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8"/>
  </p:notesMasterIdLst>
  <p:sldIdLst>
    <p:sldId id="301" r:id="rId2"/>
    <p:sldId id="291" r:id="rId3"/>
    <p:sldId id="293" r:id="rId4"/>
    <p:sldId id="294" r:id="rId5"/>
    <p:sldId id="295" r:id="rId6"/>
    <p:sldId id="296" r:id="rId7"/>
    <p:sldId id="297" r:id="rId8"/>
    <p:sldId id="309" r:id="rId9"/>
    <p:sldId id="310" r:id="rId10"/>
    <p:sldId id="316" r:id="rId11"/>
    <p:sldId id="317" r:id="rId12"/>
    <p:sldId id="298" r:id="rId13"/>
    <p:sldId id="292" r:id="rId14"/>
    <p:sldId id="308" r:id="rId15"/>
    <p:sldId id="299" r:id="rId16"/>
    <p:sldId id="318" r:id="rId17"/>
    <p:sldId id="302" r:id="rId18"/>
    <p:sldId id="319" r:id="rId19"/>
    <p:sldId id="307" r:id="rId20"/>
    <p:sldId id="280" r:id="rId21"/>
    <p:sldId id="286" r:id="rId22"/>
    <p:sldId id="289" r:id="rId23"/>
    <p:sldId id="303" r:id="rId24"/>
    <p:sldId id="304" r:id="rId25"/>
    <p:sldId id="305" r:id="rId26"/>
    <p:sldId id="306" r:id="rId27"/>
  </p:sldIdLst>
  <p:sldSz cx="128016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DBE150-4505-4210-A788-66288FB63647}" v="269" dt="2024-08-16T03:07:17.820"/>
  </p1510:revLst>
</p1510:revInfo>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Kiểu Sáng 3 - Màu chủ đề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648" y="-96"/>
      </p:cViewPr>
      <p:guideLst>
        <p:guide orient="horz" pos="2160"/>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ễn Thành Kiên" userId="4003860e-cafa-482e-9892-8a93963390a6" providerId="ADAL" clId="{E4DBE150-4505-4210-A788-66288FB63647}"/>
    <pc:docChg chg="undo custSel addSld delSld modSld sldOrd modMainMaster">
      <pc:chgData name="Nguyễn Thành Kiên" userId="4003860e-cafa-482e-9892-8a93963390a6" providerId="ADAL" clId="{E4DBE150-4505-4210-A788-66288FB63647}" dt="2024-08-16T03:07:17.820" v="5569"/>
      <pc:docMkLst>
        <pc:docMk/>
      </pc:docMkLst>
      <pc:sldChg chg="addSp delSp modSp mod">
        <pc:chgData name="Nguyễn Thành Kiên" userId="4003860e-cafa-482e-9892-8a93963390a6" providerId="ADAL" clId="{E4DBE150-4505-4210-A788-66288FB63647}" dt="2024-08-16T00:06:54.741" v="2151"/>
        <pc:sldMkLst>
          <pc:docMk/>
          <pc:sldMk cId="2982180568" sldId="256"/>
        </pc:sldMkLst>
        <pc:spChg chg="mod">
          <ac:chgData name="Nguyễn Thành Kiên" userId="4003860e-cafa-482e-9892-8a93963390a6" providerId="ADAL" clId="{E4DBE150-4505-4210-A788-66288FB63647}" dt="2024-08-16T00:06:54.741" v="2151"/>
          <ac:spMkLst>
            <pc:docMk/>
            <pc:sldMk cId="2982180568" sldId="256"/>
            <ac:spMk id="4" creationId="{E890CF73-030E-E2F9-3DDC-A63B41728DBC}"/>
          </ac:spMkLst>
        </pc:spChg>
        <pc:spChg chg="del mod">
          <ac:chgData name="Nguyễn Thành Kiên" userId="4003860e-cafa-482e-9892-8a93963390a6" providerId="ADAL" clId="{E4DBE150-4505-4210-A788-66288FB63647}" dt="2024-08-15T09:03:12.762" v="106" actId="478"/>
          <ac:spMkLst>
            <pc:docMk/>
            <pc:sldMk cId="2982180568" sldId="256"/>
            <ac:spMk id="5" creationId="{F9DD78DD-BC37-D5C7-3BC6-7666D32EBC2C}"/>
          </ac:spMkLst>
        </pc:spChg>
        <pc:picChg chg="add mod">
          <ac:chgData name="Nguyễn Thành Kiên" userId="4003860e-cafa-482e-9892-8a93963390a6" providerId="ADAL" clId="{E4DBE150-4505-4210-A788-66288FB63647}" dt="2024-08-16T00:06:54.741" v="2151"/>
          <ac:picMkLst>
            <pc:docMk/>
            <pc:sldMk cId="2982180568" sldId="256"/>
            <ac:picMk id="1026" creationId="{AFFC6573-C546-75FD-D4C7-355ACB64ADE3}"/>
          </ac:picMkLst>
        </pc:picChg>
      </pc:sldChg>
      <pc:sldChg chg="addSp delSp modSp new mod setBg delAnim modAnim setClrOvrMap delDesignElem">
        <pc:chgData name="Nguyễn Thành Kiên" userId="4003860e-cafa-482e-9892-8a93963390a6" providerId="ADAL" clId="{E4DBE150-4505-4210-A788-66288FB63647}" dt="2024-08-16T00:06:54.741" v="2151"/>
        <pc:sldMkLst>
          <pc:docMk/>
          <pc:sldMk cId="3010983531" sldId="257"/>
        </pc:sldMkLst>
        <pc:spChg chg="add del mod">
          <ac:chgData name="Nguyễn Thành Kiên" userId="4003860e-cafa-482e-9892-8a93963390a6" providerId="ADAL" clId="{E4DBE150-4505-4210-A788-66288FB63647}" dt="2024-08-15T09:11:33.856" v="145" actId="478"/>
          <ac:spMkLst>
            <pc:docMk/>
            <pc:sldMk cId="3010983531" sldId="257"/>
            <ac:spMk id="2" creationId="{8E09355D-7AA5-264C-7493-204CA82411A8}"/>
          </ac:spMkLst>
        </pc:spChg>
        <pc:spChg chg="add del">
          <ac:chgData name="Nguyễn Thành Kiên" userId="4003860e-cafa-482e-9892-8a93963390a6" providerId="ADAL" clId="{E4DBE150-4505-4210-A788-66288FB63647}" dt="2024-08-15T09:12:40.777" v="152" actId="26606"/>
          <ac:spMkLst>
            <pc:docMk/>
            <pc:sldMk cId="3010983531" sldId="257"/>
            <ac:spMk id="5" creationId="{6680F1D3-7650-4307-A001-0163AD371D29}"/>
          </ac:spMkLst>
        </pc:spChg>
        <pc:spChg chg="add del">
          <ac:chgData name="Nguyễn Thành Kiên" userId="4003860e-cafa-482e-9892-8a93963390a6" providerId="ADAL" clId="{E4DBE150-4505-4210-A788-66288FB63647}" dt="2024-08-15T09:17:30.472" v="186" actId="26606"/>
          <ac:spMkLst>
            <pc:docMk/>
            <pc:sldMk cId="3010983531" sldId="257"/>
            <ac:spMk id="7" creationId="{AB8C311F-7253-4AED-9701-7FC0708C41C7}"/>
          </ac:spMkLst>
        </pc:spChg>
        <pc:spChg chg="add del">
          <ac:chgData name="Nguyễn Thành Kiên" userId="4003860e-cafa-482e-9892-8a93963390a6" providerId="ADAL" clId="{E4DBE150-4505-4210-A788-66288FB63647}" dt="2024-08-15T09:12:33.596" v="149" actId="26606"/>
          <ac:spMkLst>
            <pc:docMk/>
            <pc:sldMk cId="3010983531" sldId="257"/>
            <ac:spMk id="8" creationId="{42A4FC2C-047E-45A5-965D-8E1E3BF09BC6}"/>
          </ac:spMkLst>
        </pc:spChg>
        <pc:spChg chg="add del">
          <ac:chgData name="Nguyễn Thành Kiên" userId="4003860e-cafa-482e-9892-8a93963390a6" providerId="ADAL" clId="{E4DBE150-4505-4210-A788-66288FB63647}" dt="2024-08-15T09:17:30.472" v="186" actId="26606"/>
          <ac:spMkLst>
            <pc:docMk/>
            <pc:sldMk cId="3010983531" sldId="257"/>
            <ac:spMk id="10" creationId="{E2384209-CB15-4CDF-9D31-C44FD9A3F20D}"/>
          </ac:spMkLst>
        </pc:spChg>
        <pc:spChg chg="add mod">
          <ac:chgData name="Nguyễn Thành Kiên" userId="4003860e-cafa-482e-9892-8a93963390a6" providerId="ADAL" clId="{E4DBE150-4505-4210-A788-66288FB63647}" dt="2024-08-16T00:06:54.741" v="2151"/>
          <ac:spMkLst>
            <pc:docMk/>
            <pc:sldMk cId="3010983531" sldId="257"/>
            <ac:spMk id="11" creationId="{532CCF42-16C9-A579-82B1-442494918575}"/>
          </ac:spMkLst>
        </pc:spChg>
        <pc:spChg chg="add del">
          <ac:chgData name="Nguyễn Thành Kiên" userId="4003860e-cafa-482e-9892-8a93963390a6" providerId="ADAL" clId="{E4DBE150-4505-4210-A788-66288FB63647}" dt="2024-08-15T09:17:30.472" v="186" actId="26606"/>
          <ac:spMkLst>
            <pc:docMk/>
            <pc:sldMk cId="3010983531" sldId="257"/>
            <ac:spMk id="12" creationId="{2633B3B5-CC90-43F0-8714-D31D1F3F0209}"/>
          </ac:spMkLst>
        </pc:spChg>
        <pc:spChg chg="add mod">
          <ac:chgData name="Nguyễn Thành Kiên" userId="4003860e-cafa-482e-9892-8a93963390a6" providerId="ADAL" clId="{E4DBE150-4505-4210-A788-66288FB63647}" dt="2024-08-16T00:06:54.741" v="2151"/>
          <ac:spMkLst>
            <pc:docMk/>
            <pc:sldMk cId="3010983531" sldId="257"/>
            <ac:spMk id="13" creationId="{E9640DF9-921E-1EC3-D91F-0585D56D461C}"/>
          </ac:spMkLst>
        </pc:spChg>
        <pc:spChg chg="add del">
          <ac:chgData name="Nguyễn Thành Kiên" userId="4003860e-cafa-482e-9892-8a93963390a6" providerId="ADAL" clId="{E4DBE150-4505-4210-A788-66288FB63647}" dt="2024-08-15T09:17:30.472" v="186" actId="26606"/>
          <ac:spMkLst>
            <pc:docMk/>
            <pc:sldMk cId="3010983531" sldId="257"/>
            <ac:spMk id="14" creationId="{A8D57A06-A426-446D-B02C-A2DC6B62E45E}"/>
          </ac:spMkLst>
        </pc:spChg>
        <pc:spChg chg="add mod">
          <ac:chgData name="Nguyễn Thành Kiên" userId="4003860e-cafa-482e-9892-8a93963390a6" providerId="ADAL" clId="{E4DBE150-4505-4210-A788-66288FB63647}" dt="2024-08-16T00:06:54.741" v="2151"/>
          <ac:spMkLst>
            <pc:docMk/>
            <pc:sldMk cId="3010983531" sldId="257"/>
            <ac:spMk id="15" creationId="{FC0FFBB8-9D7F-516C-16A2-ACE09BF3201B}"/>
          </ac:spMkLst>
        </pc:spChg>
        <pc:spChg chg="add del mod">
          <ac:chgData name="Nguyễn Thành Kiên" userId="4003860e-cafa-482e-9892-8a93963390a6" providerId="ADAL" clId="{E4DBE150-4505-4210-A788-66288FB63647}" dt="2024-08-16T00:06:54.741" v="2151"/>
          <ac:spMkLst>
            <pc:docMk/>
            <pc:sldMk cId="3010983531" sldId="257"/>
            <ac:spMk id="16" creationId="{19E301E5-1206-47D0-9CDF-72583D739089}"/>
          </ac:spMkLst>
        </pc:spChg>
        <pc:spChg chg="add del mod">
          <ac:chgData name="Nguyễn Thành Kiên" userId="4003860e-cafa-482e-9892-8a93963390a6" providerId="ADAL" clId="{E4DBE150-4505-4210-A788-66288FB63647}" dt="2024-08-16T00:06:54.741" v="2151"/>
          <ac:spMkLst>
            <pc:docMk/>
            <pc:sldMk cId="3010983531" sldId="257"/>
            <ac:spMk id="17" creationId="{AFA31FBE-7948-4384-B68A-75DEFDC4955A}"/>
          </ac:spMkLst>
        </pc:spChg>
        <pc:spChg chg="add mod">
          <ac:chgData name="Nguyễn Thành Kiên" userId="4003860e-cafa-482e-9892-8a93963390a6" providerId="ADAL" clId="{E4DBE150-4505-4210-A788-66288FB63647}" dt="2024-08-16T00:06:54.741" v="2151"/>
          <ac:spMkLst>
            <pc:docMk/>
            <pc:sldMk cId="3010983531" sldId="257"/>
            <ac:spMk id="18" creationId="{DBEBB6D7-5347-A078-B66B-188C259C0809}"/>
          </ac:spMkLst>
        </pc:spChg>
        <pc:spChg chg="add del">
          <ac:chgData name="Nguyễn Thành Kiên" userId="4003860e-cafa-482e-9892-8a93963390a6" providerId="ADAL" clId="{E4DBE150-4505-4210-A788-66288FB63647}" dt="2024-08-15T09:17:01.203" v="177" actId="26606"/>
          <ac:spMkLst>
            <pc:docMk/>
            <pc:sldMk cId="3010983531" sldId="257"/>
            <ac:spMk id="19" creationId="{36A1CAC3-A129-43F8-8881-63D3E319A7B5}"/>
          </ac:spMkLst>
        </pc:spChg>
        <pc:spChg chg="add del">
          <ac:chgData name="Nguyễn Thành Kiên" userId="4003860e-cafa-482e-9892-8a93963390a6" providerId="ADAL" clId="{E4DBE150-4505-4210-A788-66288FB63647}" dt="2024-08-15T09:17:01.203" v="177" actId="26606"/>
          <ac:spMkLst>
            <pc:docMk/>
            <pc:sldMk cId="3010983531" sldId="257"/>
            <ac:spMk id="21" creationId="{B5CCE41C-FBFB-44B8-BE25-7F555613C150}"/>
          </ac:spMkLst>
        </pc:spChg>
        <pc:spChg chg="add del">
          <ac:chgData name="Nguyễn Thành Kiên" userId="4003860e-cafa-482e-9892-8a93963390a6" providerId="ADAL" clId="{E4DBE150-4505-4210-A788-66288FB63647}" dt="2024-08-15T09:17:04.883" v="179" actId="26606"/>
          <ac:spMkLst>
            <pc:docMk/>
            <pc:sldMk cId="3010983531" sldId="257"/>
            <ac:spMk id="23" creationId="{7F23EF37-19EC-4973-A7AF-4BBF68646D7D}"/>
          </ac:spMkLst>
        </pc:spChg>
        <pc:picChg chg="add mod ord">
          <ac:chgData name="Nguyễn Thành Kiên" userId="4003860e-cafa-482e-9892-8a93963390a6" providerId="ADAL" clId="{E4DBE150-4505-4210-A788-66288FB63647}" dt="2024-08-16T00:06:54.741" v="2151"/>
          <ac:picMkLst>
            <pc:docMk/>
            <pc:sldMk cId="3010983531" sldId="257"/>
            <ac:picMk id="3" creationId="{95F24682-71AE-2B2D-52A9-A46E4E4984E0}"/>
          </ac:picMkLst>
        </pc:picChg>
        <pc:picChg chg="add mod ord">
          <ac:chgData name="Nguyễn Thành Kiên" userId="4003860e-cafa-482e-9892-8a93963390a6" providerId="ADAL" clId="{E4DBE150-4505-4210-A788-66288FB63647}" dt="2024-08-16T00:06:54.741" v="2151"/>
          <ac:picMkLst>
            <pc:docMk/>
            <pc:sldMk cId="3010983531" sldId="257"/>
            <ac:picMk id="4" creationId="{D53581CF-313E-0870-AD1C-441018D30800}"/>
          </ac:picMkLst>
        </pc:picChg>
        <pc:picChg chg="add mod">
          <ac:chgData name="Nguyễn Thành Kiên" userId="4003860e-cafa-482e-9892-8a93963390a6" providerId="ADAL" clId="{E4DBE150-4505-4210-A788-66288FB63647}" dt="2024-08-15T09:17:08.034" v="181" actId="26606"/>
          <ac:picMkLst>
            <pc:docMk/>
            <pc:sldMk cId="3010983531" sldId="257"/>
            <ac:picMk id="6" creationId="{290ED6BC-C015-9BC9-274B-63F2C25BE3F1}"/>
          </ac:picMkLst>
        </pc:picChg>
        <pc:picChg chg="add mod">
          <ac:chgData name="Nguyễn Thành Kiên" userId="4003860e-cafa-482e-9892-8a93963390a6" providerId="ADAL" clId="{E4DBE150-4505-4210-A788-66288FB63647}" dt="2024-08-16T00:06:54.741" v="2151"/>
          <ac:picMkLst>
            <pc:docMk/>
            <pc:sldMk cId="3010983531" sldId="257"/>
            <ac:picMk id="9" creationId="{E964D3CD-F374-EEF6-4026-1805BDB7A6A9}"/>
          </ac:picMkLst>
        </pc:picChg>
        <pc:picChg chg="add del mod">
          <ac:chgData name="Nguyễn Thành Kiên" userId="4003860e-cafa-482e-9892-8a93963390a6" providerId="ADAL" clId="{E4DBE150-4505-4210-A788-66288FB63647}" dt="2024-08-15T09:27:13.944" v="438" actId="21"/>
          <ac:picMkLst>
            <pc:docMk/>
            <pc:sldMk cId="3010983531" sldId="257"/>
            <ac:picMk id="20" creationId="{58250783-C559-E767-359F-ECBBFE5B4491}"/>
          </ac:picMkLst>
        </pc:picChg>
        <pc:picChg chg="add del mod ord">
          <ac:chgData name="Nguyễn Thành Kiên" userId="4003860e-cafa-482e-9892-8a93963390a6" providerId="ADAL" clId="{E4DBE150-4505-4210-A788-66288FB63647}" dt="2024-08-15T14:43:04.718" v="483" actId="478"/>
          <ac:picMkLst>
            <pc:docMk/>
            <pc:sldMk cId="3010983531" sldId="257"/>
            <ac:picMk id="22" creationId="{805A5CD6-5314-64CF-5DA4-802981327D90}"/>
          </ac:picMkLst>
        </pc:picChg>
      </pc:sldChg>
      <pc:sldChg chg="addSp modSp add mod modAnim">
        <pc:chgData name="Nguyễn Thành Kiên" userId="4003860e-cafa-482e-9892-8a93963390a6" providerId="ADAL" clId="{E4DBE150-4505-4210-A788-66288FB63647}" dt="2024-08-16T00:06:54.741" v="2151"/>
        <pc:sldMkLst>
          <pc:docMk/>
          <pc:sldMk cId="2640849327" sldId="258"/>
        </pc:sldMkLst>
        <pc:spChg chg="mod">
          <ac:chgData name="Nguyễn Thành Kiên" userId="4003860e-cafa-482e-9892-8a93963390a6" providerId="ADAL" clId="{E4DBE150-4505-4210-A788-66288FB63647}" dt="2024-08-16T00:06:54.741" v="2151"/>
          <ac:spMkLst>
            <pc:docMk/>
            <pc:sldMk cId="2640849327" sldId="258"/>
            <ac:spMk id="2" creationId="{8E09355D-7AA5-264C-7493-204CA82411A8}"/>
          </ac:spMkLst>
        </pc:spChg>
        <pc:spChg chg="add mod">
          <ac:chgData name="Nguyễn Thành Kiên" userId="4003860e-cafa-482e-9892-8a93963390a6" providerId="ADAL" clId="{E4DBE150-4505-4210-A788-66288FB63647}" dt="2024-08-16T00:06:54.741" v="2151"/>
          <ac:spMkLst>
            <pc:docMk/>
            <pc:sldMk cId="2640849327" sldId="258"/>
            <ac:spMk id="3" creationId="{EB94ED04-7CDF-D269-16CB-D0B9FFCAE25F}"/>
          </ac:spMkLst>
        </pc:spChg>
      </pc:sldChg>
      <pc:sldChg chg="addSp modSp add mod modAnim">
        <pc:chgData name="Nguyễn Thành Kiên" userId="4003860e-cafa-482e-9892-8a93963390a6" providerId="ADAL" clId="{E4DBE150-4505-4210-A788-66288FB63647}" dt="2024-08-16T00:06:54.741" v="2151"/>
        <pc:sldMkLst>
          <pc:docMk/>
          <pc:sldMk cId="1781451916" sldId="259"/>
        </pc:sldMkLst>
        <pc:spChg chg="mod">
          <ac:chgData name="Nguyễn Thành Kiên" userId="4003860e-cafa-482e-9892-8a93963390a6" providerId="ADAL" clId="{E4DBE150-4505-4210-A788-66288FB63647}" dt="2024-08-16T00:06:54.741" v="2151"/>
          <ac:spMkLst>
            <pc:docMk/>
            <pc:sldMk cId="1781451916" sldId="259"/>
            <ac:spMk id="2" creationId="{8E09355D-7AA5-264C-7493-204CA82411A8}"/>
          </ac:spMkLst>
        </pc:spChg>
        <pc:spChg chg="mod">
          <ac:chgData name="Nguyễn Thành Kiên" userId="4003860e-cafa-482e-9892-8a93963390a6" providerId="ADAL" clId="{E4DBE150-4505-4210-A788-66288FB63647}" dt="2024-08-16T00:06:54.741" v="2151"/>
          <ac:spMkLst>
            <pc:docMk/>
            <pc:sldMk cId="1781451916" sldId="259"/>
            <ac:spMk id="3" creationId="{EB94ED04-7CDF-D269-16CB-D0B9FFCAE25F}"/>
          </ac:spMkLst>
        </pc:spChg>
        <pc:spChg chg="add mod">
          <ac:chgData name="Nguyễn Thành Kiên" userId="4003860e-cafa-482e-9892-8a93963390a6" providerId="ADAL" clId="{E4DBE150-4505-4210-A788-66288FB63647}" dt="2024-08-16T00:06:54.741" v="2151"/>
          <ac:spMkLst>
            <pc:docMk/>
            <pc:sldMk cId="1781451916" sldId="259"/>
            <ac:spMk id="5" creationId="{7292115B-D777-49E1-D5A8-75C196A342B4}"/>
          </ac:spMkLst>
        </pc:spChg>
        <pc:spChg chg="add mod">
          <ac:chgData name="Nguyễn Thành Kiên" userId="4003860e-cafa-482e-9892-8a93963390a6" providerId="ADAL" clId="{E4DBE150-4505-4210-A788-66288FB63647}" dt="2024-08-16T00:06:54.741" v="2151"/>
          <ac:spMkLst>
            <pc:docMk/>
            <pc:sldMk cId="1781451916" sldId="259"/>
            <ac:spMk id="9" creationId="{54770CEA-E8C2-58A0-C10C-E6229270347F}"/>
          </ac:spMkLst>
        </pc:spChg>
        <pc:spChg chg="add mod">
          <ac:chgData name="Nguyễn Thành Kiên" userId="4003860e-cafa-482e-9892-8a93963390a6" providerId="ADAL" clId="{E4DBE150-4505-4210-A788-66288FB63647}" dt="2024-08-16T00:06:54.741" v="2151"/>
          <ac:spMkLst>
            <pc:docMk/>
            <pc:sldMk cId="1781451916" sldId="259"/>
            <ac:spMk id="10" creationId="{4703344F-E5E2-64EE-89C8-D8F88902EE67}"/>
          </ac:spMkLst>
        </pc:spChg>
        <pc:spChg chg="add mod">
          <ac:chgData name="Nguyễn Thành Kiên" userId="4003860e-cafa-482e-9892-8a93963390a6" providerId="ADAL" clId="{E4DBE150-4505-4210-A788-66288FB63647}" dt="2024-08-16T00:06:54.741" v="2151"/>
          <ac:spMkLst>
            <pc:docMk/>
            <pc:sldMk cId="1781451916" sldId="259"/>
            <ac:spMk id="11" creationId="{15641EB7-23DD-025C-C1AE-667166F4064C}"/>
          </ac:spMkLst>
        </pc:spChg>
        <pc:picChg chg="add mod">
          <ac:chgData name="Nguyễn Thành Kiên" userId="4003860e-cafa-482e-9892-8a93963390a6" providerId="ADAL" clId="{E4DBE150-4505-4210-A788-66288FB63647}" dt="2024-08-16T00:06:54.741" v="2151"/>
          <ac:picMkLst>
            <pc:docMk/>
            <pc:sldMk cId="1781451916" sldId="259"/>
            <ac:picMk id="6" creationId="{151D9CC2-1DE7-CB2D-36DF-01784B4835D1}"/>
          </ac:picMkLst>
        </pc:picChg>
        <pc:picChg chg="add mod">
          <ac:chgData name="Nguyễn Thành Kiên" userId="4003860e-cafa-482e-9892-8a93963390a6" providerId="ADAL" clId="{E4DBE150-4505-4210-A788-66288FB63647}" dt="2024-08-16T00:06:54.741" v="2151"/>
          <ac:picMkLst>
            <pc:docMk/>
            <pc:sldMk cId="1781451916" sldId="259"/>
            <ac:picMk id="7" creationId="{0ED023D5-B007-3545-A0EE-7C81C4BAD338}"/>
          </ac:picMkLst>
        </pc:picChg>
        <pc:picChg chg="add mod">
          <ac:chgData name="Nguyễn Thành Kiên" userId="4003860e-cafa-482e-9892-8a93963390a6" providerId="ADAL" clId="{E4DBE150-4505-4210-A788-66288FB63647}" dt="2024-08-16T00:06:54.741" v="2151"/>
          <ac:picMkLst>
            <pc:docMk/>
            <pc:sldMk cId="1781451916" sldId="259"/>
            <ac:picMk id="8" creationId="{1CB6DC92-A3F9-99CB-ABD7-2F246132505C}"/>
          </ac:picMkLst>
        </pc:picChg>
      </pc:sldChg>
      <pc:sldChg chg="addSp delSp modSp new del mod setBg">
        <pc:chgData name="Nguyễn Thành Kiên" userId="4003860e-cafa-482e-9892-8a93963390a6" providerId="ADAL" clId="{E4DBE150-4505-4210-A788-66288FB63647}" dt="2024-08-15T09:18:21.347" v="207" actId="47"/>
        <pc:sldMkLst>
          <pc:docMk/>
          <pc:sldMk cId="2024531619" sldId="259"/>
        </pc:sldMkLst>
        <pc:spChg chg="add del">
          <ac:chgData name="Nguyễn Thành Kiên" userId="4003860e-cafa-482e-9892-8a93963390a6" providerId="ADAL" clId="{E4DBE150-4505-4210-A788-66288FB63647}" dt="2024-08-15T09:13:54.216" v="158" actId="26606"/>
          <ac:spMkLst>
            <pc:docMk/>
            <pc:sldMk cId="2024531619" sldId="259"/>
            <ac:spMk id="7" creationId="{0B761509-3B9A-49A6-A84B-C3D86811697D}"/>
          </ac:spMkLst>
        </pc:spChg>
        <pc:spChg chg="add del">
          <ac:chgData name="Nguyễn Thành Kiên" userId="4003860e-cafa-482e-9892-8a93963390a6" providerId="ADAL" clId="{E4DBE150-4505-4210-A788-66288FB63647}" dt="2024-08-15T09:13:54.216" v="158" actId="26606"/>
          <ac:spMkLst>
            <pc:docMk/>
            <pc:sldMk cId="2024531619" sldId="259"/>
            <ac:spMk id="9" creationId="{91DE43FD-EB47-414A-B0AB-169B0FFFA527}"/>
          </ac:spMkLst>
        </pc:spChg>
        <pc:spChg chg="add del">
          <ac:chgData name="Nguyễn Thành Kiên" userId="4003860e-cafa-482e-9892-8a93963390a6" providerId="ADAL" clId="{E4DBE150-4505-4210-A788-66288FB63647}" dt="2024-08-15T09:13:56.696" v="160" actId="26606"/>
          <ac:spMkLst>
            <pc:docMk/>
            <pc:sldMk cId="2024531619" sldId="259"/>
            <ac:spMk id="18" creationId="{14995E8B-DB3C-4E23-9186-1613402BFDCF}"/>
          </ac:spMkLst>
        </pc:spChg>
        <pc:spChg chg="add del">
          <ac:chgData name="Nguyễn Thành Kiên" userId="4003860e-cafa-482e-9892-8a93963390a6" providerId="ADAL" clId="{E4DBE150-4505-4210-A788-66288FB63647}" dt="2024-08-15T09:13:56.696" v="160" actId="26606"/>
          <ac:spMkLst>
            <pc:docMk/>
            <pc:sldMk cId="2024531619" sldId="259"/>
            <ac:spMk id="19" creationId="{57957B04-C024-4B5F-B7C3-20FAE3F1D3CA}"/>
          </ac:spMkLst>
        </pc:spChg>
        <pc:spChg chg="add del">
          <ac:chgData name="Nguyễn Thành Kiên" userId="4003860e-cafa-482e-9892-8a93963390a6" providerId="ADAL" clId="{E4DBE150-4505-4210-A788-66288FB63647}" dt="2024-08-15T09:13:56.696" v="160" actId="26606"/>
          <ac:spMkLst>
            <pc:docMk/>
            <pc:sldMk cId="2024531619" sldId="259"/>
            <ac:spMk id="20" creationId="{CF21E7C5-2080-4549-97AA-9A6688257789}"/>
          </ac:spMkLst>
        </pc:spChg>
        <pc:spChg chg="add del">
          <ac:chgData name="Nguyễn Thành Kiên" userId="4003860e-cafa-482e-9892-8a93963390a6" providerId="ADAL" clId="{E4DBE150-4505-4210-A788-66288FB63647}" dt="2024-08-15T09:13:56.696" v="160" actId="26606"/>
          <ac:spMkLst>
            <pc:docMk/>
            <pc:sldMk cId="2024531619" sldId="259"/>
            <ac:spMk id="21" creationId="{C6FBFCE4-B693-49EB-9CE1-4420332195E7}"/>
          </ac:spMkLst>
        </pc:spChg>
        <pc:spChg chg="add del">
          <ac:chgData name="Nguyễn Thành Kiên" userId="4003860e-cafa-482e-9892-8a93963390a6" providerId="ADAL" clId="{E4DBE150-4505-4210-A788-66288FB63647}" dt="2024-08-15T09:14:03.270" v="162" actId="26606"/>
          <ac:spMkLst>
            <pc:docMk/>
            <pc:sldMk cId="2024531619" sldId="259"/>
            <ac:spMk id="36" creationId="{C7D023E4-8DE1-436E-9847-ED6A4B4B04FD}"/>
          </ac:spMkLst>
        </pc:spChg>
        <pc:spChg chg="add del">
          <ac:chgData name="Nguyễn Thành Kiên" userId="4003860e-cafa-482e-9892-8a93963390a6" providerId="ADAL" clId="{E4DBE150-4505-4210-A788-66288FB63647}" dt="2024-08-15T09:14:03.270" v="162" actId="26606"/>
          <ac:spMkLst>
            <pc:docMk/>
            <pc:sldMk cId="2024531619" sldId="259"/>
            <ac:spMk id="37" creationId="{8B2B1708-8CE4-4A20-94F5-55118AE2CBD7}"/>
          </ac:spMkLst>
        </pc:spChg>
        <pc:spChg chg="add">
          <ac:chgData name="Nguyễn Thành Kiên" userId="4003860e-cafa-482e-9892-8a93963390a6" providerId="ADAL" clId="{E4DBE150-4505-4210-A788-66288FB63647}" dt="2024-08-15T09:14:03.275" v="163" actId="26606"/>
          <ac:spMkLst>
            <pc:docMk/>
            <pc:sldMk cId="2024531619" sldId="259"/>
            <ac:spMk id="48" creationId="{2D2B266D-3625-4584-A5C3-7D3F672CFF30}"/>
          </ac:spMkLst>
        </pc:spChg>
        <pc:spChg chg="add">
          <ac:chgData name="Nguyễn Thành Kiên" userId="4003860e-cafa-482e-9892-8a93963390a6" providerId="ADAL" clId="{E4DBE150-4505-4210-A788-66288FB63647}" dt="2024-08-15T09:14:03.275" v="163" actId="26606"/>
          <ac:spMkLst>
            <pc:docMk/>
            <pc:sldMk cId="2024531619" sldId="259"/>
            <ac:spMk id="49" creationId="{C463B99A-73EE-4FBB-B7C4-F9F9BCC25C65}"/>
          </ac:spMkLst>
        </pc:spChg>
        <pc:spChg chg="add">
          <ac:chgData name="Nguyễn Thành Kiên" userId="4003860e-cafa-482e-9892-8a93963390a6" providerId="ADAL" clId="{E4DBE150-4505-4210-A788-66288FB63647}" dt="2024-08-15T09:14:03.275" v="163" actId="26606"/>
          <ac:spMkLst>
            <pc:docMk/>
            <pc:sldMk cId="2024531619" sldId="259"/>
            <ac:spMk id="50" creationId="{A5D2A5D1-BA0D-47D3-B051-DA7743C46E28}"/>
          </ac:spMkLst>
        </pc:spChg>
        <pc:grpChg chg="add del">
          <ac:chgData name="Nguyễn Thành Kiên" userId="4003860e-cafa-482e-9892-8a93963390a6" providerId="ADAL" clId="{E4DBE150-4505-4210-A788-66288FB63647}" dt="2024-08-15T09:13:54.216" v="158" actId="26606"/>
          <ac:grpSpMkLst>
            <pc:docMk/>
            <pc:sldMk cId="2024531619" sldId="259"/>
            <ac:grpSpMk id="11" creationId="{58495BCC-CE77-4CC2-952E-846F41119FD5}"/>
          </ac:grpSpMkLst>
        </pc:grpChg>
        <pc:grpChg chg="add del">
          <ac:chgData name="Nguyễn Thành Kiên" userId="4003860e-cafa-482e-9892-8a93963390a6" providerId="ADAL" clId="{E4DBE150-4505-4210-A788-66288FB63647}" dt="2024-08-15T09:13:56.696" v="160" actId="26606"/>
          <ac:grpSpMkLst>
            <pc:docMk/>
            <pc:sldMk cId="2024531619" sldId="259"/>
            <ac:grpSpMk id="22" creationId="{58454601-8C5B-41C4-8012-BF42AE4E16F2}"/>
          </ac:grpSpMkLst>
        </pc:grpChg>
        <pc:grpChg chg="add del">
          <ac:chgData name="Nguyễn Thành Kiên" userId="4003860e-cafa-482e-9892-8a93963390a6" providerId="ADAL" clId="{E4DBE150-4505-4210-A788-66288FB63647}" dt="2024-08-15T09:13:56.696" v="160" actId="26606"/>
          <ac:grpSpMkLst>
            <pc:docMk/>
            <pc:sldMk cId="2024531619" sldId="259"/>
            <ac:grpSpMk id="23" creationId="{8FFC4225-9683-4D55-8686-FCDDB8BCBF38}"/>
          </ac:grpSpMkLst>
        </pc:grpChg>
        <pc:grpChg chg="add del">
          <ac:chgData name="Nguyễn Thành Kiên" userId="4003860e-cafa-482e-9892-8a93963390a6" providerId="ADAL" clId="{E4DBE150-4505-4210-A788-66288FB63647}" dt="2024-08-15T09:13:56.696" v="160" actId="26606"/>
          <ac:grpSpMkLst>
            <pc:docMk/>
            <pc:sldMk cId="2024531619" sldId="259"/>
            <ac:grpSpMk id="29" creationId="{2993EE7D-6C2F-43A3-9C60-0C79DB9E529F}"/>
          </ac:grpSpMkLst>
        </pc:grpChg>
        <pc:grpChg chg="add del">
          <ac:chgData name="Nguyễn Thành Kiên" userId="4003860e-cafa-482e-9892-8a93963390a6" providerId="ADAL" clId="{E4DBE150-4505-4210-A788-66288FB63647}" dt="2024-08-15T09:14:03.270" v="162" actId="26606"/>
          <ac:grpSpMkLst>
            <pc:docMk/>
            <pc:sldMk cId="2024531619" sldId="259"/>
            <ac:grpSpMk id="38" creationId="{EC2D6DD8-FAD6-401D-9DE6-71DD04C980F3}"/>
          </ac:grpSpMkLst>
        </pc:grpChg>
        <pc:grpChg chg="add del">
          <ac:chgData name="Nguyễn Thành Kiên" userId="4003860e-cafa-482e-9892-8a93963390a6" providerId="ADAL" clId="{E4DBE150-4505-4210-A788-66288FB63647}" dt="2024-08-15T09:14:03.270" v="162" actId="26606"/>
          <ac:grpSpMkLst>
            <pc:docMk/>
            <pc:sldMk cId="2024531619" sldId="259"/>
            <ac:grpSpMk id="39" creationId="{43F5E015-E085-4624-B431-B42414448684}"/>
          </ac:grpSpMkLst>
        </pc:grpChg>
        <pc:picChg chg="add mod">
          <ac:chgData name="Nguyễn Thành Kiên" userId="4003860e-cafa-482e-9892-8a93963390a6" providerId="ADAL" clId="{E4DBE150-4505-4210-A788-66288FB63647}" dt="2024-08-15T09:14:03.275" v="163" actId="26606"/>
          <ac:picMkLst>
            <pc:docMk/>
            <pc:sldMk cId="2024531619" sldId="259"/>
            <ac:picMk id="2" creationId="{BB1EB562-0452-97CF-F5AD-BA92E5CD811F}"/>
          </ac:picMkLst>
        </pc:picChg>
        <pc:picChg chg="add">
          <ac:chgData name="Nguyễn Thành Kiên" userId="4003860e-cafa-482e-9892-8a93963390a6" providerId="ADAL" clId="{E4DBE150-4505-4210-A788-66288FB63647}" dt="2024-08-15T09:13:26.736" v="155"/>
          <ac:picMkLst>
            <pc:docMk/>
            <pc:sldMk cId="2024531619" sldId="259"/>
            <ac:picMk id="2050" creationId="{0C6C7254-F6DD-BAA8-3ADE-6D866408778F}"/>
          </ac:picMkLst>
        </pc:picChg>
      </pc:sldChg>
      <pc:sldChg chg="addSp delSp modSp add mod modAnim">
        <pc:chgData name="Nguyễn Thành Kiên" userId="4003860e-cafa-482e-9892-8a93963390a6" providerId="ADAL" clId="{E4DBE150-4505-4210-A788-66288FB63647}" dt="2024-08-16T00:06:54.741" v="2151"/>
        <pc:sldMkLst>
          <pc:docMk/>
          <pc:sldMk cId="886480712" sldId="260"/>
        </pc:sldMkLst>
        <pc:spChg chg="mod">
          <ac:chgData name="Nguyễn Thành Kiên" userId="4003860e-cafa-482e-9892-8a93963390a6" providerId="ADAL" clId="{E4DBE150-4505-4210-A788-66288FB63647}" dt="2024-08-16T00:06:54.741" v="2151"/>
          <ac:spMkLst>
            <pc:docMk/>
            <pc:sldMk cId="886480712" sldId="260"/>
            <ac:spMk id="2" creationId="{8E09355D-7AA5-264C-7493-204CA82411A8}"/>
          </ac:spMkLst>
        </pc:spChg>
        <pc:spChg chg="mod">
          <ac:chgData name="Nguyễn Thành Kiên" userId="4003860e-cafa-482e-9892-8a93963390a6" providerId="ADAL" clId="{E4DBE150-4505-4210-A788-66288FB63647}" dt="2024-08-16T00:06:54.741" v="2151"/>
          <ac:spMkLst>
            <pc:docMk/>
            <pc:sldMk cId="886480712" sldId="260"/>
            <ac:spMk id="3" creationId="{EB94ED04-7CDF-D269-16CB-D0B9FFCAE25F}"/>
          </ac:spMkLst>
        </pc:spChg>
        <pc:spChg chg="mod">
          <ac:chgData name="Nguyễn Thành Kiên" userId="4003860e-cafa-482e-9892-8a93963390a6" providerId="ADAL" clId="{E4DBE150-4505-4210-A788-66288FB63647}" dt="2024-08-16T00:06:54.741" v="2151"/>
          <ac:spMkLst>
            <pc:docMk/>
            <pc:sldMk cId="886480712" sldId="260"/>
            <ac:spMk id="5" creationId="{7292115B-D777-49E1-D5A8-75C196A342B4}"/>
          </ac:spMkLst>
        </pc:spChg>
        <pc:spChg chg="del">
          <ac:chgData name="Nguyễn Thành Kiên" userId="4003860e-cafa-482e-9892-8a93963390a6" providerId="ADAL" clId="{E4DBE150-4505-4210-A788-66288FB63647}" dt="2024-08-15T15:12:49.469" v="1015" actId="478"/>
          <ac:spMkLst>
            <pc:docMk/>
            <pc:sldMk cId="886480712" sldId="260"/>
            <ac:spMk id="9" creationId="{54770CEA-E8C2-58A0-C10C-E6229270347F}"/>
          </ac:spMkLst>
        </pc:spChg>
        <pc:spChg chg="del">
          <ac:chgData name="Nguyễn Thành Kiên" userId="4003860e-cafa-482e-9892-8a93963390a6" providerId="ADAL" clId="{E4DBE150-4505-4210-A788-66288FB63647}" dt="2024-08-15T15:12:49.469" v="1015" actId="478"/>
          <ac:spMkLst>
            <pc:docMk/>
            <pc:sldMk cId="886480712" sldId="260"/>
            <ac:spMk id="10" creationId="{4703344F-E5E2-64EE-89C8-D8F88902EE67}"/>
          </ac:spMkLst>
        </pc:spChg>
        <pc:spChg chg="del">
          <ac:chgData name="Nguyễn Thành Kiên" userId="4003860e-cafa-482e-9892-8a93963390a6" providerId="ADAL" clId="{E4DBE150-4505-4210-A788-66288FB63647}" dt="2024-08-15T15:12:49.469" v="1015" actId="478"/>
          <ac:spMkLst>
            <pc:docMk/>
            <pc:sldMk cId="886480712" sldId="260"/>
            <ac:spMk id="11" creationId="{15641EB7-23DD-025C-C1AE-667166F4064C}"/>
          </ac:spMkLst>
        </pc:spChg>
        <pc:spChg chg="add del">
          <ac:chgData name="Nguyễn Thành Kiên" userId="4003860e-cafa-482e-9892-8a93963390a6" providerId="ADAL" clId="{E4DBE150-4505-4210-A788-66288FB63647}" dt="2024-08-15T15:23:26.849" v="1142"/>
          <ac:spMkLst>
            <pc:docMk/>
            <pc:sldMk cId="886480712" sldId="260"/>
            <ac:spMk id="13" creationId="{E3CBBD92-A0ED-4F4D-FC42-89299D6583E3}"/>
          </ac:spMkLst>
        </pc:spChg>
        <pc:spChg chg="add mod">
          <ac:chgData name="Nguyễn Thành Kiên" userId="4003860e-cafa-482e-9892-8a93963390a6" providerId="ADAL" clId="{E4DBE150-4505-4210-A788-66288FB63647}" dt="2024-08-16T00:06:54.741" v="2151"/>
          <ac:spMkLst>
            <pc:docMk/>
            <pc:sldMk cId="886480712" sldId="260"/>
            <ac:spMk id="15" creationId="{8DD2146F-0AAF-079A-1C5E-050CA3C1E4DF}"/>
          </ac:spMkLst>
        </pc:spChg>
        <pc:spChg chg="add mod">
          <ac:chgData name="Nguyễn Thành Kiên" userId="4003860e-cafa-482e-9892-8a93963390a6" providerId="ADAL" clId="{E4DBE150-4505-4210-A788-66288FB63647}" dt="2024-08-16T00:06:54.741" v="2151"/>
          <ac:spMkLst>
            <pc:docMk/>
            <pc:sldMk cId="886480712" sldId="260"/>
            <ac:spMk id="17" creationId="{971ACF2B-E349-A6C4-4004-D64E8162B3A8}"/>
          </ac:spMkLst>
        </pc:spChg>
        <pc:picChg chg="add mod">
          <ac:chgData name="Nguyễn Thành Kiên" userId="4003860e-cafa-482e-9892-8a93963390a6" providerId="ADAL" clId="{E4DBE150-4505-4210-A788-66288FB63647}" dt="2024-08-16T00:06:54.741" v="2151"/>
          <ac:picMkLst>
            <pc:docMk/>
            <pc:sldMk cId="886480712" sldId="260"/>
            <ac:picMk id="4" creationId="{EDE218A9-3196-C1CB-3BE3-F695B4F70C43}"/>
          </ac:picMkLst>
        </pc:picChg>
        <pc:picChg chg="del">
          <ac:chgData name="Nguyễn Thành Kiên" userId="4003860e-cafa-482e-9892-8a93963390a6" providerId="ADAL" clId="{E4DBE150-4505-4210-A788-66288FB63647}" dt="2024-08-15T15:12:49.469" v="1015" actId="478"/>
          <ac:picMkLst>
            <pc:docMk/>
            <pc:sldMk cId="886480712" sldId="260"/>
            <ac:picMk id="6" creationId="{151D9CC2-1DE7-CB2D-36DF-01784B4835D1}"/>
          </ac:picMkLst>
        </pc:picChg>
        <pc:picChg chg="del">
          <ac:chgData name="Nguyễn Thành Kiên" userId="4003860e-cafa-482e-9892-8a93963390a6" providerId="ADAL" clId="{E4DBE150-4505-4210-A788-66288FB63647}" dt="2024-08-15T15:12:49.469" v="1015" actId="478"/>
          <ac:picMkLst>
            <pc:docMk/>
            <pc:sldMk cId="886480712" sldId="260"/>
            <ac:picMk id="7" creationId="{0ED023D5-B007-3545-A0EE-7C81C4BAD338}"/>
          </ac:picMkLst>
        </pc:picChg>
        <pc:picChg chg="del">
          <ac:chgData name="Nguyễn Thành Kiên" userId="4003860e-cafa-482e-9892-8a93963390a6" providerId="ADAL" clId="{E4DBE150-4505-4210-A788-66288FB63647}" dt="2024-08-15T15:12:49.469" v="1015" actId="478"/>
          <ac:picMkLst>
            <pc:docMk/>
            <pc:sldMk cId="886480712" sldId="260"/>
            <ac:picMk id="8" creationId="{1CB6DC92-A3F9-99CB-ABD7-2F246132505C}"/>
          </ac:picMkLst>
        </pc:picChg>
        <pc:picChg chg="add mod">
          <ac:chgData name="Nguyễn Thành Kiên" userId="4003860e-cafa-482e-9892-8a93963390a6" providerId="ADAL" clId="{E4DBE150-4505-4210-A788-66288FB63647}" dt="2024-08-16T00:06:54.741" v="2151"/>
          <ac:picMkLst>
            <pc:docMk/>
            <pc:sldMk cId="886480712" sldId="260"/>
            <ac:picMk id="3074" creationId="{87EB9978-75C8-C954-BA39-96F6173D424D}"/>
          </ac:picMkLst>
        </pc:picChg>
      </pc:sldChg>
      <pc:sldChg chg="addSp modSp new del mod setBg">
        <pc:chgData name="Nguyễn Thành Kiên" userId="4003860e-cafa-482e-9892-8a93963390a6" providerId="ADAL" clId="{E4DBE150-4505-4210-A788-66288FB63647}" dt="2024-08-15T09:18:22.528" v="208" actId="47"/>
        <pc:sldMkLst>
          <pc:docMk/>
          <pc:sldMk cId="1026067920" sldId="260"/>
        </pc:sldMkLst>
        <pc:spChg chg="add">
          <ac:chgData name="Nguyễn Thành Kiên" userId="4003860e-cafa-482e-9892-8a93963390a6" providerId="ADAL" clId="{E4DBE150-4505-4210-A788-66288FB63647}" dt="2024-08-15T09:14:59.279" v="166" actId="26606"/>
          <ac:spMkLst>
            <pc:docMk/>
            <pc:sldMk cId="1026067920" sldId="260"/>
            <ac:spMk id="7" creationId="{57845966-6EFC-468A-9CC7-BAB4B95854E7}"/>
          </ac:spMkLst>
        </pc:spChg>
        <pc:spChg chg="add">
          <ac:chgData name="Nguyễn Thành Kiên" userId="4003860e-cafa-482e-9892-8a93963390a6" providerId="ADAL" clId="{E4DBE150-4505-4210-A788-66288FB63647}" dt="2024-08-15T09:14:59.279" v="166" actId="26606"/>
          <ac:spMkLst>
            <pc:docMk/>
            <pc:sldMk cId="1026067920" sldId="260"/>
            <ac:spMk id="11" creationId="{ADAD1991-FFD1-4E94-ABAB-7560D33008E4}"/>
          </ac:spMkLst>
        </pc:spChg>
        <pc:picChg chg="add mod">
          <ac:chgData name="Nguyễn Thành Kiên" userId="4003860e-cafa-482e-9892-8a93963390a6" providerId="ADAL" clId="{E4DBE150-4505-4210-A788-66288FB63647}" dt="2024-08-15T09:15:13.541" v="170"/>
          <ac:picMkLst>
            <pc:docMk/>
            <pc:sldMk cId="1026067920" sldId="260"/>
            <ac:picMk id="2" creationId="{CDF4738C-F615-6255-1D16-374824E7F830}"/>
          </ac:picMkLst>
        </pc:picChg>
        <pc:picChg chg="add">
          <ac:chgData name="Nguyễn Thành Kiên" userId="4003860e-cafa-482e-9892-8a93963390a6" providerId="ADAL" clId="{E4DBE150-4505-4210-A788-66288FB63647}" dt="2024-08-15T09:14:59.279" v="166" actId="26606"/>
          <ac:picMkLst>
            <pc:docMk/>
            <pc:sldMk cId="1026067920" sldId="260"/>
            <ac:picMk id="9" creationId="{75554383-98AF-4A47-BB65-705FAAA4BE6A}"/>
          </ac:picMkLst>
        </pc:picChg>
      </pc:sldChg>
      <pc:sldChg chg="addSp delSp modSp add mod">
        <pc:chgData name="Nguyễn Thành Kiên" userId="4003860e-cafa-482e-9892-8a93963390a6" providerId="ADAL" clId="{E4DBE150-4505-4210-A788-66288FB63647}" dt="2024-08-16T00:06:54.741" v="2151"/>
        <pc:sldMkLst>
          <pc:docMk/>
          <pc:sldMk cId="758783572" sldId="261"/>
        </pc:sldMkLst>
        <pc:spChg chg="mod">
          <ac:chgData name="Nguyễn Thành Kiên" userId="4003860e-cafa-482e-9892-8a93963390a6" providerId="ADAL" clId="{E4DBE150-4505-4210-A788-66288FB63647}" dt="2024-08-16T00:06:54.741" v="2151"/>
          <ac:spMkLst>
            <pc:docMk/>
            <pc:sldMk cId="758783572" sldId="261"/>
            <ac:spMk id="2" creationId="{8E09355D-7AA5-264C-7493-204CA82411A8}"/>
          </ac:spMkLst>
        </pc:spChg>
        <pc:spChg chg="mod">
          <ac:chgData name="Nguyễn Thành Kiên" userId="4003860e-cafa-482e-9892-8a93963390a6" providerId="ADAL" clId="{E4DBE150-4505-4210-A788-66288FB63647}" dt="2024-08-16T00:06:54.741" v="2151"/>
          <ac:spMkLst>
            <pc:docMk/>
            <pc:sldMk cId="758783572" sldId="261"/>
            <ac:spMk id="3" creationId="{EB94ED04-7CDF-D269-16CB-D0B9FFCAE25F}"/>
          </ac:spMkLst>
        </pc:spChg>
        <pc:spChg chg="del">
          <ac:chgData name="Nguyễn Thành Kiên" userId="4003860e-cafa-482e-9892-8a93963390a6" providerId="ADAL" clId="{E4DBE150-4505-4210-A788-66288FB63647}" dt="2024-08-15T15:17:40.178" v="1082" actId="478"/>
          <ac:spMkLst>
            <pc:docMk/>
            <pc:sldMk cId="758783572" sldId="261"/>
            <ac:spMk id="5" creationId="{7292115B-D777-49E1-D5A8-75C196A342B4}"/>
          </ac:spMkLst>
        </pc:spChg>
        <pc:spChg chg="add del mod">
          <ac:chgData name="Nguyễn Thành Kiên" userId="4003860e-cafa-482e-9892-8a93963390a6" providerId="ADAL" clId="{E4DBE150-4505-4210-A788-66288FB63647}" dt="2024-08-16T00:06:54.741" v="2151"/>
          <ac:spMkLst>
            <pc:docMk/>
            <pc:sldMk cId="758783572" sldId="261"/>
            <ac:spMk id="6" creationId="{91EF5505-E067-2554-1CF9-D03D33172E99}"/>
          </ac:spMkLst>
        </pc:spChg>
        <pc:spChg chg="add del mod">
          <ac:chgData name="Nguyễn Thành Kiên" userId="4003860e-cafa-482e-9892-8a93963390a6" providerId="ADAL" clId="{E4DBE150-4505-4210-A788-66288FB63647}" dt="2024-08-15T15:26:23.265" v="1192" actId="478"/>
          <ac:spMkLst>
            <pc:docMk/>
            <pc:sldMk cId="758783572" sldId="261"/>
            <ac:spMk id="8" creationId="{12BD05F3-27A7-86F3-05F0-F7D8580A8023}"/>
          </ac:spMkLst>
        </pc:spChg>
        <pc:graphicFrameChg chg="add del">
          <ac:chgData name="Nguyễn Thành Kiên" userId="4003860e-cafa-482e-9892-8a93963390a6" providerId="ADAL" clId="{E4DBE150-4505-4210-A788-66288FB63647}" dt="2024-08-15T15:26:45.192" v="1196" actId="26606"/>
          <ac:graphicFrameMkLst>
            <pc:docMk/>
            <pc:sldMk cId="758783572" sldId="261"/>
            <ac:graphicFrameMk id="11" creationId="{E2951243-F8C1-30C6-A381-A1A34BE0FDD1}"/>
          </ac:graphicFrameMkLst>
        </pc:graphicFrameChg>
        <pc:graphicFrameChg chg="add del mod">
          <ac:chgData name="Nguyễn Thành Kiên" userId="4003860e-cafa-482e-9892-8a93963390a6" providerId="ADAL" clId="{E4DBE150-4505-4210-A788-66288FB63647}" dt="2024-08-15T15:26:56.020" v="1199" actId="26606"/>
          <ac:graphicFrameMkLst>
            <pc:docMk/>
            <pc:sldMk cId="758783572" sldId="261"/>
            <ac:graphicFrameMk id="12" creationId="{6079BA29-05E3-C650-C0A5-26A45B20B856}"/>
          </ac:graphicFrameMkLst>
        </pc:graphicFrameChg>
        <pc:picChg chg="add del mod">
          <ac:chgData name="Nguyễn Thành Kiên" userId="4003860e-cafa-482e-9892-8a93963390a6" providerId="ADAL" clId="{E4DBE150-4505-4210-A788-66288FB63647}" dt="2024-08-15T15:26:13.519" v="1188" actId="478"/>
          <ac:picMkLst>
            <pc:docMk/>
            <pc:sldMk cId="758783572" sldId="261"/>
            <ac:picMk id="4" creationId="{63D0ED03-BF33-EC30-CF77-8F992A083462}"/>
          </ac:picMkLst>
        </pc:picChg>
        <pc:picChg chg="add del mod">
          <ac:chgData name="Nguyễn Thành Kiên" userId="4003860e-cafa-482e-9892-8a93963390a6" providerId="ADAL" clId="{E4DBE150-4505-4210-A788-66288FB63647}" dt="2024-08-15T15:26:23.265" v="1192" actId="478"/>
          <ac:picMkLst>
            <pc:docMk/>
            <pc:sldMk cId="758783572" sldId="261"/>
            <ac:picMk id="7" creationId="{EAA04B5F-AAB2-6A6F-F97D-930C2B3AF172}"/>
          </ac:picMkLst>
        </pc:picChg>
        <pc:picChg chg="add mod">
          <ac:chgData name="Nguyễn Thành Kiên" userId="4003860e-cafa-482e-9892-8a93963390a6" providerId="ADAL" clId="{E4DBE150-4505-4210-A788-66288FB63647}" dt="2024-08-16T00:06:54.741" v="2151"/>
          <ac:picMkLst>
            <pc:docMk/>
            <pc:sldMk cId="758783572" sldId="261"/>
            <ac:picMk id="9" creationId="{6DAB1148-550A-8235-79F5-3754BFE3FC6A}"/>
          </ac:picMkLst>
        </pc:picChg>
      </pc:sldChg>
      <pc:sldChg chg="addSp delSp modSp add mod modAnim">
        <pc:chgData name="Nguyễn Thành Kiên" userId="4003860e-cafa-482e-9892-8a93963390a6" providerId="ADAL" clId="{E4DBE150-4505-4210-A788-66288FB63647}" dt="2024-08-16T00:06:54.741" v="2151"/>
        <pc:sldMkLst>
          <pc:docMk/>
          <pc:sldMk cId="2707275239" sldId="262"/>
        </pc:sldMkLst>
        <pc:spChg chg="mod">
          <ac:chgData name="Nguyễn Thành Kiên" userId="4003860e-cafa-482e-9892-8a93963390a6" providerId="ADAL" clId="{E4DBE150-4505-4210-A788-66288FB63647}" dt="2024-08-16T00:06:54.741" v="2151"/>
          <ac:spMkLst>
            <pc:docMk/>
            <pc:sldMk cId="2707275239" sldId="262"/>
            <ac:spMk id="2" creationId="{8E09355D-7AA5-264C-7493-204CA82411A8}"/>
          </ac:spMkLst>
        </pc:spChg>
        <pc:spChg chg="mod">
          <ac:chgData name="Nguyễn Thành Kiên" userId="4003860e-cafa-482e-9892-8a93963390a6" providerId="ADAL" clId="{E4DBE150-4505-4210-A788-66288FB63647}" dt="2024-08-16T00:06:54.741" v="2151"/>
          <ac:spMkLst>
            <pc:docMk/>
            <pc:sldMk cId="2707275239" sldId="262"/>
            <ac:spMk id="3" creationId="{EB94ED04-7CDF-D269-16CB-D0B9FFCAE25F}"/>
          </ac:spMkLst>
        </pc:spChg>
        <pc:spChg chg="add mod">
          <ac:chgData name="Nguyễn Thành Kiên" userId="4003860e-cafa-482e-9892-8a93963390a6" providerId="ADAL" clId="{E4DBE150-4505-4210-A788-66288FB63647}" dt="2024-08-15T15:29:10.608" v="1321" actId="767"/>
          <ac:spMkLst>
            <pc:docMk/>
            <pc:sldMk cId="2707275239" sldId="262"/>
            <ac:spMk id="5" creationId="{1F84C046-7423-520D-A5B6-F4F6FE82FD33}"/>
          </ac:spMkLst>
        </pc:spChg>
        <pc:spChg chg="del mod">
          <ac:chgData name="Nguyễn Thành Kiên" userId="4003860e-cafa-482e-9892-8a93963390a6" providerId="ADAL" clId="{E4DBE150-4505-4210-A788-66288FB63647}" dt="2024-08-15T15:28:19.777" v="1308" actId="478"/>
          <ac:spMkLst>
            <pc:docMk/>
            <pc:sldMk cId="2707275239" sldId="262"/>
            <ac:spMk id="6" creationId="{91EF5505-E067-2554-1CF9-D03D33172E99}"/>
          </ac:spMkLst>
        </pc:spChg>
        <pc:spChg chg="add mod">
          <ac:chgData name="Nguyễn Thành Kiên" userId="4003860e-cafa-482e-9892-8a93963390a6" providerId="ADAL" clId="{E4DBE150-4505-4210-A788-66288FB63647}" dt="2024-08-16T00:06:54.741" v="2151"/>
          <ac:spMkLst>
            <pc:docMk/>
            <pc:sldMk cId="2707275239" sldId="262"/>
            <ac:spMk id="7" creationId="{0A5D7155-98E8-561A-45C6-36B95D1634A6}"/>
          </ac:spMkLst>
        </pc:spChg>
        <pc:graphicFrameChg chg="add del mod">
          <ac:chgData name="Nguyễn Thành Kiên" userId="4003860e-cafa-482e-9892-8a93963390a6" providerId="ADAL" clId="{E4DBE150-4505-4210-A788-66288FB63647}" dt="2024-08-15T15:29:35.241" v="1372"/>
          <ac:graphicFrameMkLst>
            <pc:docMk/>
            <pc:sldMk cId="2707275239" sldId="262"/>
            <ac:graphicFrameMk id="8" creationId="{7DFF7712-9721-01CA-39D1-9BCD7288598E}"/>
          </ac:graphicFrameMkLst>
        </pc:graphicFrameChg>
        <pc:graphicFrameChg chg="add del mod">
          <ac:chgData name="Nguyễn Thành Kiên" userId="4003860e-cafa-482e-9892-8a93963390a6" providerId="ADAL" clId="{E4DBE150-4505-4210-A788-66288FB63647}" dt="2024-08-15T15:29:39.373" v="1374" actId="478"/>
          <ac:graphicFrameMkLst>
            <pc:docMk/>
            <pc:sldMk cId="2707275239" sldId="262"/>
            <ac:graphicFrameMk id="10" creationId="{9D212310-F030-2185-BF87-276522B35E1F}"/>
          </ac:graphicFrameMkLst>
        </pc:graphicFrameChg>
        <pc:graphicFrameChg chg="add del mod">
          <ac:chgData name="Nguyễn Thành Kiên" userId="4003860e-cafa-482e-9892-8a93963390a6" providerId="ADAL" clId="{E4DBE150-4505-4210-A788-66288FB63647}" dt="2024-08-15T15:40:28.141" v="1377"/>
          <ac:graphicFrameMkLst>
            <pc:docMk/>
            <pc:sldMk cId="2707275239" sldId="262"/>
            <ac:graphicFrameMk id="13" creationId="{36C09DB3-E174-ED51-2882-5C11D0A54D6A}"/>
          </ac:graphicFrameMkLst>
        </pc:graphicFrameChg>
        <pc:picChg chg="add mod">
          <ac:chgData name="Nguyễn Thành Kiên" userId="4003860e-cafa-482e-9892-8a93963390a6" providerId="ADAL" clId="{E4DBE150-4505-4210-A788-66288FB63647}" dt="2024-08-16T00:06:54.741" v="2151"/>
          <ac:picMkLst>
            <pc:docMk/>
            <pc:sldMk cId="2707275239" sldId="262"/>
            <ac:picMk id="4" creationId="{C86DE8C7-EF61-75C7-177A-4C9BF0C57372}"/>
          </ac:picMkLst>
        </pc:picChg>
        <pc:picChg chg="del">
          <ac:chgData name="Nguyễn Thành Kiên" userId="4003860e-cafa-482e-9892-8a93963390a6" providerId="ADAL" clId="{E4DBE150-4505-4210-A788-66288FB63647}" dt="2024-08-15T15:27:08.451" v="1201" actId="478"/>
          <ac:picMkLst>
            <pc:docMk/>
            <pc:sldMk cId="2707275239" sldId="262"/>
            <ac:picMk id="9" creationId="{6DAB1148-550A-8235-79F5-3754BFE3FC6A}"/>
          </ac:picMkLst>
        </pc:picChg>
        <pc:picChg chg="add mod">
          <ac:chgData name="Nguyễn Thành Kiên" userId="4003860e-cafa-482e-9892-8a93963390a6" providerId="ADAL" clId="{E4DBE150-4505-4210-A788-66288FB63647}" dt="2024-08-16T00:06:54.741" v="2151"/>
          <ac:picMkLst>
            <pc:docMk/>
            <pc:sldMk cId="2707275239" sldId="262"/>
            <ac:picMk id="14" creationId="{F2E8260E-6DA9-09F2-2D88-4DC748E44DFE}"/>
          </ac:picMkLst>
        </pc:picChg>
      </pc:sldChg>
      <pc:sldChg chg="addSp delSp modSp add mod delAnim modAnim">
        <pc:chgData name="Nguyễn Thành Kiên" userId="4003860e-cafa-482e-9892-8a93963390a6" providerId="ADAL" clId="{E4DBE150-4505-4210-A788-66288FB63647}" dt="2024-08-16T00:06:54.741" v="2151"/>
        <pc:sldMkLst>
          <pc:docMk/>
          <pc:sldMk cId="3464762804" sldId="263"/>
        </pc:sldMkLst>
        <pc:spChg chg="mod">
          <ac:chgData name="Nguyễn Thành Kiên" userId="4003860e-cafa-482e-9892-8a93963390a6" providerId="ADAL" clId="{E4DBE150-4505-4210-A788-66288FB63647}" dt="2024-08-16T00:06:54.741" v="2151"/>
          <ac:spMkLst>
            <pc:docMk/>
            <pc:sldMk cId="3464762804" sldId="263"/>
            <ac:spMk id="2" creationId="{8E09355D-7AA5-264C-7493-204CA82411A8}"/>
          </ac:spMkLst>
        </pc:spChg>
        <pc:spChg chg="mod">
          <ac:chgData name="Nguyễn Thành Kiên" userId="4003860e-cafa-482e-9892-8a93963390a6" providerId="ADAL" clId="{E4DBE150-4505-4210-A788-66288FB63647}" dt="2024-08-16T00:06:54.741" v="2151"/>
          <ac:spMkLst>
            <pc:docMk/>
            <pc:sldMk cId="3464762804" sldId="263"/>
            <ac:spMk id="3" creationId="{EB94ED04-7CDF-D269-16CB-D0B9FFCAE25F}"/>
          </ac:spMkLst>
        </pc:spChg>
        <pc:spChg chg="add mod">
          <ac:chgData name="Nguyễn Thành Kiên" userId="4003860e-cafa-482e-9892-8a93963390a6" providerId="ADAL" clId="{E4DBE150-4505-4210-A788-66288FB63647}" dt="2024-08-15T15:48:46.631" v="1459" actId="767"/>
          <ac:spMkLst>
            <pc:docMk/>
            <pc:sldMk cId="3464762804" sldId="263"/>
            <ac:spMk id="6" creationId="{86C5CA0F-1F26-FE3E-0F3C-B85A925297F7}"/>
          </ac:spMkLst>
        </pc:spChg>
        <pc:spChg chg="del">
          <ac:chgData name="Nguyễn Thành Kiên" userId="4003860e-cafa-482e-9892-8a93963390a6" providerId="ADAL" clId="{E4DBE150-4505-4210-A788-66288FB63647}" dt="2024-08-15T15:47:10.209" v="1402" actId="478"/>
          <ac:spMkLst>
            <pc:docMk/>
            <pc:sldMk cId="3464762804" sldId="263"/>
            <ac:spMk id="7" creationId="{0A5D7155-98E8-561A-45C6-36B95D1634A6}"/>
          </ac:spMkLst>
        </pc:spChg>
        <pc:spChg chg="add mod">
          <ac:chgData name="Nguyễn Thành Kiên" userId="4003860e-cafa-482e-9892-8a93963390a6" providerId="ADAL" clId="{E4DBE150-4505-4210-A788-66288FB63647}" dt="2024-08-16T00:06:54.741" v="2151"/>
          <ac:spMkLst>
            <pc:docMk/>
            <pc:sldMk cId="3464762804" sldId="263"/>
            <ac:spMk id="8" creationId="{161DF24F-E418-85FA-34B2-0981498F10E3}"/>
          </ac:spMkLst>
        </pc:spChg>
        <pc:grpChg chg="add mod">
          <ac:chgData name="Nguyễn Thành Kiên" userId="4003860e-cafa-482e-9892-8a93963390a6" providerId="ADAL" clId="{E4DBE150-4505-4210-A788-66288FB63647}" dt="2024-08-16T00:06:54.741" v="2151"/>
          <ac:grpSpMkLst>
            <pc:docMk/>
            <pc:sldMk cId="3464762804" sldId="263"/>
            <ac:grpSpMk id="9" creationId="{9C30B097-2027-C0C3-9A01-86427CC29685}"/>
          </ac:grpSpMkLst>
        </pc:grpChg>
        <pc:picChg chg="del">
          <ac:chgData name="Nguyễn Thành Kiên" userId="4003860e-cafa-482e-9892-8a93963390a6" providerId="ADAL" clId="{E4DBE150-4505-4210-A788-66288FB63647}" dt="2024-08-15T15:47:10.850" v="1403" actId="478"/>
          <ac:picMkLst>
            <pc:docMk/>
            <pc:sldMk cId="3464762804" sldId="263"/>
            <ac:picMk id="4" creationId="{C86DE8C7-EF61-75C7-177A-4C9BF0C57372}"/>
          </ac:picMkLst>
        </pc:picChg>
        <pc:picChg chg="add mod">
          <ac:chgData name="Nguyễn Thành Kiên" userId="4003860e-cafa-482e-9892-8a93963390a6" providerId="ADAL" clId="{E4DBE150-4505-4210-A788-66288FB63647}" dt="2024-08-16T00:06:54.741" v="2151"/>
          <ac:picMkLst>
            <pc:docMk/>
            <pc:sldMk cId="3464762804" sldId="263"/>
            <ac:picMk id="5" creationId="{5D85668E-2588-5FBD-F48A-9A17D922DF9A}"/>
          </ac:picMkLst>
        </pc:picChg>
        <pc:picChg chg="del">
          <ac:chgData name="Nguyễn Thành Kiên" userId="4003860e-cafa-482e-9892-8a93963390a6" providerId="ADAL" clId="{E4DBE150-4505-4210-A788-66288FB63647}" dt="2024-08-15T15:47:08.507" v="1401" actId="478"/>
          <ac:picMkLst>
            <pc:docMk/>
            <pc:sldMk cId="3464762804" sldId="263"/>
            <ac:picMk id="14" creationId="{F2E8260E-6DA9-09F2-2D88-4DC748E44DFE}"/>
          </ac:picMkLst>
        </pc:picChg>
      </pc:sldChg>
      <pc:sldChg chg="addSp delSp modSp add mod modAnim">
        <pc:chgData name="Nguyễn Thành Kiên" userId="4003860e-cafa-482e-9892-8a93963390a6" providerId="ADAL" clId="{E4DBE150-4505-4210-A788-66288FB63647}" dt="2024-08-16T00:06:54.741" v="2151"/>
        <pc:sldMkLst>
          <pc:docMk/>
          <pc:sldMk cId="3673277142" sldId="264"/>
        </pc:sldMkLst>
        <pc:spChg chg="mod">
          <ac:chgData name="Nguyễn Thành Kiên" userId="4003860e-cafa-482e-9892-8a93963390a6" providerId="ADAL" clId="{E4DBE150-4505-4210-A788-66288FB63647}" dt="2024-08-16T00:06:54.741" v="2151"/>
          <ac:spMkLst>
            <pc:docMk/>
            <pc:sldMk cId="3673277142" sldId="264"/>
            <ac:spMk id="2" creationId="{8E09355D-7AA5-264C-7493-204CA82411A8}"/>
          </ac:spMkLst>
        </pc:spChg>
        <pc:spChg chg="mod">
          <ac:chgData name="Nguyễn Thành Kiên" userId="4003860e-cafa-482e-9892-8a93963390a6" providerId="ADAL" clId="{E4DBE150-4505-4210-A788-66288FB63647}" dt="2024-08-16T00:06:54.741" v="2151"/>
          <ac:spMkLst>
            <pc:docMk/>
            <pc:sldMk cId="3673277142" sldId="264"/>
            <ac:spMk id="3" creationId="{EB94ED04-7CDF-D269-16CB-D0B9FFCAE25F}"/>
          </ac:spMkLst>
        </pc:spChg>
        <pc:spChg chg="add mod">
          <ac:chgData name="Nguyễn Thành Kiên" userId="4003860e-cafa-482e-9892-8a93963390a6" providerId="ADAL" clId="{E4DBE150-4505-4210-A788-66288FB63647}" dt="2024-08-16T00:06:54.741" v="2151"/>
          <ac:spMkLst>
            <pc:docMk/>
            <pc:sldMk cId="3673277142" sldId="264"/>
            <ac:spMk id="4" creationId="{82391FF2-D696-8AF0-56B7-F5DFABE29B21}"/>
          </ac:spMkLst>
        </pc:spChg>
        <pc:spChg chg="add mod">
          <ac:chgData name="Nguyễn Thành Kiên" userId="4003860e-cafa-482e-9892-8a93963390a6" providerId="ADAL" clId="{E4DBE150-4505-4210-A788-66288FB63647}" dt="2024-08-16T00:06:54.741" v="2151"/>
          <ac:spMkLst>
            <pc:docMk/>
            <pc:sldMk cId="3673277142" sldId="264"/>
            <ac:spMk id="6" creationId="{A2FCB0F8-6041-B8A4-0767-3491F5FFABAD}"/>
          </ac:spMkLst>
        </pc:spChg>
        <pc:grpChg chg="del">
          <ac:chgData name="Nguyễn Thành Kiên" userId="4003860e-cafa-482e-9892-8a93963390a6" providerId="ADAL" clId="{E4DBE150-4505-4210-A788-66288FB63647}" dt="2024-08-15T15:52:37.252" v="1566" actId="478"/>
          <ac:grpSpMkLst>
            <pc:docMk/>
            <pc:sldMk cId="3673277142" sldId="264"/>
            <ac:grpSpMk id="9" creationId="{9C30B097-2027-C0C3-9A01-86427CC29685}"/>
          </ac:grpSpMkLst>
        </pc:grpChg>
      </pc:sldChg>
      <pc:sldChg chg="addSp delSp modSp add mod delAnim modAnim">
        <pc:chgData name="Nguyễn Thành Kiên" userId="4003860e-cafa-482e-9892-8a93963390a6" providerId="ADAL" clId="{E4DBE150-4505-4210-A788-66288FB63647}" dt="2024-08-16T00:06:54.741" v="2151"/>
        <pc:sldMkLst>
          <pc:docMk/>
          <pc:sldMk cId="1820886541" sldId="265"/>
        </pc:sldMkLst>
        <pc:spChg chg="mod">
          <ac:chgData name="Nguyễn Thành Kiên" userId="4003860e-cafa-482e-9892-8a93963390a6" providerId="ADAL" clId="{E4DBE150-4505-4210-A788-66288FB63647}" dt="2024-08-16T00:06:54.741" v="2151"/>
          <ac:spMkLst>
            <pc:docMk/>
            <pc:sldMk cId="1820886541" sldId="265"/>
            <ac:spMk id="2" creationId="{8E09355D-7AA5-264C-7493-204CA82411A8}"/>
          </ac:spMkLst>
        </pc:spChg>
        <pc:spChg chg="mod">
          <ac:chgData name="Nguyễn Thành Kiên" userId="4003860e-cafa-482e-9892-8a93963390a6" providerId="ADAL" clId="{E4DBE150-4505-4210-A788-66288FB63647}" dt="2024-08-16T00:06:54.741" v="2151"/>
          <ac:spMkLst>
            <pc:docMk/>
            <pc:sldMk cId="1820886541" sldId="265"/>
            <ac:spMk id="3" creationId="{EB94ED04-7CDF-D269-16CB-D0B9FFCAE25F}"/>
          </ac:spMkLst>
        </pc:spChg>
        <pc:spChg chg="del">
          <ac:chgData name="Nguyễn Thành Kiên" userId="4003860e-cafa-482e-9892-8a93963390a6" providerId="ADAL" clId="{E4DBE150-4505-4210-A788-66288FB63647}" dt="2024-08-15T15:59:32.760" v="1640" actId="478"/>
          <ac:spMkLst>
            <pc:docMk/>
            <pc:sldMk cId="1820886541" sldId="265"/>
            <ac:spMk id="4" creationId="{82391FF2-D696-8AF0-56B7-F5DFABE29B21}"/>
          </ac:spMkLst>
        </pc:spChg>
        <pc:spChg chg="add del mod">
          <ac:chgData name="Nguyễn Thành Kiên" userId="4003860e-cafa-482e-9892-8a93963390a6" providerId="ADAL" clId="{E4DBE150-4505-4210-A788-66288FB63647}" dt="2024-08-15T16:02:08.230" v="1671" actId="11529"/>
          <ac:spMkLst>
            <pc:docMk/>
            <pc:sldMk cId="1820886541" sldId="265"/>
            <ac:spMk id="5" creationId="{AAFB4FF2-736D-66FF-0166-3A81973BB66F}"/>
          </ac:spMkLst>
        </pc:spChg>
        <pc:spChg chg="del">
          <ac:chgData name="Nguyễn Thành Kiên" userId="4003860e-cafa-482e-9892-8a93963390a6" providerId="ADAL" clId="{E4DBE150-4505-4210-A788-66288FB63647}" dt="2024-08-15T16:00:07.656" v="1641" actId="478"/>
          <ac:spMkLst>
            <pc:docMk/>
            <pc:sldMk cId="1820886541" sldId="265"/>
            <ac:spMk id="6" creationId="{A2FCB0F8-6041-B8A4-0767-3491F5FFABAD}"/>
          </ac:spMkLst>
        </pc:spChg>
        <pc:spChg chg="add mod">
          <ac:chgData name="Nguyễn Thành Kiên" userId="4003860e-cafa-482e-9892-8a93963390a6" providerId="ADAL" clId="{E4DBE150-4505-4210-A788-66288FB63647}" dt="2024-08-16T00:06:54.741" v="2151"/>
          <ac:spMkLst>
            <pc:docMk/>
            <pc:sldMk cId="1820886541" sldId="265"/>
            <ac:spMk id="7" creationId="{D0C4F878-88C7-ACF1-A01E-EFF5C5690571}"/>
          </ac:spMkLst>
        </pc:spChg>
        <pc:spChg chg="add mod">
          <ac:chgData name="Nguyễn Thành Kiên" userId="4003860e-cafa-482e-9892-8a93963390a6" providerId="ADAL" clId="{E4DBE150-4505-4210-A788-66288FB63647}" dt="2024-08-16T00:06:54.741" v="2151"/>
          <ac:spMkLst>
            <pc:docMk/>
            <pc:sldMk cId="1820886541" sldId="265"/>
            <ac:spMk id="12" creationId="{6EB71746-95F8-564C-D434-3A7757ED1A68}"/>
          </ac:spMkLst>
        </pc:spChg>
        <pc:spChg chg="add mod">
          <ac:chgData name="Nguyễn Thành Kiên" userId="4003860e-cafa-482e-9892-8a93963390a6" providerId="ADAL" clId="{E4DBE150-4505-4210-A788-66288FB63647}" dt="2024-08-16T00:06:54.741" v="2151"/>
          <ac:spMkLst>
            <pc:docMk/>
            <pc:sldMk cId="1820886541" sldId="265"/>
            <ac:spMk id="13" creationId="{87ED4330-1957-CD2C-17A3-35BCA73D5CA4}"/>
          </ac:spMkLst>
        </pc:spChg>
        <pc:spChg chg="add mod">
          <ac:chgData name="Nguyễn Thành Kiên" userId="4003860e-cafa-482e-9892-8a93963390a6" providerId="ADAL" clId="{E4DBE150-4505-4210-A788-66288FB63647}" dt="2024-08-16T00:06:54.741" v="2151"/>
          <ac:spMkLst>
            <pc:docMk/>
            <pc:sldMk cId="1820886541" sldId="265"/>
            <ac:spMk id="14" creationId="{2F5C3297-0165-21FB-A8C8-2DDA8BFCDAB2}"/>
          </ac:spMkLst>
        </pc:spChg>
        <pc:spChg chg="add mod">
          <ac:chgData name="Nguyễn Thành Kiên" userId="4003860e-cafa-482e-9892-8a93963390a6" providerId="ADAL" clId="{E4DBE150-4505-4210-A788-66288FB63647}" dt="2024-08-16T00:06:54.741" v="2151"/>
          <ac:spMkLst>
            <pc:docMk/>
            <pc:sldMk cId="1820886541" sldId="265"/>
            <ac:spMk id="15" creationId="{272AC178-1D12-AFD7-4A4A-29233EEBFA8F}"/>
          </ac:spMkLst>
        </pc:spChg>
        <pc:picChg chg="add mod">
          <ac:chgData name="Nguyễn Thành Kiên" userId="4003860e-cafa-482e-9892-8a93963390a6" providerId="ADAL" clId="{E4DBE150-4505-4210-A788-66288FB63647}" dt="2024-08-16T00:06:54.741" v="2151"/>
          <ac:picMkLst>
            <pc:docMk/>
            <pc:sldMk cId="1820886541" sldId="265"/>
            <ac:picMk id="8" creationId="{1428B8F4-303C-FDAA-63E4-0727E805367B}"/>
          </ac:picMkLst>
        </pc:picChg>
        <pc:picChg chg="add mod">
          <ac:chgData name="Nguyễn Thành Kiên" userId="4003860e-cafa-482e-9892-8a93963390a6" providerId="ADAL" clId="{E4DBE150-4505-4210-A788-66288FB63647}" dt="2024-08-16T00:06:54.741" v="2151"/>
          <ac:picMkLst>
            <pc:docMk/>
            <pc:sldMk cId="1820886541" sldId="265"/>
            <ac:picMk id="9" creationId="{BE6D69EF-E8C0-F712-12C8-0EB260B8EB6F}"/>
          </ac:picMkLst>
        </pc:picChg>
        <pc:picChg chg="add mod">
          <ac:chgData name="Nguyễn Thành Kiên" userId="4003860e-cafa-482e-9892-8a93963390a6" providerId="ADAL" clId="{E4DBE150-4505-4210-A788-66288FB63647}" dt="2024-08-16T00:06:54.741" v="2151"/>
          <ac:picMkLst>
            <pc:docMk/>
            <pc:sldMk cId="1820886541" sldId="265"/>
            <ac:picMk id="10" creationId="{D972FBA6-C791-A1FB-343C-CFD8609978FB}"/>
          </ac:picMkLst>
        </pc:picChg>
        <pc:picChg chg="add mod">
          <ac:chgData name="Nguyễn Thành Kiên" userId="4003860e-cafa-482e-9892-8a93963390a6" providerId="ADAL" clId="{E4DBE150-4505-4210-A788-66288FB63647}" dt="2024-08-16T00:06:54.741" v="2151"/>
          <ac:picMkLst>
            <pc:docMk/>
            <pc:sldMk cId="1820886541" sldId="265"/>
            <ac:picMk id="11" creationId="{6C2BCDEF-23A9-A9A2-CD0A-B14F9E771095}"/>
          </ac:picMkLst>
        </pc:picChg>
        <pc:picChg chg="add del mod">
          <ac:chgData name="Nguyễn Thành Kiên" userId="4003860e-cafa-482e-9892-8a93963390a6" providerId="ADAL" clId="{E4DBE150-4505-4210-A788-66288FB63647}" dt="2024-08-15T16:05:48.707" v="1726" actId="478"/>
          <ac:picMkLst>
            <pc:docMk/>
            <pc:sldMk cId="1820886541" sldId="265"/>
            <ac:picMk id="5122" creationId="{1C5DE1F5-813E-1FD6-C1BA-4A5E39B87281}"/>
          </ac:picMkLst>
        </pc:picChg>
        <pc:cxnChg chg="add del">
          <ac:chgData name="Nguyễn Thành Kiên" userId="4003860e-cafa-482e-9892-8a93963390a6" providerId="ADAL" clId="{E4DBE150-4505-4210-A788-66288FB63647}" dt="2024-08-15T16:11:45.959" v="2072" actId="11529"/>
          <ac:cxnSpMkLst>
            <pc:docMk/>
            <pc:sldMk cId="1820886541" sldId="265"/>
            <ac:cxnSpMk id="17" creationId="{326002AB-DE1F-9444-9154-4F6D1150C13C}"/>
          </ac:cxnSpMkLst>
        </pc:cxnChg>
        <pc:cxnChg chg="add mod">
          <ac:chgData name="Nguyễn Thành Kiên" userId="4003860e-cafa-482e-9892-8a93963390a6" providerId="ADAL" clId="{E4DBE150-4505-4210-A788-66288FB63647}" dt="2024-08-16T00:06:54.741" v="2151"/>
          <ac:cxnSpMkLst>
            <pc:docMk/>
            <pc:sldMk cId="1820886541" sldId="265"/>
            <ac:cxnSpMk id="19" creationId="{710961F1-2B61-D11F-BBBA-AB44C310DE6E}"/>
          </ac:cxnSpMkLst>
        </pc:cxnChg>
        <pc:cxnChg chg="add mod">
          <ac:chgData name="Nguyễn Thành Kiên" userId="4003860e-cafa-482e-9892-8a93963390a6" providerId="ADAL" clId="{E4DBE150-4505-4210-A788-66288FB63647}" dt="2024-08-16T00:06:54.741" v="2151"/>
          <ac:cxnSpMkLst>
            <pc:docMk/>
            <pc:sldMk cId="1820886541" sldId="265"/>
            <ac:cxnSpMk id="20" creationId="{76E46A1F-E6D2-C3BE-421A-0E7CD0276EA5}"/>
          </ac:cxnSpMkLst>
        </pc:cxnChg>
        <pc:cxnChg chg="add mod">
          <ac:chgData name="Nguyễn Thành Kiên" userId="4003860e-cafa-482e-9892-8a93963390a6" providerId="ADAL" clId="{E4DBE150-4505-4210-A788-66288FB63647}" dt="2024-08-16T00:06:54.741" v="2151"/>
          <ac:cxnSpMkLst>
            <pc:docMk/>
            <pc:sldMk cId="1820886541" sldId="265"/>
            <ac:cxnSpMk id="27" creationId="{1666630E-F829-8180-FE45-1A4B3F71746F}"/>
          </ac:cxnSpMkLst>
        </pc:cxnChg>
        <pc:cxnChg chg="add mod">
          <ac:chgData name="Nguyễn Thành Kiên" userId="4003860e-cafa-482e-9892-8a93963390a6" providerId="ADAL" clId="{E4DBE150-4505-4210-A788-66288FB63647}" dt="2024-08-16T00:06:54.741" v="2151"/>
          <ac:cxnSpMkLst>
            <pc:docMk/>
            <pc:sldMk cId="1820886541" sldId="265"/>
            <ac:cxnSpMk id="29" creationId="{D98C66D1-9DFD-52C6-1CE9-3951F9222D2E}"/>
          </ac:cxnSpMkLst>
        </pc:cxnChg>
      </pc:sldChg>
      <pc:sldChg chg="addSp delSp modSp add mod delAnim modAnim">
        <pc:chgData name="Nguyễn Thành Kiên" userId="4003860e-cafa-482e-9892-8a93963390a6" providerId="ADAL" clId="{E4DBE150-4505-4210-A788-66288FB63647}" dt="2024-08-16T01:06:13.637" v="4594"/>
        <pc:sldMkLst>
          <pc:docMk/>
          <pc:sldMk cId="2392138165" sldId="266"/>
        </pc:sldMkLst>
        <pc:spChg chg="mod">
          <ac:chgData name="Nguyễn Thành Kiên" userId="4003860e-cafa-482e-9892-8a93963390a6" providerId="ADAL" clId="{E4DBE150-4505-4210-A788-66288FB63647}" dt="2024-08-16T00:07:28.636" v="2212" actId="20577"/>
          <ac:spMkLst>
            <pc:docMk/>
            <pc:sldMk cId="2392138165" sldId="266"/>
            <ac:spMk id="2" creationId="{8E09355D-7AA5-264C-7493-204CA82411A8}"/>
          </ac:spMkLst>
        </pc:spChg>
        <pc:spChg chg="del">
          <ac:chgData name="Nguyễn Thành Kiên" userId="4003860e-cafa-482e-9892-8a93963390a6" providerId="ADAL" clId="{E4DBE150-4505-4210-A788-66288FB63647}" dt="2024-08-16T00:07:31.571" v="2213" actId="478"/>
          <ac:spMkLst>
            <pc:docMk/>
            <pc:sldMk cId="2392138165" sldId="266"/>
            <ac:spMk id="3" creationId="{EB94ED04-7CDF-D269-16CB-D0B9FFCAE25F}"/>
          </ac:spMkLst>
        </pc:spChg>
        <pc:spChg chg="add mod">
          <ac:chgData name="Nguyễn Thành Kiên" userId="4003860e-cafa-482e-9892-8a93963390a6" providerId="ADAL" clId="{E4DBE150-4505-4210-A788-66288FB63647}" dt="2024-08-16T00:16:31.176" v="2488" actId="34135"/>
          <ac:spMkLst>
            <pc:docMk/>
            <pc:sldMk cId="2392138165" sldId="266"/>
            <ac:spMk id="4" creationId="{EA9EC4D6-0E0D-D808-49F2-10CA76401F62}"/>
          </ac:spMkLst>
        </pc:spChg>
        <pc:spChg chg="add mod">
          <ac:chgData name="Nguyễn Thành Kiên" userId="4003860e-cafa-482e-9892-8a93963390a6" providerId="ADAL" clId="{E4DBE150-4505-4210-A788-66288FB63647}" dt="2024-08-16T00:15:48.521" v="2482" actId="20577"/>
          <ac:spMkLst>
            <pc:docMk/>
            <pc:sldMk cId="2392138165" sldId="266"/>
            <ac:spMk id="5" creationId="{68814192-E8B1-F588-8FEB-9DF7D2F826AC}"/>
          </ac:spMkLst>
        </pc:spChg>
        <pc:spChg chg="del">
          <ac:chgData name="Nguyễn Thành Kiên" userId="4003860e-cafa-482e-9892-8a93963390a6" providerId="ADAL" clId="{E4DBE150-4505-4210-A788-66288FB63647}" dt="2024-08-16T00:07:31.571" v="2213" actId="478"/>
          <ac:spMkLst>
            <pc:docMk/>
            <pc:sldMk cId="2392138165" sldId="266"/>
            <ac:spMk id="7" creationId="{D0C4F878-88C7-ACF1-A01E-EFF5C5690571}"/>
          </ac:spMkLst>
        </pc:spChg>
        <pc:spChg chg="del">
          <ac:chgData name="Nguyễn Thành Kiên" userId="4003860e-cafa-482e-9892-8a93963390a6" providerId="ADAL" clId="{E4DBE150-4505-4210-A788-66288FB63647}" dt="2024-08-16T00:07:31.571" v="2213" actId="478"/>
          <ac:spMkLst>
            <pc:docMk/>
            <pc:sldMk cId="2392138165" sldId="266"/>
            <ac:spMk id="12" creationId="{6EB71746-95F8-564C-D434-3A7757ED1A68}"/>
          </ac:spMkLst>
        </pc:spChg>
        <pc:spChg chg="del">
          <ac:chgData name="Nguyễn Thành Kiên" userId="4003860e-cafa-482e-9892-8a93963390a6" providerId="ADAL" clId="{E4DBE150-4505-4210-A788-66288FB63647}" dt="2024-08-16T00:07:31.571" v="2213" actId="478"/>
          <ac:spMkLst>
            <pc:docMk/>
            <pc:sldMk cId="2392138165" sldId="266"/>
            <ac:spMk id="13" creationId="{87ED4330-1957-CD2C-17A3-35BCA73D5CA4}"/>
          </ac:spMkLst>
        </pc:spChg>
        <pc:spChg chg="del">
          <ac:chgData name="Nguyễn Thành Kiên" userId="4003860e-cafa-482e-9892-8a93963390a6" providerId="ADAL" clId="{E4DBE150-4505-4210-A788-66288FB63647}" dt="2024-08-16T00:07:31.571" v="2213" actId="478"/>
          <ac:spMkLst>
            <pc:docMk/>
            <pc:sldMk cId="2392138165" sldId="266"/>
            <ac:spMk id="14" creationId="{2F5C3297-0165-21FB-A8C8-2DDA8BFCDAB2}"/>
          </ac:spMkLst>
        </pc:spChg>
        <pc:spChg chg="del">
          <ac:chgData name="Nguyễn Thành Kiên" userId="4003860e-cafa-482e-9892-8a93963390a6" providerId="ADAL" clId="{E4DBE150-4505-4210-A788-66288FB63647}" dt="2024-08-16T00:07:31.571" v="2213" actId="478"/>
          <ac:spMkLst>
            <pc:docMk/>
            <pc:sldMk cId="2392138165" sldId="266"/>
            <ac:spMk id="15" creationId="{272AC178-1D12-AFD7-4A4A-29233EEBFA8F}"/>
          </ac:spMkLst>
        </pc:spChg>
        <pc:graphicFrameChg chg="add del mod modGraphic">
          <ac:chgData name="Nguyễn Thành Kiên" userId="4003860e-cafa-482e-9892-8a93963390a6" providerId="ADAL" clId="{E4DBE150-4505-4210-A788-66288FB63647}" dt="2024-08-16T01:02:31.675" v="4577" actId="478"/>
          <ac:graphicFrameMkLst>
            <pc:docMk/>
            <pc:sldMk cId="2392138165" sldId="266"/>
            <ac:graphicFrameMk id="6" creationId="{811A0AEB-00BF-EADA-7277-3086A961D902}"/>
          </ac:graphicFrameMkLst>
        </pc:graphicFrameChg>
        <pc:graphicFrameChg chg="add mod modGraphic">
          <ac:chgData name="Nguyễn Thành Kiên" userId="4003860e-cafa-482e-9892-8a93963390a6" providerId="ADAL" clId="{E4DBE150-4505-4210-A788-66288FB63647}" dt="2024-08-16T01:02:53.762" v="4593" actId="14100"/>
          <ac:graphicFrameMkLst>
            <pc:docMk/>
            <pc:sldMk cId="2392138165" sldId="266"/>
            <ac:graphicFrameMk id="16" creationId="{1FB7FE2D-1A14-5B39-7428-9490095842C1}"/>
          </ac:graphicFrameMkLst>
        </pc:graphicFrameChg>
        <pc:picChg chg="del">
          <ac:chgData name="Nguyễn Thành Kiên" userId="4003860e-cafa-482e-9892-8a93963390a6" providerId="ADAL" clId="{E4DBE150-4505-4210-A788-66288FB63647}" dt="2024-08-16T00:07:31.571" v="2213" actId="478"/>
          <ac:picMkLst>
            <pc:docMk/>
            <pc:sldMk cId="2392138165" sldId="266"/>
            <ac:picMk id="8" creationId="{1428B8F4-303C-FDAA-63E4-0727E805367B}"/>
          </ac:picMkLst>
        </pc:picChg>
        <pc:picChg chg="del">
          <ac:chgData name="Nguyễn Thành Kiên" userId="4003860e-cafa-482e-9892-8a93963390a6" providerId="ADAL" clId="{E4DBE150-4505-4210-A788-66288FB63647}" dt="2024-08-16T00:07:31.571" v="2213" actId="478"/>
          <ac:picMkLst>
            <pc:docMk/>
            <pc:sldMk cId="2392138165" sldId="266"/>
            <ac:picMk id="9" creationId="{BE6D69EF-E8C0-F712-12C8-0EB260B8EB6F}"/>
          </ac:picMkLst>
        </pc:picChg>
        <pc:picChg chg="del">
          <ac:chgData name="Nguyễn Thành Kiên" userId="4003860e-cafa-482e-9892-8a93963390a6" providerId="ADAL" clId="{E4DBE150-4505-4210-A788-66288FB63647}" dt="2024-08-16T00:07:31.571" v="2213" actId="478"/>
          <ac:picMkLst>
            <pc:docMk/>
            <pc:sldMk cId="2392138165" sldId="266"/>
            <ac:picMk id="10" creationId="{D972FBA6-C791-A1FB-343C-CFD8609978FB}"/>
          </ac:picMkLst>
        </pc:picChg>
        <pc:picChg chg="del">
          <ac:chgData name="Nguyễn Thành Kiên" userId="4003860e-cafa-482e-9892-8a93963390a6" providerId="ADAL" clId="{E4DBE150-4505-4210-A788-66288FB63647}" dt="2024-08-16T00:07:31.571" v="2213" actId="478"/>
          <ac:picMkLst>
            <pc:docMk/>
            <pc:sldMk cId="2392138165" sldId="266"/>
            <ac:picMk id="11" creationId="{6C2BCDEF-23A9-A9A2-CD0A-B14F9E771095}"/>
          </ac:picMkLst>
        </pc:picChg>
        <pc:cxnChg chg="del">
          <ac:chgData name="Nguyễn Thành Kiên" userId="4003860e-cafa-482e-9892-8a93963390a6" providerId="ADAL" clId="{E4DBE150-4505-4210-A788-66288FB63647}" dt="2024-08-16T00:07:31.571" v="2213" actId="478"/>
          <ac:cxnSpMkLst>
            <pc:docMk/>
            <pc:sldMk cId="2392138165" sldId="266"/>
            <ac:cxnSpMk id="19" creationId="{710961F1-2B61-D11F-BBBA-AB44C310DE6E}"/>
          </ac:cxnSpMkLst>
        </pc:cxnChg>
        <pc:cxnChg chg="del">
          <ac:chgData name="Nguyễn Thành Kiên" userId="4003860e-cafa-482e-9892-8a93963390a6" providerId="ADAL" clId="{E4DBE150-4505-4210-A788-66288FB63647}" dt="2024-08-16T00:07:31.571" v="2213" actId="478"/>
          <ac:cxnSpMkLst>
            <pc:docMk/>
            <pc:sldMk cId="2392138165" sldId="266"/>
            <ac:cxnSpMk id="20" creationId="{76E46A1F-E6D2-C3BE-421A-0E7CD0276EA5}"/>
          </ac:cxnSpMkLst>
        </pc:cxnChg>
        <pc:cxnChg chg="del">
          <ac:chgData name="Nguyễn Thành Kiên" userId="4003860e-cafa-482e-9892-8a93963390a6" providerId="ADAL" clId="{E4DBE150-4505-4210-A788-66288FB63647}" dt="2024-08-16T00:07:31.571" v="2213" actId="478"/>
          <ac:cxnSpMkLst>
            <pc:docMk/>
            <pc:sldMk cId="2392138165" sldId="266"/>
            <ac:cxnSpMk id="27" creationId="{1666630E-F829-8180-FE45-1A4B3F71746F}"/>
          </ac:cxnSpMkLst>
        </pc:cxnChg>
        <pc:cxnChg chg="del">
          <ac:chgData name="Nguyễn Thành Kiên" userId="4003860e-cafa-482e-9892-8a93963390a6" providerId="ADAL" clId="{E4DBE150-4505-4210-A788-66288FB63647}" dt="2024-08-16T00:07:31.571" v="2213" actId="478"/>
          <ac:cxnSpMkLst>
            <pc:docMk/>
            <pc:sldMk cId="2392138165" sldId="266"/>
            <ac:cxnSpMk id="29" creationId="{D98C66D1-9DFD-52C6-1CE9-3951F9222D2E}"/>
          </ac:cxnSpMkLst>
        </pc:cxnChg>
      </pc:sldChg>
      <pc:sldChg chg="addSp delSp modSp add mod">
        <pc:chgData name="Nguyễn Thành Kiên" userId="4003860e-cafa-482e-9892-8a93963390a6" providerId="ADAL" clId="{E4DBE150-4505-4210-A788-66288FB63647}" dt="2024-08-16T01:07:34.126" v="4628" actId="1036"/>
        <pc:sldMkLst>
          <pc:docMk/>
          <pc:sldMk cId="280185955" sldId="267"/>
        </pc:sldMkLst>
        <pc:spChg chg="mod">
          <ac:chgData name="Nguyễn Thành Kiên" userId="4003860e-cafa-482e-9892-8a93963390a6" providerId="ADAL" clId="{E4DBE150-4505-4210-A788-66288FB63647}" dt="2024-08-16T01:01:54.778" v="4576" actId="1076"/>
          <ac:spMkLst>
            <pc:docMk/>
            <pc:sldMk cId="280185955" sldId="267"/>
            <ac:spMk id="2" creationId="{8E09355D-7AA5-264C-7493-204CA82411A8}"/>
          </ac:spMkLst>
        </pc:spChg>
        <pc:spChg chg="del">
          <ac:chgData name="Nguyễn Thành Kiên" userId="4003860e-cafa-482e-9892-8a93963390a6" providerId="ADAL" clId="{E4DBE150-4505-4210-A788-66288FB63647}" dt="2024-08-16T00:55:44.584" v="4345" actId="478"/>
          <ac:spMkLst>
            <pc:docMk/>
            <pc:sldMk cId="280185955" sldId="267"/>
            <ac:spMk id="4" creationId="{EA9EC4D6-0E0D-D808-49F2-10CA76401F62}"/>
          </ac:spMkLst>
        </pc:spChg>
        <pc:spChg chg="del mod">
          <ac:chgData name="Nguyễn Thành Kiên" userId="4003860e-cafa-482e-9892-8a93963390a6" providerId="ADAL" clId="{E4DBE150-4505-4210-A788-66288FB63647}" dt="2024-08-16T00:55:38.152" v="4343" actId="478"/>
          <ac:spMkLst>
            <pc:docMk/>
            <pc:sldMk cId="280185955" sldId="267"/>
            <ac:spMk id="5" creationId="{68814192-E8B1-F588-8FEB-9DF7D2F826AC}"/>
          </ac:spMkLst>
        </pc:spChg>
        <pc:graphicFrameChg chg="add mod">
          <ac:chgData name="Nguyễn Thành Kiên" userId="4003860e-cafa-482e-9892-8a93963390a6" providerId="ADAL" clId="{E4DBE150-4505-4210-A788-66288FB63647}" dt="2024-08-16T00:58:00.574" v="4416"/>
          <ac:graphicFrameMkLst>
            <pc:docMk/>
            <pc:sldMk cId="280185955" sldId="267"/>
            <ac:graphicFrameMk id="3" creationId="{B0268A87-8A07-484B-B3CA-D74BE0A6E51E}"/>
          </ac:graphicFrameMkLst>
        </pc:graphicFrameChg>
        <pc:graphicFrameChg chg="mod modGraphic">
          <ac:chgData name="Nguyễn Thành Kiên" userId="4003860e-cafa-482e-9892-8a93963390a6" providerId="ADAL" clId="{E4DBE150-4505-4210-A788-66288FB63647}" dt="2024-08-16T01:07:25.582" v="4625" actId="20577"/>
          <ac:graphicFrameMkLst>
            <pc:docMk/>
            <pc:sldMk cId="280185955" sldId="267"/>
            <ac:graphicFrameMk id="6" creationId="{811A0AEB-00BF-EADA-7277-3086A961D902}"/>
          </ac:graphicFrameMkLst>
        </pc:graphicFrameChg>
        <pc:graphicFrameChg chg="add mod">
          <ac:chgData name="Nguyễn Thành Kiên" userId="4003860e-cafa-482e-9892-8a93963390a6" providerId="ADAL" clId="{E4DBE150-4505-4210-A788-66288FB63647}" dt="2024-08-16T01:07:10.284" v="4612" actId="1076"/>
          <ac:graphicFrameMkLst>
            <pc:docMk/>
            <pc:sldMk cId="280185955" sldId="267"/>
            <ac:graphicFrameMk id="7" creationId="{DD88DF8A-9264-25A1-62F8-EE355BEF3E4D}"/>
          </ac:graphicFrameMkLst>
        </pc:graphicFrameChg>
        <pc:graphicFrameChg chg="add mod">
          <ac:chgData name="Nguyễn Thành Kiên" userId="4003860e-cafa-482e-9892-8a93963390a6" providerId="ADAL" clId="{E4DBE150-4505-4210-A788-66288FB63647}" dt="2024-08-16T01:07:34.126" v="4628" actId="1036"/>
          <ac:graphicFrameMkLst>
            <pc:docMk/>
            <pc:sldMk cId="280185955" sldId="267"/>
            <ac:graphicFrameMk id="8" creationId="{FA31086F-AFDE-F8B1-8AAC-410FF4461396}"/>
          </ac:graphicFrameMkLst>
        </pc:graphicFrameChg>
      </pc:sldChg>
      <pc:sldChg chg="addSp delSp modSp add mod">
        <pc:chgData name="Nguyễn Thành Kiên" userId="4003860e-cafa-482e-9892-8a93963390a6" providerId="ADAL" clId="{E4DBE150-4505-4210-A788-66288FB63647}" dt="2024-08-16T01:15:25.901" v="4738" actId="1076"/>
        <pc:sldMkLst>
          <pc:docMk/>
          <pc:sldMk cId="1106722666" sldId="268"/>
        </pc:sldMkLst>
        <pc:spChg chg="mod">
          <ac:chgData name="Nguyễn Thành Kiên" userId="4003860e-cafa-482e-9892-8a93963390a6" providerId="ADAL" clId="{E4DBE150-4505-4210-A788-66288FB63647}" dt="2024-08-16T01:15:25.901" v="4738" actId="1076"/>
          <ac:spMkLst>
            <pc:docMk/>
            <pc:sldMk cId="1106722666" sldId="268"/>
            <ac:spMk id="2" creationId="{8E09355D-7AA5-264C-7493-204CA82411A8}"/>
          </ac:spMkLst>
        </pc:spChg>
        <pc:spChg chg="add mod">
          <ac:chgData name="Nguyễn Thành Kiên" userId="4003860e-cafa-482e-9892-8a93963390a6" providerId="ADAL" clId="{E4DBE150-4505-4210-A788-66288FB63647}" dt="2024-08-16T01:14:59.871" v="4735" actId="179"/>
          <ac:spMkLst>
            <pc:docMk/>
            <pc:sldMk cId="1106722666" sldId="268"/>
            <ac:spMk id="4" creationId="{7292C7E6-71A3-0D02-48E4-4AC77BE0363B}"/>
          </ac:spMkLst>
        </pc:spChg>
        <pc:graphicFrameChg chg="del">
          <ac:chgData name="Nguyễn Thành Kiên" userId="4003860e-cafa-482e-9892-8a93963390a6" providerId="ADAL" clId="{E4DBE150-4505-4210-A788-66288FB63647}" dt="2024-08-16T01:08:11.783" v="4630" actId="478"/>
          <ac:graphicFrameMkLst>
            <pc:docMk/>
            <pc:sldMk cId="1106722666" sldId="268"/>
            <ac:graphicFrameMk id="6" creationId="{811A0AEB-00BF-EADA-7277-3086A961D902}"/>
          </ac:graphicFrameMkLst>
        </pc:graphicFrameChg>
        <pc:graphicFrameChg chg="del">
          <ac:chgData name="Nguyễn Thành Kiên" userId="4003860e-cafa-482e-9892-8a93963390a6" providerId="ADAL" clId="{E4DBE150-4505-4210-A788-66288FB63647}" dt="2024-08-16T01:08:13.670" v="4631" actId="478"/>
          <ac:graphicFrameMkLst>
            <pc:docMk/>
            <pc:sldMk cId="1106722666" sldId="268"/>
            <ac:graphicFrameMk id="7" creationId="{DD88DF8A-9264-25A1-62F8-EE355BEF3E4D}"/>
          </ac:graphicFrameMkLst>
        </pc:graphicFrameChg>
        <pc:graphicFrameChg chg="del">
          <ac:chgData name="Nguyễn Thành Kiên" userId="4003860e-cafa-482e-9892-8a93963390a6" providerId="ADAL" clId="{E4DBE150-4505-4210-A788-66288FB63647}" dt="2024-08-16T01:08:13.670" v="4631" actId="478"/>
          <ac:graphicFrameMkLst>
            <pc:docMk/>
            <pc:sldMk cId="1106722666" sldId="268"/>
            <ac:graphicFrameMk id="8" creationId="{FA31086F-AFDE-F8B1-8AAC-410FF4461396}"/>
          </ac:graphicFrameMkLst>
        </pc:graphicFrameChg>
        <pc:picChg chg="add mod">
          <ac:chgData name="Nguyễn Thành Kiên" userId="4003860e-cafa-482e-9892-8a93963390a6" providerId="ADAL" clId="{E4DBE150-4505-4210-A788-66288FB63647}" dt="2024-08-16T01:12:18.326" v="4713" actId="14100"/>
          <ac:picMkLst>
            <pc:docMk/>
            <pc:sldMk cId="1106722666" sldId="268"/>
            <ac:picMk id="5" creationId="{90F3B5AA-2B2A-9DC4-578A-9DA39D3F4668}"/>
          </ac:picMkLst>
        </pc:picChg>
        <pc:picChg chg="add mod ord">
          <ac:chgData name="Nguyễn Thành Kiên" userId="4003860e-cafa-482e-9892-8a93963390a6" providerId="ADAL" clId="{E4DBE150-4505-4210-A788-66288FB63647}" dt="2024-08-16T01:14:47.688" v="4731" actId="1076"/>
          <ac:picMkLst>
            <pc:docMk/>
            <pc:sldMk cId="1106722666" sldId="268"/>
            <ac:picMk id="9" creationId="{8CEF712C-1A86-6034-6769-EC904F10B1C0}"/>
          </ac:picMkLst>
        </pc:picChg>
        <pc:picChg chg="add mod">
          <ac:chgData name="Nguyễn Thành Kiên" userId="4003860e-cafa-482e-9892-8a93963390a6" providerId="ADAL" clId="{E4DBE150-4505-4210-A788-66288FB63647}" dt="2024-08-16T01:09:01.522" v="4634" actId="14100"/>
          <ac:picMkLst>
            <pc:docMk/>
            <pc:sldMk cId="1106722666" sldId="268"/>
            <ac:picMk id="1026" creationId="{C63900AA-2994-973E-EEC0-F2E9B0D01D5E}"/>
          </ac:picMkLst>
        </pc:picChg>
        <pc:picChg chg="add del mod">
          <ac:chgData name="Nguyễn Thành Kiên" userId="4003860e-cafa-482e-9892-8a93963390a6" providerId="ADAL" clId="{E4DBE150-4505-4210-A788-66288FB63647}" dt="2024-08-16T01:12:03.846" v="4708" actId="478"/>
          <ac:picMkLst>
            <pc:docMk/>
            <pc:sldMk cId="1106722666" sldId="268"/>
            <ac:picMk id="1028" creationId="{20EA2248-88B6-A6EF-9282-BA1C06801399}"/>
          </ac:picMkLst>
        </pc:picChg>
      </pc:sldChg>
      <pc:sldChg chg="addSp delSp modSp add mod modAnim">
        <pc:chgData name="Nguyễn Thành Kiên" userId="4003860e-cafa-482e-9892-8a93963390a6" providerId="ADAL" clId="{E4DBE150-4505-4210-A788-66288FB63647}" dt="2024-08-16T01:21:05.411" v="4777"/>
        <pc:sldMkLst>
          <pc:docMk/>
          <pc:sldMk cId="83282563" sldId="269"/>
        </pc:sldMkLst>
        <pc:spChg chg="mod">
          <ac:chgData name="Nguyễn Thành Kiên" userId="4003860e-cafa-482e-9892-8a93963390a6" providerId="ADAL" clId="{E4DBE150-4505-4210-A788-66288FB63647}" dt="2024-08-16T01:17:45.506" v="4767" actId="1076"/>
          <ac:spMkLst>
            <pc:docMk/>
            <pc:sldMk cId="83282563" sldId="269"/>
            <ac:spMk id="2" creationId="{8E09355D-7AA5-264C-7493-204CA82411A8}"/>
          </ac:spMkLst>
        </pc:spChg>
        <pc:spChg chg="mod">
          <ac:chgData name="Nguyễn Thành Kiên" userId="4003860e-cafa-482e-9892-8a93963390a6" providerId="ADAL" clId="{E4DBE150-4505-4210-A788-66288FB63647}" dt="2024-08-16T01:17:50.262" v="4768" actId="1076"/>
          <ac:spMkLst>
            <pc:docMk/>
            <pc:sldMk cId="83282563" sldId="269"/>
            <ac:spMk id="4" creationId="{7292C7E6-71A3-0D02-48E4-4AC77BE0363B}"/>
          </ac:spMkLst>
        </pc:spChg>
        <pc:spChg chg="add mod">
          <ac:chgData name="Nguyễn Thành Kiên" userId="4003860e-cafa-482e-9892-8a93963390a6" providerId="ADAL" clId="{E4DBE150-4505-4210-A788-66288FB63647}" dt="2024-08-16T01:18:10.461" v="4775" actId="1076"/>
          <ac:spMkLst>
            <pc:docMk/>
            <pc:sldMk cId="83282563" sldId="269"/>
            <ac:spMk id="7" creationId="{E8450E9D-9C78-FF38-F5DE-ADDDC4392336}"/>
          </ac:spMkLst>
        </pc:spChg>
        <pc:picChg chg="add mod">
          <ac:chgData name="Nguyễn Thành Kiên" userId="4003860e-cafa-482e-9892-8a93963390a6" providerId="ADAL" clId="{E4DBE150-4505-4210-A788-66288FB63647}" dt="2024-08-16T01:17:42.649" v="4766" actId="1076"/>
          <ac:picMkLst>
            <pc:docMk/>
            <pc:sldMk cId="83282563" sldId="269"/>
            <ac:picMk id="3" creationId="{3D94259C-94FD-4CA5-A622-2BC8385100F6}"/>
          </ac:picMkLst>
        </pc:picChg>
        <pc:picChg chg="add mod">
          <ac:chgData name="Nguyễn Thành Kiên" userId="4003860e-cafa-482e-9892-8a93963390a6" providerId="ADAL" clId="{E4DBE150-4505-4210-A788-66288FB63647}" dt="2024-08-16T01:16:42.850" v="4749" actId="14100"/>
          <ac:picMkLst>
            <pc:docMk/>
            <pc:sldMk cId="83282563" sldId="269"/>
            <ac:picMk id="5" creationId="{824496B3-202D-EFE5-1632-1F80E593F2FA}"/>
          </ac:picMkLst>
        </pc:picChg>
        <pc:picChg chg="del">
          <ac:chgData name="Nguyễn Thành Kiên" userId="4003860e-cafa-482e-9892-8a93963390a6" providerId="ADAL" clId="{E4DBE150-4505-4210-A788-66288FB63647}" dt="2024-08-16T01:16:21.077" v="4741" actId="478"/>
          <ac:picMkLst>
            <pc:docMk/>
            <pc:sldMk cId="83282563" sldId="269"/>
            <ac:picMk id="9" creationId="{8CEF712C-1A86-6034-6769-EC904F10B1C0}"/>
          </ac:picMkLst>
        </pc:picChg>
        <pc:picChg chg="del">
          <ac:chgData name="Nguyễn Thành Kiên" userId="4003860e-cafa-482e-9892-8a93963390a6" providerId="ADAL" clId="{E4DBE150-4505-4210-A788-66288FB63647}" dt="2024-08-16T01:16:19.135" v="4740" actId="478"/>
          <ac:picMkLst>
            <pc:docMk/>
            <pc:sldMk cId="83282563" sldId="269"/>
            <ac:picMk id="1026" creationId="{C63900AA-2994-973E-EEC0-F2E9B0D01D5E}"/>
          </ac:picMkLst>
        </pc:picChg>
      </pc:sldChg>
      <pc:sldChg chg="addSp delSp modSp add mod modAnim">
        <pc:chgData name="Nguyễn Thành Kiên" userId="4003860e-cafa-482e-9892-8a93963390a6" providerId="ADAL" clId="{E4DBE150-4505-4210-A788-66288FB63647}" dt="2024-08-16T01:47:23.599" v="5165" actId="1076"/>
        <pc:sldMkLst>
          <pc:docMk/>
          <pc:sldMk cId="1095738461" sldId="270"/>
        </pc:sldMkLst>
        <pc:spChg chg="mod">
          <ac:chgData name="Nguyễn Thành Kiên" userId="4003860e-cafa-482e-9892-8a93963390a6" providerId="ADAL" clId="{E4DBE150-4505-4210-A788-66288FB63647}" dt="2024-08-16T01:26:07.811" v="4808" actId="1038"/>
          <ac:spMkLst>
            <pc:docMk/>
            <pc:sldMk cId="1095738461" sldId="270"/>
            <ac:spMk id="2" creationId="{8E09355D-7AA5-264C-7493-204CA82411A8}"/>
          </ac:spMkLst>
        </pc:spChg>
        <pc:spChg chg="del">
          <ac:chgData name="Nguyễn Thành Kiên" userId="4003860e-cafa-482e-9892-8a93963390a6" providerId="ADAL" clId="{E4DBE150-4505-4210-A788-66288FB63647}" dt="2024-08-16T01:26:11.988" v="4810" actId="478"/>
          <ac:spMkLst>
            <pc:docMk/>
            <pc:sldMk cId="1095738461" sldId="270"/>
            <ac:spMk id="4" creationId="{7292C7E6-71A3-0D02-48E4-4AC77BE0363B}"/>
          </ac:spMkLst>
        </pc:spChg>
        <pc:spChg chg="del">
          <ac:chgData name="Nguyễn Thành Kiên" userId="4003860e-cafa-482e-9892-8a93963390a6" providerId="ADAL" clId="{E4DBE150-4505-4210-A788-66288FB63647}" dt="2024-08-16T01:26:11.988" v="4810" actId="478"/>
          <ac:spMkLst>
            <pc:docMk/>
            <pc:sldMk cId="1095738461" sldId="270"/>
            <ac:spMk id="7" creationId="{E8450E9D-9C78-FF38-F5DE-ADDDC4392336}"/>
          </ac:spMkLst>
        </pc:spChg>
        <pc:spChg chg="add mod">
          <ac:chgData name="Nguyễn Thành Kiên" userId="4003860e-cafa-482e-9892-8a93963390a6" providerId="ADAL" clId="{E4DBE150-4505-4210-A788-66288FB63647}" dt="2024-08-16T01:27:38.806" v="4868" actId="20577"/>
          <ac:spMkLst>
            <pc:docMk/>
            <pc:sldMk cId="1095738461" sldId="270"/>
            <ac:spMk id="8" creationId="{592AED2D-BC76-8574-F5EC-BB5B34BB7A5A}"/>
          </ac:spMkLst>
        </pc:spChg>
        <pc:spChg chg="add mod">
          <ac:chgData name="Nguyễn Thành Kiên" userId="4003860e-cafa-482e-9892-8a93963390a6" providerId="ADAL" clId="{E4DBE150-4505-4210-A788-66288FB63647}" dt="2024-08-16T01:47:16.511" v="5163" actId="1076"/>
          <ac:spMkLst>
            <pc:docMk/>
            <pc:sldMk cId="1095738461" sldId="270"/>
            <ac:spMk id="9" creationId="{37244C17-3F9E-A52D-0AC4-3FB6D193C1DA}"/>
          </ac:spMkLst>
        </pc:spChg>
        <pc:spChg chg="add mod">
          <ac:chgData name="Nguyễn Thành Kiên" userId="4003860e-cafa-482e-9892-8a93963390a6" providerId="ADAL" clId="{E4DBE150-4505-4210-A788-66288FB63647}" dt="2024-08-16T01:47:23.599" v="5165" actId="1076"/>
          <ac:spMkLst>
            <pc:docMk/>
            <pc:sldMk cId="1095738461" sldId="270"/>
            <ac:spMk id="10" creationId="{C12AC4A2-6045-581D-B90C-F32C665492D0}"/>
          </ac:spMkLst>
        </pc:spChg>
        <pc:picChg chg="del">
          <ac:chgData name="Nguyễn Thành Kiên" userId="4003860e-cafa-482e-9892-8a93963390a6" providerId="ADAL" clId="{E4DBE150-4505-4210-A788-66288FB63647}" dt="2024-08-16T01:26:09.744" v="4809" actId="478"/>
          <ac:picMkLst>
            <pc:docMk/>
            <pc:sldMk cId="1095738461" sldId="270"/>
            <ac:picMk id="3" creationId="{3D94259C-94FD-4CA5-A622-2BC8385100F6}"/>
          </ac:picMkLst>
        </pc:picChg>
        <pc:picChg chg="del">
          <ac:chgData name="Nguyễn Thành Kiên" userId="4003860e-cafa-482e-9892-8a93963390a6" providerId="ADAL" clId="{E4DBE150-4505-4210-A788-66288FB63647}" dt="2024-08-16T01:26:11.988" v="4810" actId="478"/>
          <ac:picMkLst>
            <pc:docMk/>
            <pc:sldMk cId="1095738461" sldId="270"/>
            <ac:picMk id="5" creationId="{824496B3-202D-EFE5-1632-1F80E593F2FA}"/>
          </ac:picMkLst>
        </pc:picChg>
      </pc:sldChg>
      <pc:sldChg chg="addSp modSp add mod modAnim">
        <pc:chgData name="Nguyễn Thành Kiên" userId="4003860e-cafa-482e-9892-8a93963390a6" providerId="ADAL" clId="{E4DBE150-4505-4210-A788-66288FB63647}" dt="2024-08-16T01:47:47.789" v="5177" actId="1036"/>
        <pc:sldMkLst>
          <pc:docMk/>
          <pc:sldMk cId="1460183185" sldId="271"/>
        </pc:sldMkLst>
        <pc:spChg chg="add mod">
          <ac:chgData name="Nguyễn Thành Kiên" userId="4003860e-cafa-482e-9892-8a93963390a6" providerId="ADAL" clId="{E4DBE150-4505-4210-A788-66288FB63647}" dt="2024-08-16T01:47:38.084" v="5171" actId="1037"/>
          <ac:spMkLst>
            <pc:docMk/>
            <pc:sldMk cId="1460183185" sldId="271"/>
            <ac:spMk id="3" creationId="{61E04CAD-6528-B0E8-B4AE-D4C5B133AEB5}"/>
          </ac:spMkLst>
        </pc:spChg>
        <pc:spChg chg="add mod">
          <ac:chgData name="Nguyễn Thành Kiên" userId="4003860e-cafa-482e-9892-8a93963390a6" providerId="ADAL" clId="{E4DBE150-4505-4210-A788-66288FB63647}" dt="2024-08-16T01:47:47.789" v="5177" actId="1036"/>
          <ac:spMkLst>
            <pc:docMk/>
            <pc:sldMk cId="1460183185" sldId="271"/>
            <ac:spMk id="4" creationId="{54518FD1-392D-1676-D8A1-E87FC7C80F2A}"/>
          </ac:spMkLst>
        </pc:spChg>
        <pc:spChg chg="mod">
          <ac:chgData name="Nguyễn Thành Kiên" userId="4003860e-cafa-482e-9892-8a93963390a6" providerId="ADAL" clId="{E4DBE150-4505-4210-A788-66288FB63647}" dt="2024-08-16T01:28:48.994" v="4908" actId="20577"/>
          <ac:spMkLst>
            <pc:docMk/>
            <pc:sldMk cId="1460183185" sldId="271"/>
            <ac:spMk id="8" creationId="{592AED2D-BC76-8574-F5EC-BB5B34BB7A5A}"/>
          </ac:spMkLst>
        </pc:spChg>
      </pc:sldChg>
      <pc:sldChg chg="addSp modSp add mod modAnim">
        <pc:chgData name="Nguyễn Thành Kiên" userId="4003860e-cafa-482e-9892-8a93963390a6" providerId="ADAL" clId="{E4DBE150-4505-4210-A788-66288FB63647}" dt="2024-08-16T01:55:37.499" v="5242"/>
        <pc:sldMkLst>
          <pc:docMk/>
          <pc:sldMk cId="384488455" sldId="272"/>
        </pc:sldMkLst>
        <pc:spChg chg="add mod">
          <ac:chgData name="Nguyễn Thành Kiên" userId="4003860e-cafa-482e-9892-8a93963390a6" providerId="ADAL" clId="{E4DBE150-4505-4210-A788-66288FB63647}" dt="2024-08-16T01:48:20.046" v="5178"/>
          <ac:spMkLst>
            <pc:docMk/>
            <pc:sldMk cId="384488455" sldId="272"/>
            <ac:spMk id="3" creationId="{EDA94361-8680-8F66-7E19-CF0A7D04DEA5}"/>
          </ac:spMkLst>
        </pc:spChg>
        <pc:spChg chg="add mod">
          <ac:chgData name="Nguyễn Thành Kiên" userId="4003860e-cafa-482e-9892-8a93963390a6" providerId="ADAL" clId="{E4DBE150-4505-4210-A788-66288FB63647}" dt="2024-08-16T01:54:42.545" v="5229" actId="1037"/>
          <ac:spMkLst>
            <pc:docMk/>
            <pc:sldMk cId="384488455" sldId="272"/>
            <ac:spMk id="4" creationId="{83DB7747-B61A-22D8-02F0-FDB4D2A3E9D5}"/>
          </ac:spMkLst>
        </pc:spChg>
        <pc:spChg chg="add mod">
          <ac:chgData name="Nguyễn Thành Kiên" userId="4003860e-cafa-482e-9892-8a93963390a6" providerId="ADAL" clId="{E4DBE150-4505-4210-A788-66288FB63647}" dt="2024-08-16T01:51:32.928" v="5201" actId="1076"/>
          <ac:spMkLst>
            <pc:docMk/>
            <pc:sldMk cId="384488455" sldId="272"/>
            <ac:spMk id="6" creationId="{C0E516FE-3FA3-C686-D258-6D3D787AA20E}"/>
          </ac:spMkLst>
        </pc:spChg>
        <pc:spChg chg="add mod">
          <ac:chgData name="Nguyễn Thành Kiên" userId="4003860e-cafa-482e-9892-8a93963390a6" providerId="ADAL" clId="{E4DBE150-4505-4210-A788-66288FB63647}" dt="2024-08-16T01:52:26.204" v="5222" actId="20577"/>
          <ac:spMkLst>
            <pc:docMk/>
            <pc:sldMk cId="384488455" sldId="272"/>
            <ac:spMk id="7" creationId="{EEB55A4C-6EB9-8D9B-7496-02D0ECE452D6}"/>
          </ac:spMkLst>
        </pc:spChg>
        <pc:spChg chg="mod">
          <ac:chgData name="Nguyễn Thành Kiên" userId="4003860e-cafa-482e-9892-8a93963390a6" providerId="ADAL" clId="{E4DBE150-4505-4210-A788-66288FB63647}" dt="2024-08-16T01:31:33.086" v="4986" actId="20577"/>
          <ac:spMkLst>
            <pc:docMk/>
            <pc:sldMk cId="384488455" sldId="272"/>
            <ac:spMk id="8" creationId="{592AED2D-BC76-8574-F5EC-BB5B34BB7A5A}"/>
          </ac:spMkLst>
        </pc:spChg>
        <pc:spChg chg="add mod">
          <ac:chgData name="Nguyễn Thành Kiên" userId="4003860e-cafa-482e-9892-8a93963390a6" providerId="ADAL" clId="{E4DBE150-4505-4210-A788-66288FB63647}" dt="2024-08-16T01:52:09.086" v="5214" actId="20577"/>
          <ac:spMkLst>
            <pc:docMk/>
            <pc:sldMk cId="384488455" sldId="272"/>
            <ac:spMk id="9" creationId="{813A80D8-AA3B-3738-7773-249F8EBC7B79}"/>
          </ac:spMkLst>
        </pc:spChg>
        <pc:spChg chg="add mod">
          <ac:chgData name="Nguyễn Thành Kiên" userId="4003860e-cafa-482e-9892-8a93963390a6" providerId="ADAL" clId="{E4DBE150-4505-4210-A788-66288FB63647}" dt="2024-08-16T01:55:07.465" v="5241" actId="20577"/>
          <ac:spMkLst>
            <pc:docMk/>
            <pc:sldMk cId="384488455" sldId="272"/>
            <ac:spMk id="10" creationId="{91FF3E8A-4803-A181-7931-2F481DB141E0}"/>
          </ac:spMkLst>
        </pc:spChg>
      </pc:sldChg>
      <pc:sldChg chg="addSp delSp modSp add mod modAnim">
        <pc:chgData name="Nguyễn Thành Kiên" userId="4003860e-cafa-482e-9892-8a93963390a6" providerId="ADAL" clId="{E4DBE150-4505-4210-A788-66288FB63647}" dt="2024-08-16T01:56:11.312" v="5248" actId="1076"/>
        <pc:sldMkLst>
          <pc:docMk/>
          <pc:sldMk cId="4144077752" sldId="273"/>
        </pc:sldMkLst>
        <pc:spChg chg="add del">
          <ac:chgData name="Nguyễn Thành Kiên" userId="4003860e-cafa-482e-9892-8a93963390a6" providerId="ADAL" clId="{E4DBE150-4505-4210-A788-66288FB63647}" dt="2024-08-16T01:55:55.450" v="5246"/>
          <ac:spMkLst>
            <pc:docMk/>
            <pc:sldMk cId="4144077752" sldId="273"/>
            <ac:spMk id="4" creationId="{BBF1EEC3-91B0-FC0C-EB69-59F42AB727CB}"/>
          </ac:spMkLst>
        </pc:spChg>
        <pc:spChg chg="add mod">
          <ac:chgData name="Nguyễn Thành Kiên" userId="4003860e-cafa-482e-9892-8a93963390a6" providerId="ADAL" clId="{E4DBE150-4505-4210-A788-66288FB63647}" dt="2024-08-16T01:56:11.312" v="5248" actId="1076"/>
          <ac:spMkLst>
            <pc:docMk/>
            <pc:sldMk cId="4144077752" sldId="273"/>
            <ac:spMk id="5" creationId="{B08B76A4-AA91-8BE9-14CE-65003E354300}"/>
          </ac:spMkLst>
        </pc:spChg>
        <pc:spChg chg="mod">
          <ac:chgData name="Nguyễn Thành Kiên" userId="4003860e-cafa-482e-9892-8a93963390a6" providerId="ADAL" clId="{E4DBE150-4505-4210-A788-66288FB63647}" dt="2024-08-16T01:33:10.968" v="5049" actId="20577"/>
          <ac:spMkLst>
            <pc:docMk/>
            <pc:sldMk cId="4144077752" sldId="273"/>
            <ac:spMk id="8" creationId="{592AED2D-BC76-8574-F5EC-BB5B34BB7A5A}"/>
          </ac:spMkLst>
        </pc:spChg>
      </pc:sldChg>
      <pc:sldChg chg="addSp modSp add mod modAnim">
        <pc:chgData name="Nguyễn Thành Kiên" userId="4003860e-cafa-482e-9892-8a93963390a6" providerId="ADAL" clId="{E4DBE150-4505-4210-A788-66288FB63647}" dt="2024-08-16T01:56:33.394" v="5252" actId="1076"/>
        <pc:sldMkLst>
          <pc:docMk/>
          <pc:sldMk cId="2528209312" sldId="274"/>
        </pc:sldMkLst>
        <pc:spChg chg="add mod">
          <ac:chgData name="Nguyễn Thành Kiên" userId="4003860e-cafa-482e-9892-8a93963390a6" providerId="ADAL" clId="{E4DBE150-4505-4210-A788-66288FB63647}" dt="2024-08-16T01:56:25.774" v="5250" actId="1076"/>
          <ac:spMkLst>
            <pc:docMk/>
            <pc:sldMk cId="2528209312" sldId="274"/>
            <ac:spMk id="3" creationId="{71CD3C82-5229-34B7-E5A8-08092B6F329E}"/>
          </ac:spMkLst>
        </pc:spChg>
        <pc:spChg chg="add mod">
          <ac:chgData name="Nguyễn Thành Kiên" userId="4003860e-cafa-482e-9892-8a93963390a6" providerId="ADAL" clId="{E4DBE150-4505-4210-A788-66288FB63647}" dt="2024-08-16T01:56:33.394" v="5252" actId="1076"/>
          <ac:spMkLst>
            <pc:docMk/>
            <pc:sldMk cId="2528209312" sldId="274"/>
            <ac:spMk id="4" creationId="{FA22E104-31AF-349F-EC41-A4D6693D8A46}"/>
          </ac:spMkLst>
        </pc:spChg>
        <pc:spChg chg="mod">
          <ac:chgData name="Nguyễn Thành Kiên" userId="4003860e-cafa-482e-9892-8a93963390a6" providerId="ADAL" clId="{E4DBE150-4505-4210-A788-66288FB63647}" dt="2024-08-16T01:33:28.244" v="5052" actId="20577"/>
          <ac:spMkLst>
            <pc:docMk/>
            <pc:sldMk cId="2528209312" sldId="274"/>
            <ac:spMk id="8" creationId="{592AED2D-BC76-8574-F5EC-BB5B34BB7A5A}"/>
          </ac:spMkLst>
        </pc:spChg>
      </pc:sldChg>
      <pc:sldChg chg="addSp modSp add mod modAnim">
        <pc:chgData name="Nguyễn Thành Kiên" userId="4003860e-cafa-482e-9892-8a93963390a6" providerId="ADAL" clId="{E4DBE150-4505-4210-A788-66288FB63647}" dt="2024-08-16T02:19:46.573" v="5475" actId="1037"/>
        <pc:sldMkLst>
          <pc:docMk/>
          <pc:sldMk cId="1762510487" sldId="275"/>
        </pc:sldMkLst>
        <pc:spChg chg="add mod">
          <ac:chgData name="Nguyễn Thành Kiên" userId="4003860e-cafa-482e-9892-8a93963390a6" providerId="ADAL" clId="{E4DBE150-4505-4210-A788-66288FB63647}" dt="2024-08-16T01:56:50.896" v="5257" actId="1036"/>
          <ac:spMkLst>
            <pc:docMk/>
            <pc:sldMk cId="1762510487" sldId="275"/>
            <ac:spMk id="3" creationId="{316BDE8B-98FF-1093-8858-C93934966BF2}"/>
          </ac:spMkLst>
        </pc:spChg>
        <pc:spChg chg="add mod">
          <ac:chgData name="Nguyễn Thành Kiên" userId="4003860e-cafa-482e-9892-8a93963390a6" providerId="ADAL" clId="{E4DBE150-4505-4210-A788-66288FB63647}" dt="2024-08-16T02:18:45.668" v="5453" actId="207"/>
          <ac:spMkLst>
            <pc:docMk/>
            <pc:sldMk cId="1762510487" sldId="275"/>
            <ac:spMk id="4" creationId="{4FD7C267-619B-0DA1-B61B-7D0CCFBFDA9D}"/>
          </ac:spMkLst>
        </pc:spChg>
        <pc:spChg chg="add mod">
          <ac:chgData name="Nguyễn Thành Kiên" userId="4003860e-cafa-482e-9892-8a93963390a6" providerId="ADAL" clId="{E4DBE150-4505-4210-A788-66288FB63647}" dt="2024-08-16T02:18:45.668" v="5453" actId="207"/>
          <ac:spMkLst>
            <pc:docMk/>
            <pc:sldMk cId="1762510487" sldId="275"/>
            <ac:spMk id="6" creationId="{8B302621-5AE4-D34E-6470-1E29532A50BE}"/>
          </ac:spMkLst>
        </pc:spChg>
        <pc:spChg chg="mod">
          <ac:chgData name="Nguyễn Thành Kiên" userId="4003860e-cafa-482e-9892-8a93963390a6" providerId="ADAL" clId="{E4DBE150-4505-4210-A788-66288FB63647}" dt="2024-08-16T01:35:01.119" v="5079" actId="20577"/>
          <ac:spMkLst>
            <pc:docMk/>
            <pc:sldMk cId="1762510487" sldId="275"/>
            <ac:spMk id="8" creationId="{592AED2D-BC76-8574-F5EC-BB5B34BB7A5A}"/>
          </ac:spMkLst>
        </pc:spChg>
        <pc:spChg chg="add mod">
          <ac:chgData name="Nguyễn Thành Kiên" userId="4003860e-cafa-482e-9892-8a93963390a6" providerId="ADAL" clId="{E4DBE150-4505-4210-A788-66288FB63647}" dt="2024-08-16T02:18:45.668" v="5453" actId="207"/>
          <ac:spMkLst>
            <pc:docMk/>
            <pc:sldMk cId="1762510487" sldId="275"/>
            <ac:spMk id="10" creationId="{003E182C-0138-00B7-A76D-12C9034FBA91}"/>
          </ac:spMkLst>
        </pc:spChg>
        <pc:spChg chg="add mod ord">
          <ac:chgData name="Nguyễn Thành Kiên" userId="4003860e-cafa-482e-9892-8a93963390a6" providerId="ADAL" clId="{E4DBE150-4505-4210-A788-66288FB63647}" dt="2024-08-16T02:18:45.668" v="5453" actId="207"/>
          <ac:spMkLst>
            <pc:docMk/>
            <pc:sldMk cId="1762510487" sldId="275"/>
            <ac:spMk id="12" creationId="{B9B80AFD-6304-11B8-1729-75875D24BC85}"/>
          </ac:spMkLst>
        </pc:spChg>
        <pc:graphicFrameChg chg="add mod">
          <ac:chgData name="Nguyễn Thành Kiên" userId="4003860e-cafa-482e-9892-8a93963390a6" providerId="ADAL" clId="{E4DBE150-4505-4210-A788-66288FB63647}" dt="2024-08-16T02:16:44.089" v="5416" actId="1076"/>
          <ac:graphicFrameMkLst>
            <pc:docMk/>
            <pc:sldMk cId="1762510487" sldId="275"/>
            <ac:graphicFrameMk id="5" creationId="{09ACE7D2-7BC1-BF7B-4BE9-9F00953EAEFF}"/>
          </ac:graphicFrameMkLst>
        </pc:graphicFrameChg>
        <pc:graphicFrameChg chg="add mod">
          <ac:chgData name="Nguyễn Thành Kiên" userId="4003860e-cafa-482e-9892-8a93963390a6" providerId="ADAL" clId="{E4DBE150-4505-4210-A788-66288FB63647}" dt="2024-08-16T02:19:46.573" v="5475" actId="1037"/>
          <ac:graphicFrameMkLst>
            <pc:docMk/>
            <pc:sldMk cId="1762510487" sldId="275"/>
            <ac:graphicFrameMk id="7" creationId="{CBC884D5-6DD4-2646-AE66-A0268A78E08A}"/>
          </ac:graphicFrameMkLst>
        </pc:graphicFrameChg>
        <pc:graphicFrameChg chg="add mod">
          <ac:chgData name="Nguyễn Thành Kiên" userId="4003860e-cafa-482e-9892-8a93963390a6" providerId="ADAL" clId="{E4DBE150-4505-4210-A788-66288FB63647}" dt="2024-08-16T02:17:11.541" v="5438"/>
          <ac:graphicFrameMkLst>
            <pc:docMk/>
            <pc:sldMk cId="1762510487" sldId="275"/>
            <ac:graphicFrameMk id="11" creationId="{D8C1DFA6-8F62-33F7-DEFE-3C4119FDEFCB}"/>
          </ac:graphicFrameMkLst>
        </pc:graphicFrameChg>
      </pc:sldChg>
      <pc:sldChg chg="addSp modSp add del mod modAnim">
        <pc:chgData name="Nguyễn Thành Kiên" userId="4003860e-cafa-482e-9892-8a93963390a6" providerId="ADAL" clId="{E4DBE150-4505-4210-A788-66288FB63647}" dt="2024-08-16T03:04:28.642" v="5527" actId="47"/>
        <pc:sldMkLst>
          <pc:docMk/>
          <pc:sldMk cId="3549596027" sldId="276"/>
        </pc:sldMkLst>
        <pc:spChg chg="add mod">
          <ac:chgData name="Nguyễn Thành Kiên" userId="4003860e-cafa-482e-9892-8a93963390a6" providerId="ADAL" clId="{E4DBE150-4505-4210-A788-66288FB63647}" dt="2024-08-16T02:21:36.599" v="5487" actId="1037"/>
          <ac:spMkLst>
            <pc:docMk/>
            <pc:sldMk cId="3549596027" sldId="276"/>
            <ac:spMk id="3" creationId="{06DFFD1A-63B8-C72F-25A0-D387390528B8}"/>
          </ac:spMkLst>
        </pc:spChg>
        <pc:spChg chg="add mod">
          <ac:chgData name="Nguyễn Thành Kiên" userId="4003860e-cafa-482e-9892-8a93963390a6" providerId="ADAL" clId="{E4DBE150-4505-4210-A788-66288FB63647}" dt="2024-08-16T02:30:11.673" v="5515" actId="20577"/>
          <ac:spMkLst>
            <pc:docMk/>
            <pc:sldMk cId="3549596027" sldId="276"/>
            <ac:spMk id="5" creationId="{9EB22714-8116-0981-A9C3-6B5477621C84}"/>
          </ac:spMkLst>
        </pc:spChg>
        <pc:spChg chg="mod">
          <ac:chgData name="Nguyễn Thành Kiên" userId="4003860e-cafa-482e-9892-8a93963390a6" providerId="ADAL" clId="{E4DBE150-4505-4210-A788-66288FB63647}" dt="2024-08-16T02:58:34.874" v="5524" actId="6549"/>
          <ac:spMkLst>
            <pc:docMk/>
            <pc:sldMk cId="3549596027" sldId="276"/>
            <ac:spMk id="8" creationId="{592AED2D-BC76-8574-F5EC-BB5B34BB7A5A}"/>
          </ac:spMkLst>
        </pc:spChg>
        <pc:graphicFrameChg chg="add mod">
          <ac:chgData name="Nguyễn Thành Kiên" userId="4003860e-cafa-482e-9892-8a93963390a6" providerId="ADAL" clId="{E4DBE150-4505-4210-A788-66288FB63647}" dt="2024-08-16T02:27:24.531" v="5492" actId="1076"/>
          <ac:graphicFrameMkLst>
            <pc:docMk/>
            <pc:sldMk cId="3549596027" sldId="276"/>
            <ac:graphicFrameMk id="4" creationId="{62353DAB-4367-343C-C615-44BA2DE5C923}"/>
          </ac:graphicFrameMkLst>
        </pc:graphicFrameChg>
        <pc:graphicFrameChg chg="add mod">
          <ac:chgData name="Nguyễn Thành Kiên" userId="4003860e-cafa-482e-9892-8a93963390a6" providerId="ADAL" clId="{E4DBE150-4505-4210-A788-66288FB63647}" dt="2024-08-16T03:04:28.607" v="5526"/>
          <ac:graphicFrameMkLst>
            <pc:docMk/>
            <pc:sldMk cId="3549596027" sldId="276"/>
            <ac:graphicFrameMk id="6" creationId="{6B3C4F67-02C4-2584-D45E-6041EFBF4538}"/>
          </ac:graphicFrameMkLst>
        </pc:graphicFrameChg>
      </pc:sldChg>
      <pc:sldChg chg="addSp modSp add mod modAnim">
        <pc:chgData name="Nguyễn Thành Kiên" userId="4003860e-cafa-482e-9892-8a93963390a6" providerId="ADAL" clId="{E4DBE150-4505-4210-A788-66288FB63647}" dt="2024-08-16T03:07:17.820" v="5569"/>
        <pc:sldMkLst>
          <pc:docMk/>
          <pc:sldMk cId="4108477301" sldId="277"/>
        </pc:sldMkLst>
        <pc:spChg chg="add mod">
          <ac:chgData name="Nguyễn Thành Kiên" userId="4003860e-cafa-482e-9892-8a93963390a6" providerId="ADAL" clId="{E4DBE150-4505-4210-A788-66288FB63647}" dt="2024-08-16T03:06:28.763" v="5562" actId="207"/>
          <ac:spMkLst>
            <pc:docMk/>
            <pc:sldMk cId="4108477301" sldId="277"/>
            <ac:spMk id="4" creationId="{4E82E97E-F43F-76E1-CA95-6191D112A5DF}"/>
          </ac:spMkLst>
        </pc:spChg>
        <pc:spChg chg="mod">
          <ac:chgData name="Nguyễn Thành Kiên" userId="4003860e-cafa-482e-9892-8a93963390a6" providerId="ADAL" clId="{E4DBE150-4505-4210-A788-66288FB63647}" dt="2024-08-16T03:06:39.982" v="5566" actId="20577"/>
          <ac:spMkLst>
            <pc:docMk/>
            <pc:sldMk cId="4108477301" sldId="277"/>
            <ac:spMk id="8" creationId="{592AED2D-BC76-8574-F5EC-BB5B34BB7A5A}"/>
          </ac:spMkLst>
        </pc:spChg>
      </pc:sldChg>
      <pc:sldChg chg="addSp modSp add del mod ord modAnim">
        <pc:chgData name="Nguyễn Thành Kiên" userId="4003860e-cafa-482e-9892-8a93963390a6" providerId="ADAL" clId="{E4DBE150-4505-4210-A788-66288FB63647}" dt="2024-08-16T03:07:13.468" v="5568"/>
        <pc:sldMkLst>
          <pc:docMk/>
          <pc:sldMk cId="3556563939" sldId="278"/>
        </pc:sldMkLst>
        <pc:spChg chg="add mod">
          <ac:chgData name="Nguyễn Thành Kiên" userId="4003860e-cafa-482e-9892-8a93963390a6" providerId="ADAL" clId="{E4DBE150-4505-4210-A788-66288FB63647}" dt="2024-08-16T03:07:11.639" v="5567" actId="1076"/>
          <ac:spMkLst>
            <pc:docMk/>
            <pc:sldMk cId="3556563939" sldId="278"/>
            <ac:spMk id="4" creationId="{226ECC12-5997-B82B-937E-E94E9A504CC5}"/>
          </ac:spMkLst>
        </pc:spChg>
        <pc:spChg chg="mod">
          <ac:chgData name="Nguyễn Thành Kiên" userId="4003860e-cafa-482e-9892-8a93963390a6" providerId="ADAL" clId="{E4DBE150-4505-4210-A788-66288FB63647}" dt="2024-08-16T03:06:36.429" v="5564" actId="20577"/>
          <ac:spMkLst>
            <pc:docMk/>
            <pc:sldMk cId="3556563939" sldId="278"/>
            <ac:spMk id="8" creationId="{592AED2D-BC76-8574-F5EC-BB5B34BB7A5A}"/>
          </ac:spMkLst>
        </pc:spChg>
      </pc:sldChg>
      <pc:sldMasterChg chg="modSp modSldLayout">
        <pc:chgData name="Nguyễn Thành Kiên" userId="4003860e-cafa-482e-9892-8a93963390a6" providerId="ADAL" clId="{E4DBE150-4505-4210-A788-66288FB63647}" dt="2024-08-16T00:06:54.741" v="2151"/>
        <pc:sldMasterMkLst>
          <pc:docMk/>
          <pc:sldMasterMk cId="845052642" sldId="2147483732"/>
        </pc:sldMasterMkLst>
        <pc:spChg chg="mod">
          <ac:chgData name="Nguyễn Thành Kiên" userId="4003860e-cafa-482e-9892-8a93963390a6" providerId="ADAL" clId="{E4DBE150-4505-4210-A788-66288FB63647}" dt="2024-08-16T00:06:54.741" v="2151"/>
          <ac:spMkLst>
            <pc:docMk/>
            <pc:sldMasterMk cId="845052642" sldId="2147483732"/>
            <ac:spMk id="2" creationId="{D100B237-2E15-FDEA-A949-2DE52F2F6B11}"/>
          </ac:spMkLst>
        </pc:spChg>
        <pc:spChg chg="mod">
          <ac:chgData name="Nguyễn Thành Kiên" userId="4003860e-cafa-482e-9892-8a93963390a6" providerId="ADAL" clId="{E4DBE150-4505-4210-A788-66288FB63647}" dt="2024-08-16T00:06:54.741" v="2151"/>
          <ac:spMkLst>
            <pc:docMk/>
            <pc:sldMasterMk cId="845052642" sldId="2147483732"/>
            <ac:spMk id="3" creationId="{CED9BB90-180E-326A-3393-6F9F116953F8}"/>
          </ac:spMkLst>
        </pc:spChg>
        <pc:spChg chg="mod">
          <ac:chgData name="Nguyễn Thành Kiên" userId="4003860e-cafa-482e-9892-8a93963390a6" providerId="ADAL" clId="{E4DBE150-4505-4210-A788-66288FB63647}" dt="2024-08-16T00:06:54.741" v="2151"/>
          <ac:spMkLst>
            <pc:docMk/>
            <pc:sldMasterMk cId="845052642" sldId="2147483732"/>
            <ac:spMk id="4" creationId="{C65F7854-4C41-9727-4367-8E6D4743B2A0}"/>
          </ac:spMkLst>
        </pc:spChg>
        <pc:spChg chg="mod">
          <ac:chgData name="Nguyễn Thành Kiên" userId="4003860e-cafa-482e-9892-8a93963390a6" providerId="ADAL" clId="{E4DBE150-4505-4210-A788-66288FB63647}" dt="2024-08-16T00:06:54.741" v="2151"/>
          <ac:spMkLst>
            <pc:docMk/>
            <pc:sldMasterMk cId="845052642" sldId="2147483732"/>
            <ac:spMk id="5" creationId="{0C5291D8-AFE6-C11F-81DF-5BA6F08D1FF5}"/>
          </ac:spMkLst>
        </pc:spChg>
        <pc:spChg chg="mod">
          <ac:chgData name="Nguyễn Thành Kiên" userId="4003860e-cafa-482e-9892-8a93963390a6" providerId="ADAL" clId="{E4DBE150-4505-4210-A788-66288FB63647}" dt="2024-08-16T00:06:54.741" v="2151"/>
          <ac:spMkLst>
            <pc:docMk/>
            <pc:sldMasterMk cId="845052642" sldId="2147483732"/>
            <ac:spMk id="6" creationId="{34C57152-6582-1597-A1E3-842B5D775141}"/>
          </ac:spMkLst>
        </pc:spChg>
        <pc:sldLayoutChg chg="modSp">
          <pc:chgData name="Nguyễn Thành Kiên" userId="4003860e-cafa-482e-9892-8a93963390a6" providerId="ADAL" clId="{E4DBE150-4505-4210-A788-66288FB63647}" dt="2024-08-16T00:06:54.741" v="2151"/>
          <pc:sldLayoutMkLst>
            <pc:docMk/>
            <pc:sldMasterMk cId="845052642" sldId="2147483732"/>
            <pc:sldLayoutMk cId="1718905787" sldId="2147483733"/>
          </pc:sldLayoutMkLst>
          <pc:spChg chg="mod">
            <ac:chgData name="Nguyễn Thành Kiên" userId="4003860e-cafa-482e-9892-8a93963390a6" providerId="ADAL" clId="{E4DBE150-4505-4210-A788-66288FB63647}" dt="2024-08-16T00:06:54.741" v="2151"/>
            <ac:spMkLst>
              <pc:docMk/>
              <pc:sldMasterMk cId="845052642" sldId="2147483732"/>
              <pc:sldLayoutMk cId="1718905787" sldId="2147483733"/>
              <ac:spMk id="2" creationId="{A5F25BA6-5AF1-6360-599B-B3DFE71FE995}"/>
            </ac:spMkLst>
          </pc:spChg>
          <pc:spChg chg="mod">
            <ac:chgData name="Nguyễn Thành Kiên" userId="4003860e-cafa-482e-9892-8a93963390a6" providerId="ADAL" clId="{E4DBE150-4505-4210-A788-66288FB63647}" dt="2024-08-16T00:06:54.741" v="2151"/>
            <ac:spMkLst>
              <pc:docMk/>
              <pc:sldMasterMk cId="845052642" sldId="2147483732"/>
              <pc:sldLayoutMk cId="1718905787" sldId="2147483733"/>
              <ac:spMk id="3" creationId="{514AD0CD-F2C4-891C-F93D-6157D209EC80}"/>
            </ac:spMkLst>
          </pc:spChg>
        </pc:sldLayoutChg>
        <pc:sldLayoutChg chg="modSp">
          <pc:chgData name="Nguyễn Thành Kiên" userId="4003860e-cafa-482e-9892-8a93963390a6" providerId="ADAL" clId="{E4DBE150-4505-4210-A788-66288FB63647}" dt="2024-08-16T00:06:54.741" v="2151"/>
          <pc:sldLayoutMkLst>
            <pc:docMk/>
            <pc:sldMasterMk cId="845052642" sldId="2147483732"/>
            <pc:sldLayoutMk cId="2468181825" sldId="2147483735"/>
          </pc:sldLayoutMkLst>
          <pc:spChg chg="mod">
            <ac:chgData name="Nguyễn Thành Kiên" userId="4003860e-cafa-482e-9892-8a93963390a6" providerId="ADAL" clId="{E4DBE150-4505-4210-A788-66288FB63647}" dt="2024-08-16T00:06:54.741" v="2151"/>
            <ac:spMkLst>
              <pc:docMk/>
              <pc:sldMasterMk cId="845052642" sldId="2147483732"/>
              <pc:sldLayoutMk cId="2468181825" sldId="2147483735"/>
              <ac:spMk id="2" creationId="{C85D1C18-2BFE-9EA3-87D8-149C77A6BEB0}"/>
            </ac:spMkLst>
          </pc:spChg>
          <pc:spChg chg="mod">
            <ac:chgData name="Nguyễn Thành Kiên" userId="4003860e-cafa-482e-9892-8a93963390a6" providerId="ADAL" clId="{E4DBE150-4505-4210-A788-66288FB63647}" dt="2024-08-16T00:06:54.741" v="2151"/>
            <ac:spMkLst>
              <pc:docMk/>
              <pc:sldMasterMk cId="845052642" sldId="2147483732"/>
              <pc:sldLayoutMk cId="2468181825" sldId="2147483735"/>
              <ac:spMk id="3" creationId="{2C47D595-DB92-1A3A-7391-B2FB7517C000}"/>
            </ac:spMkLst>
          </pc:spChg>
        </pc:sldLayoutChg>
        <pc:sldLayoutChg chg="modSp">
          <pc:chgData name="Nguyễn Thành Kiên" userId="4003860e-cafa-482e-9892-8a93963390a6" providerId="ADAL" clId="{E4DBE150-4505-4210-A788-66288FB63647}" dt="2024-08-16T00:06:54.741" v="2151"/>
          <pc:sldLayoutMkLst>
            <pc:docMk/>
            <pc:sldMasterMk cId="845052642" sldId="2147483732"/>
            <pc:sldLayoutMk cId="2391934689" sldId="2147483736"/>
          </pc:sldLayoutMkLst>
          <pc:spChg chg="mod">
            <ac:chgData name="Nguyễn Thành Kiên" userId="4003860e-cafa-482e-9892-8a93963390a6" providerId="ADAL" clId="{E4DBE150-4505-4210-A788-66288FB63647}" dt="2024-08-16T00:06:54.741" v="2151"/>
            <ac:spMkLst>
              <pc:docMk/>
              <pc:sldMasterMk cId="845052642" sldId="2147483732"/>
              <pc:sldLayoutMk cId="2391934689" sldId="2147483736"/>
              <ac:spMk id="3" creationId="{9313CEBD-DC81-E50D-8AAD-891A2E298819}"/>
            </ac:spMkLst>
          </pc:spChg>
          <pc:spChg chg="mod">
            <ac:chgData name="Nguyễn Thành Kiên" userId="4003860e-cafa-482e-9892-8a93963390a6" providerId="ADAL" clId="{E4DBE150-4505-4210-A788-66288FB63647}" dt="2024-08-16T00:06:54.741" v="2151"/>
            <ac:spMkLst>
              <pc:docMk/>
              <pc:sldMasterMk cId="845052642" sldId="2147483732"/>
              <pc:sldLayoutMk cId="2391934689" sldId="2147483736"/>
              <ac:spMk id="4" creationId="{F376F18F-7D33-E924-F5F4-1E0D5B3A73AC}"/>
            </ac:spMkLst>
          </pc:spChg>
        </pc:sldLayoutChg>
        <pc:sldLayoutChg chg="modSp">
          <pc:chgData name="Nguyễn Thành Kiên" userId="4003860e-cafa-482e-9892-8a93963390a6" providerId="ADAL" clId="{E4DBE150-4505-4210-A788-66288FB63647}" dt="2024-08-16T00:06:54.741" v="2151"/>
          <pc:sldLayoutMkLst>
            <pc:docMk/>
            <pc:sldMasterMk cId="845052642" sldId="2147483732"/>
            <pc:sldLayoutMk cId="2336113670" sldId="2147483737"/>
          </pc:sldLayoutMkLst>
          <pc:spChg chg="mod">
            <ac:chgData name="Nguyễn Thành Kiên" userId="4003860e-cafa-482e-9892-8a93963390a6" providerId="ADAL" clId="{E4DBE150-4505-4210-A788-66288FB63647}" dt="2024-08-16T00:06:54.741" v="2151"/>
            <ac:spMkLst>
              <pc:docMk/>
              <pc:sldMasterMk cId="845052642" sldId="2147483732"/>
              <pc:sldLayoutMk cId="2336113670" sldId="2147483737"/>
              <ac:spMk id="2" creationId="{26172D15-2A19-70D0-7A80-F77768172A7E}"/>
            </ac:spMkLst>
          </pc:spChg>
          <pc:spChg chg="mod">
            <ac:chgData name="Nguyễn Thành Kiên" userId="4003860e-cafa-482e-9892-8a93963390a6" providerId="ADAL" clId="{E4DBE150-4505-4210-A788-66288FB63647}" dt="2024-08-16T00:06:54.741" v="2151"/>
            <ac:spMkLst>
              <pc:docMk/>
              <pc:sldMasterMk cId="845052642" sldId="2147483732"/>
              <pc:sldLayoutMk cId="2336113670" sldId="2147483737"/>
              <ac:spMk id="3" creationId="{166E2000-2C6C-67FA-7BBC-B497246FC0A0}"/>
            </ac:spMkLst>
          </pc:spChg>
          <pc:spChg chg="mod">
            <ac:chgData name="Nguyễn Thành Kiên" userId="4003860e-cafa-482e-9892-8a93963390a6" providerId="ADAL" clId="{E4DBE150-4505-4210-A788-66288FB63647}" dt="2024-08-16T00:06:54.741" v="2151"/>
            <ac:spMkLst>
              <pc:docMk/>
              <pc:sldMasterMk cId="845052642" sldId="2147483732"/>
              <pc:sldLayoutMk cId="2336113670" sldId="2147483737"/>
              <ac:spMk id="4" creationId="{1D493421-39A0-5035-ED26-12EC880A090E}"/>
            </ac:spMkLst>
          </pc:spChg>
          <pc:spChg chg="mod">
            <ac:chgData name="Nguyễn Thành Kiên" userId="4003860e-cafa-482e-9892-8a93963390a6" providerId="ADAL" clId="{E4DBE150-4505-4210-A788-66288FB63647}" dt="2024-08-16T00:06:54.741" v="2151"/>
            <ac:spMkLst>
              <pc:docMk/>
              <pc:sldMasterMk cId="845052642" sldId="2147483732"/>
              <pc:sldLayoutMk cId="2336113670" sldId="2147483737"/>
              <ac:spMk id="5" creationId="{F011ABDC-34BA-38CE-E5C5-E18045E4E2EF}"/>
            </ac:spMkLst>
          </pc:spChg>
          <pc:spChg chg="mod">
            <ac:chgData name="Nguyễn Thành Kiên" userId="4003860e-cafa-482e-9892-8a93963390a6" providerId="ADAL" clId="{E4DBE150-4505-4210-A788-66288FB63647}" dt="2024-08-16T00:06:54.741" v="2151"/>
            <ac:spMkLst>
              <pc:docMk/>
              <pc:sldMasterMk cId="845052642" sldId="2147483732"/>
              <pc:sldLayoutMk cId="2336113670" sldId="2147483737"/>
              <ac:spMk id="6" creationId="{14190A1A-89AE-FB5D-CD4B-B9C5590B27C3}"/>
            </ac:spMkLst>
          </pc:spChg>
        </pc:sldLayoutChg>
        <pc:sldLayoutChg chg="modSp">
          <pc:chgData name="Nguyễn Thành Kiên" userId="4003860e-cafa-482e-9892-8a93963390a6" providerId="ADAL" clId="{E4DBE150-4505-4210-A788-66288FB63647}" dt="2024-08-16T00:06:54.741" v="2151"/>
          <pc:sldLayoutMkLst>
            <pc:docMk/>
            <pc:sldMasterMk cId="845052642" sldId="2147483732"/>
            <pc:sldLayoutMk cId="2475986884" sldId="2147483740"/>
          </pc:sldLayoutMkLst>
          <pc:spChg chg="mod">
            <ac:chgData name="Nguyễn Thành Kiên" userId="4003860e-cafa-482e-9892-8a93963390a6" providerId="ADAL" clId="{E4DBE150-4505-4210-A788-66288FB63647}" dt="2024-08-16T00:06:54.741" v="2151"/>
            <ac:spMkLst>
              <pc:docMk/>
              <pc:sldMasterMk cId="845052642" sldId="2147483732"/>
              <pc:sldLayoutMk cId="2475986884" sldId="2147483740"/>
              <ac:spMk id="2" creationId="{BBD22D1E-C258-3FED-9866-C576A90770FE}"/>
            </ac:spMkLst>
          </pc:spChg>
          <pc:spChg chg="mod">
            <ac:chgData name="Nguyễn Thành Kiên" userId="4003860e-cafa-482e-9892-8a93963390a6" providerId="ADAL" clId="{E4DBE150-4505-4210-A788-66288FB63647}" dt="2024-08-16T00:06:54.741" v="2151"/>
            <ac:spMkLst>
              <pc:docMk/>
              <pc:sldMasterMk cId="845052642" sldId="2147483732"/>
              <pc:sldLayoutMk cId="2475986884" sldId="2147483740"/>
              <ac:spMk id="3" creationId="{799C2013-5B29-49A0-8563-4BFCC3B7EA75}"/>
            </ac:spMkLst>
          </pc:spChg>
          <pc:spChg chg="mod">
            <ac:chgData name="Nguyễn Thành Kiên" userId="4003860e-cafa-482e-9892-8a93963390a6" providerId="ADAL" clId="{E4DBE150-4505-4210-A788-66288FB63647}" dt="2024-08-16T00:06:54.741" v="2151"/>
            <ac:spMkLst>
              <pc:docMk/>
              <pc:sldMasterMk cId="845052642" sldId="2147483732"/>
              <pc:sldLayoutMk cId="2475986884" sldId="2147483740"/>
              <ac:spMk id="4" creationId="{1B6EE84F-CDF6-3859-C6F2-7D3A90842E14}"/>
            </ac:spMkLst>
          </pc:spChg>
        </pc:sldLayoutChg>
        <pc:sldLayoutChg chg="modSp">
          <pc:chgData name="Nguyễn Thành Kiên" userId="4003860e-cafa-482e-9892-8a93963390a6" providerId="ADAL" clId="{E4DBE150-4505-4210-A788-66288FB63647}" dt="2024-08-16T00:06:54.741" v="2151"/>
          <pc:sldLayoutMkLst>
            <pc:docMk/>
            <pc:sldMasterMk cId="845052642" sldId="2147483732"/>
            <pc:sldLayoutMk cId="3137430891" sldId="2147483741"/>
          </pc:sldLayoutMkLst>
          <pc:spChg chg="mod">
            <ac:chgData name="Nguyễn Thành Kiên" userId="4003860e-cafa-482e-9892-8a93963390a6" providerId="ADAL" clId="{E4DBE150-4505-4210-A788-66288FB63647}" dt="2024-08-16T00:06:54.741" v="2151"/>
            <ac:spMkLst>
              <pc:docMk/>
              <pc:sldMasterMk cId="845052642" sldId="2147483732"/>
              <pc:sldLayoutMk cId="3137430891" sldId="2147483741"/>
              <ac:spMk id="2" creationId="{5DCD15BD-5A56-F4D2-ADE0-7E65FFF0E7AD}"/>
            </ac:spMkLst>
          </pc:spChg>
          <pc:spChg chg="mod">
            <ac:chgData name="Nguyễn Thành Kiên" userId="4003860e-cafa-482e-9892-8a93963390a6" providerId="ADAL" clId="{E4DBE150-4505-4210-A788-66288FB63647}" dt="2024-08-16T00:06:54.741" v="2151"/>
            <ac:spMkLst>
              <pc:docMk/>
              <pc:sldMasterMk cId="845052642" sldId="2147483732"/>
              <pc:sldLayoutMk cId="3137430891" sldId="2147483741"/>
              <ac:spMk id="3" creationId="{AB924C0E-7228-F8EC-2542-0AF5725F9A3D}"/>
            </ac:spMkLst>
          </pc:spChg>
          <pc:spChg chg="mod">
            <ac:chgData name="Nguyễn Thành Kiên" userId="4003860e-cafa-482e-9892-8a93963390a6" providerId="ADAL" clId="{E4DBE150-4505-4210-A788-66288FB63647}" dt="2024-08-16T00:06:54.741" v="2151"/>
            <ac:spMkLst>
              <pc:docMk/>
              <pc:sldMasterMk cId="845052642" sldId="2147483732"/>
              <pc:sldLayoutMk cId="3137430891" sldId="2147483741"/>
              <ac:spMk id="4" creationId="{3F6EF242-45CB-3217-C503-2AC6B2DD8EE9}"/>
            </ac:spMkLst>
          </pc:spChg>
        </pc:sldLayoutChg>
        <pc:sldLayoutChg chg="modSp">
          <pc:chgData name="Nguyễn Thành Kiên" userId="4003860e-cafa-482e-9892-8a93963390a6" providerId="ADAL" clId="{E4DBE150-4505-4210-A788-66288FB63647}" dt="2024-08-16T00:06:54.741" v="2151"/>
          <pc:sldLayoutMkLst>
            <pc:docMk/>
            <pc:sldMasterMk cId="845052642" sldId="2147483732"/>
            <pc:sldLayoutMk cId="1508842339" sldId="2147483743"/>
          </pc:sldLayoutMkLst>
          <pc:spChg chg="mod">
            <ac:chgData name="Nguyễn Thành Kiên" userId="4003860e-cafa-482e-9892-8a93963390a6" providerId="ADAL" clId="{E4DBE150-4505-4210-A788-66288FB63647}" dt="2024-08-16T00:06:54.741" v="2151"/>
            <ac:spMkLst>
              <pc:docMk/>
              <pc:sldMasterMk cId="845052642" sldId="2147483732"/>
              <pc:sldLayoutMk cId="1508842339" sldId="2147483743"/>
              <ac:spMk id="2" creationId="{81E632AC-6A06-B344-3479-328EE247DE6A}"/>
            </ac:spMkLst>
          </pc:spChg>
          <pc:spChg chg="mod">
            <ac:chgData name="Nguyễn Thành Kiên" userId="4003860e-cafa-482e-9892-8a93963390a6" providerId="ADAL" clId="{E4DBE150-4505-4210-A788-66288FB63647}" dt="2024-08-16T00:06:54.741" v="2151"/>
            <ac:spMkLst>
              <pc:docMk/>
              <pc:sldMasterMk cId="845052642" sldId="2147483732"/>
              <pc:sldLayoutMk cId="1508842339" sldId="2147483743"/>
              <ac:spMk id="3" creationId="{118D0B7E-A32E-2153-5578-2A68FAA9DC8A}"/>
            </ac:spMkLst>
          </pc:spChg>
        </pc:sldLayoutChg>
      </pc:sldMasterChg>
    </pc:docChg>
  </pc:docChgLst>
</pc:chgInfo>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5" Type="http://schemas.openxmlformats.org/officeDocument/2006/relationships/image" Target="../media/image15.wmf"/><Relationship Id="rId4"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D71801-2C5A-44F1-A520-10782CD9D8EA}" type="datetimeFigureOut">
              <a:rPr lang="en-US" smtClean="0"/>
              <a:t>12/2/2024</a:t>
            </a:fld>
            <a:endParaRPr lang="en-US"/>
          </a:p>
        </p:txBody>
      </p:sp>
      <p:sp>
        <p:nvSpPr>
          <p:cNvPr id="4" name="Slide Image Placeholder 3"/>
          <p:cNvSpPr>
            <a:spLocks noGrp="1" noRot="1" noChangeAspect="1"/>
          </p:cNvSpPr>
          <p:nvPr>
            <p:ph type="sldImg" idx="2"/>
          </p:nvPr>
        </p:nvSpPr>
        <p:spPr>
          <a:xfrm>
            <a:off x="228600" y="685800"/>
            <a:ext cx="64008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61D7C5-22CE-42B6-883D-87BB4C78CDB2}" type="slidenum">
              <a:rPr lang="en-US" smtClean="0"/>
              <a:t>‹#›</a:t>
            </a:fld>
            <a:endParaRPr lang="en-US"/>
          </a:p>
        </p:txBody>
      </p:sp>
    </p:spTree>
    <p:extLst>
      <p:ext uri="{BB962C8B-B14F-4D97-AF65-F5344CB8AC3E}">
        <p14:creationId xmlns:p14="http://schemas.microsoft.com/office/powerpoint/2010/main" val="1156190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A5F25BA6-5AF1-6360-599B-B3DFE71FE995}"/>
              </a:ext>
            </a:extLst>
          </p:cNvPr>
          <p:cNvSpPr>
            <a:spLocks noGrp="1"/>
          </p:cNvSpPr>
          <p:nvPr>
            <p:ph type="ctrTitle"/>
          </p:nvPr>
        </p:nvSpPr>
        <p:spPr>
          <a:xfrm>
            <a:off x="1600200" y="1122363"/>
            <a:ext cx="9601200" cy="2387600"/>
          </a:xfrm>
        </p:spPr>
        <p:txBody>
          <a:bodyPr anchor="b"/>
          <a:lstStyle>
            <a:lvl1pPr algn="ctr">
              <a:defRPr sz="4500"/>
            </a:lvl1pPr>
          </a:lstStyle>
          <a:p>
            <a:r>
              <a:rPr lang="vi-VN"/>
              <a:t>Bấm để sửa kiểu tiêu đề Bản cái</a:t>
            </a:r>
          </a:p>
        </p:txBody>
      </p:sp>
      <p:sp>
        <p:nvSpPr>
          <p:cNvPr id="3" name="Tiêu đề phụ 2">
            <a:extLst>
              <a:ext uri="{FF2B5EF4-FFF2-40B4-BE49-F238E27FC236}">
                <a16:creationId xmlns="" xmlns:a16="http://schemas.microsoft.com/office/drawing/2014/main" id="{514AD0CD-F2C4-891C-F93D-6157D209EC80}"/>
              </a:ext>
            </a:extLst>
          </p:cNvPr>
          <p:cNvSpPr>
            <a:spLocks noGrp="1"/>
          </p:cNvSpPr>
          <p:nvPr>
            <p:ph type="subTitle" idx="1"/>
          </p:nvPr>
        </p:nvSpPr>
        <p:spPr>
          <a:xfrm>
            <a:off x="1600200" y="3602038"/>
            <a:ext cx="96012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a:t>Bấm để chỉnh sửa kiểu tiêu đề phụ của Bản cái</a:t>
            </a:r>
          </a:p>
        </p:txBody>
      </p:sp>
      <p:sp>
        <p:nvSpPr>
          <p:cNvPr id="4" name="Chỗ dành sẵn cho Ngày tháng 3">
            <a:extLst>
              <a:ext uri="{FF2B5EF4-FFF2-40B4-BE49-F238E27FC236}">
                <a16:creationId xmlns="" xmlns:a16="http://schemas.microsoft.com/office/drawing/2014/main" id="{6CFACE9C-63E1-FD18-4481-77969746DC98}"/>
              </a:ext>
            </a:extLst>
          </p:cNvPr>
          <p:cNvSpPr>
            <a:spLocks noGrp="1"/>
          </p:cNvSpPr>
          <p:nvPr>
            <p:ph type="dt" sz="half" idx="10"/>
          </p:nvPr>
        </p:nvSpPr>
        <p:spPr/>
        <p:txBody>
          <a:bodyPr/>
          <a:lstStyle/>
          <a:p>
            <a:fld id="{48A87A34-81AB-432B-8DAE-1953F412C126}" type="datetimeFigureOut">
              <a:rPr lang="en-US" smtClean="0"/>
              <a:t>12/2/2024</a:t>
            </a:fld>
            <a:endParaRPr lang="en-US" dirty="0"/>
          </a:p>
        </p:txBody>
      </p:sp>
      <p:sp>
        <p:nvSpPr>
          <p:cNvPr id="5" name="Chỗ dành sẵn cho Chân trang 4">
            <a:extLst>
              <a:ext uri="{FF2B5EF4-FFF2-40B4-BE49-F238E27FC236}">
                <a16:creationId xmlns="" xmlns:a16="http://schemas.microsoft.com/office/drawing/2014/main" id="{A7EBB1FA-6CA2-6F60-335B-47EDEB4A4FB1}"/>
              </a:ext>
            </a:extLst>
          </p:cNvPr>
          <p:cNvSpPr>
            <a:spLocks noGrp="1"/>
          </p:cNvSpPr>
          <p:nvPr>
            <p:ph type="ftr" sz="quarter" idx="11"/>
          </p:nvPr>
        </p:nvSpPr>
        <p:spPr/>
        <p:txBody>
          <a:bodyPr/>
          <a:lstStyle/>
          <a:p>
            <a:endParaRPr lang="en-US" dirty="0"/>
          </a:p>
        </p:txBody>
      </p:sp>
      <p:sp>
        <p:nvSpPr>
          <p:cNvPr id="6" name="Chỗ dành sẵn cho Số hiệu Bản chiếu 5">
            <a:extLst>
              <a:ext uri="{FF2B5EF4-FFF2-40B4-BE49-F238E27FC236}">
                <a16:creationId xmlns="" xmlns:a16="http://schemas.microsoft.com/office/drawing/2014/main" id="{EE46BA00-3CCA-5D95-B05E-8C7999A71A8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18905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AB7C0FC0-8290-ADE4-F9AA-C071AD205E63}"/>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 xmlns:a16="http://schemas.microsoft.com/office/drawing/2014/main" id="{400A9F7F-8643-7B68-83CD-7C990336A5FB}"/>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D6BBCB43-B04A-F537-DC0D-4DF208C5AA97}"/>
              </a:ext>
            </a:extLst>
          </p:cNvPr>
          <p:cNvSpPr>
            <a:spLocks noGrp="1"/>
          </p:cNvSpPr>
          <p:nvPr>
            <p:ph type="dt" sz="half" idx="10"/>
          </p:nvPr>
        </p:nvSpPr>
        <p:spPr/>
        <p:txBody>
          <a:bodyPr/>
          <a:lstStyle/>
          <a:p>
            <a:fld id="{48A87A34-81AB-432B-8DAE-1953F412C126}" type="datetimeFigureOut">
              <a:rPr lang="en-US" smtClean="0"/>
              <a:t>12/2/2024</a:t>
            </a:fld>
            <a:endParaRPr lang="en-US" dirty="0"/>
          </a:p>
        </p:txBody>
      </p:sp>
      <p:sp>
        <p:nvSpPr>
          <p:cNvPr id="5" name="Chỗ dành sẵn cho Chân trang 4">
            <a:extLst>
              <a:ext uri="{FF2B5EF4-FFF2-40B4-BE49-F238E27FC236}">
                <a16:creationId xmlns="" xmlns:a16="http://schemas.microsoft.com/office/drawing/2014/main" id="{EFE2C408-D494-9E2F-6896-3851F74C360A}"/>
              </a:ext>
            </a:extLst>
          </p:cNvPr>
          <p:cNvSpPr>
            <a:spLocks noGrp="1"/>
          </p:cNvSpPr>
          <p:nvPr>
            <p:ph type="ftr" sz="quarter" idx="11"/>
          </p:nvPr>
        </p:nvSpPr>
        <p:spPr/>
        <p:txBody>
          <a:bodyPr/>
          <a:lstStyle/>
          <a:p>
            <a:endParaRPr lang="en-US" dirty="0"/>
          </a:p>
        </p:txBody>
      </p:sp>
      <p:sp>
        <p:nvSpPr>
          <p:cNvPr id="6" name="Chỗ dành sẵn cho Số hiệu Bản chiếu 5">
            <a:extLst>
              <a:ext uri="{FF2B5EF4-FFF2-40B4-BE49-F238E27FC236}">
                <a16:creationId xmlns="" xmlns:a16="http://schemas.microsoft.com/office/drawing/2014/main" id="{B3B6D5F7-F378-49E3-82AF-AB517BED21BB}"/>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06225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81E632AC-6A06-B344-3479-328EE247DE6A}"/>
              </a:ext>
            </a:extLst>
          </p:cNvPr>
          <p:cNvSpPr>
            <a:spLocks noGrp="1"/>
          </p:cNvSpPr>
          <p:nvPr>
            <p:ph type="title" orient="vert"/>
          </p:nvPr>
        </p:nvSpPr>
        <p:spPr>
          <a:xfrm>
            <a:off x="9161147" y="365125"/>
            <a:ext cx="2760345" cy="5811838"/>
          </a:xfrm>
        </p:spPr>
        <p:txBody>
          <a:bodyPr vert="eaVert"/>
          <a:lstStyle/>
          <a:p>
            <a:r>
              <a:rPr lang="vi-VN"/>
              <a:t>Bấm để sửa kiểu tiêu đề Bản cái</a:t>
            </a:r>
          </a:p>
        </p:txBody>
      </p:sp>
      <p:sp>
        <p:nvSpPr>
          <p:cNvPr id="3" name="Chỗ dành sẵn cho Văn bản Dọc 2">
            <a:extLst>
              <a:ext uri="{FF2B5EF4-FFF2-40B4-BE49-F238E27FC236}">
                <a16:creationId xmlns="" xmlns:a16="http://schemas.microsoft.com/office/drawing/2014/main" id="{118D0B7E-A32E-2153-5578-2A68FAA9DC8A}"/>
              </a:ext>
            </a:extLst>
          </p:cNvPr>
          <p:cNvSpPr>
            <a:spLocks noGrp="1"/>
          </p:cNvSpPr>
          <p:nvPr>
            <p:ph type="body" orient="vert" idx="1"/>
          </p:nvPr>
        </p:nvSpPr>
        <p:spPr>
          <a:xfrm>
            <a:off x="880112" y="365125"/>
            <a:ext cx="8121015"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11B09AB2-9904-E587-2583-F19F6124CF74}"/>
              </a:ext>
            </a:extLst>
          </p:cNvPr>
          <p:cNvSpPr>
            <a:spLocks noGrp="1"/>
          </p:cNvSpPr>
          <p:nvPr>
            <p:ph type="dt" sz="half" idx="10"/>
          </p:nvPr>
        </p:nvSpPr>
        <p:spPr/>
        <p:txBody>
          <a:bodyPr/>
          <a:lstStyle/>
          <a:p>
            <a:fld id="{48A87A34-81AB-432B-8DAE-1953F412C126}" type="datetimeFigureOut">
              <a:rPr lang="en-US" smtClean="0"/>
              <a:t>12/2/2024</a:t>
            </a:fld>
            <a:endParaRPr lang="en-US" dirty="0"/>
          </a:p>
        </p:txBody>
      </p:sp>
      <p:sp>
        <p:nvSpPr>
          <p:cNvPr id="5" name="Chỗ dành sẵn cho Chân trang 4">
            <a:extLst>
              <a:ext uri="{FF2B5EF4-FFF2-40B4-BE49-F238E27FC236}">
                <a16:creationId xmlns="" xmlns:a16="http://schemas.microsoft.com/office/drawing/2014/main" id="{D8565CC0-55FB-A05B-AD42-39C5B3636202}"/>
              </a:ext>
            </a:extLst>
          </p:cNvPr>
          <p:cNvSpPr>
            <a:spLocks noGrp="1"/>
          </p:cNvSpPr>
          <p:nvPr>
            <p:ph type="ftr" sz="quarter" idx="11"/>
          </p:nvPr>
        </p:nvSpPr>
        <p:spPr/>
        <p:txBody>
          <a:bodyPr/>
          <a:lstStyle/>
          <a:p>
            <a:endParaRPr lang="en-US" dirty="0"/>
          </a:p>
        </p:txBody>
      </p:sp>
      <p:sp>
        <p:nvSpPr>
          <p:cNvPr id="6" name="Chỗ dành sẵn cho Số hiệu Bản chiếu 5">
            <a:extLst>
              <a:ext uri="{FF2B5EF4-FFF2-40B4-BE49-F238E27FC236}">
                <a16:creationId xmlns="" xmlns:a16="http://schemas.microsoft.com/office/drawing/2014/main" id="{C881A005-619C-B5E1-BBFC-16C45869683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08842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êu đề Bản chiếu">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93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397D6FC2-E568-54D8-9665-4832DCE054E6}"/>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C8152839-1728-0335-56C7-F2E71189B071}"/>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3E9AEAAF-9444-AD87-63D1-0528D0DDB381}"/>
              </a:ext>
            </a:extLst>
          </p:cNvPr>
          <p:cNvSpPr>
            <a:spLocks noGrp="1"/>
          </p:cNvSpPr>
          <p:nvPr>
            <p:ph type="dt" sz="half" idx="10"/>
          </p:nvPr>
        </p:nvSpPr>
        <p:spPr/>
        <p:txBody>
          <a:bodyPr/>
          <a:lstStyle/>
          <a:p>
            <a:fld id="{48A87A34-81AB-432B-8DAE-1953F412C126}" type="datetimeFigureOut">
              <a:rPr lang="en-US" smtClean="0"/>
              <a:pPr/>
              <a:t>12/2/2024</a:t>
            </a:fld>
            <a:endParaRPr lang="en-US" dirty="0"/>
          </a:p>
        </p:txBody>
      </p:sp>
      <p:sp>
        <p:nvSpPr>
          <p:cNvPr id="5" name="Chỗ dành sẵn cho Chân trang 4">
            <a:extLst>
              <a:ext uri="{FF2B5EF4-FFF2-40B4-BE49-F238E27FC236}">
                <a16:creationId xmlns="" xmlns:a16="http://schemas.microsoft.com/office/drawing/2014/main" id="{03FB9947-8E21-7E22-8AA5-D2975C74CB15}"/>
              </a:ext>
            </a:extLst>
          </p:cNvPr>
          <p:cNvSpPr>
            <a:spLocks noGrp="1"/>
          </p:cNvSpPr>
          <p:nvPr>
            <p:ph type="ftr" sz="quarter" idx="11"/>
          </p:nvPr>
        </p:nvSpPr>
        <p:spPr/>
        <p:txBody>
          <a:bodyPr/>
          <a:lstStyle/>
          <a:p>
            <a:endParaRPr lang="en-US" dirty="0"/>
          </a:p>
        </p:txBody>
      </p:sp>
      <p:sp>
        <p:nvSpPr>
          <p:cNvPr id="6" name="Chỗ dành sẵn cho Số hiệu Bản chiếu 5">
            <a:extLst>
              <a:ext uri="{FF2B5EF4-FFF2-40B4-BE49-F238E27FC236}">
                <a16:creationId xmlns="" xmlns:a16="http://schemas.microsoft.com/office/drawing/2014/main" id="{B5FFFD1F-54ED-0198-BE5E-4BA08EBBF905}"/>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49018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C85D1C18-2BFE-9EA3-87D8-149C77A6BEB0}"/>
              </a:ext>
            </a:extLst>
          </p:cNvPr>
          <p:cNvSpPr>
            <a:spLocks noGrp="1"/>
          </p:cNvSpPr>
          <p:nvPr>
            <p:ph type="title"/>
          </p:nvPr>
        </p:nvSpPr>
        <p:spPr>
          <a:xfrm>
            <a:off x="873443" y="1709742"/>
            <a:ext cx="11041380" cy="2852737"/>
          </a:xfrm>
        </p:spPr>
        <p:txBody>
          <a:bodyPr anchor="b"/>
          <a:lstStyle>
            <a:lvl1pPr>
              <a:defRPr sz="4500"/>
            </a:lvl1pPr>
          </a:lstStyle>
          <a:p>
            <a:r>
              <a:rPr lang="vi-VN"/>
              <a:t>Bấm để sửa kiểu tiêu đề Bản cái</a:t>
            </a:r>
          </a:p>
        </p:txBody>
      </p:sp>
      <p:sp>
        <p:nvSpPr>
          <p:cNvPr id="3" name="Chỗ dành sẵn cho Văn bản 2">
            <a:extLst>
              <a:ext uri="{FF2B5EF4-FFF2-40B4-BE49-F238E27FC236}">
                <a16:creationId xmlns="" xmlns:a16="http://schemas.microsoft.com/office/drawing/2014/main" id="{2C47D595-DB92-1A3A-7391-B2FB7517C000}"/>
              </a:ext>
            </a:extLst>
          </p:cNvPr>
          <p:cNvSpPr>
            <a:spLocks noGrp="1"/>
          </p:cNvSpPr>
          <p:nvPr>
            <p:ph type="body" idx="1"/>
          </p:nvPr>
        </p:nvSpPr>
        <p:spPr>
          <a:xfrm>
            <a:off x="873443" y="4589467"/>
            <a:ext cx="1104138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773CEE30-8CEF-BA04-1261-DF62B7ED1581}"/>
              </a:ext>
            </a:extLst>
          </p:cNvPr>
          <p:cNvSpPr>
            <a:spLocks noGrp="1"/>
          </p:cNvSpPr>
          <p:nvPr>
            <p:ph type="dt" sz="half" idx="10"/>
          </p:nvPr>
        </p:nvSpPr>
        <p:spPr/>
        <p:txBody>
          <a:bodyPr/>
          <a:lstStyle/>
          <a:p>
            <a:fld id="{48A87A34-81AB-432B-8DAE-1953F412C126}" type="datetimeFigureOut">
              <a:rPr lang="en-US" smtClean="0"/>
              <a:t>12/2/2024</a:t>
            </a:fld>
            <a:endParaRPr lang="en-US" dirty="0"/>
          </a:p>
        </p:txBody>
      </p:sp>
      <p:sp>
        <p:nvSpPr>
          <p:cNvPr id="5" name="Chỗ dành sẵn cho Chân trang 4">
            <a:extLst>
              <a:ext uri="{FF2B5EF4-FFF2-40B4-BE49-F238E27FC236}">
                <a16:creationId xmlns="" xmlns:a16="http://schemas.microsoft.com/office/drawing/2014/main" id="{BE42A46C-60DE-7787-41E0-3169F71E09AA}"/>
              </a:ext>
            </a:extLst>
          </p:cNvPr>
          <p:cNvSpPr>
            <a:spLocks noGrp="1"/>
          </p:cNvSpPr>
          <p:nvPr>
            <p:ph type="ftr" sz="quarter" idx="11"/>
          </p:nvPr>
        </p:nvSpPr>
        <p:spPr/>
        <p:txBody>
          <a:bodyPr/>
          <a:lstStyle/>
          <a:p>
            <a:endParaRPr lang="en-US" dirty="0"/>
          </a:p>
        </p:txBody>
      </p:sp>
      <p:sp>
        <p:nvSpPr>
          <p:cNvPr id="6" name="Chỗ dành sẵn cho Số hiệu Bản chiếu 5">
            <a:extLst>
              <a:ext uri="{FF2B5EF4-FFF2-40B4-BE49-F238E27FC236}">
                <a16:creationId xmlns="" xmlns:a16="http://schemas.microsoft.com/office/drawing/2014/main" id="{E7D7A68B-8510-E544-337F-6E4AA2D13AA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6818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67BFC1F9-9074-7358-B39E-22F3B261A5FE}"/>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9313CEBD-DC81-E50D-8AAD-891A2E298819}"/>
              </a:ext>
            </a:extLst>
          </p:cNvPr>
          <p:cNvSpPr>
            <a:spLocks noGrp="1"/>
          </p:cNvSpPr>
          <p:nvPr>
            <p:ph sz="half" idx="1"/>
          </p:nvPr>
        </p:nvSpPr>
        <p:spPr>
          <a:xfrm>
            <a:off x="880110" y="1825625"/>
            <a:ext cx="544068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 xmlns:a16="http://schemas.microsoft.com/office/drawing/2014/main" id="{F376F18F-7D33-E924-F5F4-1E0D5B3A73AC}"/>
              </a:ext>
            </a:extLst>
          </p:cNvPr>
          <p:cNvSpPr>
            <a:spLocks noGrp="1"/>
          </p:cNvSpPr>
          <p:nvPr>
            <p:ph sz="half" idx="2"/>
          </p:nvPr>
        </p:nvSpPr>
        <p:spPr>
          <a:xfrm>
            <a:off x="6480810" y="1825625"/>
            <a:ext cx="544068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 xmlns:a16="http://schemas.microsoft.com/office/drawing/2014/main" id="{6D47D978-0682-F73F-B6D7-E5BE477200C6}"/>
              </a:ext>
            </a:extLst>
          </p:cNvPr>
          <p:cNvSpPr>
            <a:spLocks noGrp="1"/>
          </p:cNvSpPr>
          <p:nvPr>
            <p:ph type="dt" sz="half" idx="10"/>
          </p:nvPr>
        </p:nvSpPr>
        <p:spPr/>
        <p:txBody>
          <a:bodyPr/>
          <a:lstStyle/>
          <a:p>
            <a:fld id="{48A87A34-81AB-432B-8DAE-1953F412C126}" type="datetimeFigureOut">
              <a:rPr lang="en-US" smtClean="0"/>
              <a:t>12/2/2024</a:t>
            </a:fld>
            <a:endParaRPr lang="en-US" dirty="0"/>
          </a:p>
        </p:txBody>
      </p:sp>
      <p:sp>
        <p:nvSpPr>
          <p:cNvPr id="6" name="Chỗ dành sẵn cho Chân trang 5">
            <a:extLst>
              <a:ext uri="{FF2B5EF4-FFF2-40B4-BE49-F238E27FC236}">
                <a16:creationId xmlns="" xmlns:a16="http://schemas.microsoft.com/office/drawing/2014/main" id="{56359863-78F1-A8C8-F91B-2AA5EC7D1FD6}"/>
              </a:ext>
            </a:extLst>
          </p:cNvPr>
          <p:cNvSpPr>
            <a:spLocks noGrp="1"/>
          </p:cNvSpPr>
          <p:nvPr>
            <p:ph type="ftr" sz="quarter" idx="11"/>
          </p:nvPr>
        </p:nvSpPr>
        <p:spPr/>
        <p:txBody>
          <a:bodyPr/>
          <a:lstStyle/>
          <a:p>
            <a:endParaRPr lang="en-US" dirty="0"/>
          </a:p>
        </p:txBody>
      </p:sp>
      <p:sp>
        <p:nvSpPr>
          <p:cNvPr id="7" name="Chỗ dành sẵn cho Số hiệu Bản chiếu 6">
            <a:extLst>
              <a:ext uri="{FF2B5EF4-FFF2-40B4-BE49-F238E27FC236}">
                <a16:creationId xmlns="" xmlns:a16="http://schemas.microsoft.com/office/drawing/2014/main" id="{25F19A69-AC66-6E19-BB76-D7F7B1479FE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91934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26172D15-2A19-70D0-7A80-F77768172A7E}"/>
              </a:ext>
            </a:extLst>
          </p:cNvPr>
          <p:cNvSpPr>
            <a:spLocks noGrp="1"/>
          </p:cNvSpPr>
          <p:nvPr>
            <p:ph type="title"/>
          </p:nvPr>
        </p:nvSpPr>
        <p:spPr>
          <a:xfrm>
            <a:off x="881777" y="365129"/>
            <a:ext cx="11041380" cy="1325563"/>
          </a:xfrm>
        </p:spPr>
        <p:txBody>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166E2000-2C6C-67FA-7BBC-B497246FC0A0}"/>
              </a:ext>
            </a:extLst>
          </p:cNvPr>
          <p:cNvSpPr>
            <a:spLocks noGrp="1"/>
          </p:cNvSpPr>
          <p:nvPr>
            <p:ph type="body" idx="1"/>
          </p:nvPr>
        </p:nvSpPr>
        <p:spPr>
          <a:xfrm>
            <a:off x="881779" y="1681163"/>
            <a:ext cx="5415676"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1D493421-39A0-5035-ED26-12EC880A090E}"/>
              </a:ext>
            </a:extLst>
          </p:cNvPr>
          <p:cNvSpPr>
            <a:spLocks noGrp="1"/>
          </p:cNvSpPr>
          <p:nvPr>
            <p:ph sz="half" idx="2"/>
          </p:nvPr>
        </p:nvSpPr>
        <p:spPr>
          <a:xfrm>
            <a:off x="881779" y="2505075"/>
            <a:ext cx="5415676"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 xmlns:a16="http://schemas.microsoft.com/office/drawing/2014/main" id="{F011ABDC-34BA-38CE-E5C5-E18045E4E2EF}"/>
              </a:ext>
            </a:extLst>
          </p:cNvPr>
          <p:cNvSpPr>
            <a:spLocks noGrp="1"/>
          </p:cNvSpPr>
          <p:nvPr>
            <p:ph type="body" sz="quarter" idx="3"/>
          </p:nvPr>
        </p:nvSpPr>
        <p:spPr>
          <a:xfrm>
            <a:off x="6480812" y="1681163"/>
            <a:ext cx="544234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14190A1A-89AE-FB5D-CD4B-B9C5590B27C3}"/>
              </a:ext>
            </a:extLst>
          </p:cNvPr>
          <p:cNvSpPr>
            <a:spLocks noGrp="1"/>
          </p:cNvSpPr>
          <p:nvPr>
            <p:ph sz="quarter" idx="4"/>
          </p:nvPr>
        </p:nvSpPr>
        <p:spPr>
          <a:xfrm>
            <a:off x="6480812" y="2505075"/>
            <a:ext cx="544234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 xmlns:a16="http://schemas.microsoft.com/office/drawing/2014/main" id="{E9AE3113-DAD7-9B13-9F87-81FE0F8D7F38}"/>
              </a:ext>
            </a:extLst>
          </p:cNvPr>
          <p:cNvSpPr>
            <a:spLocks noGrp="1"/>
          </p:cNvSpPr>
          <p:nvPr>
            <p:ph type="dt" sz="half" idx="10"/>
          </p:nvPr>
        </p:nvSpPr>
        <p:spPr/>
        <p:txBody>
          <a:bodyPr/>
          <a:lstStyle/>
          <a:p>
            <a:fld id="{48A87A34-81AB-432B-8DAE-1953F412C126}" type="datetimeFigureOut">
              <a:rPr lang="en-US" smtClean="0"/>
              <a:t>12/2/2024</a:t>
            </a:fld>
            <a:endParaRPr lang="en-US" dirty="0"/>
          </a:p>
        </p:txBody>
      </p:sp>
      <p:sp>
        <p:nvSpPr>
          <p:cNvPr id="8" name="Chỗ dành sẵn cho Chân trang 7">
            <a:extLst>
              <a:ext uri="{FF2B5EF4-FFF2-40B4-BE49-F238E27FC236}">
                <a16:creationId xmlns="" xmlns:a16="http://schemas.microsoft.com/office/drawing/2014/main" id="{A63D4832-AD9C-5B67-CC84-46459EE64311}"/>
              </a:ext>
            </a:extLst>
          </p:cNvPr>
          <p:cNvSpPr>
            <a:spLocks noGrp="1"/>
          </p:cNvSpPr>
          <p:nvPr>
            <p:ph type="ftr" sz="quarter" idx="11"/>
          </p:nvPr>
        </p:nvSpPr>
        <p:spPr/>
        <p:txBody>
          <a:bodyPr/>
          <a:lstStyle/>
          <a:p>
            <a:endParaRPr lang="en-US" dirty="0"/>
          </a:p>
        </p:txBody>
      </p:sp>
      <p:sp>
        <p:nvSpPr>
          <p:cNvPr id="9" name="Chỗ dành sẵn cho Số hiệu Bản chiếu 8">
            <a:extLst>
              <a:ext uri="{FF2B5EF4-FFF2-40B4-BE49-F238E27FC236}">
                <a16:creationId xmlns="" xmlns:a16="http://schemas.microsoft.com/office/drawing/2014/main" id="{EF7DC977-3D97-E8DF-3E9F-2F728CEBFCE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36113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A6569399-50D3-4CD6-10C7-B17C172B3CFB}"/>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 xmlns:a16="http://schemas.microsoft.com/office/drawing/2014/main" id="{AB11846E-0A91-D9E6-C0B7-848B0A517482}"/>
              </a:ext>
            </a:extLst>
          </p:cNvPr>
          <p:cNvSpPr>
            <a:spLocks noGrp="1"/>
          </p:cNvSpPr>
          <p:nvPr>
            <p:ph type="dt" sz="half" idx="10"/>
          </p:nvPr>
        </p:nvSpPr>
        <p:spPr/>
        <p:txBody>
          <a:bodyPr/>
          <a:lstStyle/>
          <a:p>
            <a:fld id="{48A87A34-81AB-432B-8DAE-1953F412C126}" type="datetimeFigureOut">
              <a:rPr lang="en-US" smtClean="0"/>
              <a:t>12/2/2024</a:t>
            </a:fld>
            <a:endParaRPr lang="en-US" dirty="0"/>
          </a:p>
        </p:txBody>
      </p:sp>
      <p:sp>
        <p:nvSpPr>
          <p:cNvPr id="4" name="Chỗ dành sẵn cho Chân trang 3">
            <a:extLst>
              <a:ext uri="{FF2B5EF4-FFF2-40B4-BE49-F238E27FC236}">
                <a16:creationId xmlns="" xmlns:a16="http://schemas.microsoft.com/office/drawing/2014/main" id="{7329528E-B436-2710-FDE9-B7EAB67DEE1C}"/>
              </a:ext>
            </a:extLst>
          </p:cNvPr>
          <p:cNvSpPr>
            <a:spLocks noGrp="1"/>
          </p:cNvSpPr>
          <p:nvPr>
            <p:ph type="ftr" sz="quarter" idx="11"/>
          </p:nvPr>
        </p:nvSpPr>
        <p:spPr/>
        <p:txBody>
          <a:bodyPr/>
          <a:lstStyle/>
          <a:p>
            <a:endParaRPr lang="en-US" dirty="0"/>
          </a:p>
        </p:txBody>
      </p:sp>
      <p:sp>
        <p:nvSpPr>
          <p:cNvPr id="5" name="Chỗ dành sẵn cho Số hiệu Bản chiếu 4">
            <a:extLst>
              <a:ext uri="{FF2B5EF4-FFF2-40B4-BE49-F238E27FC236}">
                <a16:creationId xmlns="" xmlns:a16="http://schemas.microsoft.com/office/drawing/2014/main" id="{F760590D-13AB-7CD6-8E75-F627061FB21F}"/>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6518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A8AAC09C-C310-3866-35D4-F616B368881B}"/>
              </a:ext>
            </a:extLst>
          </p:cNvPr>
          <p:cNvSpPr>
            <a:spLocks noGrp="1"/>
          </p:cNvSpPr>
          <p:nvPr>
            <p:ph type="dt" sz="half" idx="10"/>
          </p:nvPr>
        </p:nvSpPr>
        <p:spPr/>
        <p:txBody>
          <a:bodyPr/>
          <a:lstStyle/>
          <a:p>
            <a:fld id="{48A87A34-81AB-432B-8DAE-1953F412C126}" type="datetimeFigureOut">
              <a:rPr lang="en-US" smtClean="0"/>
              <a:t>12/2/2024</a:t>
            </a:fld>
            <a:endParaRPr lang="en-US" dirty="0"/>
          </a:p>
        </p:txBody>
      </p:sp>
      <p:sp>
        <p:nvSpPr>
          <p:cNvPr id="3" name="Chỗ dành sẵn cho Chân trang 2">
            <a:extLst>
              <a:ext uri="{FF2B5EF4-FFF2-40B4-BE49-F238E27FC236}">
                <a16:creationId xmlns="" xmlns:a16="http://schemas.microsoft.com/office/drawing/2014/main" id="{88723129-4FCA-EE76-421C-1D3DCD9B4F18}"/>
              </a:ext>
            </a:extLst>
          </p:cNvPr>
          <p:cNvSpPr>
            <a:spLocks noGrp="1"/>
          </p:cNvSpPr>
          <p:nvPr>
            <p:ph type="ftr" sz="quarter" idx="11"/>
          </p:nvPr>
        </p:nvSpPr>
        <p:spPr/>
        <p:txBody>
          <a:bodyPr/>
          <a:lstStyle/>
          <a:p>
            <a:endParaRPr lang="en-US" dirty="0"/>
          </a:p>
        </p:txBody>
      </p:sp>
      <p:sp>
        <p:nvSpPr>
          <p:cNvPr id="4" name="Chỗ dành sẵn cho Số hiệu Bản chiếu 3">
            <a:extLst>
              <a:ext uri="{FF2B5EF4-FFF2-40B4-BE49-F238E27FC236}">
                <a16:creationId xmlns="" xmlns:a16="http://schemas.microsoft.com/office/drawing/2014/main" id="{21BC1427-5F20-4EFC-E169-CE464698BC6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58328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BBD22D1E-C258-3FED-9866-C576A90770FE}"/>
              </a:ext>
            </a:extLst>
          </p:cNvPr>
          <p:cNvSpPr>
            <a:spLocks noGrp="1"/>
          </p:cNvSpPr>
          <p:nvPr>
            <p:ph type="title"/>
          </p:nvPr>
        </p:nvSpPr>
        <p:spPr>
          <a:xfrm>
            <a:off x="881778" y="457200"/>
            <a:ext cx="4128849" cy="1600200"/>
          </a:xfrm>
        </p:spPr>
        <p:txBody>
          <a:bodyPr anchor="b"/>
          <a:lstStyle>
            <a:lvl1pPr>
              <a:defRPr sz="2400"/>
            </a:lvl1pPr>
          </a:lstStyle>
          <a:p>
            <a:r>
              <a:rPr lang="vi-VN"/>
              <a:t>Bấm để sửa kiểu tiêu đề Bản cái</a:t>
            </a:r>
          </a:p>
        </p:txBody>
      </p:sp>
      <p:sp>
        <p:nvSpPr>
          <p:cNvPr id="3" name="Chỗ dành sẵn cho Nội dung 2">
            <a:extLst>
              <a:ext uri="{FF2B5EF4-FFF2-40B4-BE49-F238E27FC236}">
                <a16:creationId xmlns="" xmlns:a16="http://schemas.microsoft.com/office/drawing/2014/main" id="{799C2013-5B29-49A0-8563-4BFCC3B7EA75}"/>
              </a:ext>
            </a:extLst>
          </p:cNvPr>
          <p:cNvSpPr>
            <a:spLocks noGrp="1"/>
          </p:cNvSpPr>
          <p:nvPr>
            <p:ph idx="1"/>
          </p:nvPr>
        </p:nvSpPr>
        <p:spPr>
          <a:xfrm>
            <a:off x="5442347" y="987429"/>
            <a:ext cx="648081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 xmlns:a16="http://schemas.microsoft.com/office/drawing/2014/main" id="{1B6EE84F-CDF6-3859-C6F2-7D3A90842E14}"/>
              </a:ext>
            </a:extLst>
          </p:cNvPr>
          <p:cNvSpPr>
            <a:spLocks noGrp="1"/>
          </p:cNvSpPr>
          <p:nvPr>
            <p:ph type="body" sz="half" idx="2"/>
          </p:nvPr>
        </p:nvSpPr>
        <p:spPr>
          <a:xfrm>
            <a:off x="881778" y="2057400"/>
            <a:ext cx="412884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B8962AD2-0685-D65E-37EF-F4CC9AD8C69F}"/>
              </a:ext>
            </a:extLst>
          </p:cNvPr>
          <p:cNvSpPr>
            <a:spLocks noGrp="1"/>
          </p:cNvSpPr>
          <p:nvPr>
            <p:ph type="dt" sz="half" idx="10"/>
          </p:nvPr>
        </p:nvSpPr>
        <p:spPr/>
        <p:txBody>
          <a:bodyPr/>
          <a:lstStyle/>
          <a:p>
            <a:fld id="{48A87A34-81AB-432B-8DAE-1953F412C126}" type="datetimeFigureOut">
              <a:rPr lang="en-US" smtClean="0"/>
              <a:t>12/2/2024</a:t>
            </a:fld>
            <a:endParaRPr lang="en-US" dirty="0"/>
          </a:p>
        </p:txBody>
      </p:sp>
      <p:sp>
        <p:nvSpPr>
          <p:cNvPr id="6" name="Chỗ dành sẵn cho Chân trang 5">
            <a:extLst>
              <a:ext uri="{FF2B5EF4-FFF2-40B4-BE49-F238E27FC236}">
                <a16:creationId xmlns="" xmlns:a16="http://schemas.microsoft.com/office/drawing/2014/main" id="{33284CD7-9252-07E0-4C85-E7DB18DA25B1}"/>
              </a:ext>
            </a:extLst>
          </p:cNvPr>
          <p:cNvSpPr>
            <a:spLocks noGrp="1"/>
          </p:cNvSpPr>
          <p:nvPr>
            <p:ph type="ftr" sz="quarter" idx="11"/>
          </p:nvPr>
        </p:nvSpPr>
        <p:spPr/>
        <p:txBody>
          <a:bodyPr/>
          <a:lstStyle/>
          <a:p>
            <a:endParaRPr lang="en-US" dirty="0"/>
          </a:p>
        </p:txBody>
      </p:sp>
      <p:sp>
        <p:nvSpPr>
          <p:cNvPr id="7" name="Chỗ dành sẵn cho Số hiệu Bản chiếu 6">
            <a:extLst>
              <a:ext uri="{FF2B5EF4-FFF2-40B4-BE49-F238E27FC236}">
                <a16:creationId xmlns="" xmlns:a16="http://schemas.microsoft.com/office/drawing/2014/main" id="{28B15831-6534-A26C-907C-C509AF2C97F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5986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5DCD15BD-5A56-F4D2-ADE0-7E65FFF0E7AD}"/>
              </a:ext>
            </a:extLst>
          </p:cNvPr>
          <p:cNvSpPr>
            <a:spLocks noGrp="1"/>
          </p:cNvSpPr>
          <p:nvPr>
            <p:ph type="title"/>
          </p:nvPr>
        </p:nvSpPr>
        <p:spPr>
          <a:xfrm>
            <a:off x="881778" y="457200"/>
            <a:ext cx="4128849" cy="1600200"/>
          </a:xfrm>
        </p:spPr>
        <p:txBody>
          <a:bodyPr anchor="b"/>
          <a:lstStyle>
            <a:lvl1pPr>
              <a:defRPr sz="2400"/>
            </a:lvl1pPr>
          </a:lstStyle>
          <a:p>
            <a:r>
              <a:rPr lang="vi-VN"/>
              <a:t>Bấm để sửa kiểu tiêu đề Bản cái</a:t>
            </a:r>
          </a:p>
        </p:txBody>
      </p:sp>
      <p:sp>
        <p:nvSpPr>
          <p:cNvPr id="3" name="Chỗ dành sẵn cho Hình ảnh 2">
            <a:extLst>
              <a:ext uri="{FF2B5EF4-FFF2-40B4-BE49-F238E27FC236}">
                <a16:creationId xmlns="" xmlns:a16="http://schemas.microsoft.com/office/drawing/2014/main" id="{AB924C0E-7228-F8EC-2542-0AF5725F9A3D}"/>
              </a:ext>
            </a:extLst>
          </p:cNvPr>
          <p:cNvSpPr>
            <a:spLocks noGrp="1"/>
          </p:cNvSpPr>
          <p:nvPr>
            <p:ph type="pic" idx="1"/>
          </p:nvPr>
        </p:nvSpPr>
        <p:spPr>
          <a:xfrm>
            <a:off x="5442347" y="987429"/>
            <a:ext cx="648081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Chỗ dành sẵn cho Văn bản 3">
            <a:extLst>
              <a:ext uri="{FF2B5EF4-FFF2-40B4-BE49-F238E27FC236}">
                <a16:creationId xmlns="" xmlns:a16="http://schemas.microsoft.com/office/drawing/2014/main" id="{3F6EF242-45CB-3217-C503-2AC6B2DD8EE9}"/>
              </a:ext>
            </a:extLst>
          </p:cNvPr>
          <p:cNvSpPr>
            <a:spLocks noGrp="1"/>
          </p:cNvSpPr>
          <p:nvPr>
            <p:ph type="body" sz="half" idx="2"/>
          </p:nvPr>
        </p:nvSpPr>
        <p:spPr>
          <a:xfrm>
            <a:off x="881778" y="2057400"/>
            <a:ext cx="412884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1CDCFCB3-3DD2-DFB1-9A4B-ED22FB10FF05}"/>
              </a:ext>
            </a:extLst>
          </p:cNvPr>
          <p:cNvSpPr>
            <a:spLocks noGrp="1"/>
          </p:cNvSpPr>
          <p:nvPr>
            <p:ph type="dt" sz="half" idx="10"/>
          </p:nvPr>
        </p:nvSpPr>
        <p:spPr/>
        <p:txBody>
          <a:bodyPr/>
          <a:lstStyle/>
          <a:p>
            <a:fld id="{48A87A34-81AB-432B-8DAE-1953F412C126}" type="datetimeFigureOut">
              <a:rPr lang="en-US" smtClean="0"/>
              <a:t>12/2/2024</a:t>
            </a:fld>
            <a:endParaRPr lang="en-US" dirty="0"/>
          </a:p>
        </p:txBody>
      </p:sp>
      <p:sp>
        <p:nvSpPr>
          <p:cNvPr id="6" name="Chỗ dành sẵn cho Chân trang 5">
            <a:extLst>
              <a:ext uri="{FF2B5EF4-FFF2-40B4-BE49-F238E27FC236}">
                <a16:creationId xmlns="" xmlns:a16="http://schemas.microsoft.com/office/drawing/2014/main" id="{3274413D-DD58-CEB6-A819-CB7538BB0566}"/>
              </a:ext>
            </a:extLst>
          </p:cNvPr>
          <p:cNvSpPr>
            <a:spLocks noGrp="1"/>
          </p:cNvSpPr>
          <p:nvPr>
            <p:ph type="ftr" sz="quarter" idx="11"/>
          </p:nvPr>
        </p:nvSpPr>
        <p:spPr/>
        <p:txBody>
          <a:bodyPr/>
          <a:lstStyle/>
          <a:p>
            <a:endParaRPr lang="en-US" dirty="0"/>
          </a:p>
        </p:txBody>
      </p:sp>
      <p:sp>
        <p:nvSpPr>
          <p:cNvPr id="7" name="Chỗ dành sẵn cho Số hiệu Bản chiếu 6">
            <a:extLst>
              <a:ext uri="{FF2B5EF4-FFF2-40B4-BE49-F238E27FC236}">
                <a16:creationId xmlns="" xmlns:a16="http://schemas.microsoft.com/office/drawing/2014/main" id="{506AE773-4747-F0B7-7710-01CA567D3FCC}"/>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7430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 xmlns:a16="http://schemas.microsoft.com/office/drawing/2014/main" id="{D100B237-2E15-FDEA-A949-2DE52F2F6B11}"/>
              </a:ext>
            </a:extLst>
          </p:cNvPr>
          <p:cNvSpPr>
            <a:spLocks noGrp="1"/>
          </p:cNvSpPr>
          <p:nvPr>
            <p:ph type="title"/>
          </p:nvPr>
        </p:nvSpPr>
        <p:spPr>
          <a:xfrm>
            <a:off x="880110" y="365129"/>
            <a:ext cx="1104138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CED9BB90-180E-326A-3393-6F9F116953F8}"/>
              </a:ext>
            </a:extLst>
          </p:cNvPr>
          <p:cNvSpPr>
            <a:spLocks noGrp="1"/>
          </p:cNvSpPr>
          <p:nvPr>
            <p:ph type="body" idx="1"/>
          </p:nvPr>
        </p:nvSpPr>
        <p:spPr>
          <a:xfrm>
            <a:off x="880110" y="1825625"/>
            <a:ext cx="1104138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C65F7854-4C41-9727-4367-8E6D4743B2A0}"/>
              </a:ext>
            </a:extLst>
          </p:cNvPr>
          <p:cNvSpPr>
            <a:spLocks noGrp="1"/>
          </p:cNvSpPr>
          <p:nvPr>
            <p:ph type="dt" sz="half" idx="2"/>
          </p:nvPr>
        </p:nvSpPr>
        <p:spPr>
          <a:xfrm>
            <a:off x="880110" y="6356354"/>
            <a:ext cx="288036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48A87A34-81AB-432B-8DAE-1953F412C126}" type="datetimeFigureOut">
              <a:rPr lang="en-US" smtClean="0"/>
              <a:pPr/>
              <a:t>12/2/2024</a:t>
            </a:fld>
            <a:endParaRPr lang="en-US" dirty="0"/>
          </a:p>
        </p:txBody>
      </p:sp>
      <p:sp>
        <p:nvSpPr>
          <p:cNvPr id="5" name="Chỗ dành sẵn cho Chân trang 4">
            <a:extLst>
              <a:ext uri="{FF2B5EF4-FFF2-40B4-BE49-F238E27FC236}">
                <a16:creationId xmlns="" xmlns:a16="http://schemas.microsoft.com/office/drawing/2014/main" id="{0C5291D8-AFE6-C11F-81DF-5BA6F08D1FF5}"/>
              </a:ext>
            </a:extLst>
          </p:cNvPr>
          <p:cNvSpPr>
            <a:spLocks noGrp="1"/>
          </p:cNvSpPr>
          <p:nvPr>
            <p:ph type="ftr" sz="quarter" idx="3"/>
          </p:nvPr>
        </p:nvSpPr>
        <p:spPr>
          <a:xfrm>
            <a:off x="4240530" y="6356354"/>
            <a:ext cx="432054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Chỗ dành sẵn cho Số hiệu Bản chiếu 5">
            <a:extLst>
              <a:ext uri="{FF2B5EF4-FFF2-40B4-BE49-F238E27FC236}">
                <a16:creationId xmlns="" xmlns:a16="http://schemas.microsoft.com/office/drawing/2014/main" id="{34C57152-6582-1597-A1E3-842B5D775141}"/>
              </a:ext>
            </a:extLst>
          </p:cNvPr>
          <p:cNvSpPr>
            <a:spLocks noGrp="1"/>
          </p:cNvSpPr>
          <p:nvPr>
            <p:ph type="sldNum" sz="quarter" idx="4"/>
          </p:nvPr>
        </p:nvSpPr>
        <p:spPr>
          <a:xfrm>
            <a:off x="9041130" y="6356354"/>
            <a:ext cx="288036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4505264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5.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2.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16.wmf"/></Relationships>
</file>

<file path=ppt/slides/_rels/slide17.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oleObject" Target="../embeddings/oleObject8.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10.bin"/></Relationships>
</file>

<file path=ppt/slides/_rels/slide18.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22.wmf"/><Relationship Id="rId5" Type="http://schemas.openxmlformats.org/officeDocument/2006/relationships/oleObject" Target="../embeddings/oleObject12.bin"/><Relationship Id="rId4" Type="http://schemas.openxmlformats.org/officeDocument/2006/relationships/image" Target="../media/image21.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oleObject" Target="../embeddings/oleObject15.bin"/><Relationship Id="rId4" Type="http://schemas.openxmlformats.org/officeDocument/2006/relationships/image" Target="../media/image35.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37.wmf"/><Relationship Id="rId5" Type="http://schemas.openxmlformats.org/officeDocument/2006/relationships/oleObject" Target="../embeddings/oleObject17.bin"/><Relationship Id="rId4" Type="http://schemas.openxmlformats.org/officeDocument/2006/relationships/image" Target="../media/image36.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p:txBody>
          <a:bodyPr/>
          <a:lstStyle/>
          <a:p>
            <a:pPr>
              <a:buFontTx/>
              <a:buNone/>
            </a:pPr>
            <a:endParaRPr lang="en-US">
              <a:latin typeface=".VnTime" pitchFamily="34" charset="0"/>
            </a:endParaRPr>
          </a:p>
          <a:p>
            <a:pPr>
              <a:buFontTx/>
              <a:buNone/>
            </a:pPr>
            <a:endParaRPr lang="en-US">
              <a:latin typeface=".VnTime" pitchFamily="34" charset="0"/>
            </a:endParaRPr>
          </a:p>
        </p:txBody>
      </p:sp>
      <p:pic>
        <p:nvPicPr>
          <p:cNvPr id="9219" name="Picture 3" descr="29"/>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124690" y="-152400"/>
            <a:ext cx="12940145" cy="72182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0" name="Text Box 4"/>
          <p:cNvSpPr txBox="1">
            <a:spLocks noChangeArrowheads="1"/>
          </p:cNvSpPr>
          <p:nvPr/>
        </p:nvSpPr>
        <p:spPr bwMode="auto">
          <a:xfrm>
            <a:off x="4907280" y="2362200"/>
            <a:ext cx="40538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a:latin typeface="Times New Roman" pitchFamily="18" charset="0"/>
            </a:endParaRPr>
          </a:p>
        </p:txBody>
      </p:sp>
      <p:pic>
        <p:nvPicPr>
          <p:cNvPr id="9221" name="Picture 5" descr="blumen-pflanzen14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80560" y="3886200"/>
            <a:ext cx="3867151" cy="2133600"/>
          </a:xfrm>
          <a:prstGeom prst="rect">
            <a:avLst/>
          </a:prstGeom>
          <a:noFill/>
          <a:extLst>
            <a:ext uri="{909E8E84-426E-40DD-AFC4-6F175D3DCCD1}">
              <a14:hiddenFill xmlns:a14="http://schemas.microsoft.com/office/drawing/2010/main">
                <a:solidFill>
                  <a:srgbClr val="FFFFFF"/>
                </a:solidFill>
              </a14:hiddenFill>
            </a:ext>
          </a:extLst>
        </p:spPr>
      </p:pic>
      <p:sp>
        <p:nvSpPr>
          <p:cNvPr id="9222" name="Text Box 6"/>
          <p:cNvSpPr txBox="1">
            <a:spLocks noChangeArrowheads="1"/>
          </p:cNvSpPr>
          <p:nvPr/>
        </p:nvSpPr>
        <p:spPr bwMode="auto">
          <a:xfrm>
            <a:off x="4587240" y="1981200"/>
            <a:ext cx="45872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a:latin typeface="Times New Roman" pitchFamily="18" charset="0"/>
            </a:endParaRPr>
          </a:p>
        </p:txBody>
      </p:sp>
      <p:sp>
        <p:nvSpPr>
          <p:cNvPr id="9224" name="WordArt 8"/>
          <p:cNvSpPr>
            <a:spLocks noChangeArrowheads="1" noChangeShapeType="1" noTextEdit="1"/>
          </p:cNvSpPr>
          <p:nvPr/>
        </p:nvSpPr>
        <p:spPr bwMode="auto">
          <a:xfrm>
            <a:off x="984739" y="2029690"/>
            <a:ext cx="10832123" cy="1600200"/>
          </a:xfrm>
          <a:prstGeom prst="rect">
            <a:avLst/>
          </a:prstGeom>
        </p:spPr>
        <p:txBody>
          <a:bodyPr wrap="none" fromWordArt="1">
            <a:prstTxWarp prst="textPlain">
              <a:avLst>
                <a:gd name="adj" fmla="val 50000"/>
              </a:avLst>
            </a:prstTxWarp>
          </a:bodyPr>
          <a:lstStyle/>
          <a:p>
            <a:pPr algn="ctr"/>
            <a:r>
              <a:rPr lang="en-US" b="1" i="1" kern="10">
                <a:ln w="12700">
                  <a:solidFill>
                    <a:srgbClr val="FF9900"/>
                  </a:solidFill>
                  <a:round/>
                  <a:headEnd/>
                  <a:tailEnd/>
                </a:ln>
                <a:solidFill>
                  <a:srgbClr val="FF0000"/>
                </a:solidFill>
                <a:effectLst>
                  <a:outerShdw dist="35921" dir="2700000" sy="50000" kx="2115830" algn="bl" rotWithShape="0">
                    <a:srgbClr val="C0C0C0">
                      <a:alpha val="80000"/>
                    </a:srgbClr>
                  </a:outerShdw>
                </a:effectLst>
                <a:latin typeface="Times New Roman"/>
                <a:cs typeface="Times New Roman"/>
              </a:rPr>
              <a:t>NHIỆT LIỆT CHÀO MỪNG QUÝ THẦY CÔ </a:t>
            </a:r>
          </a:p>
          <a:p>
            <a:pPr algn="ctr"/>
            <a:r>
              <a:rPr lang="en-US" b="1" i="1" kern="10">
                <a:ln w="12700">
                  <a:solidFill>
                    <a:srgbClr val="FF9900"/>
                  </a:solidFill>
                  <a:round/>
                  <a:headEnd/>
                  <a:tailEnd/>
                </a:ln>
                <a:solidFill>
                  <a:srgbClr val="FF0000"/>
                </a:solidFill>
                <a:effectLst>
                  <a:outerShdw dist="35921" dir="2700000" sy="50000" kx="2115830" algn="bl" rotWithShape="0">
                    <a:srgbClr val="C0C0C0">
                      <a:alpha val="80000"/>
                    </a:srgbClr>
                  </a:outerShdw>
                </a:effectLst>
                <a:latin typeface="Times New Roman"/>
                <a:cs typeface="Times New Roman"/>
              </a:rPr>
              <a:t>VÀ CÁC EM HỌC </a:t>
            </a:r>
            <a:r>
              <a:rPr lang="en-US" b="1" i="1" kern="10" smtClean="0">
                <a:ln w="12700">
                  <a:solidFill>
                    <a:srgbClr val="FF9900"/>
                  </a:solidFill>
                  <a:round/>
                  <a:headEnd/>
                  <a:tailEnd/>
                </a:ln>
                <a:solidFill>
                  <a:srgbClr val="FF0000"/>
                </a:solidFill>
                <a:effectLst>
                  <a:outerShdw dist="35921" dir="2700000" sy="50000" kx="2115830" algn="bl" rotWithShape="0">
                    <a:srgbClr val="C0C0C0">
                      <a:alpha val="80000"/>
                    </a:srgbClr>
                  </a:outerShdw>
                </a:effectLst>
                <a:latin typeface="Times New Roman"/>
                <a:cs typeface="Times New Roman"/>
              </a:rPr>
              <a:t>SINH </a:t>
            </a:r>
          </a:p>
          <a:p>
            <a:pPr algn="ctr"/>
            <a:r>
              <a:rPr lang="en-US" b="1" i="1" kern="10" smtClean="0">
                <a:ln w="12700">
                  <a:solidFill>
                    <a:srgbClr val="FF9900"/>
                  </a:solidFill>
                  <a:round/>
                  <a:headEnd/>
                  <a:tailEnd/>
                </a:ln>
                <a:solidFill>
                  <a:srgbClr val="FF0000"/>
                </a:solidFill>
                <a:effectLst>
                  <a:outerShdw dist="35921" dir="2700000" sy="50000" kx="2115830" algn="bl" rotWithShape="0">
                    <a:srgbClr val="C0C0C0">
                      <a:alpha val="80000"/>
                    </a:srgbClr>
                  </a:outerShdw>
                </a:effectLst>
                <a:latin typeface="Times New Roman"/>
                <a:cs typeface="Times New Roman"/>
              </a:rPr>
              <a:t>VỀ DỰ HỘI GIẢNG CHÀO MỪNG 20/11</a:t>
            </a:r>
            <a:endParaRPr lang="en-US" b="1" i="1" kern="10">
              <a:ln w="12700">
                <a:solidFill>
                  <a:srgbClr val="FF9900"/>
                </a:solidFill>
                <a:round/>
                <a:headEnd/>
                <a:tailEnd/>
              </a:ln>
              <a:solidFill>
                <a:srgbClr val="FF0000"/>
              </a:solidFill>
              <a:effectLst>
                <a:outerShdw dist="35921" dir="2700000" sy="50000" kx="2115830" algn="bl" rotWithShape="0">
                  <a:srgbClr val="C0C0C0">
                    <a:alpha val="80000"/>
                  </a:srgbClr>
                </a:outerShdw>
              </a:effectLst>
              <a:latin typeface="Times New Roman"/>
              <a:cs typeface="Times New Roman"/>
            </a:endParaRPr>
          </a:p>
        </p:txBody>
      </p:sp>
    </p:spTree>
    <p:extLst>
      <p:ext uri="{BB962C8B-B14F-4D97-AF65-F5344CB8AC3E}">
        <p14:creationId xmlns:p14="http://schemas.microsoft.com/office/powerpoint/2010/main" val="239799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repeatCount="2000" accel="50000" decel="50000" fill="hold" grpId="0" nodeType="afterEffect">
                                  <p:stCondLst>
                                    <p:cond delay="0"/>
                                  </p:stCondLst>
                                  <p:childTnLst>
                                    <p:set>
                                      <p:cBhvr>
                                        <p:cTn id="6" dur="1" fill="hold">
                                          <p:stCondLst>
                                            <p:cond delay="0"/>
                                          </p:stCondLst>
                                        </p:cTn>
                                        <p:tgtEl>
                                          <p:spTgt spid="9224"/>
                                        </p:tgtEl>
                                        <p:attrNameLst>
                                          <p:attrName>style.visibility</p:attrName>
                                        </p:attrNameLst>
                                      </p:cBhvr>
                                      <p:to>
                                        <p:strVal val="visible"/>
                                      </p:to>
                                    </p:set>
                                    <p:anim calcmode="lin" valueType="num">
                                      <p:cBhvr additive="base">
                                        <p:cTn id="7" dur="2000" fill="hold"/>
                                        <p:tgtEl>
                                          <p:spTgt spid="9224"/>
                                        </p:tgtEl>
                                        <p:attrNameLst>
                                          <p:attrName>ppt_x</p:attrName>
                                        </p:attrNameLst>
                                      </p:cBhvr>
                                      <p:tavLst>
                                        <p:tav tm="0">
                                          <p:val>
                                            <p:strVal val="1+#ppt_w/2"/>
                                          </p:val>
                                        </p:tav>
                                        <p:tav tm="100000">
                                          <p:val>
                                            <p:strVal val="#ppt_x"/>
                                          </p:val>
                                        </p:tav>
                                      </p:tavLst>
                                    </p:anim>
                                    <p:anim calcmode="lin" valueType="num">
                                      <p:cBhvr additive="base">
                                        <p:cTn id="8" dur="2000" fill="hold"/>
                                        <p:tgtEl>
                                          <p:spTgt spid="92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77379" y="929733"/>
            <a:ext cx="2256790" cy="567690"/>
          </a:xfrm>
          <a:prstGeom prst="rect">
            <a:avLst/>
          </a:prstGeom>
        </p:spPr>
        <p:txBody>
          <a:bodyPr wrap="square"/>
          <a:lstStyle/>
          <a:p>
            <a:pPr>
              <a:spcAft>
                <a:spcPts val="0"/>
              </a:spcAft>
            </a:pPr>
            <a:r>
              <a:rPr lang="en-US" sz="3200" b="1" kern="1200">
                <a:solidFill>
                  <a:srgbClr val="FF0000"/>
                </a:solidFill>
                <a:effectLst/>
                <a:highlight>
                  <a:srgbClr val="00FFFF"/>
                </a:highlight>
                <a:latin typeface="Times New Roman"/>
                <a:ea typeface="Times New Roman"/>
              </a:rPr>
              <a:t>Em </a:t>
            </a:r>
            <a:r>
              <a:rPr lang="en-US" sz="3200" b="1" smtClean="0">
                <a:solidFill>
                  <a:srgbClr val="FF0000"/>
                </a:solidFill>
                <a:highlight>
                  <a:srgbClr val="00FFFF"/>
                </a:highlight>
                <a:latin typeface="Times New Roman"/>
                <a:ea typeface="Times New Roman"/>
              </a:rPr>
              <a:t>đã học.</a:t>
            </a:r>
            <a:endParaRPr lang="en-US" sz="1200">
              <a:effectLst/>
              <a:latin typeface="Times New Roman"/>
              <a:ea typeface="Times New Roman"/>
            </a:endParaRPr>
          </a:p>
        </p:txBody>
      </p:sp>
      <p:pic>
        <p:nvPicPr>
          <p:cNvPr id="8" name="Picture 27">
            <a:extLst>
              <a:ext uri="{FF2B5EF4-FFF2-40B4-BE49-F238E27FC236}">
                <a16:creationId xmlns:a16="http://schemas.microsoft.com/office/drawing/2014/main" xmlns="" id="{604B38E7-32E2-40AF-814C-C4842D2A76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0476" y="3550861"/>
            <a:ext cx="3041406" cy="20906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a:extLst>
              <a:ext uri="{FF2B5EF4-FFF2-40B4-BE49-F238E27FC236}">
                <a16:creationId xmlns:a16="http://schemas.microsoft.com/office/drawing/2014/main" xmlns="" id="{AB3C2168-0051-4285-80C6-6AFE9684DA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171" y="-174170"/>
            <a:ext cx="3197711" cy="305244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671808" y="767277"/>
            <a:ext cx="1623589" cy="584775"/>
          </a:xfrm>
          <a:prstGeom prst="rect">
            <a:avLst/>
          </a:prstGeom>
          <a:noFill/>
        </p:spPr>
        <p:txBody>
          <a:bodyPr wrap="square" rtlCol="0">
            <a:spAutoFit/>
          </a:bodyPr>
          <a:lstStyle/>
          <a:p>
            <a:r>
              <a:rPr lang="en-US" sz="3200" b="1" smtClean="0">
                <a:solidFill>
                  <a:srgbClr val="FF0000"/>
                </a:solidFill>
                <a:latin typeface="Times New Roman" pitchFamily="18" charset="0"/>
                <a:cs typeface="Times New Roman" pitchFamily="18" charset="0"/>
              </a:rPr>
              <a:t>Carbon</a:t>
            </a:r>
            <a:endParaRPr lang="en-US" sz="3200" b="1">
              <a:solidFill>
                <a:srgbClr val="FF0000"/>
              </a:solidFill>
              <a:latin typeface="Times New Roman" pitchFamily="18" charset="0"/>
              <a:cs typeface="Times New Roman" pitchFamily="18" charset="0"/>
            </a:endParaRPr>
          </a:p>
        </p:txBody>
      </p:sp>
      <p:sp>
        <p:nvSpPr>
          <p:cNvPr id="12" name="TextBox 11"/>
          <p:cNvSpPr txBox="1"/>
          <p:nvPr/>
        </p:nvSpPr>
        <p:spPr>
          <a:xfrm>
            <a:off x="5718628" y="574002"/>
            <a:ext cx="6995887" cy="1754326"/>
          </a:xfrm>
          <a:prstGeom prst="rect">
            <a:avLst/>
          </a:prstGeom>
          <a:solidFill>
            <a:schemeClr val="tx2">
              <a:lumMod val="10000"/>
              <a:lumOff val="90000"/>
            </a:schemeClr>
          </a:solidFill>
          <a:ln>
            <a:solidFill>
              <a:srgbClr val="FF0000"/>
            </a:solidFill>
          </a:ln>
        </p:spPr>
        <p:txBody>
          <a:bodyPr wrap="square" rtlCol="0">
            <a:spAutoFit/>
          </a:bodyPr>
          <a:lstStyle/>
          <a:p>
            <a:r>
              <a:rPr lang="en-US" sz="3600" smtClean="0">
                <a:solidFill>
                  <a:srgbClr val="FF0000"/>
                </a:solidFill>
                <a:latin typeface="Times New Roman" pitchFamily="18" charset="0"/>
                <a:cs typeface="Times New Roman" pitchFamily="18" charset="0"/>
              </a:rPr>
              <a:t>Tính hấp phụ </a:t>
            </a:r>
            <a:r>
              <a:rPr lang="en-US" sz="3600" smtClean="0">
                <a:latin typeface="Times New Roman" pitchFamily="18" charset="0"/>
                <a:cs typeface="Times New Roman" pitchFamily="18" charset="0"/>
              </a:rPr>
              <a:t>(khử màu, mùi, độc…)</a:t>
            </a:r>
          </a:p>
          <a:p>
            <a:r>
              <a:rPr lang="en-US" sz="3600" smtClean="0">
                <a:solidFill>
                  <a:srgbClr val="FF0000"/>
                </a:solidFill>
                <a:latin typeface="Times New Roman" pitchFamily="18" charset="0"/>
                <a:cs typeface="Times New Roman" pitchFamily="18" charset="0"/>
              </a:rPr>
              <a:t>Nhiên liệu, nguyên liệu </a:t>
            </a:r>
            <a:r>
              <a:rPr lang="en-US" sz="3600" smtClean="0">
                <a:latin typeface="Times New Roman" pitchFamily="18" charset="0"/>
                <a:cs typeface="Times New Roman" pitchFamily="18" charset="0"/>
              </a:rPr>
              <a:t>ngành công nghiệp</a:t>
            </a:r>
            <a:endParaRPr lang="en-US" sz="3600">
              <a:latin typeface="Times New Roman" pitchFamily="18" charset="0"/>
              <a:cs typeface="Times New Roman" pitchFamily="18" charset="0"/>
            </a:endParaRPr>
          </a:p>
        </p:txBody>
      </p:sp>
      <p:pic>
        <p:nvPicPr>
          <p:cNvPr id="13" name="Picture 16">
            <a:extLst>
              <a:ext uri="{FF2B5EF4-FFF2-40B4-BE49-F238E27FC236}">
                <a16:creationId xmlns:a16="http://schemas.microsoft.com/office/drawing/2014/main" xmlns="" id="{45FAFCD3-C135-45A7-94A9-3B149D8613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7168" y="2358692"/>
            <a:ext cx="1858544" cy="105215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43958" y="2715106"/>
            <a:ext cx="4051496" cy="1077218"/>
            <a:chOff x="3910818" y="393895"/>
            <a:chExt cx="4051496" cy="1077218"/>
          </a:xfrm>
        </p:grpSpPr>
        <p:sp>
          <p:nvSpPr>
            <p:cNvPr id="4" name="Flowchart: Alternate Process 3">
              <a:extLst>
                <a:ext uri="{FF2B5EF4-FFF2-40B4-BE49-F238E27FC236}">
                  <a16:creationId xmlns="" xmlns:a16="http://schemas.microsoft.com/office/drawing/2014/main" xmlns:lc="http://schemas.openxmlformats.org/drawingml/2006/lockedCanvas" id="{2A2B78B5-35EE-4C0B-92D6-DE9E0FA4CDAA}"/>
                </a:ext>
              </a:extLst>
            </p:cNvPr>
            <p:cNvSpPr/>
            <p:nvPr/>
          </p:nvSpPr>
          <p:spPr>
            <a:xfrm>
              <a:off x="3910819" y="393895"/>
              <a:ext cx="3924886" cy="1077218"/>
            </a:xfrm>
            <a:prstGeom prst="flowChartAlternateProcess">
              <a:avLst/>
            </a:prstGeom>
            <a:solidFill>
              <a:schemeClr val="bg1">
                <a:lumMod val="95000"/>
              </a:schemeClr>
            </a:solidFill>
            <a:ln>
              <a:solidFill>
                <a:srgbClr val="FFFF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p:cNvSpPr txBox="1"/>
            <p:nvPr/>
          </p:nvSpPr>
          <p:spPr>
            <a:xfrm>
              <a:off x="3910818" y="393895"/>
              <a:ext cx="4051496" cy="1077218"/>
            </a:xfrm>
            <a:prstGeom prst="rect">
              <a:avLst/>
            </a:prstGeom>
            <a:noFill/>
          </p:spPr>
          <p:txBody>
            <a:bodyPr wrap="square" rtlCol="0">
              <a:spAutoFit/>
            </a:bodyPr>
            <a:lstStyle/>
            <a:p>
              <a:r>
                <a:rPr lang="en-US" sz="3200" b="1" smtClean="0">
                  <a:latin typeface="Times New Roman" pitchFamily="18" charset="0"/>
                  <a:cs typeface="Times New Roman" pitchFamily="18" charset="0"/>
                </a:rPr>
                <a:t>Ứng dụng quan trọng của một số </a:t>
              </a:r>
              <a:r>
                <a:rPr lang="en-US" sz="3200" b="1" smtClean="0">
                  <a:solidFill>
                    <a:srgbClr val="FF0000"/>
                  </a:solidFill>
                  <a:latin typeface="Times New Roman" pitchFamily="18" charset="0"/>
                  <a:cs typeface="Times New Roman" pitchFamily="18" charset="0"/>
                </a:rPr>
                <a:t>phi kim</a:t>
              </a:r>
              <a:endParaRPr lang="en-US" sz="3200" b="1">
                <a:solidFill>
                  <a:srgbClr val="FF0000"/>
                </a:solidFill>
                <a:latin typeface="Times New Roman" pitchFamily="18" charset="0"/>
                <a:cs typeface="Times New Roman" pitchFamily="18" charset="0"/>
              </a:endParaRPr>
            </a:p>
          </p:txBody>
        </p:sp>
      </p:grpSp>
      <p:sp>
        <p:nvSpPr>
          <p:cNvPr id="14" name="TextBox 13"/>
          <p:cNvSpPr txBox="1"/>
          <p:nvPr/>
        </p:nvSpPr>
        <p:spPr>
          <a:xfrm>
            <a:off x="5733139" y="2555452"/>
            <a:ext cx="6995887" cy="1754326"/>
          </a:xfrm>
          <a:prstGeom prst="rect">
            <a:avLst/>
          </a:prstGeom>
          <a:solidFill>
            <a:schemeClr val="accent2">
              <a:lumMod val="20000"/>
              <a:lumOff val="80000"/>
            </a:schemeClr>
          </a:solidFill>
          <a:ln>
            <a:solidFill>
              <a:srgbClr val="FF0000"/>
            </a:solidFill>
          </a:ln>
        </p:spPr>
        <p:txBody>
          <a:bodyPr wrap="square" rtlCol="0">
            <a:spAutoFit/>
          </a:bodyPr>
          <a:lstStyle/>
          <a:p>
            <a:r>
              <a:rPr lang="en-US" sz="3600" smtClean="0">
                <a:solidFill>
                  <a:schemeClr val="accent4">
                    <a:lumMod val="75000"/>
                  </a:schemeClr>
                </a:solidFill>
                <a:latin typeface="Times New Roman" pitchFamily="18" charset="0"/>
                <a:cs typeface="Times New Roman" pitchFamily="18" charset="0"/>
              </a:rPr>
              <a:t>Nguyên liệu sản xuất: </a:t>
            </a:r>
            <a:r>
              <a:rPr lang="en-US" sz="3600" smtClean="0">
                <a:latin typeface="Times New Roman" pitchFamily="18" charset="0"/>
                <a:cs typeface="Times New Roman" pitchFamily="18" charset="0"/>
              </a:rPr>
              <a:t>cao su lưu hóa, dược phẩm, sulfuric acid, thuốc diệt nấm, pháo hoa, diêm…</a:t>
            </a:r>
            <a:endParaRPr lang="en-US" sz="3600">
              <a:latin typeface="Times New Roman" pitchFamily="18" charset="0"/>
              <a:cs typeface="Times New Roman" pitchFamily="18" charset="0"/>
            </a:endParaRPr>
          </a:p>
        </p:txBody>
      </p:sp>
      <p:sp>
        <p:nvSpPr>
          <p:cNvPr id="15" name="TextBox 14"/>
          <p:cNvSpPr txBox="1"/>
          <p:nvPr/>
        </p:nvSpPr>
        <p:spPr>
          <a:xfrm>
            <a:off x="3891830" y="4895003"/>
            <a:ext cx="1841309" cy="584775"/>
          </a:xfrm>
          <a:prstGeom prst="rect">
            <a:avLst/>
          </a:prstGeom>
          <a:noFill/>
        </p:spPr>
        <p:txBody>
          <a:bodyPr wrap="square" rtlCol="0">
            <a:spAutoFit/>
          </a:bodyPr>
          <a:lstStyle/>
          <a:p>
            <a:r>
              <a:rPr lang="en-US" sz="3200" b="1" smtClean="0">
                <a:solidFill>
                  <a:srgbClr val="FF0000"/>
                </a:solidFill>
                <a:latin typeface="Times New Roman" pitchFamily="18" charset="0"/>
                <a:cs typeface="Times New Roman" pitchFamily="18" charset="0"/>
              </a:rPr>
              <a:t>Chlorine</a:t>
            </a:r>
            <a:endParaRPr lang="en-US" sz="3200" b="1">
              <a:solidFill>
                <a:srgbClr val="FF0000"/>
              </a:solidFill>
              <a:latin typeface="Times New Roman" pitchFamily="18" charset="0"/>
              <a:cs typeface="Times New Roman" pitchFamily="18" charset="0"/>
            </a:endParaRPr>
          </a:p>
        </p:txBody>
      </p:sp>
      <p:sp>
        <p:nvSpPr>
          <p:cNvPr id="16" name="TextBox 15"/>
          <p:cNvSpPr txBox="1"/>
          <p:nvPr/>
        </p:nvSpPr>
        <p:spPr>
          <a:xfrm>
            <a:off x="5718628" y="4644806"/>
            <a:ext cx="6995887" cy="1661993"/>
          </a:xfrm>
          <a:prstGeom prst="rect">
            <a:avLst/>
          </a:prstGeom>
          <a:solidFill>
            <a:srgbClr val="FFFDD3"/>
          </a:solidFill>
          <a:ln>
            <a:solidFill>
              <a:srgbClr val="FF0000"/>
            </a:solidFill>
          </a:ln>
        </p:spPr>
        <p:txBody>
          <a:bodyPr wrap="square" rtlCol="0">
            <a:spAutoFit/>
          </a:bodyPr>
          <a:lstStyle/>
          <a:p>
            <a:r>
              <a:rPr lang="en-US" sz="3400" smtClean="0">
                <a:latin typeface="Times New Roman" pitchFamily="18" charset="0"/>
                <a:cs typeface="Times New Roman" pitchFamily="18" charset="0"/>
              </a:rPr>
              <a:t>- </a:t>
            </a:r>
            <a:r>
              <a:rPr lang="en-US" sz="3400" smtClean="0">
                <a:solidFill>
                  <a:srgbClr val="FF0000"/>
                </a:solidFill>
                <a:latin typeface="Times New Roman" pitchFamily="18" charset="0"/>
                <a:cs typeface="Times New Roman" pitchFamily="18" charset="0"/>
              </a:rPr>
              <a:t>Cuộc sống</a:t>
            </a:r>
            <a:r>
              <a:rPr lang="en-US" sz="3400" smtClean="0">
                <a:latin typeface="Times New Roman" pitchFamily="18" charset="0"/>
                <a:cs typeface="Times New Roman" pitchFamily="18" charset="0"/>
              </a:rPr>
              <a:t>: khử trùng nước sinh hoạt</a:t>
            </a:r>
          </a:p>
          <a:p>
            <a:r>
              <a:rPr lang="en-US" sz="3400" smtClean="0">
                <a:latin typeface="Times New Roman" pitchFamily="18" charset="0"/>
                <a:cs typeface="Times New Roman" pitchFamily="18" charset="0"/>
              </a:rPr>
              <a:t>- </a:t>
            </a:r>
            <a:r>
              <a:rPr lang="en-US" sz="3400" smtClean="0">
                <a:solidFill>
                  <a:srgbClr val="FF0000"/>
                </a:solidFill>
                <a:latin typeface="Times New Roman" pitchFamily="18" charset="0"/>
                <a:cs typeface="Times New Roman" pitchFamily="18" charset="0"/>
              </a:rPr>
              <a:t>Công nghiệp</a:t>
            </a:r>
            <a:r>
              <a:rPr lang="en-US" sz="3400" smtClean="0">
                <a:latin typeface="Times New Roman" pitchFamily="18" charset="0"/>
                <a:cs typeface="Times New Roman" pitchFamily="18" charset="0"/>
              </a:rPr>
              <a:t>: sản xuất nước tẩy rửa, nhựa, hydrochloric acid…  </a:t>
            </a:r>
            <a:endParaRPr lang="en-US" sz="3400">
              <a:latin typeface="Times New Roman" pitchFamily="18" charset="0"/>
              <a:cs typeface="Times New Roman" pitchFamily="18" charset="0"/>
            </a:endParaRPr>
          </a:p>
        </p:txBody>
      </p:sp>
      <p:sp>
        <p:nvSpPr>
          <p:cNvPr id="11" name="TextBox 10"/>
          <p:cNvSpPr txBox="1"/>
          <p:nvPr/>
        </p:nvSpPr>
        <p:spPr>
          <a:xfrm>
            <a:off x="4269207" y="2724175"/>
            <a:ext cx="1623589" cy="584775"/>
          </a:xfrm>
          <a:prstGeom prst="rect">
            <a:avLst/>
          </a:prstGeom>
          <a:noFill/>
        </p:spPr>
        <p:txBody>
          <a:bodyPr wrap="square" rtlCol="0">
            <a:spAutoFit/>
          </a:bodyPr>
          <a:lstStyle/>
          <a:p>
            <a:r>
              <a:rPr lang="en-US" sz="3200" b="1" smtClean="0">
                <a:solidFill>
                  <a:srgbClr val="FF0000"/>
                </a:solidFill>
                <a:latin typeface="Times New Roman" pitchFamily="18" charset="0"/>
                <a:cs typeface="Times New Roman" pitchFamily="18" charset="0"/>
              </a:rPr>
              <a:t>Sulfur</a:t>
            </a:r>
            <a:endParaRPr lang="en-US" sz="3200" b="1">
              <a:solidFill>
                <a:srgbClr val="FF0000"/>
              </a:solidFill>
              <a:latin typeface="Times New Roman" pitchFamily="18" charset="0"/>
              <a:cs typeface="Times New Roman" pitchFamily="18" charset="0"/>
            </a:endParaRPr>
          </a:p>
        </p:txBody>
      </p:sp>
      <p:sp>
        <p:nvSpPr>
          <p:cNvPr id="17" name="Hình chữ nhật: Góc Tròn 1">
            <a:extLst>
              <a:ext uri="{FF2B5EF4-FFF2-40B4-BE49-F238E27FC236}">
                <a16:creationId xmlns="" xmlns:a16="http://schemas.microsoft.com/office/drawing/2014/main" id="{8E09355D-7AA5-264C-7493-204CA82411A8}"/>
              </a:ext>
            </a:extLst>
          </p:cNvPr>
          <p:cNvSpPr/>
          <p:nvPr/>
        </p:nvSpPr>
        <p:spPr>
          <a:xfrm>
            <a:off x="124695" y="26787"/>
            <a:ext cx="12504697" cy="467360"/>
          </a:xfrm>
          <a:prstGeom prst="roundRect">
            <a:avLst>
              <a:gd name="adj" fmla="val 50000"/>
            </a:avLst>
          </a:prstGeom>
          <a:solidFill>
            <a:schemeClr val="accent3">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1" smtClean="0">
                <a:solidFill>
                  <a:srgbClr val="002060"/>
                </a:solidFill>
                <a:latin typeface="Times New Roman" pitchFamily="18" charset="0"/>
                <a:cs typeface="Times New Roman" pitchFamily="18" charset="0"/>
              </a:rPr>
              <a:t>Bài 21: SỰ KHÁC NHAU CƠ BẢN GIỮA KIM LOẠI VÀ PHI KIM.</a:t>
            </a:r>
            <a:endParaRPr lang="vi-VN" sz="3200"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9737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animBg="1"/>
      <p:bldP spid="14" grpId="0" animBg="1"/>
      <p:bldP spid="15" grpId="0"/>
      <p:bldP spid="16"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2256790" cy="567690"/>
          </a:xfrm>
          <a:prstGeom prst="rect">
            <a:avLst/>
          </a:prstGeom>
        </p:spPr>
        <p:txBody>
          <a:bodyPr wrap="square"/>
          <a:lstStyle/>
          <a:p>
            <a:pPr>
              <a:spcAft>
                <a:spcPts val="0"/>
              </a:spcAft>
            </a:pPr>
            <a:r>
              <a:rPr lang="en-US" sz="3200" b="1" kern="1200">
                <a:solidFill>
                  <a:srgbClr val="FF0000"/>
                </a:solidFill>
                <a:effectLst/>
                <a:highlight>
                  <a:srgbClr val="00FFFF"/>
                </a:highlight>
                <a:latin typeface="Times New Roman"/>
                <a:ea typeface="Times New Roman"/>
              </a:rPr>
              <a:t>Em </a:t>
            </a:r>
            <a:r>
              <a:rPr lang="en-US" sz="3200" b="1" smtClean="0">
                <a:solidFill>
                  <a:srgbClr val="FF0000"/>
                </a:solidFill>
                <a:highlight>
                  <a:srgbClr val="00FFFF"/>
                </a:highlight>
                <a:latin typeface="Times New Roman"/>
                <a:ea typeface="Times New Roman"/>
              </a:rPr>
              <a:t>đã học.</a:t>
            </a:r>
            <a:endParaRPr lang="en-US" sz="1200">
              <a:effectLst/>
              <a:latin typeface="Times New Roman"/>
              <a:ea typeface="Times New Roman"/>
            </a:endParaRPr>
          </a:p>
        </p:txBody>
      </p:sp>
      <p:pic>
        <p:nvPicPr>
          <p:cNvPr id="8" name="Picture 27">
            <a:extLst>
              <a:ext uri="{FF2B5EF4-FFF2-40B4-BE49-F238E27FC236}">
                <a16:creationId xmlns:a16="http://schemas.microsoft.com/office/drawing/2014/main" xmlns="" id="{604B38E7-32E2-40AF-814C-C4842D2A76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1960" y="3616328"/>
            <a:ext cx="3176704" cy="24415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a:extLst>
              <a:ext uri="{FF2B5EF4-FFF2-40B4-BE49-F238E27FC236}">
                <a16:creationId xmlns:a16="http://schemas.microsoft.com/office/drawing/2014/main" xmlns="" id="{AB3C2168-0051-4285-80C6-6AFE9684DA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1960" y="548746"/>
            <a:ext cx="3060590" cy="283308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383039" y="1385213"/>
            <a:ext cx="1880243" cy="1077218"/>
          </a:xfrm>
          <a:prstGeom prst="rect">
            <a:avLst/>
          </a:prstGeom>
          <a:noFill/>
        </p:spPr>
        <p:txBody>
          <a:bodyPr wrap="square" rtlCol="0">
            <a:spAutoFit/>
          </a:bodyPr>
          <a:lstStyle/>
          <a:p>
            <a:r>
              <a:rPr lang="en-US" sz="3200" b="1" smtClean="0">
                <a:solidFill>
                  <a:srgbClr val="00B050"/>
                </a:solidFill>
                <a:latin typeface="Times New Roman" pitchFamily="18" charset="0"/>
                <a:cs typeface="Times New Roman" pitchFamily="18" charset="0"/>
              </a:rPr>
              <a:t>Tính chất</a:t>
            </a:r>
          </a:p>
          <a:p>
            <a:r>
              <a:rPr lang="en-US" sz="3200" b="1" smtClean="0">
                <a:solidFill>
                  <a:srgbClr val="00B050"/>
                </a:solidFill>
                <a:latin typeface="Times New Roman" pitchFamily="18" charset="0"/>
                <a:cs typeface="Times New Roman" pitchFamily="18" charset="0"/>
              </a:rPr>
              <a:t>   vật lý</a:t>
            </a:r>
            <a:endParaRPr lang="en-US" sz="3200" b="1">
              <a:solidFill>
                <a:srgbClr val="00B050"/>
              </a:solidFill>
              <a:latin typeface="Times New Roman" pitchFamily="18" charset="0"/>
              <a:cs typeface="Times New Roman" pitchFamily="18" charset="0"/>
            </a:endParaRPr>
          </a:p>
        </p:txBody>
      </p:sp>
      <p:sp>
        <p:nvSpPr>
          <p:cNvPr id="11" name="TextBox 10"/>
          <p:cNvSpPr txBox="1"/>
          <p:nvPr/>
        </p:nvSpPr>
        <p:spPr>
          <a:xfrm>
            <a:off x="2597748" y="5188115"/>
            <a:ext cx="1880243" cy="1077218"/>
          </a:xfrm>
          <a:prstGeom prst="rect">
            <a:avLst/>
          </a:prstGeom>
          <a:noFill/>
        </p:spPr>
        <p:txBody>
          <a:bodyPr wrap="square" rtlCol="0">
            <a:spAutoFit/>
          </a:bodyPr>
          <a:lstStyle/>
          <a:p>
            <a:r>
              <a:rPr lang="en-US" sz="3200" b="1" smtClean="0">
                <a:solidFill>
                  <a:srgbClr val="00B050"/>
                </a:solidFill>
                <a:latin typeface="Times New Roman" pitchFamily="18" charset="0"/>
                <a:cs typeface="Times New Roman" pitchFamily="18" charset="0"/>
              </a:rPr>
              <a:t>Tính chất</a:t>
            </a:r>
          </a:p>
          <a:p>
            <a:r>
              <a:rPr lang="en-US" sz="3200" b="1" smtClean="0">
                <a:solidFill>
                  <a:srgbClr val="00B050"/>
                </a:solidFill>
                <a:latin typeface="Times New Roman" pitchFamily="18" charset="0"/>
                <a:cs typeface="Times New Roman" pitchFamily="18" charset="0"/>
              </a:rPr>
              <a:t>   hóa học</a:t>
            </a:r>
            <a:endParaRPr lang="en-US" sz="3200" b="1">
              <a:solidFill>
                <a:srgbClr val="00B050"/>
              </a:solidFill>
              <a:latin typeface="Times New Roman" pitchFamily="18" charset="0"/>
              <a:cs typeface="Times New Roman" pitchFamily="18" charset="0"/>
            </a:endParaRPr>
          </a:p>
        </p:txBody>
      </p:sp>
      <p:pic>
        <p:nvPicPr>
          <p:cNvPr id="12" name="Picture 8">
            <a:extLst>
              <a:ext uri="{FF2B5EF4-FFF2-40B4-BE49-F238E27FC236}">
                <a16:creationId xmlns:a16="http://schemas.microsoft.com/office/drawing/2014/main" xmlns="" id="{39C19937-ADB8-49EB-8B89-062DBFD516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2955" y="1403927"/>
            <a:ext cx="3590592" cy="222045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xmlns="" id="{8BA94C76-118D-43F7-9A16-47A892FF00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7153" y="348339"/>
            <a:ext cx="3769309" cy="18384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a:extLst>
              <a:ext uri="{FF2B5EF4-FFF2-40B4-BE49-F238E27FC236}">
                <a16:creationId xmlns:a16="http://schemas.microsoft.com/office/drawing/2014/main" xmlns="" id="{4272333E-4A21-4049-849E-98535B1717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5767" y="1542058"/>
            <a:ext cx="3360696" cy="81890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155544" y="12245"/>
            <a:ext cx="5564985" cy="1477328"/>
          </a:xfrm>
          <a:prstGeom prst="rect">
            <a:avLst/>
          </a:prstGeom>
          <a:solidFill>
            <a:schemeClr val="tx2">
              <a:lumMod val="10000"/>
              <a:lumOff val="90000"/>
            </a:schemeClr>
          </a:solidFill>
          <a:ln>
            <a:solidFill>
              <a:srgbClr val="FF0000"/>
            </a:solidFill>
          </a:ln>
        </p:spPr>
        <p:txBody>
          <a:bodyPr wrap="square" rtlCol="0">
            <a:spAutoFit/>
          </a:bodyPr>
          <a:lstStyle/>
          <a:p>
            <a:r>
              <a:rPr lang="en-US" sz="3000" smtClean="0">
                <a:latin typeface="Times New Roman" pitchFamily="18" charset="0"/>
                <a:cs typeface="Times New Roman" pitchFamily="18" charset="0"/>
              </a:rPr>
              <a:t> Kim loại </a:t>
            </a:r>
            <a:r>
              <a:rPr lang="en-US" sz="3000">
                <a:latin typeface="Times New Roman" pitchFamily="18" charset="0"/>
                <a:cs typeface="Times New Roman" pitchFamily="18" charset="0"/>
              </a:rPr>
              <a:t>d</a:t>
            </a:r>
            <a:r>
              <a:rPr lang="en-US" sz="3000" smtClean="0">
                <a:latin typeface="Times New Roman" pitchFamily="18" charset="0"/>
                <a:cs typeface="Times New Roman" pitchFamily="18" charset="0"/>
              </a:rPr>
              <a:t>ẫn điện tốt </a:t>
            </a:r>
          </a:p>
          <a:p>
            <a:r>
              <a:rPr lang="en-US" sz="3000" smtClean="0">
                <a:latin typeface="Times New Roman" pitchFamily="18" charset="0"/>
                <a:cs typeface="Times New Roman" pitchFamily="18" charset="0"/>
              </a:rPr>
              <a:t> phi kim thường không dẫn điện (trừ </a:t>
            </a:r>
            <a:r>
              <a:rPr lang="en-US" sz="3000" smtClean="0">
                <a:solidFill>
                  <a:srgbClr val="FF0000"/>
                </a:solidFill>
                <a:latin typeface="Times New Roman" pitchFamily="18" charset="0"/>
                <a:cs typeface="Times New Roman" pitchFamily="18" charset="0"/>
              </a:rPr>
              <a:t>C, Si</a:t>
            </a:r>
            <a:r>
              <a:rPr lang="en-US" sz="3000" smtClean="0">
                <a:latin typeface="Times New Roman" pitchFamily="18" charset="0"/>
                <a:cs typeface="Times New Roman" pitchFamily="18" charset="0"/>
              </a:rPr>
              <a:t>…)</a:t>
            </a:r>
            <a:endParaRPr lang="en-US" sz="3000">
              <a:latin typeface="Times New Roman" pitchFamily="18" charset="0"/>
              <a:cs typeface="Times New Roman" pitchFamily="18" charset="0"/>
            </a:endParaRPr>
          </a:p>
        </p:txBody>
      </p:sp>
      <p:sp>
        <p:nvSpPr>
          <p:cNvPr id="16" name="TextBox 15"/>
          <p:cNvSpPr txBox="1"/>
          <p:nvPr/>
        </p:nvSpPr>
        <p:spPr>
          <a:xfrm>
            <a:off x="7155544" y="1747156"/>
            <a:ext cx="5457351" cy="584775"/>
          </a:xfrm>
          <a:prstGeom prst="rect">
            <a:avLst/>
          </a:prstGeom>
          <a:solidFill>
            <a:schemeClr val="accent2">
              <a:lumMod val="20000"/>
              <a:lumOff val="80000"/>
            </a:schemeClr>
          </a:solidFill>
          <a:ln>
            <a:solidFill>
              <a:srgbClr val="FF0000"/>
            </a:solidFill>
          </a:ln>
        </p:spPr>
        <p:txBody>
          <a:bodyPr wrap="square" rtlCol="0">
            <a:spAutoFit/>
          </a:bodyPr>
          <a:lstStyle/>
          <a:p>
            <a:r>
              <a:rPr lang="en-US" sz="3200" smtClean="0">
                <a:latin typeface="Times New Roman" pitchFamily="18" charset="0"/>
                <a:cs typeface="Times New Roman" pitchFamily="18" charset="0"/>
              </a:rPr>
              <a:t>  kim loại lớn hơn của  phi kim</a:t>
            </a:r>
            <a:endParaRPr lang="en-US" sz="3200">
              <a:latin typeface="Times New Roman" pitchFamily="18" charset="0"/>
              <a:cs typeface="Times New Roman" pitchFamily="18" charset="0"/>
            </a:endParaRPr>
          </a:p>
        </p:txBody>
      </p:sp>
      <p:sp>
        <p:nvSpPr>
          <p:cNvPr id="17" name="TextBox 16"/>
          <p:cNvSpPr txBox="1"/>
          <p:nvPr/>
        </p:nvSpPr>
        <p:spPr>
          <a:xfrm>
            <a:off x="5097972" y="154761"/>
            <a:ext cx="1880243" cy="584775"/>
          </a:xfrm>
          <a:prstGeom prst="rect">
            <a:avLst/>
          </a:prstGeom>
          <a:noFill/>
        </p:spPr>
        <p:txBody>
          <a:bodyPr wrap="square" rtlCol="0">
            <a:spAutoFit/>
          </a:bodyPr>
          <a:lstStyle/>
          <a:p>
            <a:r>
              <a:rPr lang="en-US" sz="3200" smtClean="0">
                <a:solidFill>
                  <a:srgbClr val="FF0000"/>
                </a:solidFill>
                <a:latin typeface="Times New Roman" pitchFamily="18" charset="0"/>
                <a:cs typeface="Times New Roman" pitchFamily="18" charset="0"/>
              </a:rPr>
              <a:t>Dẫn điện</a:t>
            </a:r>
            <a:endParaRPr lang="en-US" sz="3200">
              <a:solidFill>
                <a:srgbClr val="FF0000"/>
              </a:solidFill>
              <a:latin typeface="Times New Roman" pitchFamily="18" charset="0"/>
              <a:cs typeface="Times New Roman" pitchFamily="18" charset="0"/>
            </a:endParaRPr>
          </a:p>
        </p:txBody>
      </p:sp>
      <p:sp>
        <p:nvSpPr>
          <p:cNvPr id="18" name="Rectangle 17"/>
          <p:cNvSpPr/>
          <p:nvPr/>
        </p:nvSpPr>
        <p:spPr>
          <a:xfrm>
            <a:off x="4775512" y="1473300"/>
            <a:ext cx="2773510" cy="1052596"/>
          </a:xfrm>
          <a:prstGeom prst="rect">
            <a:avLst/>
          </a:prstGeom>
        </p:spPr>
        <p:txBody>
          <a:bodyPr wrap="square">
            <a:spAutoFit/>
          </a:bodyPr>
          <a:lstStyle/>
          <a:p>
            <a:pPr>
              <a:lnSpc>
                <a:spcPct val="120000"/>
              </a:lnSpc>
            </a:pPr>
            <a:r>
              <a:rPr lang="en-US" sz="2800" smtClean="0">
                <a:solidFill>
                  <a:srgbClr val="FF0000"/>
                </a:solidFill>
                <a:latin typeface="Times New Roman" pitchFamily="18" charset="0"/>
                <a:cs typeface="Times New Roman" pitchFamily="18" charset="0"/>
              </a:rPr>
              <a:t>  Nhiệt độ sôi</a:t>
            </a:r>
          </a:p>
          <a:p>
            <a:pPr>
              <a:lnSpc>
                <a:spcPct val="120000"/>
              </a:lnSpc>
            </a:pPr>
            <a:r>
              <a:rPr lang="en-US" sz="2400" smtClean="0">
                <a:solidFill>
                  <a:srgbClr val="FF0000"/>
                </a:solidFill>
                <a:latin typeface="Times New Roman" pitchFamily="18" charset="0"/>
                <a:cs typeface="Times New Roman" pitchFamily="18" charset="0"/>
              </a:rPr>
              <a:t>nhiệt độ nóng chảy</a:t>
            </a:r>
            <a:endParaRPr lang="en-US" sz="2400">
              <a:solidFill>
                <a:srgbClr val="FF0000"/>
              </a:solidFill>
            </a:endParaRPr>
          </a:p>
        </p:txBody>
      </p:sp>
      <p:sp>
        <p:nvSpPr>
          <p:cNvPr id="19" name="TextBox 18"/>
          <p:cNvSpPr txBox="1"/>
          <p:nvPr/>
        </p:nvSpPr>
        <p:spPr>
          <a:xfrm>
            <a:off x="5265534" y="2742053"/>
            <a:ext cx="2170527" cy="954107"/>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Khối lượng</a:t>
            </a:r>
          </a:p>
          <a:p>
            <a:r>
              <a:rPr lang="en-US" sz="2800">
                <a:solidFill>
                  <a:srgbClr val="FF0000"/>
                </a:solidFill>
                <a:latin typeface="Times New Roman" pitchFamily="18" charset="0"/>
                <a:cs typeface="Times New Roman" pitchFamily="18" charset="0"/>
              </a:rPr>
              <a:t> </a:t>
            </a:r>
            <a:r>
              <a:rPr lang="en-US" sz="2800" smtClean="0">
                <a:solidFill>
                  <a:srgbClr val="FF0000"/>
                </a:solidFill>
                <a:latin typeface="Times New Roman" pitchFamily="18" charset="0"/>
                <a:cs typeface="Times New Roman" pitchFamily="18" charset="0"/>
              </a:rPr>
              <a:t>   riêng</a:t>
            </a:r>
            <a:endParaRPr lang="en-US" sz="2800">
              <a:solidFill>
                <a:srgbClr val="FF0000"/>
              </a:solidFill>
              <a:latin typeface="Times New Roman" pitchFamily="18" charset="0"/>
              <a:cs typeface="Times New Roman" pitchFamily="18" charset="0"/>
            </a:endParaRPr>
          </a:p>
        </p:txBody>
      </p:sp>
      <p:sp>
        <p:nvSpPr>
          <p:cNvPr id="20" name="TextBox 19"/>
          <p:cNvSpPr txBox="1"/>
          <p:nvPr/>
        </p:nvSpPr>
        <p:spPr>
          <a:xfrm>
            <a:off x="7205099" y="2881650"/>
            <a:ext cx="5117528" cy="584775"/>
          </a:xfrm>
          <a:prstGeom prst="rect">
            <a:avLst/>
          </a:prstGeom>
          <a:solidFill>
            <a:schemeClr val="accent2">
              <a:lumMod val="20000"/>
              <a:lumOff val="80000"/>
            </a:schemeClr>
          </a:solidFill>
          <a:ln>
            <a:solidFill>
              <a:srgbClr val="FF0000"/>
            </a:solidFill>
          </a:ln>
        </p:spPr>
        <p:txBody>
          <a:bodyPr wrap="square" rtlCol="0">
            <a:spAutoFit/>
          </a:bodyPr>
          <a:lstStyle/>
          <a:p>
            <a:r>
              <a:rPr lang="en-US" sz="3200" smtClean="0">
                <a:latin typeface="Times New Roman" pitchFamily="18" charset="0"/>
                <a:cs typeface="Times New Roman" pitchFamily="18" charset="0"/>
              </a:rPr>
              <a:t> kim loại lớn hơn của  phi kim</a:t>
            </a:r>
            <a:endParaRPr lang="en-US" sz="3200">
              <a:latin typeface="Times New Roman" pitchFamily="18" charset="0"/>
              <a:cs typeface="Times New Roman" pitchFamily="18" charset="0"/>
            </a:endParaRPr>
          </a:p>
        </p:txBody>
      </p:sp>
      <p:pic>
        <p:nvPicPr>
          <p:cNvPr id="21" name="Picture 30">
            <a:extLst>
              <a:ext uri="{FF2B5EF4-FFF2-40B4-BE49-F238E27FC236}">
                <a16:creationId xmlns:a16="http://schemas.microsoft.com/office/drawing/2014/main" xmlns="" id="{F0CFD03C-1DAE-43A1-A353-8F5EA6DF2A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6163" y="5664352"/>
            <a:ext cx="3124177" cy="113559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8">
            <a:extLst>
              <a:ext uri="{FF2B5EF4-FFF2-40B4-BE49-F238E27FC236}">
                <a16:creationId xmlns:a16="http://schemas.microsoft.com/office/drawing/2014/main" xmlns="" id="{57985A76-AE24-4392-9987-16F6888CCA2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61425" y="4182373"/>
            <a:ext cx="4169773" cy="177353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4662550" y="4256767"/>
            <a:ext cx="3349336" cy="584775"/>
          </a:xfrm>
          <a:prstGeom prst="rect">
            <a:avLst/>
          </a:prstGeom>
          <a:noFill/>
        </p:spPr>
        <p:txBody>
          <a:bodyPr wrap="square" rtlCol="0">
            <a:spAutoFit/>
          </a:bodyPr>
          <a:lstStyle/>
          <a:p>
            <a:r>
              <a:rPr lang="en-US" sz="3200" smtClean="0">
                <a:latin typeface="Times New Roman" pitchFamily="18" charset="0"/>
                <a:cs typeface="Times New Roman" pitchFamily="18" charset="0"/>
              </a:rPr>
              <a:t>Kim loại + Phi kim</a:t>
            </a:r>
            <a:endParaRPr lang="en-US" sz="3200">
              <a:latin typeface="Times New Roman" pitchFamily="18" charset="0"/>
              <a:cs typeface="Times New Roman" pitchFamily="18" charset="0"/>
            </a:endParaRPr>
          </a:p>
        </p:txBody>
      </p:sp>
      <p:sp>
        <p:nvSpPr>
          <p:cNvPr id="24" name="TextBox 23"/>
          <p:cNvSpPr txBox="1"/>
          <p:nvPr/>
        </p:nvSpPr>
        <p:spPr>
          <a:xfrm>
            <a:off x="8142512" y="4317447"/>
            <a:ext cx="4151086" cy="1200329"/>
          </a:xfrm>
          <a:prstGeom prst="rect">
            <a:avLst/>
          </a:prstGeom>
          <a:solidFill>
            <a:schemeClr val="tx2">
              <a:lumMod val="10000"/>
              <a:lumOff val="90000"/>
            </a:schemeClr>
          </a:solidFill>
          <a:ln>
            <a:solidFill>
              <a:srgbClr val="FF0000"/>
            </a:solidFill>
          </a:ln>
        </p:spPr>
        <p:txBody>
          <a:bodyPr wrap="square" rtlCol="0">
            <a:spAutoFit/>
          </a:bodyPr>
          <a:lstStyle/>
          <a:p>
            <a:r>
              <a:rPr lang="en-US" sz="3600" smtClean="0">
                <a:latin typeface="Times New Roman" pitchFamily="18" charset="0"/>
                <a:cs typeface="Times New Roman" pitchFamily="18" charset="0"/>
              </a:rPr>
              <a:t> Kim loại  </a:t>
            </a:r>
            <a:r>
              <a:rPr lang="en-US" sz="3600" smtClean="0">
                <a:solidFill>
                  <a:srgbClr val="FF0000"/>
                </a:solidFill>
                <a:latin typeface="Times New Roman" pitchFamily="18" charset="0"/>
                <a:cs typeface="Times New Roman" pitchFamily="18" charset="0"/>
              </a:rPr>
              <a:t>nhường e</a:t>
            </a:r>
          </a:p>
          <a:p>
            <a:r>
              <a:rPr lang="en-US" sz="3600" smtClean="0">
                <a:latin typeface="Times New Roman" pitchFamily="18" charset="0"/>
                <a:cs typeface="Times New Roman" pitchFamily="18" charset="0"/>
              </a:rPr>
              <a:t>Phi kim </a:t>
            </a:r>
            <a:r>
              <a:rPr lang="en-US" sz="3600" smtClean="0">
                <a:solidFill>
                  <a:srgbClr val="FF0000"/>
                </a:solidFill>
                <a:latin typeface="Times New Roman" pitchFamily="18" charset="0"/>
                <a:cs typeface="Times New Roman" pitchFamily="18" charset="0"/>
              </a:rPr>
              <a:t>nhận e</a:t>
            </a:r>
            <a:endParaRPr lang="en-US" sz="3600">
              <a:solidFill>
                <a:srgbClr val="FF0000"/>
              </a:solidFill>
              <a:latin typeface="Times New Roman" pitchFamily="18" charset="0"/>
              <a:cs typeface="Times New Roman" pitchFamily="18" charset="0"/>
            </a:endParaRPr>
          </a:p>
        </p:txBody>
      </p:sp>
      <p:sp>
        <p:nvSpPr>
          <p:cNvPr id="25" name="TextBox 24"/>
          <p:cNvSpPr txBox="1"/>
          <p:nvPr/>
        </p:nvSpPr>
        <p:spPr>
          <a:xfrm>
            <a:off x="4851338" y="6047438"/>
            <a:ext cx="2013913" cy="584775"/>
          </a:xfrm>
          <a:prstGeom prst="rect">
            <a:avLst/>
          </a:prstGeom>
          <a:noFill/>
        </p:spPr>
        <p:txBody>
          <a:bodyPr wrap="square" rtlCol="0">
            <a:spAutoFit/>
          </a:bodyPr>
          <a:lstStyle/>
          <a:p>
            <a:r>
              <a:rPr lang="en-US" sz="3200" smtClean="0">
                <a:latin typeface="Times New Roman" pitchFamily="18" charset="0"/>
                <a:cs typeface="Times New Roman" pitchFamily="18" charset="0"/>
              </a:rPr>
              <a:t> + Oxygen</a:t>
            </a:r>
            <a:endParaRPr lang="en-US" sz="3200">
              <a:latin typeface="Times New Roman" pitchFamily="18" charset="0"/>
              <a:cs typeface="Times New Roman" pitchFamily="18" charset="0"/>
            </a:endParaRPr>
          </a:p>
        </p:txBody>
      </p:sp>
      <p:sp>
        <p:nvSpPr>
          <p:cNvPr id="26" name="TextBox 25"/>
          <p:cNvSpPr txBox="1"/>
          <p:nvPr/>
        </p:nvSpPr>
        <p:spPr>
          <a:xfrm>
            <a:off x="7199086" y="5762268"/>
            <a:ext cx="5521443" cy="1077218"/>
          </a:xfrm>
          <a:prstGeom prst="rect">
            <a:avLst/>
          </a:prstGeom>
          <a:solidFill>
            <a:schemeClr val="tx2">
              <a:lumMod val="10000"/>
              <a:lumOff val="90000"/>
            </a:schemeClr>
          </a:solidFill>
          <a:ln>
            <a:solidFill>
              <a:srgbClr val="FF0000"/>
            </a:solidFill>
          </a:ln>
        </p:spPr>
        <p:txBody>
          <a:bodyPr wrap="square" rtlCol="0">
            <a:spAutoFit/>
          </a:bodyPr>
          <a:lstStyle/>
          <a:p>
            <a:r>
              <a:rPr lang="en-US" sz="3200" smtClean="0">
                <a:latin typeface="Times New Roman" pitchFamily="18" charset="0"/>
                <a:cs typeface="Times New Roman" pitchFamily="18" charset="0"/>
              </a:rPr>
              <a:t>Kim loại  + </a:t>
            </a:r>
            <a:r>
              <a:rPr lang="en-US" sz="3200" smtClean="0">
                <a:solidFill>
                  <a:srgbClr val="FF0000"/>
                </a:solidFill>
                <a:latin typeface="Times New Roman" pitchFamily="18" charset="0"/>
                <a:cs typeface="Times New Roman" pitchFamily="18" charset="0"/>
              </a:rPr>
              <a:t>O</a:t>
            </a:r>
            <a:r>
              <a:rPr lang="en-US" sz="3200" baseline="-25000" smtClean="0">
                <a:solidFill>
                  <a:srgbClr val="FF0000"/>
                </a:solidFill>
                <a:latin typeface="Times New Roman" pitchFamily="18" charset="0"/>
                <a:cs typeface="Times New Roman" pitchFamily="18" charset="0"/>
              </a:rPr>
              <a:t>2</a:t>
            </a:r>
            <a:r>
              <a:rPr lang="en-US" sz="3200" smtClean="0">
                <a:latin typeface="Times New Roman" pitchFamily="18" charset="0"/>
                <a:cs typeface="Times New Roman" pitchFamily="18" charset="0"/>
              </a:rPr>
              <a:t>          oxide base </a:t>
            </a:r>
            <a:endParaRPr lang="en-US" sz="3200" smtClean="0">
              <a:solidFill>
                <a:srgbClr val="FF0000"/>
              </a:solidFill>
              <a:latin typeface="Times New Roman" pitchFamily="18" charset="0"/>
              <a:cs typeface="Times New Roman" pitchFamily="18" charset="0"/>
            </a:endParaRPr>
          </a:p>
          <a:p>
            <a:r>
              <a:rPr lang="en-US" sz="3200" smtClean="0">
                <a:latin typeface="Times New Roman" pitchFamily="18" charset="0"/>
                <a:cs typeface="Times New Roman" pitchFamily="18" charset="0"/>
              </a:rPr>
              <a:t>Phi kim +</a:t>
            </a:r>
            <a:r>
              <a:rPr lang="en-US" sz="3200" smtClean="0">
                <a:solidFill>
                  <a:srgbClr val="FF0000"/>
                </a:solidFill>
                <a:latin typeface="Times New Roman" pitchFamily="18" charset="0"/>
                <a:cs typeface="Times New Roman" pitchFamily="18" charset="0"/>
              </a:rPr>
              <a:t> O</a:t>
            </a:r>
            <a:r>
              <a:rPr lang="en-US" sz="3200" baseline="-25000" smtClean="0">
                <a:solidFill>
                  <a:srgbClr val="FF0000"/>
                </a:solidFill>
                <a:latin typeface="Times New Roman" pitchFamily="18" charset="0"/>
                <a:cs typeface="Times New Roman" pitchFamily="18" charset="0"/>
              </a:rPr>
              <a:t>2</a:t>
            </a:r>
            <a:r>
              <a:rPr lang="en-US" sz="3200" smtClean="0">
                <a:solidFill>
                  <a:srgbClr val="FF0000"/>
                </a:solidFill>
                <a:latin typeface="Times New Roman" pitchFamily="18" charset="0"/>
                <a:cs typeface="Times New Roman" pitchFamily="18" charset="0"/>
              </a:rPr>
              <a:t>              oxide acid</a:t>
            </a:r>
            <a:endParaRPr lang="en-US" sz="3200">
              <a:solidFill>
                <a:srgbClr val="FF0000"/>
              </a:solidFill>
              <a:latin typeface="Times New Roman" pitchFamily="18" charset="0"/>
              <a:cs typeface="Times New Roman" pitchFamily="18" charset="0"/>
            </a:endParaRPr>
          </a:p>
        </p:txBody>
      </p:sp>
      <p:grpSp>
        <p:nvGrpSpPr>
          <p:cNvPr id="7" name="Group 6"/>
          <p:cNvGrpSpPr/>
          <p:nvPr/>
        </p:nvGrpSpPr>
        <p:grpSpPr>
          <a:xfrm>
            <a:off x="0" y="3105156"/>
            <a:ext cx="4459460" cy="1077218"/>
            <a:chOff x="3502854" y="2771335"/>
            <a:chExt cx="4459460" cy="1077218"/>
          </a:xfrm>
        </p:grpSpPr>
        <p:sp>
          <p:nvSpPr>
            <p:cNvPr id="2" name="Flowchart: Alternate Process 1">
              <a:extLst>
                <a:ext uri="{FF2B5EF4-FFF2-40B4-BE49-F238E27FC236}">
                  <a16:creationId xmlns="" xmlns:a16="http://schemas.microsoft.com/office/drawing/2014/main" xmlns:lc="http://schemas.openxmlformats.org/drawingml/2006/lockedCanvas" id="{2A2B78B5-35EE-4C0B-92D6-DE9E0FA4CDAA}"/>
                </a:ext>
              </a:extLst>
            </p:cNvPr>
            <p:cNvSpPr/>
            <p:nvPr/>
          </p:nvSpPr>
          <p:spPr>
            <a:xfrm>
              <a:off x="3502855" y="2771335"/>
              <a:ext cx="4332850" cy="1077218"/>
            </a:xfrm>
            <a:prstGeom prst="flowChartAlternateProcess">
              <a:avLst/>
            </a:prstGeom>
            <a:solidFill>
              <a:schemeClr val="bg1">
                <a:lumMod val="95000"/>
              </a:schemeClr>
            </a:solidFill>
            <a:ln>
              <a:solidFill>
                <a:srgbClr val="FFFF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p:cNvSpPr txBox="1"/>
            <p:nvPr/>
          </p:nvSpPr>
          <p:spPr>
            <a:xfrm>
              <a:off x="3502854" y="2771335"/>
              <a:ext cx="4459460" cy="1077218"/>
            </a:xfrm>
            <a:prstGeom prst="rect">
              <a:avLst/>
            </a:prstGeom>
            <a:noFill/>
          </p:spPr>
          <p:txBody>
            <a:bodyPr wrap="square" rtlCol="0">
              <a:spAutoFit/>
            </a:bodyPr>
            <a:lstStyle/>
            <a:p>
              <a:r>
                <a:rPr lang="en-US" sz="3200" b="1" smtClean="0">
                  <a:latin typeface="Times New Roman" pitchFamily="18" charset="0"/>
                  <a:cs typeface="Times New Roman" pitchFamily="18" charset="0"/>
                </a:rPr>
                <a:t>Sự khác nhau cơ bản giữa </a:t>
              </a:r>
              <a:r>
                <a:rPr lang="en-US" sz="3200" b="1" smtClean="0">
                  <a:solidFill>
                    <a:srgbClr val="FF0000"/>
                  </a:solidFill>
                  <a:latin typeface="Times New Roman" pitchFamily="18" charset="0"/>
                  <a:cs typeface="Times New Roman" pitchFamily="18" charset="0"/>
                </a:rPr>
                <a:t>kim loại </a:t>
              </a:r>
              <a:r>
                <a:rPr lang="en-US" sz="3200" b="1" smtClean="0">
                  <a:latin typeface="Times New Roman" pitchFamily="18" charset="0"/>
                  <a:cs typeface="Times New Roman" pitchFamily="18" charset="0"/>
                </a:rPr>
                <a:t>và </a:t>
              </a:r>
              <a:r>
                <a:rPr lang="en-US" sz="3200" b="1" smtClean="0">
                  <a:solidFill>
                    <a:srgbClr val="FF0000"/>
                  </a:solidFill>
                  <a:latin typeface="Times New Roman" pitchFamily="18" charset="0"/>
                  <a:cs typeface="Times New Roman" pitchFamily="18" charset="0"/>
                </a:rPr>
                <a:t>phi kim</a:t>
              </a:r>
              <a:endParaRPr lang="en-US" sz="3200" b="1">
                <a:solidFill>
                  <a:srgbClr val="FF0000"/>
                </a:solidFill>
                <a:latin typeface="Times New Roman" pitchFamily="18" charset="0"/>
                <a:cs typeface="Times New Roman" pitchFamily="18" charset="0"/>
              </a:endParaRPr>
            </a:p>
          </p:txBody>
        </p:sp>
      </p:grpSp>
      <p:cxnSp>
        <p:nvCxnSpPr>
          <p:cNvPr id="28" name="Straight Arrow Connector 27"/>
          <p:cNvCxnSpPr/>
          <p:nvPr/>
        </p:nvCxnSpPr>
        <p:spPr>
          <a:xfrm>
            <a:off x="9855200" y="6047438"/>
            <a:ext cx="725714"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9855200" y="6632213"/>
            <a:ext cx="725714"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060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2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down)">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left)">
                                      <p:cBhvr>
                                        <p:cTn id="55" dur="500"/>
                                        <p:tgtEl>
                                          <p:spTgt spid="22"/>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barn(inVertical)">
                                      <p:cBhvr>
                                        <p:cTn id="58" dur="500"/>
                                        <p:tgtEl>
                                          <p:spTgt spid="23"/>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barn(inVertical)">
                                      <p:cBhvr>
                                        <p:cTn id="61" dur="500"/>
                                        <p:tgtEl>
                                          <p:spTgt spid="2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left)">
                                      <p:cBhvr>
                                        <p:cTn id="66" dur="500"/>
                                        <p:tgtEl>
                                          <p:spTgt spid="21"/>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barn(inVertical)">
                                      <p:cBhvr>
                                        <p:cTn id="69" dur="500"/>
                                        <p:tgtEl>
                                          <p:spTgt spid="25"/>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barn(inVertical)">
                                      <p:cBhvr>
                                        <p:cTn id="72" dur="500"/>
                                        <p:tgtEl>
                                          <p:spTgt spid="26"/>
                                        </p:tgtEl>
                                      </p:cBhvr>
                                    </p:animEffect>
                                  </p:childTnLst>
                                </p:cTn>
                              </p:par>
                              <p:par>
                                <p:cTn id="73" presetID="22" presetClass="entr" presetSubtype="4" fill="hold"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down)">
                                      <p:cBhvr>
                                        <p:cTn id="75" dur="500"/>
                                        <p:tgtEl>
                                          <p:spTgt spid="28"/>
                                        </p:tgtEl>
                                      </p:cBhvr>
                                    </p:animEffect>
                                  </p:childTnLst>
                                </p:cTn>
                              </p:par>
                              <p:par>
                                <p:cTn id="76" presetID="22" presetClass="entr" presetSubtype="4" fill="hold"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wipe(down)">
                                      <p:cBhvr>
                                        <p:cTn id="7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animBg="1"/>
      <p:bldP spid="16" grpId="0" animBg="1"/>
      <p:bldP spid="17" grpId="0"/>
      <p:bldP spid="18" grpId="0"/>
      <p:bldP spid="19" grpId="0"/>
      <p:bldP spid="20" grpId="0" animBg="1"/>
      <p:bldP spid="23" grpId="0"/>
      <p:bldP spid="24" grpId="0" animBg="1"/>
      <p:bldP spid="25"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 xmlns:a16="http://schemas.microsoft.com/office/drawing/2014/main" id="{8E09355D-7AA5-264C-7493-204CA82411A8}"/>
              </a:ext>
            </a:extLst>
          </p:cNvPr>
          <p:cNvSpPr/>
          <p:nvPr/>
        </p:nvSpPr>
        <p:spPr>
          <a:xfrm>
            <a:off x="124695" y="26787"/>
            <a:ext cx="12504697" cy="467360"/>
          </a:xfrm>
          <a:prstGeom prst="roundRect">
            <a:avLst>
              <a:gd name="adj" fmla="val 50000"/>
            </a:avLst>
          </a:prstGeom>
          <a:solidFill>
            <a:schemeClr val="accent3">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1" smtClean="0">
                <a:solidFill>
                  <a:srgbClr val="002060"/>
                </a:solidFill>
                <a:latin typeface="Times New Roman" pitchFamily="18" charset="0"/>
                <a:cs typeface="Times New Roman" pitchFamily="18" charset="0"/>
              </a:rPr>
              <a:t>Bài 21: SỰ KHÁC NHAU CƠ BẢN GIỮA KIM LOẠI VÀ PHI KIM.</a:t>
            </a:r>
            <a:endParaRPr lang="vi-VN" sz="3200" b="1">
              <a:solidFill>
                <a:srgbClr val="002060"/>
              </a:solidFill>
              <a:latin typeface="Times New Roman" pitchFamily="18" charset="0"/>
              <a:cs typeface="Times New Roman" pitchFamily="18" charset="0"/>
            </a:endParaRPr>
          </a:p>
        </p:txBody>
      </p:sp>
      <p:sp>
        <p:nvSpPr>
          <p:cNvPr id="3" name="Rectangle 2"/>
          <p:cNvSpPr/>
          <p:nvPr/>
        </p:nvSpPr>
        <p:spPr>
          <a:xfrm>
            <a:off x="87083" y="611951"/>
            <a:ext cx="6289959" cy="646331"/>
          </a:xfrm>
          <a:prstGeom prst="rect">
            <a:avLst/>
          </a:prstGeom>
        </p:spPr>
        <p:txBody>
          <a:bodyPr wrap="square">
            <a:spAutoFit/>
          </a:bodyPr>
          <a:lstStyle/>
          <a:p>
            <a:pPr algn="just"/>
            <a:r>
              <a:rPr lang="en-US" sz="3600" b="1" smtClean="0">
                <a:solidFill>
                  <a:srgbClr val="002060"/>
                </a:solidFill>
                <a:latin typeface="Times New Roman" pitchFamily="18" charset="0"/>
                <a:cs typeface="Times New Roman" pitchFamily="18" charset="0"/>
              </a:rPr>
              <a:t>III. Luyện tập – Vận dụng.</a:t>
            </a:r>
            <a:endParaRPr lang="vi-VN" sz="3600" b="1">
              <a:solidFill>
                <a:srgbClr val="002060"/>
              </a:solidFill>
              <a:latin typeface="Times New Roman" pitchFamily="18" charset="0"/>
              <a:cs typeface="Times New Roman" pitchFamily="18" charset="0"/>
            </a:endParaRPr>
          </a:p>
        </p:txBody>
      </p:sp>
      <p:sp>
        <p:nvSpPr>
          <p:cNvPr id="4" name="Rectangle 3"/>
          <p:cNvSpPr/>
          <p:nvPr/>
        </p:nvSpPr>
        <p:spPr>
          <a:xfrm>
            <a:off x="174888" y="3797898"/>
            <a:ext cx="12404308" cy="3046988"/>
          </a:xfrm>
          <a:prstGeom prst="rect">
            <a:avLst/>
          </a:prstGeom>
        </p:spPr>
        <p:txBody>
          <a:bodyPr wrap="square">
            <a:spAutoFit/>
          </a:bodyPr>
          <a:lstStyle/>
          <a:p>
            <a:pPr>
              <a:lnSpc>
                <a:spcPct val="120000"/>
              </a:lnSpc>
            </a:pPr>
            <a:r>
              <a:rPr lang="en-US" sz="4000" b="1" smtClean="0">
                <a:solidFill>
                  <a:srgbClr val="FF0000"/>
                </a:solidFill>
                <a:latin typeface="Times New Roman" pitchFamily="18" charset="0"/>
                <a:cs typeface="Times New Roman" pitchFamily="18" charset="0"/>
              </a:rPr>
              <a:t>Bài 2</a:t>
            </a:r>
            <a:r>
              <a:rPr lang="vi-VN" sz="4000" b="1" smtClean="0">
                <a:solidFill>
                  <a:srgbClr val="FF0000"/>
                </a:solidFill>
                <a:latin typeface="Times New Roman" pitchFamily="18" charset="0"/>
                <a:cs typeface="Times New Roman" pitchFamily="18" charset="0"/>
              </a:rPr>
              <a:t>:</a:t>
            </a:r>
            <a:r>
              <a:rPr lang="vi-VN" sz="4000" b="1">
                <a:latin typeface="Times New Roman" pitchFamily="18" charset="0"/>
                <a:cs typeface="Times New Roman" pitchFamily="18" charset="0"/>
              </a:rPr>
              <a:t> </a:t>
            </a:r>
            <a:r>
              <a:rPr lang="vi-VN" sz="4000">
                <a:latin typeface="Times New Roman" pitchFamily="18" charset="0"/>
                <a:cs typeface="Times New Roman" pitchFamily="18" charset="0"/>
              </a:rPr>
              <a:t>Cho </a:t>
            </a:r>
            <a:r>
              <a:rPr lang="en-US" sz="4000" smtClean="0">
                <a:solidFill>
                  <a:srgbClr val="FF0000"/>
                </a:solidFill>
                <a:latin typeface="Times New Roman" pitchFamily="18" charset="0"/>
                <a:cs typeface="Times New Roman" pitchFamily="18" charset="0"/>
              </a:rPr>
              <a:t>1,08</a:t>
            </a:r>
            <a:r>
              <a:rPr lang="vi-VN" sz="4000" smtClean="0">
                <a:latin typeface="Times New Roman" pitchFamily="18" charset="0"/>
                <a:cs typeface="Times New Roman" pitchFamily="18" charset="0"/>
              </a:rPr>
              <a:t> </a:t>
            </a:r>
            <a:r>
              <a:rPr lang="vi-VN" sz="4000">
                <a:latin typeface="Times New Roman" pitchFamily="18" charset="0"/>
                <a:cs typeface="Times New Roman" pitchFamily="18" charset="0"/>
              </a:rPr>
              <a:t>gam </a:t>
            </a:r>
            <a:r>
              <a:rPr lang="en-US" sz="4000" smtClean="0">
                <a:latin typeface="Times New Roman" pitchFamily="18" charset="0"/>
                <a:cs typeface="Times New Roman" pitchFamily="18" charset="0"/>
              </a:rPr>
              <a:t>bột kim loại X (hóa trị III)</a:t>
            </a:r>
            <a:r>
              <a:rPr lang="vi-VN" sz="4000" smtClean="0">
                <a:latin typeface="Times New Roman" pitchFamily="18" charset="0"/>
                <a:cs typeface="Times New Roman" pitchFamily="18" charset="0"/>
              </a:rPr>
              <a:t> </a:t>
            </a:r>
            <a:r>
              <a:rPr lang="vi-VN" sz="4000">
                <a:latin typeface="Times New Roman" pitchFamily="18" charset="0"/>
                <a:cs typeface="Times New Roman" pitchFamily="18" charset="0"/>
              </a:rPr>
              <a:t>tác dụng </a:t>
            </a:r>
            <a:r>
              <a:rPr lang="en-US" sz="4000" smtClean="0">
                <a:latin typeface="Times New Roman" pitchFamily="18" charset="0"/>
                <a:cs typeface="Times New Roman" pitchFamily="18" charset="0"/>
              </a:rPr>
              <a:t>hoàn toàn</a:t>
            </a:r>
            <a:r>
              <a:rPr lang="vi-VN" sz="4000" smtClean="0">
                <a:latin typeface="Times New Roman" pitchFamily="18" charset="0"/>
                <a:cs typeface="Times New Roman" pitchFamily="18" charset="0"/>
              </a:rPr>
              <a:t> </a:t>
            </a:r>
            <a:r>
              <a:rPr lang="vi-VN" sz="4000">
                <a:latin typeface="Times New Roman" pitchFamily="18" charset="0"/>
                <a:cs typeface="Times New Roman" pitchFamily="18" charset="0"/>
              </a:rPr>
              <a:t>với khí </a:t>
            </a:r>
            <a:r>
              <a:rPr lang="en-US" sz="4000" smtClean="0">
                <a:latin typeface="Times New Roman" pitchFamily="18" charset="0"/>
                <a:cs typeface="Times New Roman" pitchFamily="18" charset="0"/>
              </a:rPr>
              <a:t>Oxygen</a:t>
            </a:r>
            <a:r>
              <a:rPr lang="vi-VN" sz="4000" smtClean="0">
                <a:latin typeface="Times New Roman" pitchFamily="18" charset="0"/>
                <a:cs typeface="Times New Roman" pitchFamily="18" charset="0"/>
              </a:rPr>
              <a:t> </a:t>
            </a:r>
            <a:r>
              <a:rPr lang="vi-VN" sz="4000">
                <a:latin typeface="Times New Roman" pitchFamily="18" charset="0"/>
                <a:cs typeface="Times New Roman" pitchFamily="18" charset="0"/>
              </a:rPr>
              <a:t>(dư), thu được </a:t>
            </a:r>
            <a:r>
              <a:rPr lang="en-US" sz="4000" smtClean="0">
                <a:solidFill>
                  <a:srgbClr val="FF0000"/>
                </a:solidFill>
                <a:latin typeface="Times New Roman" pitchFamily="18" charset="0"/>
                <a:cs typeface="Times New Roman" pitchFamily="18" charset="0"/>
              </a:rPr>
              <a:t>2,04</a:t>
            </a:r>
            <a:r>
              <a:rPr lang="vi-VN" sz="4000" smtClean="0">
                <a:latin typeface="Times New Roman" pitchFamily="18" charset="0"/>
                <a:cs typeface="Times New Roman" pitchFamily="18" charset="0"/>
              </a:rPr>
              <a:t> </a:t>
            </a:r>
            <a:r>
              <a:rPr lang="vi-VN" sz="4000">
                <a:latin typeface="Times New Roman" pitchFamily="18" charset="0"/>
                <a:cs typeface="Times New Roman" pitchFamily="18" charset="0"/>
              </a:rPr>
              <a:t>gam </a:t>
            </a:r>
            <a:r>
              <a:rPr lang="en-US" sz="4000" smtClean="0">
                <a:latin typeface="Times New Roman" pitchFamily="18" charset="0"/>
                <a:cs typeface="Times New Roman" pitchFamily="18" charset="0"/>
              </a:rPr>
              <a:t>oxide</a:t>
            </a:r>
            <a:r>
              <a:rPr lang="vi-VN" sz="4000" smtClean="0">
                <a:latin typeface="Times New Roman" pitchFamily="18" charset="0"/>
                <a:cs typeface="Times New Roman" pitchFamily="18" charset="0"/>
              </a:rPr>
              <a:t>. </a:t>
            </a:r>
            <a:r>
              <a:rPr lang="en-US" sz="4000" smtClean="0">
                <a:latin typeface="Times New Roman" pitchFamily="18" charset="0"/>
                <a:cs typeface="Times New Roman" pitchFamily="18" charset="0"/>
              </a:rPr>
              <a:t>Kim loại X là: </a:t>
            </a:r>
            <a:endParaRPr lang="vi-VN" sz="4000">
              <a:latin typeface="Times New Roman" pitchFamily="18" charset="0"/>
              <a:cs typeface="Times New Roman" pitchFamily="18" charset="0"/>
            </a:endParaRPr>
          </a:p>
          <a:p>
            <a:pPr>
              <a:lnSpc>
                <a:spcPct val="120000"/>
              </a:lnSpc>
            </a:pPr>
            <a:r>
              <a:rPr lang="vi-VN" sz="4000" b="1">
                <a:solidFill>
                  <a:srgbClr val="0070C0"/>
                </a:solidFill>
                <a:latin typeface="Times New Roman" pitchFamily="18" charset="0"/>
                <a:cs typeface="Times New Roman" pitchFamily="18" charset="0"/>
              </a:rPr>
              <a:t>A.</a:t>
            </a:r>
            <a:r>
              <a:rPr lang="vi-VN" sz="4000">
                <a:latin typeface="Times New Roman" pitchFamily="18" charset="0"/>
                <a:cs typeface="Times New Roman" pitchFamily="18" charset="0"/>
              </a:rPr>
              <a:t> </a:t>
            </a:r>
            <a:r>
              <a:rPr lang="en-US" sz="4000" smtClean="0">
                <a:latin typeface="Times New Roman" pitchFamily="18" charset="0"/>
                <a:cs typeface="Times New Roman" pitchFamily="18" charset="0"/>
              </a:rPr>
              <a:t>Fe</a:t>
            </a:r>
            <a:r>
              <a:rPr lang="vi-VN" sz="4000" smtClean="0">
                <a:latin typeface="Times New Roman" pitchFamily="18" charset="0"/>
                <a:cs typeface="Times New Roman" pitchFamily="18" charset="0"/>
              </a:rPr>
              <a:t>.</a:t>
            </a:r>
            <a:r>
              <a:rPr lang="vi-VN" sz="4000">
                <a:latin typeface="Times New Roman" pitchFamily="18" charset="0"/>
                <a:cs typeface="Times New Roman" pitchFamily="18" charset="0"/>
              </a:rPr>
              <a:t>     </a:t>
            </a:r>
            <a:r>
              <a:rPr lang="en-US" sz="4000" smtClean="0">
                <a:latin typeface="Times New Roman" pitchFamily="18" charset="0"/>
                <a:cs typeface="Times New Roman" pitchFamily="18" charset="0"/>
              </a:rPr>
              <a:t>        </a:t>
            </a:r>
            <a:r>
              <a:rPr lang="vi-VN" sz="4000" b="1" smtClean="0">
                <a:solidFill>
                  <a:srgbClr val="0070C0"/>
                </a:solidFill>
                <a:latin typeface="Times New Roman" pitchFamily="18" charset="0"/>
                <a:cs typeface="Times New Roman" pitchFamily="18" charset="0"/>
              </a:rPr>
              <a:t>B</a:t>
            </a:r>
            <a:r>
              <a:rPr lang="vi-VN" sz="4000" b="1">
                <a:solidFill>
                  <a:srgbClr val="0070C0"/>
                </a:solidFill>
                <a:latin typeface="Times New Roman" pitchFamily="18" charset="0"/>
                <a:cs typeface="Times New Roman" pitchFamily="18" charset="0"/>
              </a:rPr>
              <a:t>. </a:t>
            </a:r>
            <a:r>
              <a:rPr lang="en-US" sz="4000" smtClean="0">
                <a:latin typeface="Times New Roman" pitchFamily="18" charset="0"/>
                <a:cs typeface="Times New Roman" pitchFamily="18" charset="0"/>
              </a:rPr>
              <a:t>Al</a:t>
            </a:r>
            <a:r>
              <a:rPr lang="vi-VN" sz="4000" smtClean="0">
                <a:latin typeface="Times New Roman" pitchFamily="18" charset="0"/>
                <a:cs typeface="Times New Roman" pitchFamily="18" charset="0"/>
              </a:rPr>
              <a:t>.</a:t>
            </a:r>
            <a:r>
              <a:rPr lang="vi-VN" sz="4000">
                <a:latin typeface="Times New Roman" pitchFamily="18" charset="0"/>
                <a:cs typeface="Times New Roman" pitchFamily="18" charset="0"/>
              </a:rPr>
              <a:t>        </a:t>
            </a:r>
            <a:r>
              <a:rPr lang="en-US" sz="4000" smtClean="0">
                <a:latin typeface="Times New Roman" pitchFamily="18" charset="0"/>
                <a:cs typeface="Times New Roman" pitchFamily="18" charset="0"/>
              </a:rPr>
              <a:t>     </a:t>
            </a:r>
            <a:r>
              <a:rPr lang="vi-VN" sz="4000" b="1" smtClean="0">
                <a:solidFill>
                  <a:srgbClr val="0070C0"/>
                </a:solidFill>
                <a:latin typeface="Times New Roman" pitchFamily="18" charset="0"/>
                <a:cs typeface="Times New Roman" pitchFamily="18" charset="0"/>
              </a:rPr>
              <a:t>C</a:t>
            </a:r>
            <a:r>
              <a:rPr lang="vi-VN" sz="4000" b="1">
                <a:solidFill>
                  <a:srgbClr val="0070C0"/>
                </a:solidFill>
                <a:latin typeface="Times New Roman" pitchFamily="18" charset="0"/>
                <a:cs typeface="Times New Roman" pitchFamily="18" charset="0"/>
              </a:rPr>
              <a:t>.</a:t>
            </a:r>
            <a:r>
              <a:rPr lang="vi-VN" sz="4000">
                <a:latin typeface="Times New Roman" pitchFamily="18" charset="0"/>
                <a:cs typeface="Times New Roman" pitchFamily="18" charset="0"/>
              </a:rPr>
              <a:t> </a:t>
            </a:r>
            <a:r>
              <a:rPr lang="en-US" sz="4000" smtClean="0">
                <a:latin typeface="Times New Roman" pitchFamily="18" charset="0"/>
                <a:cs typeface="Times New Roman" pitchFamily="18" charset="0"/>
              </a:rPr>
              <a:t>Cr</a:t>
            </a:r>
            <a:r>
              <a:rPr lang="vi-VN" sz="4000" smtClean="0">
                <a:latin typeface="Times New Roman" pitchFamily="18" charset="0"/>
                <a:cs typeface="Times New Roman" pitchFamily="18" charset="0"/>
              </a:rPr>
              <a:t>.</a:t>
            </a:r>
            <a:r>
              <a:rPr lang="vi-VN" sz="4000">
                <a:latin typeface="Times New Roman" pitchFamily="18" charset="0"/>
                <a:cs typeface="Times New Roman" pitchFamily="18" charset="0"/>
              </a:rPr>
              <a:t>        </a:t>
            </a:r>
            <a:r>
              <a:rPr lang="en-US" sz="4000" smtClean="0">
                <a:latin typeface="Times New Roman" pitchFamily="18" charset="0"/>
                <a:cs typeface="Times New Roman" pitchFamily="18" charset="0"/>
              </a:rPr>
              <a:t>          </a:t>
            </a:r>
            <a:r>
              <a:rPr lang="vi-VN" sz="4000" b="1" smtClean="0">
                <a:solidFill>
                  <a:srgbClr val="0070C0"/>
                </a:solidFill>
                <a:latin typeface="Times New Roman" pitchFamily="18" charset="0"/>
                <a:cs typeface="Times New Roman" pitchFamily="18" charset="0"/>
              </a:rPr>
              <a:t>D</a:t>
            </a:r>
            <a:r>
              <a:rPr lang="vi-VN" sz="4000" b="1">
                <a:solidFill>
                  <a:srgbClr val="0070C0"/>
                </a:solidFill>
                <a:latin typeface="Times New Roman" pitchFamily="18" charset="0"/>
                <a:cs typeface="Times New Roman" pitchFamily="18" charset="0"/>
              </a:rPr>
              <a:t>.</a:t>
            </a:r>
            <a:r>
              <a:rPr lang="vi-VN" sz="4000">
                <a:latin typeface="Times New Roman" pitchFamily="18" charset="0"/>
                <a:cs typeface="Times New Roman" pitchFamily="18" charset="0"/>
              </a:rPr>
              <a:t> </a:t>
            </a:r>
            <a:r>
              <a:rPr lang="en-US" sz="4000" smtClean="0">
                <a:latin typeface="Times New Roman" pitchFamily="18" charset="0"/>
                <a:cs typeface="Times New Roman" pitchFamily="18" charset="0"/>
              </a:rPr>
              <a:t>Mg</a:t>
            </a:r>
            <a:r>
              <a:rPr lang="vi-VN" sz="4000" smtClean="0">
                <a:latin typeface="Times New Roman" pitchFamily="18" charset="0"/>
                <a:cs typeface="Times New Roman" pitchFamily="18" charset="0"/>
              </a:rPr>
              <a:t>.</a:t>
            </a:r>
            <a:endParaRPr lang="vi-VN" sz="4000">
              <a:latin typeface="Times New Roman" pitchFamily="18" charset="0"/>
              <a:cs typeface="Times New Roman" pitchFamily="18" charset="0"/>
            </a:endParaRPr>
          </a:p>
        </p:txBody>
      </p:sp>
      <p:sp>
        <p:nvSpPr>
          <p:cNvPr id="5" name="Oval 4"/>
          <p:cNvSpPr/>
          <p:nvPr/>
        </p:nvSpPr>
        <p:spPr>
          <a:xfrm>
            <a:off x="0" y="3066378"/>
            <a:ext cx="731520" cy="7315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7082" y="1822856"/>
            <a:ext cx="12714517" cy="1938992"/>
          </a:xfrm>
          <a:prstGeom prst="rect">
            <a:avLst/>
          </a:prstGeom>
        </p:spPr>
        <p:txBody>
          <a:bodyPr wrap="square">
            <a:spAutoFit/>
          </a:bodyPr>
          <a:lstStyle/>
          <a:p>
            <a:r>
              <a:rPr lang="en-US" sz="4000" b="1" smtClean="0">
                <a:solidFill>
                  <a:srgbClr val="FF0000"/>
                </a:solidFill>
                <a:latin typeface="Times New Roman" pitchFamily="18" charset="0"/>
                <a:cs typeface="Times New Roman" pitchFamily="18" charset="0"/>
              </a:rPr>
              <a:t>Bài</a:t>
            </a:r>
            <a:r>
              <a:rPr lang="vi-VN" sz="4000" b="1" smtClean="0">
                <a:solidFill>
                  <a:srgbClr val="FF0000"/>
                </a:solidFill>
                <a:latin typeface="+mj-lt"/>
              </a:rPr>
              <a:t> </a:t>
            </a:r>
            <a:r>
              <a:rPr lang="en-US" sz="4000" b="1" smtClean="0">
                <a:solidFill>
                  <a:srgbClr val="FF0000"/>
                </a:solidFill>
                <a:latin typeface="Times New Roman" pitchFamily="18" charset="0"/>
                <a:cs typeface="Times New Roman" pitchFamily="18" charset="0"/>
              </a:rPr>
              <a:t>1</a:t>
            </a:r>
            <a:r>
              <a:rPr lang="vi-VN" sz="4000" b="1" smtClean="0">
                <a:solidFill>
                  <a:srgbClr val="FF0000"/>
                </a:solidFill>
                <a:latin typeface="Times New Roman" pitchFamily="18" charset="0"/>
                <a:cs typeface="Times New Roman" pitchFamily="18" charset="0"/>
              </a:rPr>
              <a:t>:</a:t>
            </a:r>
            <a:r>
              <a:rPr lang="vi-VN" sz="4000" b="1">
                <a:latin typeface="+mj-lt"/>
              </a:rPr>
              <a:t> </a:t>
            </a:r>
            <a:r>
              <a:rPr lang="vi-VN" sz="4000">
                <a:latin typeface="+mj-lt"/>
              </a:rPr>
              <a:t>Cho </a:t>
            </a:r>
            <a:r>
              <a:rPr lang="vi-VN" sz="4000" smtClean="0">
                <a:solidFill>
                  <a:srgbClr val="FF0000"/>
                </a:solidFill>
                <a:latin typeface="+mj-lt"/>
              </a:rPr>
              <a:t>1</a:t>
            </a:r>
            <a:r>
              <a:rPr lang="en-US" sz="4000" smtClean="0">
                <a:solidFill>
                  <a:srgbClr val="FF0000"/>
                </a:solidFill>
                <a:latin typeface="+mj-lt"/>
              </a:rPr>
              <a:t>,</a:t>
            </a:r>
            <a:r>
              <a:rPr lang="vi-VN" sz="4000" smtClean="0">
                <a:solidFill>
                  <a:srgbClr val="FF0000"/>
                </a:solidFill>
                <a:latin typeface="+mj-lt"/>
              </a:rPr>
              <a:t>12 </a:t>
            </a:r>
            <a:r>
              <a:rPr lang="vi-VN" sz="4000">
                <a:latin typeface="+mj-lt"/>
              </a:rPr>
              <a:t>gam bột sắt tác dụng với khí chlorine dư. </a:t>
            </a:r>
            <a:r>
              <a:rPr lang="en-US" sz="4000" smtClean="0">
                <a:solidFill>
                  <a:srgbClr val="FF0000"/>
                </a:solidFill>
                <a:latin typeface="Times New Roman" pitchFamily="18" charset="0"/>
                <a:cs typeface="Times New Roman" pitchFamily="18" charset="0"/>
              </a:rPr>
              <a:t>Thể tích</a:t>
            </a:r>
            <a:r>
              <a:rPr lang="vi-VN" sz="4000" smtClean="0">
                <a:solidFill>
                  <a:srgbClr val="FF0000"/>
                </a:solidFill>
                <a:latin typeface="Times New Roman" pitchFamily="18" charset="0"/>
                <a:cs typeface="Times New Roman" pitchFamily="18" charset="0"/>
              </a:rPr>
              <a:t> </a:t>
            </a:r>
            <a:r>
              <a:rPr lang="vi-VN" sz="4000">
                <a:latin typeface="+mj-lt"/>
              </a:rPr>
              <a:t>khí chlorine </a:t>
            </a:r>
            <a:r>
              <a:rPr lang="en-US" sz="4000" smtClean="0">
                <a:latin typeface="Times New Roman" pitchFamily="18" charset="0"/>
                <a:cs typeface="Times New Roman" pitchFamily="18" charset="0"/>
              </a:rPr>
              <a:t>(đkc) </a:t>
            </a:r>
            <a:r>
              <a:rPr lang="vi-VN" sz="4000" smtClean="0">
                <a:latin typeface="+mj-lt"/>
              </a:rPr>
              <a:t>tham </a:t>
            </a:r>
            <a:r>
              <a:rPr lang="vi-VN" sz="4000">
                <a:latin typeface="+mj-lt"/>
              </a:rPr>
              <a:t>gia phản ứng </a:t>
            </a:r>
            <a:r>
              <a:rPr lang="vi-VN" sz="4000" smtClean="0">
                <a:latin typeface="+mj-lt"/>
              </a:rPr>
              <a:t>là</a:t>
            </a:r>
            <a:r>
              <a:rPr lang="en-US" sz="4000" smtClean="0">
                <a:latin typeface="+mj-lt"/>
              </a:rPr>
              <a:t>:</a:t>
            </a:r>
            <a:endParaRPr lang="vi-VN" sz="4000">
              <a:latin typeface="+mj-lt"/>
            </a:endParaRPr>
          </a:p>
          <a:p>
            <a:r>
              <a:rPr lang="vi-VN" sz="4000" b="1">
                <a:solidFill>
                  <a:srgbClr val="0070C0"/>
                </a:solidFill>
                <a:latin typeface="+mj-lt"/>
              </a:rPr>
              <a:t>A.</a:t>
            </a:r>
            <a:r>
              <a:rPr lang="vi-VN" sz="4000" b="1">
                <a:latin typeface="+mj-lt"/>
              </a:rPr>
              <a:t> </a:t>
            </a:r>
            <a:r>
              <a:rPr lang="en-US" sz="4000" smtClean="0">
                <a:latin typeface="Times New Roman" pitchFamily="18" charset="0"/>
                <a:cs typeface="Times New Roman" pitchFamily="18" charset="0"/>
              </a:rPr>
              <a:t>0,7437L</a:t>
            </a:r>
            <a:r>
              <a:rPr lang="vi-VN" sz="4000" smtClean="0">
                <a:latin typeface="Times New Roman" pitchFamily="18" charset="0"/>
                <a:cs typeface="Times New Roman" pitchFamily="18" charset="0"/>
              </a:rPr>
              <a:t>.</a:t>
            </a:r>
            <a:r>
              <a:rPr lang="vi-VN" sz="4000" b="1">
                <a:latin typeface="+mj-lt"/>
              </a:rPr>
              <a:t>       </a:t>
            </a:r>
            <a:r>
              <a:rPr lang="vi-VN" sz="4000" b="1" smtClean="0">
                <a:solidFill>
                  <a:srgbClr val="0070C0"/>
                </a:solidFill>
                <a:latin typeface="+mj-lt"/>
              </a:rPr>
              <a:t>B.</a:t>
            </a:r>
            <a:r>
              <a:rPr lang="en-US" sz="4000" b="1" smtClean="0">
                <a:solidFill>
                  <a:srgbClr val="0070C0"/>
                </a:solidFill>
                <a:latin typeface="+mj-lt"/>
              </a:rPr>
              <a:t> </a:t>
            </a:r>
            <a:r>
              <a:rPr lang="en-US" sz="4000" smtClean="0">
                <a:latin typeface="Times New Roman" pitchFamily="18" charset="0"/>
                <a:cs typeface="Times New Roman" pitchFamily="18" charset="0"/>
              </a:rPr>
              <a:t>0,672 L</a:t>
            </a:r>
            <a:r>
              <a:rPr lang="vi-VN" sz="4000" smtClean="0">
                <a:latin typeface="+mj-lt"/>
              </a:rPr>
              <a:t>.</a:t>
            </a:r>
            <a:r>
              <a:rPr lang="vi-VN" sz="4000">
                <a:latin typeface="+mj-lt"/>
              </a:rPr>
              <a:t>        </a:t>
            </a:r>
            <a:r>
              <a:rPr lang="vi-VN" sz="4000" b="1" smtClean="0">
                <a:solidFill>
                  <a:srgbClr val="0070C0"/>
                </a:solidFill>
                <a:latin typeface="+mj-lt"/>
              </a:rPr>
              <a:t>C</a:t>
            </a:r>
            <a:r>
              <a:rPr lang="vi-VN" sz="4000" b="1">
                <a:solidFill>
                  <a:srgbClr val="0070C0"/>
                </a:solidFill>
                <a:latin typeface="+mj-lt"/>
              </a:rPr>
              <a:t>.</a:t>
            </a:r>
            <a:r>
              <a:rPr lang="vi-VN" sz="4000">
                <a:latin typeface="+mj-lt"/>
              </a:rPr>
              <a:t> </a:t>
            </a:r>
            <a:r>
              <a:rPr lang="en-US" sz="4000" smtClean="0">
                <a:latin typeface="Times New Roman" pitchFamily="18" charset="0"/>
                <a:cs typeface="Times New Roman" pitchFamily="18" charset="0"/>
              </a:rPr>
              <a:t>6,1975 L</a:t>
            </a:r>
            <a:r>
              <a:rPr lang="vi-VN" sz="4000" smtClean="0">
                <a:latin typeface="+mj-lt"/>
              </a:rPr>
              <a:t>.</a:t>
            </a:r>
            <a:r>
              <a:rPr lang="vi-VN" sz="4000">
                <a:latin typeface="+mj-lt"/>
              </a:rPr>
              <a:t>  </a:t>
            </a:r>
            <a:r>
              <a:rPr lang="en-US" sz="4000" smtClean="0">
                <a:latin typeface="+mj-lt"/>
              </a:rPr>
              <a:t>    </a:t>
            </a:r>
            <a:r>
              <a:rPr lang="vi-VN" sz="4000" b="1" smtClean="0">
                <a:solidFill>
                  <a:srgbClr val="0070C0"/>
                </a:solidFill>
                <a:latin typeface="+mj-lt"/>
              </a:rPr>
              <a:t>D</a:t>
            </a:r>
            <a:r>
              <a:rPr lang="vi-VN" sz="4000" b="1">
                <a:solidFill>
                  <a:srgbClr val="0070C0"/>
                </a:solidFill>
                <a:latin typeface="+mj-lt"/>
              </a:rPr>
              <a:t>.</a:t>
            </a:r>
            <a:r>
              <a:rPr lang="vi-VN" sz="4000">
                <a:latin typeface="+mj-lt"/>
              </a:rPr>
              <a:t> </a:t>
            </a:r>
            <a:r>
              <a:rPr lang="en-US" sz="4000" smtClean="0">
                <a:latin typeface="Times New Roman" pitchFamily="18" charset="0"/>
                <a:cs typeface="Times New Roman" pitchFamily="18" charset="0"/>
              </a:rPr>
              <a:t>3,7185 L</a:t>
            </a:r>
            <a:endParaRPr lang="vi-VN" sz="4000">
              <a:latin typeface="Times New Roman" pitchFamily="18" charset="0"/>
              <a:cs typeface="Times New Roman" pitchFamily="18" charset="0"/>
            </a:endParaRPr>
          </a:p>
        </p:txBody>
      </p:sp>
      <p:sp>
        <p:nvSpPr>
          <p:cNvPr id="7" name="Oval 6"/>
          <p:cNvSpPr/>
          <p:nvPr/>
        </p:nvSpPr>
        <p:spPr>
          <a:xfrm>
            <a:off x="2988385" y="5989685"/>
            <a:ext cx="731520" cy="7315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444340" y="550395"/>
            <a:ext cx="5975655" cy="769441"/>
          </a:xfrm>
          <a:prstGeom prst="rect">
            <a:avLst/>
          </a:prstGeom>
          <a:solidFill>
            <a:schemeClr val="accent2">
              <a:lumMod val="20000"/>
              <a:lumOff val="80000"/>
            </a:schemeClr>
          </a:solidFill>
        </p:spPr>
        <p:txBody>
          <a:bodyPr wrap="square" rtlCol="0">
            <a:spAutoFit/>
          </a:bodyPr>
          <a:lstStyle/>
          <a:p>
            <a:r>
              <a:rPr lang="en-US" sz="4400" smtClean="0">
                <a:solidFill>
                  <a:srgbClr val="0070C0"/>
                </a:solidFill>
                <a:latin typeface="Times New Roman" pitchFamily="18" charset="0"/>
                <a:cs typeface="Times New Roman" pitchFamily="18" charset="0"/>
              </a:rPr>
              <a:t>Hoạt động cặp đôi (2HS):</a:t>
            </a:r>
            <a:endParaRPr lang="en-US" sz="4400">
              <a:solidFill>
                <a:srgbClr val="0070C0"/>
              </a:solidFill>
              <a:latin typeface="Times New Roman" pitchFamily="18" charset="0"/>
              <a:cs typeface="Times New Roman" pitchFamily="18" charset="0"/>
            </a:endParaRPr>
          </a:p>
        </p:txBody>
      </p:sp>
      <p:sp>
        <p:nvSpPr>
          <p:cNvPr id="9" name="TextBox 8"/>
          <p:cNvSpPr txBox="1"/>
          <p:nvPr/>
        </p:nvSpPr>
        <p:spPr>
          <a:xfrm>
            <a:off x="365760" y="1233530"/>
            <a:ext cx="12054235" cy="646331"/>
          </a:xfrm>
          <a:prstGeom prst="rect">
            <a:avLst/>
          </a:prstGeom>
          <a:noFill/>
        </p:spPr>
        <p:txBody>
          <a:bodyPr wrap="square" rtlCol="0">
            <a:spAutoFit/>
          </a:bodyPr>
          <a:lstStyle/>
          <a:p>
            <a:r>
              <a:rPr lang="en-US" sz="3600" smtClean="0">
                <a:solidFill>
                  <a:srgbClr val="0070C0"/>
                </a:solidFill>
                <a:latin typeface="Times New Roman" pitchFamily="18" charset="0"/>
                <a:cs typeface="Times New Roman" pitchFamily="18" charset="0"/>
              </a:rPr>
              <a:t>(Fe = 56; Al = 27; Cr = 52; Mg = 24)</a:t>
            </a:r>
            <a:endParaRPr lang="en-US" sz="360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51794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1)">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p:bldP spid="7" grpId="0" animBg="1"/>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5084" y="1714440"/>
            <a:ext cx="12404308" cy="3046988"/>
          </a:xfrm>
          <a:prstGeom prst="rect">
            <a:avLst/>
          </a:prstGeom>
        </p:spPr>
        <p:txBody>
          <a:bodyPr wrap="square">
            <a:spAutoFit/>
          </a:bodyPr>
          <a:lstStyle/>
          <a:p>
            <a:pPr>
              <a:lnSpc>
                <a:spcPct val="120000"/>
              </a:lnSpc>
            </a:pPr>
            <a:r>
              <a:rPr lang="en-US" sz="4000" b="1" smtClean="0">
                <a:solidFill>
                  <a:srgbClr val="FF0000"/>
                </a:solidFill>
                <a:latin typeface="Times New Roman" pitchFamily="18" charset="0"/>
                <a:cs typeface="Times New Roman" pitchFamily="18" charset="0"/>
              </a:rPr>
              <a:t>Bài 3 (B21.12 – SBT)</a:t>
            </a:r>
            <a:r>
              <a:rPr lang="vi-VN" sz="4000" b="1" smtClean="0">
                <a:solidFill>
                  <a:srgbClr val="FF0000"/>
                </a:solidFill>
                <a:latin typeface="Times New Roman" pitchFamily="18" charset="0"/>
                <a:cs typeface="Times New Roman" pitchFamily="18" charset="0"/>
              </a:rPr>
              <a:t>:</a:t>
            </a:r>
            <a:r>
              <a:rPr lang="vi-VN" sz="4000" b="1">
                <a:latin typeface="Times New Roman" pitchFamily="18" charset="0"/>
                <a:cs typeface="Times New Roman" pitchFamily="18" charset="0"/>
              </a:rPr>
              <a:t> </a:t>
            </a:r>
            <a:r>
              <a:rPr lang="en-US" sz="4000" smtClean="0">
                <a:latin typeface="Times New Roman" pitchFamily="18" charset="0"/>
                <a:cs typeface="Times New Roman" pitchFamily="18" charset="0"/>
              </a:rPr>
              <a:t>Đốt cháy 120</a:t>
            </a:r>
            <a:r>
              <a:rPr lang="vi-VN" sz="4000" smtClean="0">
                <a:latin typeface="Times New Roman" pitchFamily="18" charset="0"/>
                <a:cs typeface="Times New Roman" pitchFamily="18" charset="0"/>
              </a:rPr>
              <a:t> </a:t>
            </a:r>
            <a:r>
              <a:rPr lang="vi-VN" sz="4000">
                <a:latin typeface="Times New Roman" pitchFamily="18" charset="0"/>
                <a:cs typeface="Times New Roman" pitchFamily="18" charset="0"/>
              </a:rPr>
              <a:t>gam </a:t>
            </a:r>
            <a:r>
              <a:rPr lang="en-US" sz="4000" smtClean="0">
                <a:latin typeface="Times New Roman" pitchFamily="18" charset="0"/>
                <a:cs typeface="Times New Roman" pitchFamily="18" charset="0"/>
              </a:rPr>
              <a:t>than (100% C) thu được hỗn hợp X gồm 2 khí CO và CO</a:t>
            </a:r>
            <a:r>
              <a:rPr lang="en-US" sz="4000" baseline="-25000" smtClean="0">
                <a:latin typeface="Times New Roman" pitchFamily="18" charset="0"/>
                <a:cs typeface="Times New Roman" pitchFamily="18" charset="0"/>
              </a:rPr>
              <a:t>2</a:t>
            </a:r>
            <a:r>
              <a:rPr lang="en-US" sz="4000" smtClean="0">
                <a:latin typeface="Times New Roman" pitchFamily="18" charset="0"/>
                <a:cs typeface="Times New Roman" pitchFamily="18" charset="0"/>
              </a:rPr>
              <a:t>. X có tỉ khối so với H</a:t>
            </a:r>
            <a:r>
              <a:rPr lang="en-US" sz="4000" baseline="-25000" smtClean="0">
                <a:latin typeface="Times New Roman" pitchFamily="18" charset="0"/>
                <a:cs typeface="Times New Roman" pitchFamily="18" charset="0"/>
              </a:rPr>
              <a:t>2</a:t>
            </a:r>
            <a:r>
              <a:rPr lang="en-US" sz="4000" smtClean="0">
                <a:latin typeface="Times New Roman" pitchFamily="18" charset="0"/>
                <a:cs typeface="Times New Roman" pitchFamily="18" charset="0"/>
              </a:rPr>
              <a:t> bằng 20,4. Số mol O</a:t>
            </a:r>
            <a:r>
              <a:rPr lang="en-US" sz="4000" baseline="-25000" smtClean="0">
                <a:latin typeface="Times New Roman" pitchFamily="18" charset="0"/>
                <a:cs typeface="Times New Roman" pitchFamily="18" charset="0"/>
              </a:rPr>
              <a:t>2</a:t>
            </a:r>
            <a:r>
              <a:rPr lang="en-US" sz="4000" smtClean="0">
                <a:latin typeface="Times New Roman" pitchFamily="18" charset="0"/>
                <a:cs typeface="Times New Roman" pitchFamily="18" charset="0"/>
              </a:rPr>
              <a:t> phản ứng là: </a:t>
            </a:r>
            <a:endParaRPr lang="vi-VN" sz="4000">
              <a:latin typeface="Times New Roman" pitchFamily="18" charset="0"/>
              <a:cs typeface="Times New Roman" pitchFamily="18" charset="0"/>
            </a:endParaRPr>
          </a:p>
          <a:p>
            <a:pPr>
              <a:lnSpc>
                <a:spcPct val="120000"/>
              </a:lnSpc>
            </a:pPr>
            <a:r>
              <a:rPr lang="vi-VN" sz="4000" b="1">
                <a:solidFill>
                  <a:srgbClr val="0070C0"/>
                </a:solidFill>
                <a:latin typeface="Times New Roman" pitchFamily="18" charset="0"/>
                <a:cs typeface="Times New Roman" pitchFamily="18" charset="0"/>
              </a:rPr>
              <a:t>A.</a:t>
            </a:r>
            <a:r>
              <a:rPr lang="vi-VN" sz="4000">
                <a:latin typeface="Times New Roman" pitchFamily="18" charset="0"/>
                <a:cs typeface="Times New Roman" pitchFamily="18" charset="0"/>
              </a:rPr>
              <a:t> </a:t>
            </a:r>
            <a:r>
              <a:rPr lang="en-US" sz="4000" smtClean="0">
                <a:latin typeface="Times New Roman" pitchFamily="18" charset="0"/>
                <a:cs typeface="Times New Roman" pitchFamily="18" charset="0"/>
              </a:rPr>
              <a:t>10 mol</a:t>
            </a:r>
            <a:r>
              <a:rPr lang="vi-VN" sz="4000" smtClean="0">
                <a:latin typeface="Times New Roman" pitchFamily="18" charset="0"/>
                <a:cs typeface="Times New Roman" pitchFamily="18" charset="0"/>
              </a:rPr>
              <a:t>.</a:t>
            </a:r>
            <a:r>
              <a:rPr lang="vi-VN" sz="4000">
                <a:latin typeface="Times New Roman" pitchFamily="18" charset="0"/>
                <a:cs typeface="Times New Roman" pitchFamily="18" charset="0"/>
              </a:rPr>
              <a:t>     </a:t>
            </a:r>
            <a:r>
              <a:rPr lang="en-US" sz="4000" smtClean="0">
                <a:latin typeface="Times New Roman" pitchFamily="18" charset="0"/>
                <a:cs typeface="Times New Roman" pitchFamily="18" charset="0"/>
              </a:rPr>
              <a:t>    </a:t>
            </a:r>
            <a:r>
              <a:rPr lang="vi-VN" sz="4000" b="1" smtClean="0">
                <a:solidFill>
                  <a:srgbClr val="0070C0"/>
                </a:solidFill>
                <a:latin typeface="Times New Roman" pitchFamily="18" charset="0"/>
                <a:cs typeface="Times New Roman" pitchFamily="18" charset="0"/>
              </a:rPr>
              <a:t>B</a:t>
            </a:r>
            <a:r>
              <a:rPr lang="vi-VN" sz="4000" b="1">
                <a:solidFill>
                  <a:srgbClr val="0070C0"/>
                </a:solidFill>
                <a:latin typeface="Times New Roman" pitchFamily="18" charset="0"/>
                <a:cs typeface="Times New Roman" pitchFamily="18" charset="0"/>
              </a:rPr>
              <a:t>. </a:t>
            </a:r>
            <a:r>
              <a:rPr lang="en-US" sz="4000" smtClean="0">
                <a:latin typeface="Times New Roman" pitchFamily="18" charset="0"/>
                <a:cs typeface="Times New Roman" pitchFamily="18" charset="0"/>
              </a:rPr>
              <a:t>9 mol</a:t>
            </a:r>
            <a:r>
              <a:rPr lang="vi-VN" sz="4000" smtClean="0">
                <a:latin typeface="Times New Roman" pitchFamily="18" charset="0"/>
                <a:cs typeface="Times New Roman" pitchFamily="18" charset="0"/>
              </a:rPr>
              <a:t>.</a:t>
            </a:r>
            <a:r>
              <a:rPr lang="vi-VN" sz="4000">
                <a:latin typeface="Times New Roman" pitchFamily="18" charset="0"/>
                <a:cs typeface="Times New Roman" pitchFamily="18" charset="0"/>
              </a:rPr>
              <a:t>       </a:t>
            </a:r>
            <a:r>
              <a:rPr lang="en-US" sz="4000" smtClean="0">
                <a:latin typeface="Times New Roman" pitchFamily="18" charset="0"/>
                <a:cs typeface="Times New Roman" pitchFamily="18" charset="0"/>
              </a:rPr>
              <a:t> </a:t>
            </a:r>
            <a:r>
              <a:rPr lang="vi-VN" sz="4000" b="1" smtClean="0">
                <a:solidFill>
                  <a:srgbClr val="0070C0"/>
                </a:solidFill>
                <a:latin typeface="Times New Roman" pitchFamily="18" charset="0"/>
                <a:cs typeface="Times New Roman" pitchFamily="18" charset="0"/>
              </a:rPr>
              <a:t>C</a:t>
            </a:r>
            <a:r>
              <a:rPr lang="vi-VN" sz="4000" b="1">
                <a:solidFill>
                  <a:srgbClr val="0070C0"/>
                </a:solidFill>
                <a:latin typeface="Times New Roman" pitchFamily="18" charset="0"/>
                <a:cs typeface="Times New Roman" pitchFamily="18" charset="0"/>
              </a:rPr>
              <a:t>.</a:t>
            </a:r>
            <a:r>
              <a:rPr lang="vi-VN" sz="4000">
                <a:latin typeface="Times New Roman" pitchFamily="18" charset="0"/>
                <a:cs typeface="Times New Roman" pitchFamily="18" charset="0"/>
              </a:rPr>
              <a:t> </a:t>
            </a:r>
            <a:r>
              <a:rPr lang="en-US" sz="4000" smtClean="0">
                <a:latin typeface="Times New Roman" pitchFamily="18" charset="0"/>
                <a:cs typeface="Times New Roman" pitchFamily="18" charset="0"/>
              </a:rPr>
              <a:t>20 mol</a:t>
            </a:r>
            <a:r>
              <a:rPr lang="vi-VN" sz="4000" smtClean="0">
                <a:latin typeface="Times New Roman" pitchFamily="18" charset="0"/>
                <a:cs typeface="Times New Roman" pitchFamily="18" charset="0"/>
              </a:rPr>
              <a:t>.</a:t>
            </a:r>
            <a:r>
              <a:rPr lang="vi-VN" sz="4000">
                <a:latin typeface="Times New Roman" pitchFamily="18" charset="0"/>
                <a:cs typeface="Times New Roman" pitchFamily="18" charset="0"/>
              </a:rPr>
              <a:t>        </a:t>
            </a:r>
            <a:r>
              <a:rPr lang="en-US" sz="4000" smtClean="0">
                <a:latin typeface="Times New Roman" pitchFamily="18" charset="0"/>
                <a:cs typeface="Times New Roman" pitchFamily="18" charset="0"/>
              </a:rPr>
              <a:t>    </a:t>
            </a:r>
            <a:r>
              <a:rPr lang="vi-VN" sz="4000" b="1" smtClean="0">
                <a:solidFill>
                  <a:srgbClr val="0070C0"/>
                </a:solidFill>
                <a:latin typeface="Times New Roman" pitchFamily="18" charset="0"/>
                <a:cs typeface="Times New Roman" pitchFamily="18" charset="0"/>
              </a:rPr>
              <a:t>D</a:t>
            </a:r>
            <a:r>
              <a:rPr lang="vi-VN" sz="4000" b="1">
                <a:solidFill>
                  <a:srgbClr val="0070C0"/>
                </a:solidFill>
                <a:latin typeface="Times New Roman" pitchFamily="18" charset="0"/>
                <a:cs typeface="Times New Roman" pitchFamily="18" charset="0"/>
              </a:rPr>
              <a:t>.</a:t>
            </a:r>
            <a:r>
              <a:rPr lang="vi-VN" sz="4000">
                <a:latin typeface="Times New Roman" pitchFamily="18" charset="0"/>
                <a:cs typeface="Times New Roman" pitchFamily="18" charset="0"/>
              </a:rPr>
              <a:t> </a:t>
            </a:r>
            <a:r>
              <a:rPr lang="en-US" sz="4000" smtClean="0">
                <a:latin typeface="Times New Roman" pitchFamily="18" charset="0"/>
                <a:cs typeface="Times New Roman" pitchFamily="18" charset="0"/>
              </a:rPr>
              <a:t>18 mol</a:t>
            </a:r>
            <a:r>
              <a:rPr lang="vi-VN" sz="4000" smtClean="0">
                <a:latin typeface="Times New Roman" pitchFamily="18" charset="0"/>
                <a:cs typeface="Times New Roman" pitchFamily="18" charset="0"/>
              </a:rPr>
              <a:t>.</a:t>
            </a:r>
            <a:endParaRPr lang="vi-VN" sz="4000">
              <a:latin typeface="Times New Roman" pitchFamily="18" charset="0"/>
              <a:cs typeface="Times New Roman" pitchFamily="18" charset="0"/>
            </a:endParaRPr>
          </a:p>
        </p:txBody>
      </p:sp>
      <p:sp>
        <p:nvSpPr>
          <p:cNvPr id="4" name="Oval 3"/>
          <p:cNvSpPr/>
          <p:nvPr/>
        </p:nvSpPr>
        <p:spPr>
          <a:xfrm>
            <a:off x="3432517" y="4002198"/>
            <a:ext cx="731520" cy="7315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632803" y="0"/>
            <a:ext cx="5975655" cy="769441"/>
          </a:xfrm>
          <a:prstGeom prst="rect">
            <a:avLst/>
          </a:prstGeom>
          <a:solidFill>
            <a:schemeClr val="accent2">
              <a:lumMod val="20000"/>
              <a:lumOff val="80000"/>
            </a:schemeClr>
          </a:solidFill>
        </p:spPr>
        <p:txBody>
          <a:bodyPr wrap="square" rtlCol="0">
            <a:spAutoFit/>
          </a:bodyPr>
          <a:lstStyle/>
          <a:p>
            <a:r>
              <a:rPr lang="en-US" sz="4400" smtClean="0">
                <a:solidFill>
                  <a:srgbClr val="0070C0"/>
                </a:solidFill>
                <a:latin typeface="Times New Roman" pitchFamily="18" charset="0"/>
                <a:cs typeface="Times New Roman" pitchFamily="18" charset="0"/>
              </a:rPr>
              <a:t>Hoạt động nhóm (4HS):</a:t>
            </a:r>
            <a:endParaRPr lang="en-US" sz="4400">
              <a:solidFill>
                <a:srgbClr val="0070C0"/>
              </a:solidFill>
              <a:latin typeface="Times New Roman" pitchFamily="18" charset="0"/>
              <a:cs typeface="Times New Roman" pitchFamily="18" charset="0"/>
            </a:endParaRPr>
          </a:p>
        </p:txBody>
      </p:sp>
      <p:sp>
        <p:nvSpPr>
          <p:cNvPr id="6" name="TextBox 5"/>
          <p:cNvSpPr txBox="1"/>
          <p:nvPr/>
        </p:nvSpPr>
        <p:spPr>
          <a:xfrm>
            <a:off x="462617" y="965205"/>
            <a:ext cx="6444620" cy="646331"/>
          </a:xfrm>
          <a:prstGeom prst="rect">
            <a:avLst/>
          </a:prstGeom>
          <a:noFill/>
        </p:spPr>
        <p:txBody>
          <a:bodyPr wrap="square" rtlCol="0">
            <a:spAutoFit/>
          </a:bodyPr>
          <a:lstStyle/>
          <a:p>
            <a:r>
              <a:rPr lang="en-US" sz="3600" smtClean="0">
                <a:solidFill>
                  <a:srgbClr val="0070C0"/>
                </a:solidFill>
                <a:latin typeface="Times New Roman" pitchFamily="18" charset="0"/>
                <a:cs typeface="Times New Roman" pitchFamily="18" charset="0"/>
              </a:rPr>
              <a:t>(Biết C = 12; H = 1; O = 16)</a:t>
            </a:r>
            <a:endParaRPr lang="en-US" sz="360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85941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8546" y="934300"/>
            <a:ext cx="12615561" cy="1421928"/>
          </a:xfrm>
          <a:prstGeom prst="rect">
            <a:avLst/>
          </a:prstGeom>
        </p:spPr>
        <p:txBody>
          <a:bodyPr wrap="square">
            <a:spAutoFit/>
          </a:bodyPr>
          <a:lstStyle/>
          <a:p>
            <a:pPr>
              <a:lnSpc>
                <a:spcPct val="120000"/>
              </a:lnSpc>
            </a:pPr>
            <a:r>
              <a:rPr lang="en-US" sz="3600" b="1" smtClean="0">
                <a:solidFill>
                  <a:srgbClr val="FF0000"/>
                </a:solidFill>
                <a:latin typeface="Times New Roman" pitchFamily="18" charset="0"/>
                <a:cs typeface="Times New Roman" pitchFamily="18" charset="0"/>
              </a:rPr>
              <a:t>Bài 3 (B21.12 – SBT)</a:t>
            </a:r>
            <a:r>
              <a:rPr lang="vi-VN" sz="3600" b="1" smtClean="0">
                <a:solidFill>
                  <a:srgbClr val="FF0000"/>
                </a:solidFill>
                <a:latin typeface="Times New Roman" pitchFamily="18" charset="0"/>
                <a:cs typeface="Times New Roman" pitchFamily="18" charset="0"/>
              </a:rPr>
              <a:t>:</a:t>
            </a:r>
            <a:r>
              <a:rPr lang="vi-VN" sz="3600" b="1">
                <a:latin typeface="Times New Roman" pitchFamily="18" charset="0"/>
                <a:cs typeface="Times New Roman" pitchFamily="18" charset="0"/>
              </a:rPr>
              <a:t> </a:t>
            </a:r>
            <a:r>
              <a:rPr lang="en-US" sz="3600" b="1">
                <a:latin typeface="Times New Roman" pitchFamily="18" charset="0"/>
                <a:cs typeface="Times New Roman" pitchFamily="18" charset="0"/>
              </a:rPr>
              <a:t> </a:t>
            </a:r>
            <a:r>
              <a:rPr lang="en-US" sz="3600" smtClean="0">
                <a:latin typeface="Times New Roman" pitchFamily="18" charset="0"/>
                <a:cs typeface="Times New Roman" pitchFamily="18" charset="0"/>
              </a:rPr>
              <a:t> C    +    O</a:t>
            </a:r>
            <a:r>
              <a:rPr lang="en-US" sz="3600" baseline="-25000" smtClean="0">
                <a:latin typeface="Times New Roman" pitchFamily="18" charset="0"/>
                <a:cs typeface="Times New Roman" pitchFamily="18" charset="0"/>
              </a:rPr>
              <a:t>2</a:t>
            </a:r>
            <a:r>
              <a:rPr lang="en-US" sz="3600" smtClean="0">
                <a:latin typeface="Times New Roman" pitchFamily="18" charset="0"/>
                <a:cs typeface="Times New Roman" pitchFamily="18" charset="0"/>
              </a:rPr>
              <a:t>           X    </a:t>
            </a:r>
          </a:p>
          <a:p>
            <a:pPr>
              <a:lnSpc>
                <a:spcPct val="120000"/>
              </a:lnSpc>
            </a:pPr>
            <a:r>
              <a:rPr lang="en-US" sz="3600" b="1" smtClean="0">
                <a:solidFill>
                  <a:srgbClr val="0070C0"/>
                </a:solidFill>
                <a:latin typeface="Times New Roman" pitchFamily="18" charset="0"/>
                <a:cs typeface="Times New Roman" pitchFamily="18" charset="0"/>
              </a:rPr>
              <a:t>                                     120g</a:t>
            </a:r>
          </a:p>
        </p:txBody>
      </p:sp>
      <p:sp>
        <p:nvSpPr>
          <p:cNvPr id="5" name="TextBox 4"/>
          <p:cNvSpPr txBox="1"/>
          <p:nvPr/>
        </p:nvSpPr>
        <p:spPr>
          <a:xfrm>
            <a:off x="3632803" y="0"/>
            <a:ext cx="5975655" cy="769441"/>
          </a:xfrm>
          <a:prstGeom prst="rect">
            <a:avLst/>
          </a:prstGeom>
          <a:solidFill>
            <a:schemeClr val="accent2">
              <a:lumMod val="20000"/>
              <a:lumOff val="80000"/>
            </a:schemeClr>
          </a:solidFill>
        </p:spPr>
        <p:txBody>
          <a:bodyPr wrap="square" rtlCol="0">
            <a:spAutoFit/>
          </a:bodyPr>
          <a:lstStyle/>
          <a:p>
            <a:r>
              <a:rPr lang="en-US" sz="4400" smtClean="0">
                <a:solidFill>
                  <a:srgbClr val="0070C0"/>
                </a:solidFill>
                <a:latin typeface="Times New Roman" pitchFamily="18" charset="0"/>
                <a:cs typeface="Times New Roman" pitchFamily="18" charset="0"/>
              </a:rPr>
              <a:t>Hoạt động nhóm (4HS):</a:t>
            </a:r>
            <a:endParaRPr lang="en-US" sz="4400">
              <a:solidFill>
                <a:srgbClr val="0070C0"/>
              </a:solidFill>
              <a:latin typeface="Times New Roman" pitchFamily="18" charset="0"/>
              <a:cs typeface="Times New Roman" pitchFamily="18" charset="0"/>
            </a:endParaRPr>
          </a:p>
        </p:txBody>
      </p:sp>
      <p:sp>
        <p:nvSpPr>
          <p:cNvPr id="6" name="Rectangle 5"/>
          <p:cNvSpPr/>
          <p:nvPr/>
        </p:nvSpPr>
        <p:spPr>
          <a:xfrm>
            <a:off x="238959" y="2858532"/>
            <a:ext cx="12404308" cy="757130"/>
          </a:xfrm>
          <a:prstGeom prst="rect">
            <a:avLst/>
          </a:prstGeom>
        </p:spPr>
        <p:txBody>
          <a:bodyPr wrap="square">
            <a:spAutoFit/>
          </a:bodyPr>
          <a:lstStyle/>
          <a:p>
            <a:pPr>
              <a:lnSpc>
                <a:spcPct val="120000"/>
              </a:lnSpc>
            </a:pPr>
            <a:r>
              <a:rPr lang="en-US" sz="3600" b="1" smtClean="0">
                <a:solidFill>
                  <a:srgbClr val="FF0000"/>
                </a:solidFill>
                <a:latin typeface="Times New Roman" pitchFamily="18" charset="0"/>
                <a:cs typeface="Times New Roman" pitchFamily="18" charset="0"/>
              </a:rPr>
              <a:t>Giải: </a:t>
            </a:r>
            <a:r>
              <a:rPr lang="en-US" sz="3600" smtClean="0">
                <a:latin typeface="Times New Roman" pitchFamily="18" charset="0"/>
                <a:cs typeface="Times New Roman" pitchFamily="18" charset="0"/>
              </a:rPr>
              <a:t>n</a:t>
            </a:r>
            <a:r>
              <a:rPr lang="en-US" sz="3600" baseline="-25000" smtClean="0">
                <a:latin typeface="Times New Roman" pitchFamily="18" charset="0"/>
                <a:cs typeface="Times New Roman" pitchFamily="18" charset="0"/>
              </a:rPr>
              <a:t>C</a:t>
            </a:r>
            <a:r>
              <a:rPr lang="en-US" sz="3600" smtClean="0">
                <a:latin typeface="Times New Roman" pitchFamily="18" charset="0"/>
                <a:cs typeface="Times New Roman" pitchFamily="18" charset="0"/>
              </a:rPr>
              <a:t> =       = 10 mol =&gt; n</a:t>
            </a:r>
            <a:r>
              <a:rPr lang="en-US" sz="3600" baseline="-25000" smtClean="0">
                <a:latin typeface="Times New Roman" pitchFamily="18" charset="0"/>
                <a:cs typeface="Times New Roman" pitchFamily="18" charset="0"/>
              </a:rPr>
              <a:t>hỗn</a:t>
            </a:r>
            <a:r>
              <a:rPr lang="en-US" sz="3600" smtClean="0">
                <a:latin typeface="Times New Roman" pitchFamily="18" charset="0"/>
                <a:cs typeface="Times New Roman" pitchFamily="18" charset="0"/>
              </a:rPr>
              <a:t> </a:t>
            </a:r>
            <a:r>
              <a:rPr lang="en-US" sz="3600" baseline="-25000" smtClean="0">
                <a:latin typeface="Times New Roman" pitchFamily="18" charset="0"/>
                <a:cs typeface="Times New Roman" pitchFamily="18" charset="0"/>
              </a:rPr>
              <a:t>hợp X</a:t>
            </a:r>
            <a:r>
              <a:rPr lang="en-US" sz="3600" smtClean="0">
                <a:latin typeface="Times New Roman" pitchFamily="18" charset="0"/>
                <a:cs typeface="Times New Roman" pitchFamily="18" charset="0"/>
              </a:rPr>
              <a:t> = 10 mol</a:t>
            </a:r>
            <a:endParaRPr lang="vi-VN" sz="3600">
              <a:latin typeface="Times New Roman" pitchFamily="18" charset="0"/>
              <a:cs typeface="Times New Roman"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341750824"/>
              </p:ext>
            </p:extLst>
          </p:nvPr>
        </p:nvGraphicFramePr>
        <p:xfrm>
          <a:off x="2327556" y="2694158"/>
          <a:ext cx="693882" cy="1076614"/>
        </p:xfrm>
        <a:graphic>
          <a:graphicData uri="http://schemas.openxmlformats.org/presentationml/2006/ole">
            <mc:AlternateContent xmlns:mc="http://schemas.openxmlformats.org/markup-compatibility/2006">
              <mc:Choice xmlns:v="urn:schemas-microsoft-com:vml" Requires="v">
                <p:oleObj spid="_x0000_s10284" name="Equation" r:id="rId3" imgW="279360" imgH="393480" progId="Equation.3">
                  <p:embed/>
                </p:oleObj>
              </mc:Choice>
              <mc:Fallback>
                <p:oleObj name="Equation" r:id="rId3" imgW="279360" imgH="393480" progId="Equation.3">
                  <p:embed/>
                  <p:pic>
                    <p:nvPicPr>
                      <p:cNvPr id="0" name=""/>
                      <p:cNvPicPr/>
                      <p:nvPr/>
                    </p:nvPicPr>
                    <p:blipFill>
                      <a:blip r:embed="rId4"/>
                      <a:stretch>
                        <a:fillRect/>
                      </a:stretch>
                    </p:blipFill>
                    <p:spPr>
                      <a:xfrm>
                        <a:off x="2327556" y="2694158"/>
                        <a:ext cx="693882" cy="1076614"/>
                      </a:xfrm>
                      <a:prstGeom prst="rect">
                        <a:avLst/>
                      </a:prstGeom>
                    </p:spPr>
                  </p:pic>
                </p:oleObj>
              </mc:Fallback>
            </mc:AlternateContent>
          </a:graphicData>
        </a:graphic>
      </p:graphicFrame>
      <p:sp>
        <p:nvSpPr>
          <p:cNvPr id="7" name="Rectangle 6"/>
          <p:cNvSpPr/>
          <p:nvPr/>
        </p:nvSpPr>
        <p:spPr>
          <a:xfrm>
            <a:off x="0" y="3828344"/>
            <a:ext cx="12740252" cy="682303"/>
          </a:xfrm>
          <a:prstGeom prst="rect">
            <a:avLst/>
          </a:prstGeom>
        </p:spPr>
        <p:txBody>
          <a:bodyPr wrap="square">
            <a:spAutoFit/>
          </a:bodyPr>
          <a:lstStyle/>
          <a:p>
            <a:pPr>
              <a:lnSpc>
                <a:spcPct val="120000"/>
              </a:lnSpc>
            </a:pPr>
            <a:r>
              <a:rPr lang="en-US" sz="3500" smtClean="0">
                <a:latin typeface="Times New Roman" pitchFamily="18" charset="0"/>
                <a:cs typeface="Times New Roman" pitchFamily="18" charset="0"/>
              </a:rPr>
              <a:t>M</a:t>
            </a:r>
            <a:r>
              <a:rPr lang="en-US" sz="3500" baseline="-25000" smtClean="0">
                <a:latin typeface="Times New Roman" pitchFamily="18" charset="0"/>
                <a:cs typeface="Times New Roman" pitchFamily="18" charset="0"/>
              </a:rPr>
              <a:t>hỗn</a:t>
            </a:r>
            <a:r>
              <a:rPr lang="en-US" sz="3500" smtClean="0">
                <a:latin typeface="Times New Roman" pitchFamily="18" charset="0"/>
                <a:cs typeface="Times New Roman" pitchFamily="18" charset="0"/>
              </a:rPr>
              <a:t> </a:t>
            </a:r>
            <a:r>
              <a:rPr lang="en-US" sz="3500" baseline="-25000" smtClean="0">
                <a:latin typeface="Times New Roman" pitchFamily="18" charset="0"/>
                <a:cs typeface="Times New Roman" pitchFamily="18" charset="0"/>
              </a:rPr>
              <a:t>hợp X</a:t>
            </a:r>
            <a:r>
              <a:rPr lang="en-US" sz="3500" smtClean="0">
                <a:latin typeface="Times New Roman" pitchFamily="18" charset="0"/>
                <a:cs typeface="Times New Roman" pitchFamily="18" charset="0"/>
              </a:rPr>
              <a:t> = 2. 20,4 = 40,8 (g/mol)=&gt; m</a:t>
            </a:r>
            <a:r>
              <a:rPr lang="en-US" sz="3500" baseline="-25000" smtClean="0">
                <a:latin typeface="Times New Roman" pitchFamily="18" charset="0"/>
                <a:cs typeface="Times New Roman" pitchFamily="18" charset="0"/>
              </a:rPr>
              <a:t>hỗn</a:t>
            </a:r>
            <a:r>
              <a:rPr lang="en-US" sz="3500" smtClean="0">
                <a:latin typeface="Times New Roman" pitchFamily="18" charset="0"/>
                <a:cs typeface="Times New Roman" pitchFamily="18" charset="0"/>
              </a:rPr>
              <a:t> hợp X = 10.40,8 = 408 (g)</a:t>
            </a:r>
            <a:endParaRPr lang="vi-VN" sz="3500" baseline="-25000">
              <a:latin typeface="Times New Roman" pitchFamily="18" charset="0"/>
              <a:cs typeface="Times New Roman" pitchFamily="18" charset="0"/>
            </a:endParaRPr>
          </a:p>
        </p:txBody>
      </p:sp>
      <p:sp>
        <p:nvSpPr>
          <p:cNvPr id="8" name="Rectangle 7"/>
          <p:cNvSpPr/>
          <p:nvPr/>
        </p:nvSpPr>
        <p:spPr>
          <a:xfrm>
            <a:off x="0" y="4659609"/>
            <a:ext cx="12740252" cy="1421928"/>
          </a:xfrm>
          <a:prstGeom prst="rect">
            <a:avLst/>
          </a:prstGeom>
        </p:spPr>
        <p:txBody>
          <a:bodyPr wrap="square">
            <a:spAutoFit/>
          </a:bodyPr>
          <a:lstStyle/>
          <a:p>
            <a:pPr>
              <a:lnSpc>
                <a:spcPct val="120000"/>
              </a:lnSpc>
            </a:pPr>
            <a:r>
              <a:rPr lang="en-US" sz="3600" smtClean="0">
                <a:latin typeface="Times New Roman" pitchFamily="18" charset="0"/>
                <a:cs typeface="Times New Roman" pitchFamily="18" charset="0"/>
              </a:rPr>
              <a:t> 2C + O</a:t>
            </a:r>
            <a:r>
              <a:rPr lang="en-US" sz="3600" baseline="-25000" smtClean="0">
                <a:latin typeface="Times New Roman" pitchFamily="18" charset="0"/>
                <a:cs typeface="Times New Roman" pitchFamily="18" charset="0"/>
              </a:rPr>
              <a:t>2</a:t>
            </a:r>
            <a:r>
              <a:rPr lang="en-US" sz="3600" smtClean="0">
                <a:latin typeface="Times New Roman" pitchFamily="18" charset="0"/>
                <a:cs typeface="Times New Roman" pitchFamily="18" charset="0"/>
              </a:rPr>
              <a:t>           2CO</a:t>
            </a:r>
          </a:p>
          <a:p>
            <a:pPr>
              <a:lnSpc>
                <a:spcPct val="120000"/>
              </a:lnSpc>
            </a:pPr>
            <a:r>
              <a:rPr lang="en-US" sz="3600" smtClean="0">
                <a:latin typeface="Times New Roman" pitchFamily="18" charset="0"/>
                <a:cs typeface="Times New Roman" pitchFamily="18" charset="0"/>
              </a:rPr>
              <a:t> C + O</a:t>
            </a:r>
            <a:r>
              <a:rPr lang="en-US" sz="3600" baseline="-25000" smtClean="0">
                <a:latin typeface="Times New Roman" pitchFamily="18" charset="0"/>
                <a:cs typeface="Times New Roman" pitchFamily="18" charset="0"/>
              </a:rPr>
              <a:t>2</a:t>
            </a:r>
            <a:r>
              <a:rPr lang="en-US" sz="3600" smtClean="0">
                <a:latin typeface="Times New Roman" pitchFamily="18" charset="0"/>
                <a:cs typeface="Times New Roman" pitchFamily="18" charset="0"/>
              </a:rPr>
              <a:t>               CO</a:t>
            </a:r>
            <a:r>
              <a:rPr lang="en-US" sz="3600" baseline="-25000" smtClean="0">
                <a:latin typeface="Times New Roman" pitchFamily="18" charset="0"/>
                <a:cs typeface="Times New Roman" pitchFamily="18" charset="0"/>
              </a:rPr>
              <a:t>2</a:t>
            </a:r>
            <a:endParaRPr lang="vi-VN" sz="3600" baseline="-25000">
              <a:latin typeface="Times New Roman" pitchFamily="18" charset="0"/>
              <a:cs typeface="Times New Roman"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4124295604"/>
              </p:ext>
            </p:extLst>
          </p:nvPr>
        </p:nvGraphicFramePr>
        <p:xfrm>
          <a:off x="1751446" y="4701174"/>
          <a:ext cx="1047173" cy="509155"/>
        </p:xfrm>
        <a:graphic>
          <a:graphicData uri="http://schemas.openxmlformats.org/presentationml/2006/ole">
            <mc:AlternateContent xmlns:mc="http://schemas.openxmlformats.org/markup-compatibility/2006">
              <mc:Choice xmlns:v="urn:schemas-microsoft-com:vml" Requires="v">
                <p:oleObj spid="_x0000_s10285" name="Equation" r:id="rId5" imgW="431640" imgH="228600" progId="Equation.3">
                  <p:embed/>
                </p:oleObj>
              </mc:Choice>
              <mc:Fallback>
                <p:oleObj name="Equation" r:id="rId5" imgW="431640" imgH="228600" progId="Equation.3">
                  <p:embed/>
                  <p:pic>
                    <p:nvPicPr>
                      <p:cNvPr id="0" name=""/>
                      <p:cNvPicPr/>
                      <p:nvPr/>
                    </p:nvPicPr>
                    <p:blipFill>
                      <a:blip r:embed="rId6"/>
                      <a:stretch>
                        <a:fillRect/>
                      </a:stretch>
                    </p:blipFill>
                    <p:spPr>
                      <a:xfrm>
                        <a:off x="1751446" y="4701174"/>
                        <a:ext cx="1047173" cy="50915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426432014"/>
              </p:ext>
            </p:extLst>
          </p:nvPr>
        </p:nvGraphicFramePr>
        <p:xfrm>
          <a:off x="1737591" y="5370573"/>
          <a:ext cx="1047173" cy="509155"/>
        </p:xfrm>
        <a:graphic>
          <a:graphicData uri="http://schemas.openxmlformats.org/presentationml/2006/ole">
            <mc:AlternateContent xmlns:mc="http://schemas.openxmlformats.org/markup-compatibility/2006">
              <mc:Choice xmlns:v="urn:schemas-microsoft-com:vml" Requires="v">
                <p:oleObj spid="_x0000_s10286" name="Equation" r:id="rId7" imgW="431640" imgH="228600" progId="Equation.3">
                  <p:embed/>
                </p:oleObj>
              </mc:Choice>
              <mc:Fallback>
                <p:oleObj name="Equation" r:id="rId7" imgW="431640" imgH="228600" progId="Equation.3">
                  <p:embed/>
                  <p:pic>
                    <p:nvPicPr>
                      <p:cNvPr id="0" name=""/>
                      <p:cNvPicPr/>
                      <p:nvPr/>
                    </p:nvPicPr>
                    <p:blipFill>
                      <a:blip r:embed="rId8"/>
                      <a:stretch>
                        <a:fillRect/>
                      </a:stretch>
                    </p:blipFill>
                    <p:spPr>
                      <a:xfrm>
                        <a:off x="1737591" y="5370573"/>
                        <a:ext cx="1047173" cy="509155"/>
                      </a:xfrm>
                      <a:prstGeom prst="rect">
                        <a:avLst/>
                      </a:prstGeom>
                    </p:spPr>
                  </p:pic>
                </p:oleObj>
              </mc:Fallback>
            </mc:AlternateContent>
          </a:graphicData>
        </a:graphic>
      </p:graphicFrame>
      <p:sp>
        <p:nvSpPr>
          <p:cNvPr id="11" name="Rectangle 10"/>
          <p:cNvSpPr/>
          <p:nvPr/>
        </p:nvSpPr>
        <p:spPr>
          <a:xfrm>
            <a:off x="8545023" y="653543"/>
            <a:ext cx="825867" cy="757130"/>
          </a:xfrm>
          <a:prstGeom prst="rect">
            <a:avLst/>
          </a:prstGeom>
        </p:spPr>
        <p:txBody>
          <a:bodyPr wrap="none">
            <a:spAutoFit/>
          </a:bodyPr>
          <a:lstStyle/>
          <a:p>
            <a:pPr>
              <a:lnSpc>
                <a:spcPct val="120000"/>
              </a:lnSpc>
            </a:pPr>
            <a:r>
              <a:rPr lang="en-US" sz="3600">
                <a:latin typeface="Times New Roman" pitchFamily="18" charset="0"/>
                <a:cs typeface="Times New Roman" pitchFamily="18" charset="0"/>
              </a:rPr>
              <a:t>CO</a:t>
            </a:r>
          </a:p>
        </p:txBody>
      </p:sp>
      <p:sp>
        <p:nvSpPr>
          <p:cNvPr id="12" name="Rectangle 11"/>
          <p:cNvSpPr/>
          <p:nvPr/>
        </p:nvSpPr>
        <p:spPr>
          <a:xfrm>
            <a:off x="8590505" y="1322038"/>
            <a:ext cx="979755" cy="699102"/>
          </a:xfrm>
          <a:prstGeom prst="rect">
            <a:avLst/>
          </a:prstGeom>
        </p:spPr>
        <p:txBody>
          <a:bodyPr wrap="none">
            <a:spAutoFit/>
          </a:bodyPr>
          <a:lstStyle/>
          <a:p>
            <a:pPr>
              <a:lnSpc>
                <a:spcPct val="120000"/>
              </a:lnSpc>
            </a:pPr>
            <a:r>
              <a:rPr lang="en-US" sz="3600" smtClean="0">
                <a:latin typeface="Times New Roman" pitchFamily="18" charset="0"/>
                <a:cs typeface="Times New Roman" pitchFamily="18" charset="0"/>
              </a:rPr>
              <a:t>CO</a:t>
            </a:r>
            <a:r>
              <a:rPr lang="en-US" sz="3600" baseline="-25000" smtClean="0">
                <a:latin typeface="Times New Roman" pitchFamily="18" charset="0"/>
                <a:cs typeface="Times New Roman" pitchFamily="18" charset="0"/>
              </a:rPr>
              <a:t>2</a:t>
            </a:r>
            <a:endParaRPr lang="en-US" sz="3600">
              <a:latin typeface="Times New Roman" pitchFamily="18" charset="0"/>
              <a:cs typeface="Times New Roman" pitchFamily="18"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1950186665"/>
              </p:ext>
            </p:extLst>
          </p:nvPr>
        </p:nvGraphicFramePr>
        <p:xfrm>
          <a:off x="6877195" y="1013287"/>
          <a:ext cx="1047750" cy="509588"/>
        </p:xfrm>
        <a:graphic>
          <a:graphicData uri="http://schemas.openxmlformats.org/presentationml/2006/ole">
            <mc:AlternateContent xmlns:mc="http://schemas.openxmlformats.org/markup-compatibility/2006">
              <mc:Choice xmlns:v="urn:schemas-microsoft-com:vml" Requires="v">
                <p:oleObj spid="_x0000_s10287" name="Equation" r:id="rId9" imgW="431640" imgH="228600" progId="Equation.3">
                  <p:embed/>
                </p:oleObj>
              </mc:Choice>
              <mc:Fallback>
                <p:oleObj name="Equation" r:id="rId9" imgW="431640" imgH="22860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7195" y="1013287"/>
                        <a:ext cx="1047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Left Brace 13"/>
          <p:cNvSpPr/>
          <p:nvPr/>
        </p:nvSpPr>
        <p:spPr>
          <a:xfrm>
            <a:off x="8465140" y="1032108"/>
            <a:ext cx="121448" cy="83825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7" name="Group 16"/>
          <p:cNvGrpSpPr/>
          <p:nvPr/>
        </p:nvGrpSpPr>
        <p:grpSpPr>
          <a:xfrm>
            <a:off x="7763978" y="2021140"/>
            <a:ext cx="3142267" cy="850347"/>
            <a:chOff x="9950279" y="934300"/>
            <a:chExt cx="3142267" cy="850347"/>
          </a:xfrm>
        </p:grpSpPr>
        <p:sp>
          <p:nvSpPr>
            <p:cNvPr id="15" name="Rectangle 14"/>
            <p:cNvSpPr/>
            <p:nvPr/>
          </p:nvSpPr>
          <p:spPr>
            <a:xfrm>
              <a:off x="9950279" y="934300"/>
              <a:ext cx="3142267" cy="699102"/>
            </a:xfrm>
            <a:prstGeom prst="rect">
              <a:avLst/>
            </a:prstGeom>
          </p:spPr>
          <p:txBody>
            <a:bodyPr wrap="square">
              <a:spAutoFit/>
            </a:bodyPr>
            <a:lstStyle/>
            <a:p>
              <a:pPr>
                <a:lnSpc>
                  <a:spcPct val="120000"/>
                </a:lnSpc>
              </a:pPr>
              <a:r>
                <a:rPr lang="en-US" sz="3600" smtClean="0">
                  <a:latin typeface="Times New Roman" pitchFamily="18" charset="0"/>
                  <a:cs typeface="Times New Roman" pitchFamily="18" charset="0"/>
                </a:rPr>
                <a:t>d       = 20,4</a:t>
              </a:r>
              <a:endParaRPr lang="en-US" sz="3600">
                <a:latin typeface="Times New Roman" pitchFamily="18" charset="0"/>
                <a:cs typeface="Times New Roman" pitchFamily="18" charset="0"/>
              </a:endParaRPr>
            </a:p>
          </p:txBody>
        </p:sp>
        <p:sp>
          <p:nvSpPr>
            <p:cNvPr id="16" name="Rectangle 15"/>
            <p:cNvSpPr/>
            <p:nvPr/>
          </p:nvSpPr>
          <p:spPr>
            <a:xfrm>
              <a:off x="10194094" y="1101383"/>
              <a:ext cx="1424303" cy="683264"/>
            </a:xfrm>
            <a:prstGeom prst="rect">
              <a:avLst/>
            </a:prstGeom>
          </p:spPr>
          <p:txBody>
            <a:bodyPr wrap="square">
              <a:spAutoFit/>
            </a:bodyPr>
            <a:lstStyle/>
            <a:p>
              <a:pPr>
                <a:lnSpc>
                  <a:spcPct val="120000"/>
                </a:lnSpc>
              </a:pPr>
              <a:r>
                <a:rPr lang="en-US" sz="3200" smtClean="0">
                  <a:latin typeface="Times New Roman" pitchFamily="18" charset="0"/>
                  <a:cs typeface="Times New Roman" pitchFamily="18" charset="0"/>
                </a:rPr>
                <a:t>X/H</a:t>
              </a:r>
              <a:r>
                <a:rPr lang="en-US" sz="3200" baseline="-25000" smtClean="0">
                  <a:latin typeface="Times New Roman" pitchFamily="18" charset="0"/>
                  <a:cs typeface="Times New Roman" pitchFamily="18" charset="0"/>
                </a:rPr>
                <a:t>2</a:t>
              </a:r>
              <a:endParaRPr lang="en-US" sz="3200">
                <a:latin typeface="Times New Roman" pitchFamily="18" charset="0"/>
                <a:cs typeface="Times New Roman" pitchFamily="18" charset="0"/>
              </a:endParaRPr>
            </a:p>
          </p:txBody>
        </p:sp>
      </p:grpSp>
      <p:sp>
        <p:nvSpPr>
          <p:cNvPr id="18" name="Rectangle 17"/>
          <p:cNvSpPr/>
          <p:nvPr/>
        </p:nvSpPr>
        <p:spPr>
          <a:xfrm>
            <a:off x="5791200" y="1870364"/>
            <a:ext cx="1972778" cy="699102"/>
          </a:xfrm>
          <a:prstGeom prst="rect">
            <a:avLst/>
          </a:prstGeom>
        </p:spPr>
        <p:txBody>
          <a:bodyPr wrap="square">
            <a:spAutoFit/>
          </a:bodyPr>
          <a:lstStyle/>
          <a:p>
            <a:pPr>
              <a:lnSpc>
                <a:spcPct val="120000"/>
              </a:lnSpc>
            </a:pPr>
            <a:r>
              <a:rPr lang="en-US" sz="3600" smtClean="0">
                <a:solidFill>
                  <a:srgbClr val="FF0000"/>
                </a:solidFill>
                <a:latin typeface="Times New Roman" pitchFamily="18" charset="0"/>
                <a:cs typeface="Times New Roman" pitchFamily="18" charset="0"/>
              </a:rPr>
              <a:t>V    = ?</a:t>
            </a:r>
            <a:endParaRPr lang="en-US" sz="3600">
              <a:solidFill>
                <a:srgbClr val="FF0000"/>
              </a:solidFill>
              <a:latin typeface="Times New Roman" pitchFamily="18" charset="0"/>
              <a:cs typeface="Times New Roman" pitchFamily="18" charset="0"/>
            </a:endParaRPr>
          </a:p>
        </p:txBody>
      </p:sp>
      <p:sp>
        <p:nvSpPr>
          <p:cNvPr id="19" name="Rectangle 18"/>
          <p:cNvSpPr/>
          <p:nvPr/>
        </p:nvSpPr>
        <p:spPr>
          <a:xfrm>
            <a:off x="6082008" y="2001830"/>
            <a:ext cx="695581" cy="683264"/>
          </a:xfrm>
          <a:prstGeom prst="rect">
            <a:avLst/>
          </a:prstGeom>
        </p:spPr>
        <p:txBody>
          <a:bodyPr wrap="square">
            <a:spAutoFit/>
          </a:bodyPr>
          <a:lstStyle/>
          <a:p>
            <a:pPr>
              <a:lnSpc>
                <a:spcPct val="120000"/>
              </a:lnSpc>
            </a:pPr>
            <a:r>
              <a:rPr lang="en-US" sz="3200">
                <a:latin typeface="Times New Roman" pitchFamily="18" charset="0"/>
                <a:cs typeface="Times New Roman" pitchFamily="18" charset="0"/>
              </a:rPr>
              <a:t>O</a:t>
            </a:r>
            <a:r>
              <a:rPr lang="en-US" sz="3200" baseline="-25000" smtClean="0">
                <a:latin typeface="Times New Roman" pitchFamily="18" charset="0"/>
                <a:cs typeface="Times New Roman" pitchFamily="18" charset="0"/>
              </a:rPr>
              <a:t>2</a:t>
            </a:r>
            <a:endParaRPr lang="en-US" sz="3200">
              <a:latin typeface="Times New Roman" pitchFamily="18" charset="0"/>
              <a:cs typeface="Times New Roman" pitchFamily="18" charset="0"/>
            </a:endParaRPr>
          </a:p>
        </p:txBody>
      </p:sp>
      <p:sp>
        <p:nvSpPr>
          <p:cNvPr id="20" name="Rectangle 19"/>
          <p:cNvSpPr/>
          <p:nvPr/>
        </p:nvSpPr>
        <p:spPr>
          <a:xfrm>
            <a:off x="13855" y="5892855"/>
            <a:ext cx="12740252" cy="738664"/>
          </a:xfrm>
          <a:prstGeom prst="rect">
            <a:avLst/>
          </a:prstGeom>
        </p:spPr>
        <p:txBody>
          <a:bodyPr wrap="square">
            <a:spAutoFit/>
          </a:bodyPr>
          <a:lstStyle/>
          <a:p>
            <a:pPr>
              <a:lnSpc>
                <a:spcPct val="120000"/>
              </a:lnSpc>
            </a:pPr>
            <a:r>
              <a:rPr lang="en-US" sz="3500" smtClean="0">
                <a:latin typeface="Times New Roman" pitchFamily="18" charset="0"/>
                <a:cs typeface="Times New Roman" pitchFamily="18" charset="0"/>
              </a:rPr>
              <a:t> Áp dụng định luật bảo toàn khối lượng =&gt; n   =                      = 9 mol</a:t>
            </a:r>
            <a:endParaRPr lang="vi-VN" sz="3500">
              <a:latin typeface="Times New Roman" pitchFamily="18" charset="0"/>
              <a:cs typeface="Times New Roman" pitchFamily="18" charset="0"/>
            </a:endParaRPr>
          </a:p>
        </p:txBody>
      </p:sp>
      <p:sp>
        <p:nvSpPr>
          <p:cNvPr id="21" name="Rectangle 20"/>
          <p:cNvSpPr/>
          <p:nvPr/>
        </p:nvSpPr>
        <p:spPr>
          <a:xfrm>
            <a:off x="8006509" y="6281922"/>
            <a:ext cx="695581" cy="683264"/>
          </a:xfrm>
          <a:prstGeom prst="rect">
            <a:avLst/>
          </a:prstGeom>
        </p:spPr>
        <p:txBody>
          <a:bodyPr wrap="square">
            <a:spAutoFit/>
          </a:bodyPr>
          <a:lstStyle/>
          <a:p>
            <a:pPr>
              <a:lnSpc>
                <a:spcPct val="120000"/>
              </a:lnSpc>
            </a:pPr>
            <a:r>
              <a:rPr lang="en-US" sz="3200">
                <a:latin typeface="Times New Roman" pitchFamily="18" charset="0"/>
                <a:cs typeface="Times New Roman" pitchFamily="18" charset="0"/>
              </a:rPr>
              <a:t>O</a:t>
            </a:r>
            <a:r>
              <a:rPr lang="en-US" sz="3200" baseline="-25000" smtClean="0">
                <a:latin typeface="Times New Roman" pitchFamily="18" charset="0"/>
                <a:cs typeface="Times New Roman" pitchFamily="18" charset="0"/>
              </a:rPr>
              <a:t>2</a:t>
            </a:r>
            <a:endParaRPr lang="en-US" sz="3200">
              <a:latin typeface="Times New Roman" pitchFamily="18" charset="0"/>
              <a:cs typeface="Times New Roman" pitchFamily="18"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344787122"/>
              </p:ext>
            </p:extLst>
          </p:nvPr>
        </p:nvGraphicFramePr>
        <p:xfrm>
          <a:off x="8757103" y="5631544"/>
          <a:ext cx="2360842" cy="1207988"/>
        </p:xfrm>
        <a:graphic>
          <a:graphicData uri="http://schemas.openxmlformats.org/presentationml/2006/ole">
            <mc:AlternateContent xmlns:mc="http://schemas.openxmlformats.org/markup-compatibility/2006">
              <mc:Choice xmlns:v="urn:schemas-microsoft-com:vml" Requires="v">
                <p:oleObj spid="_x0000_s10288" name="Equation" r:id="rId11" imgW="761760" imgH="393480" progId="Equation.3">
                  <p:embed/>
                </p:oleObj>
              </mc:Choice>
              <mc:Fallback>
                <p:oleObj name="Equation" r:id="rId11" imgW="761760" imgH="393480" progId="Equation.3">
                  <p:embed/>
                  <p:pic>
                    <p:nvPicPr>
                      <p:cNvPr id="0" name=""/>
                      <p:cNvPicPr/>
                      <p:nvPr/>
                    </p:nvPicPr>
                    <p:blipFill>
                      <a:blip r:embed="rId12"/>
                      <a:stretch>
                        <a:fillRect/>
                      </a:stretch>
                    </p:blipFill>
                    <p:spPr>
                      <a:xfrm>
                        <a:off x="8757103" y="5631544"/>
                        <a:ext cx="2360842" cy="1207988"/>
                      </a:xfrm>
                      <a:prstGeom prst="rect">
                        <a:avLst/>
                      </a:prstGeom>
                    </p:spPr>
                  </p:pic>
                </p:oleObj>
              </mc:Fallback>
            </mc:AlternateContent>
          </a:graphicData>
        </a:graphic>
      </p:graphicFrame>
    </p:spTree>
    <p:extLst>
      <p:ext uri="{BB962C8B-B14F-4D97-AF65-F5344CB8AC3E}">
        <p14:creationId xmlns:p14="http://schemas.microsoft.com/office/powerpoint/2010/main" val="242398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par>
                                <p:cTn id="24" presetID="22" presetClass="entr" presetSubtype="4"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500"/>
                                        <p:tgtEl>
                                          <p:spTgt spid="20"/>
                                        </p:tgtEl>
                                      </p:cBhvr>
                                    </p:animEffect>
                                  </p:childTnLst>
                                </p:cTn>
                              </p:par>
                              <p:par>
                                <p:cTn id="32" presetID="22" presetClass="entr" presetSubtype="4"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632803" y="0"/>
            <a:ext cx="4160699" cy="584775"/>
          </a:xfrm>
          <a:prstGeom prst="rect">
            <a:avLst/>
          </a:prstGeom>
          <a:solidFill>
            <a:schemeClr val="accent2">
              <a:lumMod val="20000"/>
              <a:lumOff val="80000"/>
            </a:schemeClr>
          </a:solidFill>
        </p:spPr>
        <p:txBody>
          <a:bodyPr wrap="square" rtlCol="0">
            <a:spAutoFit/>
          </a:bodyPr>
          <a:lstStyle/>
          <a:p>
            <a:r>
              <a:rPr lang="en-US" sz="3200" smtClean="0">
                <a:solidFill>
                  <a:srgbClr val="0070C0"/>
                </a:solidFill>
                <a:latin typeface="Times New Roman" pitchFamily="18" charset="0"/>
                <a:cs typeface="Times New Roman" pitchFamily="18" charset="0"/>
              </a:rPr>
              <a:t>Hoạt động nhóm (4HS):</a:t>
            </a:r>
            <a:endParaRPr lang="en-US" sz="3200">
              <a:solidFill>
                <a:srgbClr val="0070C0"/>
              </a:solidFill>
              <a:latin typeface="Times New Roman" pitchFamily="18" charset="0"/>
              <a:cs typeface="Times New Roman" pitchFamily="18" charset="0"/>
            </a:endParaRPr>
          </a:p>
        </p:txBody>
      </p:sp>
      <p:sp>
        <p:nvSpPr>
          <p:cNvPr id="9" name="Rectangle 8"/>
          <p:cNvSpPr/>
          <p:nvPr/>
        </p:nvSpPr>
        <p:spPr>
          <a:xfrm>
            <a:off x="267756" y="798423"/>
            <a:ext cx="12272588" cy="5780044"/>
          </a:xfrm>
          <a:prstGeom prst="rect">
            <a:avLst/>
          </a:prstGeom>
        </p:spPr>
        <p:txBody>
          <a:bodyPr wrap="square">
            <a:spAutoFit/>
          </a:bodyPr>
          <a:lstStyle/>
          <a:p>
            <a:pPr algn="just">
              <a:lnSpc>
                <a:spcPct val="120000"/>
              </a:lnSpc>
            </a:pPr>
            <a:r>
              <a:rPr lang="en-US" sz="4400" b="1">
                <a:solidFill>
                  <a:srgbClr val="FF0000"/>
                </a:solidFill>
                <a:latin typeface="Times New Roman" pitchFamily="18" charset="0"/>
                <a:cs typeface="Times New Roman" pitchFamily="18" charset="0"/>
              </a:rPr>
              <a:t>Bài 4</a:t>
            </a:r>
            <a:r>
              <a:rPr lang="vi-VN" sz="4400" b="1">
                <a:solidFill>
                  <a:srgbClr val="FF0000"/>
                </a:solidFill>
                <a:latin typeface="Times New Roman" pitchFamily="18" charset="0"/>
                <a:cs typeface="Times New Roman" pitchFamily="18" charset="0"/>
              </a:rPr>
              <a:t>.</a:t>
            </a:r>
            <a:r>
              <a:rPr lang="vi-VN" sz="4400">
                <a:solidFill>
                  <a:srgbClr val="FF0000"/>
                </a:solidFill>
                <a:latin typeface="Times New Roman" pitchFamily="18" charset="0"/>
                <a:cs typeface="Times New Roman" pitchFamily="18" charset="0"/>
              </a:rPr>
              <a:t> </a:t>
            </a:r>
            <a:r>
              <a:rPr lang="en-US" sz="4400" smtClean="0">
                <a:solidFill>
                  <a:srgbClr val="00B050"/>
                </a:solidFill>
                <a:latin typeface="Times New Roman" pitchFamily="18" charset="0"/>
                <a:cs typeface="Times New Roman" pitchFamily="18" charset="0"/>
              </a:rPr>
              <a:t>(B21.10 – SBT). </a:t>
            </a:r>
            <a:r>
              <a:rPr lang="vi-VN" sz="4400" smtClean="0">
                <a:solidFill>
                  <a:srgbClr val="002060"/>
                </a:solidFill>
                <a:latin typeface="Times New Roman" pitchFamily="18" charset="0"/>
                <a:cs typeface="Times New Roman" pitchFamily="18" charset="0"/>
              </a:rPr>
              <a:t>Cho </a:t>
            </a:r>
            <a:r>
              <a:rPr lang="vi-VN" sz="4400">
                <a:solidFill>
                  <a:srgbClr val="002060"/>
                </a:solidFill>
                <a:latin typeface="Times New Roman" pitchFamily="18" charset="0"/>
                <a:cs typeface="Times New Roman" pitchFamily="18" charset="0"/>
              </a:rPr>
              <a:t>5 g than hoạt tính vào 250 ml dung dịch chứa chất màu với nồng độ 0,1 M. Sau khi quá trình hấp phụ đạt trạng thái ổn định, nồng độ chất màu còn lại là 0,06 M. Lượng chất màu được 1 g than hấp phụ </a:t>
            </a:r>
            <a:r>
              <a:rPr lang="vi-VN" sz="4400" smtClean="0">
                <a:solidFill>
                  <a:srgbClr val="002060"/>
                </a:solidFill>
                <a:latin typeface="Times New Roman" pitchFamily="18" charset="0"/>
                <a:cs typeface="Times New Roman" pitchFamily="18" charset="0"/>
              </a:rPr>
              <a:t>là</a:t>
            </a:r>
            <a:r>
              <a:rPr lang="en-US" sz="4400" smtClean="0">
                <a:solidFill>
                  <a:srgbClr val="002060"/>
                </a:solidFill>
                <a:latin typeface="Times New Roman" pitchFamily="18" charset="0"/>
                <a:cs typeface="Times New Roman" pitchFamily="18" charset="0"/>
              </a:rPr>
              <a:t>:</a:t>
            </a:r>
            <a:endParaRPr lang="vi-VN" sz="4400">
              <a:solidFill>
                <a:srgbClr val="002060"/>
              </a:solidFill>
              <a:latin typeface="Times New Roman" pitchFamily="18" charset="0"/>
              <a:cs typeface="Times New Roman" pitchFamily="18" charset="0"/>
            </a:endParaRPr>
          </a:p>
          <a:p>
            <a:pPr marL="742950" indent="-742950" algn="just">
              <a:lnSpc>
                <a:spcPct val="120000"/>
              </a:lnSpc>
              <a:buAutoNum type="alphaUcPeriod"/>
            </a:pPr>
            <a:r>
              <a:rPr lang="vi-VN" sz="4400" smtClean="0">
                <a:latin typeface="Times New Roman" pitchFamily="18" charset="0"/>
                <a:cs typeface="Times New Roman" pitchFamily="18" charset="0"/>
              </a:rPr>
              <a:t>0,003 </a:t>
            </a:r>
            <a:r>
              <a:rPr lang="vi-VN" sz="4400">
                <a:latin typeface="Times New Roman" pitchFamily="18" charset="0"/>
                <a:cs typeface="Times New Roman" pitchFamily="18" charset="0"/>
              </a:rPr>
              <a:t>mol/g.	</a:t>
            </a:r>
            <a:r>
              <a:rPr lang="en-US" sz="4400" smtClean="0">
                <a:latin typeface="Times New Roman" pitchFamily="18" charset="0"/>
                <a:cs typeface="Times New Roman" pitchFamily="18" charset="0"/>
              </a:rPr>
              <a:t>                          </a:t>
            </a:r>
            <a:r>
              <a:rPr lang="vi-VN" sz="4400" b="1" smtClean="0">
                <a:solidFill>
                  <a:srgbClr val="0070C0"/>
                </a:solidFill>
                <a:latin typeface="Times New Roman" pitchFamily="18" charset="0"/>
                <a:cs typeface="Times New Roman" pitchFamily="18" charset="0"/>
              </a:rPr>
              <a:t>B</a:t>
            </a:r>
            <a:r>
              <a:rPr lang="vi-VN" sz="4400" b="1">
                <a:solidFill>
                  <a:srgbClr val="0070C0"/>
                </a:solidFill>
                <a:latin typeface="Times New Roman" pitchFamily="18" charset="0"/>
                <a:cs typeface="Times New Roman" pitchFamily="18" charset="0"/>
              </a:rPr>
              <a:t>. </a:t>
            </a:r>
            <a:r>
              <a:rPr lang="vi-VN" sz="4400">
                <a:latin typeface="Times New Roman" pitchFamily="18" charset="0"/>
                <a:cs typeface="Times New Roman" pitchFamily="18" charset="0"/>
              </a:rPr>
              <a:t>0,005 mol/g.</a:t>
            </a:r>
            <a:r>
              <a:rPr lang="en-US" sz="4400">
                <a:latin typeface="Times New Roman" pitchFamily="18" charset="0"/>
                <a:cs typeface="Times New Roman" pitchFamily="18" charset="0"/>
              </a:rPr>
              <a:t> </a:t>
            </a:r>
            <a:endParaRPr lang="en-US" sz="4400" smtClean="0">
              <a:latin typeface="Times New Roman" pitchFamily="18" charset="0"/>
              <a:cs typeface="Times New Roman" pitchFamily="18" charset="0"/>
            </a:endParaRPr>
          </a:p>
          <a:p>
            <a:pPr algn="just">
              <a:lnSpc>
                <a:spcPct val="120000"/>
              </a:lnSpc>
            </a:pPr>
            <a:r>
              <a:rPr lang="vi-VN" sz="4400" b="1" smtClean="0">
                <a:solidFill>
                  <a:srgbClr val="0070C0"/>
                </a:solidFill>
                <a:latin typeface="Times New Roman" pitchFamily="18" charset="0"/>
                <a:cs typeface="Times New Roman" pitchFamily="18" charset="0"/>
              </a:rPr>
              <a:t>C.</a:t>
            </a:r>
            <a:r>
              <a:rPr lang="vi-VN" sz="4400" smtClean="0">
                <a:latin typeface="Times New Roman" pitchFamily="18" charset="0"/>
                <a:cs typeface="Times New Roman" pitchFamily="18" charset="0"/>
              </a:rPr>
              <a:t> 0,002 mol/g</a:t>
            </a:r>
            <a:r>
              <a:rPr lang="vi-VN" sz="4400">
                <a:latin typeface="Times New Roman" pitchFamily="18" charset="0"/>
                <a:cs typeface="Times New Roman" pitchFamily="18" charset="0"/>
              </a:rPr>
              <a:t>.			</a:t>
            </a:r>
            <a:r>
              <a:rPr lang="en-US" sz="4400" smtClean="0">
                <a:latin typeface="Times New Roman" pitchFamily="18" charset="0"/>
                <a:cs typeface="Times New Roman" pitchFamily="18" charset="0"/>
              </a:rPr>
              <a:t>             </a:t>
            </a:r>
            <a:r>
              <a:rPr lang="vi-VN" sz="4400" b="1" smtClean="0">
                <a:solidFill>
                  <a:srgbClr val="0070C0"/>
                </a:solidFill>
                <a:latin typeface="Times New Roman" pitchFamily="18" charset="0"/>
                <a:cs typeface="Times New Roman" pitchFamily="18" charset="0"/>
              </a:rPr>
              <a:t>D</a:t>
            </a:r>
            <a:r>
              <a:rPr lang="vi-VN" sz="4400" b="1">
                <a:solidFill>
                  <a:srgbClr val="0070C0"/>
                </a:solidFill>
                <a:latin typeface="Times New Roman" pitchFamily="18" charset="0"/>
                <a:cs typeface="Times New Roman" pitchFamily="18" charset="0"/>
              </a:rPr>
              <a:t>. </a:t>
            </a:r>
            <a:r>
              <a:rPr lang="vi-VN" sz="4400">
                <a:latin typeface="Times New Roman" pitchFamily="18" charset="0"/>
                <a:cs typeface="Times New Roman" pitchFamily="18" charset="0"/>
              </a:rPr>
              <a:t>0,010 mol/g</a:t>
            </a:r>
            <a:endParaRPr lang="en-US" sz="4400">
              <a:latin typeface="Times New Roman" pitchFamily="18" charset="0"/>
              <a:cs typeface="Times New Roman" pitchFamily="18" charset="0"/>
            </a:endParaRPr>
          </a:p>
        </p:txBody>
      </p:sp>
      <p:sp>
        <p:nvSpPr>
          <p:cNvPr id="3" name="Hình Bầu dục 2">
            <a:extLst>
              <a:ext uri="{FF2B5EF4-FFF2-40B4-BE49-F238E27FC236}">
                <a16:creationId xmlns="" xmlns:a16="http://schemas.microsoft.com/office/drawing/2014/main" id="{316BDE8B-98FF-1093-8858-C93934966BF2}"/>
              </a:ext>
            </a:extLst>
          </p:cNvPr>
          <p:cNvSpPr/>
          <p:nvPr/>
        </p:nvSpPr>
        <p:spPr>
          <a:xfrm>
            <a:off x="295892" y="5748552"/>
            <a:ext cx="590373" cy="600889"/>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mtClean="0"/>
              <a:t>                                                                                                                                           </a:t>
            </a:r>
          </a:p>
          <a:p>
            <a:pPr algn="ctr"/>
            <a:endParaRPr lang="en-US"/>
          </a:p>
          <a:p>
            <a:pPr algn="ctr"/>
            <a:endParaRPr lang="en-US" smtClean="0"/>
          </a:p>
          <a:p>
            <a:pPr algn="ctr"/>
            <a:r>
              <a:rPr lang="en-US" smtClean="0"/>
              <a:t>                                                                                                                                                                                                                                                                                                                                                                                                                                                                                                                                                                                                                                                                                                                                                                                                                                                                                                                                                                                                                                                                                                                                                                                                                                                                                                                                                                                                                                                                                                                                                                                                                                                                                                                                                                                                                                                                                                                                                                                                                                                                                                                                                                                                                                                                                                                                                                                                                                                                                                                                                                                                                                                                                                                                                                                                                                                                                                                                                                                                                                                                                                                                                                                                                                                                                                                                                                                                                                                                                                                                                                                                                                                                                                                                                                                                                                                                                                                                                                                                                                                                                                                                                                                                                                                                                                                                                                                                                                                                                                                                                                                                                                                                                                                                                                                                                                                                                                                                                                                                                                                                                                                                                                                                                                                                                                                                                                                                                                                                                                                                                                                                                                                                                                                                                                                                                                                                                                                                                                                                                                                                                                                                                                                                                                                                                                                                                                                                                                                                                                                                                                                                                                                                                                                                                                                                                                                                                                                                                                                                                                                                                                                                                                                                                                                                                                                                                                                                                                                                                                                                                                                                                                                                                                                                                                                                                                                                                                                                                                                                                                                                                                                                                                                                                                                                                                                                                                                                                                                                                                                                                                                                                                                                                                                                                                                                                                                                                                                                                                                                                                                                                                                                                                                                                                                                                                                                                                                                                                                                                                                                                                                                                                                                                                                                                                                                                                                                                                                                                                                                                                                                                                                                                                                                                                                                                                                                                                                                                                                                                                                                                                                                                                                                                                                                                                                                                                                                                                                                                                                                                                                                                                                                                                                                                                                                                                                                                                                                                                                                                                                                                                                                                                                                                                                                                                                                                                                                                                                                                                                                                                                                                                                                                                                                                                                                                                                                                                                                                                                                                                                                                                                                                                                                                                                                                                                                                                                                                                                                                                                                                                                                                                                                                                                                                                                                                                                                                                                                                                                                                                                                                                                                                                                                                                                                                                                                                                                                                                                                                                                                                                                                                                                                                                                                                                                                                                                                                                                                                                                                                                                                                                                                                                                                                                                                                                                                                                                                                                                                                                                                                                                                                                                                                                                                                                                                                                                                                                                                                                                                                                                                                                                                                                                                                                                                                                                                                                                                                                                                                                                                                                                                                                                                                                                                                                                                                                                                                                                                                                                                                                                                                                                                                                                                                                                                                                                                                                                                                                                                                                                                                                                                                                                                                                                                                                                                                                                                                                                                                                                                                                                                                                                                                                                                                                                                                                                                                                                                                                                                                                                                                                                                                                                                                                                                                                                                                                                                                                                                                                                                                                                                                                                                                                                                                                                                                                                                                                                                                                                                                                                                                                                                                                                                                                                                                                                                                                                                                                                                                                                                                                                                                                                                                                                                                                                                                                                                                                                                                                                                                                                                                                                                                                                                                                                                                                                                                                                                                                                                                                                                                                                                                                                                                                                                                                                                                                                                                                                                                                                                                                                                                                                                                                                                                                                                                                                                                                                                                                                                                                                                                                                                                                                                                                                                                                                                                                                                                                                                                                                                                                                                                                                                                                                                                                                                                                                                                                                                                                                                                                                                       </a:t>
            </a:r>
            <a:endParaRPr lang="vi-VN"/>
          </a:p>
        </p:txBody>
      </p:sp>
    </p:spTree>
    <p:extLst>
      <p:ext uri="{BB962C8B-B14F-4D97-AF65-F5344CB8AC3E}">
        <p14:creationId xmlns:p14="http://schemas.microsoft.com/office/powerpoint/2010/main" val="302225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632803" y="0"/>
            <a:ext cx="4160699" cy="584775"/>
          </a:xfrm>
          <a:prstGeom prst="rect">
            <a:avLst/>
          </a:prstGeom>
          <a:solidFill>
            <a:schemeClr val="accent2">
              <a:lumMod val="20000"/>
              <a:lumOff val="80000"/>
            </a:schemeClr>
          </a:solidFill>
        </p:spPr>
        <p:txBody>
          <a:bodyPr wrap="square" rtlCol="0">
            <a:spAutoFit/>
          </a:bodyPr>
          <a:lstStyle/>
          <a:p>
            <a:r>
              <a:rPr lang="en-US" sz="3200" smtClean="0">
                <a:solidFill>
                  <a:srgbClr val="0070C0"/>
                </a:solidFill>
                <a:latin typeface="Times New Roman" pitchFamily="18" charset="0"/>
                <a:cs typeface="Times New Roman" pitchFamily="18" charset="0"/>
              </a:rPr>
              <a:t>Hoạt động nhóm (4HS):</a:t>
            </a:r>
            <a:endParaRPr lang="en-US" sz="3200">
              <a:solidFill>
                <a:srgbClr val="0070C0"/>
              </a:solidFill>
              <a:latin typeface="Times New Roman" pitchFamily="18" charset="0"/>
              <a:cs typeface="Times New Roman" pitchFamily="18" charset="0"/>
            </a:endParaRPr>
          </a:p>
        </p:txBody>
      </p:sp>
      <p:sp>
        <p:nvSpPr>
          <p:cNvPr id="9" name="Rectangle 8"/>
          <p:cNvSpPr/>
          <p:nvPr/>
        </p:nvSpPr>
        <p:spPr>
          <a:xfrm>
            <a:off x="267756" y="638769"/>
            <a:ext cx="12432244" cy="3046988"/>
          </a:xfrm>
          <a:prstGeom prst="rect">
            <a:avLst/>
          </a:prstGeom>
        </p:spPr>
        <p:txBody>
          <a:bodyPr wrap="square">
            <a:spAutoFit/>
          </a:bodyPr>
          <a:lstStyle/>
          <a:p>
            <a:pPr algn="just">
              <a:lnSpc>
                <a:spcPct val="120000"/>
              </a:lnSpc>
            </a:pPr>
            <a:r>
              <a:rPr lang="en-US" sz="3200" b="1">
                <a:solidFill>
                  <a:srgbClr val="FF0000"/>
                </a:solidFill>
                <a:latin typeface="Times New Roman" pitchFamily="18" charset="0"/>
                <a:cs typeface="Times New Roman" pitchFamily="18" charset="0"/>
              </a:rPr>
              <a:t>Bài 4</a:t>
            </a:r>
            <a:r>
              <a:rPr lang="vi-VN" sz="3200" b="1">
                <a:solidFill>
                  <a:srgbClr val="FF0000"/>
                </a:solidFill>
                <a:latin typeface="Times New Roman" pitchFamily="18" charset="0"/>
                <a:cs typeface="Times New Roman" pitchFamily="18" charset="0"/>
              </a:rPr>
              <a:t>.</a:t>
            </a:r>
            <a:r>
              <a:rPr lang="vi-VN" sz="3200">
                <a:solidFill>
                  <a:srgbClr val="FF0000"/>
                </a:solidFill>
                <a:latin typeface="Times New Roman" pitchFamily="18" charset="0"/>
                <a:cs typeface="Times New Roman" pitchFamily="18" charset="0"/>
              </a:rPr>
              <a:t> </a:t>
            </a:r>
            <a:r>
              <a:rPr lang="en-US" sz="3200" smtClean="0">
                <a:solidFill>
                  <a:srgbClr val="00B050"/>
                </a:solidFill>
                <a:latin typeface="Times New Roman" pitchFamily="18" charset="0"/>
                <a:cs typeface="Times New Roman" pitchFamily="18" charset="0"/>
              </a:rPr>
              <a:t>(B21.10 – SBT). </a:t>
            </a:r>
            <a:r>
              <a:rPr lang="vi-VN" sz="3200" smtClean="0">
                <a:solidFill>
                  <a:srgbClr val="002060"/>
                </a:solidFill>
                <a:latin typeface="Times New Roman" pitchFamily="18" charset="0"/>
                <a:cs typeface="Times New Roman" pitchFamily="18" charset="0"/>
              </a:rPr>
              <a:t>Cho </a:t>
            </a:r>
            <a:r>
              <a:rPr lang="vi-VN" sz="3200">
                <a:solidFill>
                  <a:srgbClr val="002060"/>
                </a:solidFill>
                <a:latin typeface="Times New Roman" pitchFamily="18" charset="0"/>
                <a:cs typeface="Times New Roman" pitchFamily="18" charset="0"/>
              </a:rPr>
              <a:t>5 g than hoạt tính vào 250 </a:t>
            </a:r>
            <a:r>
              <a:rPr lang="vi-VN" sz="3200" smtClean="0">
                <a:solidFill>
                  <a:srgbClr val="002060"/>
                </a:solidFill>
                <a:latin typeface="Times New Roman" pitchFamily="18" charset="0"/>
                <a:cs typeface="Times New Roman" pitchFamily="18" charset="0"/>
              </a:rPr>
              <a:t>m</a:t>
            </a:r>
            <a:r>
              <a:rPr lang="en-US" sz="3200" smtClean="0">
                <a:solidFill>
                  <a:srgbClr val="002060"/>
                </a:solidFill>
                <a:latin typeface="Times New Roman" pitchFamily="18" charset="0"/>
                <a:cs typeface="Times New Roman" pitchFamily="18" charset="0"/>
              </a:rPr>
              <a:t>L</a:t>
            </a:r>
            <a:r>
              <a:rPr lang="vi-VN" sz="3200" smtClean="0">
                <a:solidFill>
                  <a:srgbClr val="002060"/>
                </a:solidFill>
                <a:latin typeface="Times New Roman" pitchFamily="18" charset="0"/>
                <a:cs typeface="Times New Roman" pitchFamily="18" charset="0"/>
              </a:rPr>
              <a:t> </a:t>
            </a:r>
            <a:r>
              <a:rPr lang="vi-VN" sz="3200">
                <a:solidFill>
                  <a:srgbClr val="002060"/>
                </a:solidFill>
                <a:latin typeface="Times New Roman" pitchFamily="18" charset="0"/>
                <a:cs typeface="Times New Roman" pitchFamily="18" charset="0"/>
              </a:rPr>
              <a:t>dung dịch chứa chất màu với nồng độ 0,1 M. Sau khi quá trình hấp phụ đạt trạng thái ổn định, nồng độ chất màu còn lại là 0,06 M. Lượng chất màu được 1 g than hấp phụ </a:t>
            </a:r>
            <a:r>
              <a:rPr lang="vi-VN" sz="3200" smtClean="0">
                <a:solidFill>
                  <a:srgbClr val="002060"/>
                </a:solidFill>
                <a:latin typeface="Times New Roman" pitchFamily="18" charset="0"/>
                <a:cs typeface="Times New Roman" pitchFamily="18" charset="0"/>
              </a:rPr>
              <a:t>là</a:t>
            </a:r>
            <a:r>
              <a:rPr lang="en-US" sz="3200" smtClean="0">
                <a:solidFill>
                  <a:srgbClr val="002060"/>
                </a:solidFill>
                <a:latin typeface="Times New Roman" pitchFamily="18" charset="0"/>
                <a:cs typeface="Times New Roman" pitchFamily="18" charset="0"/>
              </a:rPr>
              <a:t>:</a:t>
            </a:r>
            <a:endParaRPr lang="vi-VN" sz="3200">
              <a:solidFill>
                <a:srgbClr val="002060"/>
              </a:solidFill>
              <a:latin typeface="Times New Roman" pitchFamily="18" charset="0"/>
              <a:cs typeface="Times New Roman" pitchFamily="18" charset="0"/>
            </a:endParaRPr>
          </a:p>
          <a:p>
            <a:pPr algn="just">
              <a:lnSpc>
                <a:spcPct val="120000"/>
              </a:lnSpc>
            </a:pPr>
            <a:r>
              <a:rPr lang="en-US" sz="3200" b="1" smtClean="0">
                <a:solidFill>
                  <a:srgbClr val="0070C0"/>
                </a:solidFill>
                <a:latin typeface="Times New Roman" pitchFamily="18" charset="0"/>
                <a:cs typeface="Times New Roman" pitchFamily="18" charset="0"/>
              </a:rPr>
              <a:t>A.</a:t>
            </a:r>
            <a:r>
              <a:rPr lang="en-US" sz="3200" smtClean="0">
                <a:latin typeface="Times New Roman" pitchFamily="18" charset="0"/>
                <a:cs typeface="Times New Roman" pitchFamily="18" charset="0"/>
              </a:rPr>
              <a:t> </a:t>
            </a:r>
            <a:r>
              <a:rPr lang="vi-VN" sz="3200" smtClean="0">
                <a:latin typeface="Times New Roman" pitchFamily="18" charset="0"/>
                <a:cs typeface="Times New Roman" pitchFamily="18" charset="0"/>
              </a:rPr>
              <a:t>0,003 </a:t>
            </a:r>
            <a:r>
              <a:rPr lang="vi-VN" sz="3200">
                <a:latin typeface="Times New Roman" pitchFamily="18" charset="0"/>
                <a:cs typeface="Times New Roman" pitchFamily="18" charset="0"/>
              </a:rPr>
              <a:t>mol/g.	</a:t>
            </a:r>
            <a:r>
              <a:rPr lang="en-US" sz="3200" smtClean="0">
                <a:latin typeface="Times New Roman" pitchFamily="18" charset="0"/>
                <a:cs typeface="Times New Roman" pitchFamily="18" charset="0"/>
              </a:rPr>
              <a:t>   </a:t>
            </a:r>
            <a:r>
              <a:rPr lang="vi-VN" sz="3200" b="1" smtClean="0">
                <a:solidFill>
                  <a:srgbClr val="0070C0"/>
                </a:solidFill>
                <a:latin typeface="Times New Roman" pitchFamily="18" charset="0"/>
                <a:cs typeface="Times New Roman" pitchFamily="18" charset="0"/>
              </a:rPr>
              <a:t>B</a:t>
            </a:r>
            <a:r>
              <a:rPr lang="vi-VN" sz="3200" b="1">
                <a:solidFill>
                  <a:srgbClr val="0070C0"/>
                </a:solidFill>
                <a:latin typeface="Times New Roman" pitchFamily="18" charset="0"/>
                <a:cs typeface="Times New Roman" pitchFamily="18" charset="0"/>
              </a:rPr>
              <a:t>. </a:t>
            </a:r>
            <a:r>
              <a:rPr lang="vi-VN" sz="3200">
                <a:latin typeface="Times New Roman" pitchFamily="18" charset="0"/>
                <a:cs typeface="Times New Roman" pitchFamily="18" charset="0"/>
              </a:rPr>
              <a:t>0,005 mol/g.</a:t>
            </a:r>
            <a:r>
              <a:rPr lang="en-US" sz="3200">
                <a:latin typeface="Times New Roman" pitchFamily="18" charset="0"/>
                <a:cs typeface="Times New Roman" pitchFamily="18" charset="0"/>
              </a:rPr>
              <a:t>         </a:t>
            </a:r>
            <a:r>
              <a:rPr lang="vi-VN" sz="3200" b="1" smtClean="0">
                <a:solidFill>
                  <a:srgbClr val="0070C0"/>
                </a:solidFill>
                <a:latin typeface="Times New Roman" pitchFamily="18" charset="0"/>
                <a:cs typeface="Times New Roman" pitchFamily="18" charset="0"/>
              </a:rPr>
              <a:t>C</a:t>
            </a:r>
            <a:r>
              <a:rPr lang="vi-VN" sz="3200" b="1">
                <a:solidFill>
                  <a:srgbClr val="0070C0"/>
                </a:solidFill>
                <a:latin typeface="Times New Roman" pitchFamily="18" charset="0"/>
                <a:cs typeface="Times New Roman" pitchFamily="18" charset="0"/>
              </a:rPr>
              <a:t>.</a:t>
            </a:r>
            <a:r>
              <a:rPr lang="vi-VN" sz="3200">
                <a:latin typeface="Times New Roman" pitchFamily="18" charset="0"/>
                <a:cs typeface="Times New Roman" pitchFamily="18" charset="0"/>
              </a:rPr>
              <a:t> 0,002 </a:t>
            </a:r>
            <a:r>
              <a:rPr lang="vi-VN" sz="3200" smtClean="0">
                <a:latin typeface="Times New Roman" pitchFamily="18" charset="0"/>
                <a:cs typeface="Times New Roman" pitchFamily="18" charset="0"/>
              </a:rPr>
              <a:t>mol/g</a:t>
            </a:r>
            <a:r>
              <a:rPr lang="en-US" sz="3200" smtClean="0">
                <a:latin typeface="Times New Roman" pitchFamily="18" charset="0"/>
                <a:cs typeface="Times New Roman" pitchFamily="18" charset="0"/>
              </a:rPr>
              <a:t>        </a:t>
            </a:r>
            <a:r>
              <a:rPr lang="vi-VN" sz="3200" b="1" smtClean="0">
                <a:solidFill>
                  <a:srgbClr val="0070C0"/>
                </a:solidFill>
                <a:latin typeface="Times New Roman" pitchFamily="18" charset="0"/>
                <a:cs typeface="Times New Roman" pitchFamily="18" charset="0"/>
              </a:rPr>
              <a:t>D</a:t>
            </a:r>
            <a:r>
              <a:rPr lang="vi-VN" sz="3200" b="1">
                <a:solidFill>
                  <a:srgbClr val="0070C0"/>
                </a:solidFill>
                <a:latin typeface="Times New Roman" pitchFamily="18" charset="0"/>
                <a:cs typeface="Times New Roman" pitchFamily="18" charset="0"/>
              </a:rPr>
              <a:t>. </a:t>
            </a:r>
            <a:r>
              <a:rPr lang="vi-VN" sz="3200">
                <a:latin typeface="Times New Roman" pitchFamily="18" charset="0"/>
                <a:cs typeface="Times New Roman" pitchFamily="18" charset="0"/>
              </a:rPr>
              <a:t>0,010 mol/g</a:t>
            </a:r>
            <a:endParaRPr lang="en-US" sz="3200">
              <a:latin typeface="Times New Roman" pitchFamily="18" charset="0"/>
              <a:cs typeface="Times New Roman" pitchFamily="18" charset="0"/>
            </a:endParaRPr>
          </a:p>
        </p:txBody>
      </p:sp>
      <p:sp>
        <p:nvSpPr>
          <p:cNvPr id="3" name="Hình Bầu dục 2">
            <a:extLst>
              <a:ext uri="{FF2B5EF4-FFF2-40B4-BE49-F238E27FC236}">
                <a16:creationId xmlns="" xmlns:a16="http://schemas.microsoft.com/office/drawing/2014/main" id="{316BDE8B-98FF-1093-8858-C93934966BF2}"/>
              </a:ext>
            </a:extLst>
          </p:cNvPr>
          <p:cNvSpPr/>
          <p:nvPr/>
        </p:nvSpPr>
        <p:spPr>
          <a:xfrm>
            <a:off x="6740234" y="3014074"/>
            <a:ext cx="590373" cy="600889"/>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vi-VN"/>
          </a:p>
        </p:txBody>
      </p:sp>
      <p:sp>
        <p:nvSpPr>
          <p:cNvPr id="5" name="Hộp Văn bản 3">
            <a:extLst>
              <a:ext uri="{FF2B5EF4-FFF2-40B4-BE49-F238E27FC236}">
                <a16:creationId xmlns="" xmlns:a16="http://schemas.microsoft.com/office/drawing/2014/main" id="{4FD7C267-619B-0DA1-B61B-7D0CCFBFDA9D}"/>
              </a:ext>
            </a:extLst>
          </p:cNvPr>
          <p:cNvSpPr txBox="1"/>
          <p:nvPr/>
        </p:nvSpPr>
        <p:spPr>
          <a:xfrm>
            <a:off x="116114" y="4303479"/>
            <a:ext cx="12583886" cy="584775"/>
          </a:xfrm>
          <a:prstGeom prst="rect">
            <a:avLst/>
          </a:prstGeom>
          <a:noFill/>
        </p:spPr>
        <p:txBody>
          <a:bodyPr wrap="square" rtlCol="0">
            <a:spAutoFit/>
          </a:bodyPr>
          <a:lstStyle/>
          <a:p>
            <a:r>
              <a:rPr lang="vi-VN" sz="3200">
                <a:solidFill>
                  <a:srgbClr val="0070C0"/>
                </a:solidFill>
                <a:latin typeface="+mj-lt"/>
              </a:rPr>
              <a:t>Nồng độ chất màu hấp phụ bởi 5 gam than hoạt tính là</a:t>
            </a:r>
            <a:r>
              <a:rPr lang="vi-VN" sz="3200" smtClean="0">
                <a:solidFill>
                  <a:srgbClr val="0070C0"/>
                </a:solidFill>
                <a:latin typeface="+mj-lt"/>
              </a:rPr>
              <a:t>:</a:t>
            </a:r>
            <a:r>
              <a:rPr lang="en-US" sz="3200" smtClean="0">
                <a:solidFill>
                  <a:srgbClr val="0070C0"/>
                </a:solidFill>
                <a:latin typeface="+mj-lt"/>
              </a:rPr>
              <a:t> </a:t>
            </a:r>
            <a:r>
              <a:rPr lang="en-US" sz="3200" smtClean="0">
                <a:solidFill>
                  <a:srgbClr val="0070C0"/>
                </a:solidFill>
                <a:latin typeface="Times New Roman" pitchFamily="18" charset="0"/>
                <a:cs typeface="Times New Roman" pitchFamily="18" charset="0"/>
              </a:rPr>
              <a:t>0,1 – 0,06 = 0,04M</a:t>
            </a:r>
            <a:endParaRPr lang="vi-VN" sz="3200">
              <a:solidFill>
                <a:srgbClr val="0070C0"/>
              </a:solidFill>
              <a:latin typeface="Times New Roman" pitchFamily="18" charset="0"/>
              <a:cs typeface="Times New Roman" pitchFamily="18" charset="0"/>
            </a:endParaRPr>
          </a:p>
        </p:txBody>
      </p:sp>
      <p:sp>
        <p:nvSpPr>
          <p:cNvPr id="6" name="Hộp Văn bản 9">
            <a:extLst>
              <a:ext uri="{FF2B5EF4-FFF2-40B4-BE49-F238E27FC236}">
                <a16:creationId xmlns="" xmlns:a16="http://schemas.microsoft.com/office/drawing/2014/main" id="{003E182C-0138-00B7-A76D-12C9034FBA91}"/>
              </a:ext>
            </a:extLst>
          </p:cNvPr>
          <p:cNvSpPr txBox="1"/>
          <p:nvPr/>
        </p:nvSpPr>
        <p:spPr>
          <a:xfrm>
            <a:off x="137382" y="4932375"/>
            <a:ext cx="11151539" cy="584775"/>
          </a:xfrm>
          <a:prstGeom prst="rect">
            <a:avLst/>
          </a:prstGeom>
          <a:noFill/>
        </p:spPr>
        <p:txBody>
          <a:bodyPr wrap="square">
            <a:spAutoFit/>
          </a:bodyPr>
          <a:lstStyle/>
          <a:p>
            <a:r>
              <a:rPr lang="vi-VN" sz="3200" smtClean="0">
                <a:solidFill>
                  <a:srgbClr val="0070C0"/>
                </a:solidFill>
                <a:latin typeface="+mj-lt"/>
              </a:rPr>
              <a:t>Lượng </a:t>
            </a:r>
            <a:r>
              <a:rPr lang="vi-VN" sz="3200">
                <a:solidFill>
                  <a:srgbClr val="0070C0"/>
                </a:solidFill>
                <a:latin typeface="+mj-lt"/>
              </a:rPr>
              <a:t>chất màu được </a:t>
            </a:r>
            <a:r>
              <a:rPr lang="en-US" sz="3200" smtClean="0">
                <a:solidFill>
                  <a:srgbClr val="0070C0"/>
                </a:solidFill>
                <a:latin typeface="Times New Roman" pitchFamily="18" charset="0"/>
                <a:cs typeface="Times New Roman" pitchFamily="18" charset="0"/>
              </a:rPr>
              <a:t>5</a:t>
            </a:r>
            <a:r>
              <a:rPr lang="vi-VN" sz="3200" smtClean="0">
                <a:solidFill>
                  <a:srgbClr val="0070C0"/>
                </a:solidFill>
                <a:latin typeface="+mj-lt"/>
              </a:rPr>
              <a:t> </a:t>
            </a:r>
            <a:r>
              <a:rPr lang="vi-VN" sz="3200">
                <a:solidFill>
                  <a:srgbClr val="0070C0"/>
                </a:solidFill>
                <a:latin typeface="+mj-lt"/>
              </a:rPr>
              <a:t>g than hấp phụ </a:t>
            </a:r>
            <a:r>
              <a:rPr lang="vi-VN" sz="3200" smtClean="0">
                <a:solidFill>
                  <a:srgbClr val="0070C0"/>
                </a:solidFill>
                <a:latin typeface="+mj-lt"/>
              </a:rPr>
              <a:t>là</a:t>
            </a:r>
            <a:r>
              <a:rPr lang="en-US" sz="3200" smtClean="0">
                <a:solidFill>
                  <a:srgbClr val="0070C0"/>
                </a:solidFill>
                <a:latin typeface="+mj-lt"/>
              </a:rPr>
              <a:t>: </a:t>
            </a:r>
            <a:r>
              <a:rPr lang="en-US" sz="3200" smtClean="0">
                <a:solidFill>
                  <a:srgbClr val="0070C0"/>
                </a:solidFill>
                <a:latin typeface="Times New Roman" pitchFamily="18" charset="0"/>
                <a:cs typeface="Times New Roman" pitchFamily="18" charset="0"/>
              </a:rPr>
              <a:t>0,25 . 0,04 = 0,01 mol</a:t>
            </a:r>
            <a:endParaRPr lang="vi-VN" sz="3200">
              <a:solidFill>
                <a:srgbClr val="0070C0"/>
              </a:solidFill>
              <a:latin typeface="Times New Roman" pitchFamily="18" charset="0"/>
              <a:cs typeface="Times New Roman" pitchFamily="18" charset="0"/>
            </a:endParaRPr>
          </a:p>
        </p:txBody>
      </p:sp>
      <p:sp>
        <p:nvSpPr>
          <p:cNvPr id="7" name="Hộp Văn bản 9">
            <a:extLst>
              <a:ext uri="{FF2B5EF4-FFF2-40B4-BE49-F238E27FC236}">
                <a16:creationId xmlns="" xmlns:a16="http://schemas.microsoft.com/office/drawing/2014/main" id="{003E182C-0138-00B7-A76D-12C9034FBA91}"/>
              </a:ext>
            </a:extLst>
          </p:cNvPr>
          <p:cNvSpPr txBox="1"/>
          <p:nvPr/>
        </p:nvSpPr>
        <p:spPr>
          <a:xfrm>
            <a:off x="137382" y="5846775"/>
            <a:ext cx="11151539" cy="584775"/>
          </a:xfrm>
          <a:prstGeom prst="rect">
            <a:avLst/>
          </a:prstGeom>
          <a:noFill/>
        </p:spPr>
        <p:txBody>
          <a:bodyPr wrap="square">
            <a:spAutoFit/>
          </a:bodyPr>
          <a:lstStyle/>
          <a:p>
            <a:r>
              <a:rPr lang="vi-VN" sz="3200" smtClean="0">
                <a:solidFill>
                  <a:srgbClr val="0070C0"/>
                </a:solidFill>
                <a:latin typeface="+mj-lt"/>
              </a:rPr>
              <a:t>Lượng </a:t>
            </a:r>
            <a:r>
              <a:rPr lang="vi-VN" sz="3200">
                <a:solidFill>
                  <a:srgbClr val="0070C0"/>
                </a:solidFill>
                <a:latin typeface="+mj-lt"/>
              </a:rPr>
              <a:t>chất màu được </a:t>
            </a:r>
            <a:r>
              <a:rPr lang="en-US" sz="3200">
                <a:solidFill>
                  <a:srgbClr val="0070C0"/>
                </a:solidFill>
                <a:latin typeface="Times New Roman" pitchFamily="18" charset="0"/>
                <a:cs typeface="Times New Roman" pitchFamily="18" charset="0"/>
              </a:rPr>
              <a:t>1</a:t>
            </a:r>
            <a:r>
              <a:rPr lang="vi-VN" sz="3200" smtClean="0">
                <a:solidFill>
                  <a:srgbClr val="0070C0"/>
                </a:solidFill>
                <a:latin typeface="+mj-lt"/>
              </a:rPr>
              <a:t> </a:t>
            </a:r>
            <a:r>
              <a:rPr lang="vi-VN" sz="3200">
                <a:solidFill>
                  <a:srgbClr val="0070C0"/>
                </a:solidFill>
                <a:latin typeface="+mj-lt"/>
              </a:rPr>
              <a:t>g than hấp phụ </a:t>
            </a:r>
            <a:r>
              <a:rPr lang="vi-VN" sz="3200" smtClean="0">
                <a:solidFill>
                  <a:srgbClr val="0070C0"/>
                </a:solidFill>
                <a:latin typeface="+mj-lt"/>
              </a:rPr>
              <a:t>là</a:t>
            </a:r>
            <a:r>
              <a:rPr lang="en-US" sz="3200" smtClean="0">
                <a:solidFill>
                  <a:srgbClr val="0070C0"/>
                </a:solidFill>
                <a:latin typeface="+mj-lt"/>
              </a:rPr>
              <a:t>:          </a:t>
            </a:r>
            <a:r>
              <a:rPr lang="en-US" sz="3200" smtClean="0">
                <a:solidFill>
                  <a:srgbClr val="0070C0"/>
                </a:solidFill>
                <a:latin typeface="Times New Roman" pitchFamily="18" charset="0"/>
                <a:cs typeface="Times New Roman" pitchFamily="18" charset="0"/>
              </a:rPr>
              <a:t>= 0,002 mol</a:t>
            </a:r>
            <a:endParaRPr lang="vi-VN" sz="3200">
              <a:solidFill>
                <a:srgbClr val="0070C0"/>
              </a:solidFill>
              <a:latin typeface="Times New Roman" pitchFamily="18" charset="0"/>
              <a:cs typeface="Times New Roman"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577584762"/>
              </p:ext>
            </p:extLst>
          </p:nvPr>
        </p:nvGraphicFramePr>
        <p:xfrm>
          <a:off x="7258037" y="5573968"/>
          <a:ext cx="1001248" cy="1130388"/>
        </p:xfrm>
        <a:graphic>
          <a:graphicData uri="http://schemas.openxmlformats.org/presentationml/2006/ole">
            <mc:AlternateContent xmlns:mc="http://schemas.openxmlformats.org/markup-compatibility/2006">
              <mc:Choice xmlns:v="urn:schemas-microsoft-com:vml" Requires="v">
                <p:oleObj spid="_x0000_s11271" name="Equation" r:id="rId3" imgW="317160" imgH="393480" progId="Equation.3">
                  <p:embed/>
                </p:oleObj>
              </mc:Choice>
              <mc:Fallback>
                <p:oleObj name="Equation" r:id="rId3" imgW="317160" imgH="393480" progId="Equation.3">
                  <p:embed/>
                  <p:pic>
                    <p:nvPicPr>
                      <p:cNvPr id="0" name=""/>
                      <p:cNvPicPr/>
                      <p:nvPr/>
                    </p:nvPicPr>
                    <p:blipFill>
                      <a:blip r:embed="rId4"/>
                      <a:stretch>
                        <a:fillRect/>
                      </a:stretch>
                    </p:blipFill>
                    <p:spPr>
                      <a:xfrm>
                        <a:off x="7258037" y="5573968"/>
                        <a:ext cx="1001248" cy="1130388"/>
                      </a:xfrm>
                      <a:prstGeom prst="rect">
                        <a:avLst/>
                      </a:prstGeom>
                    </p:spPr>
                  </p:pic>
                </p:oleObj>
              </mc:Fallback>
            </mc:AlternateContent>
          </a:graphicData>
        </a:graphic>
      </p:graphicFrame>
      <p:sp>
        <p:nvSpPr>
          <p:cNvPr id="10" name="Hộp Văn bản 3">
            <a:extLst>
              <a:ext uri="{FF2B5EF4-FFF2-40B4-BE49-F238E27FC236}">
                <a16:creationId xmlns="" xmlns:a16="http://schemas.microsoft.com/office/drawing/2014/main" id="{4FD7C267-619B-0DA1-B61B-7D0CCFBFDA9D}"/>
              </a:ext>
            </a:extLst>
          </p:cNvPr>
          <p:cNvSpPr txBox="1"/>
          <p:nvPr/>
        </p:nvSpPr>
        <p:spPr>
          <a:xfrm>
            <a:off x="137382" y="3673019"/>
            <a:ext cx="5029704" cy="584775"/>
          </a:xfrm>
          <a:prstGeom prst="rect">
            <a:avLst/>
          </a:prstGeom>
          <a:noFill/>
        </p:spPr>
        <p:txBody>
          <a:bodyPr wrap="square" rtlCol="0">
            <a:spAutoFit/>
          </a:bodyPr>
          <a:lstStyle/>
          <a:p>
            <a:r>
              <a:rPr lang="en-US" sz="3200" b="1" smtClean="0">
                <a:solidFill>
                  <a:srgbClr val="FF0000"/>
                </a:solidFill>
                <a:latin typeface="Times New Roman" pitchFamily="18" charset="0"/>
                <a:cs typeface="Times New Roman" pitchFamily="18" charset="0"/>
              </a:rPr>
              <a:t>Giải:</a:t>
            </a:r>
            <a:r>
              <a:rPr lang="en-US" sz="3200" smtClean="0">
                <a:solidFill>
                  <a:srgbClr val="0070C0"/>
                </a:solidFill>
                <a:latin typeface="Times New Roman" pitchFamily="18" charset="0"/>
                <a:cs typeface="Times New Roman" pitchFamily="18" charset="0"/>
              </a:rPr>
              <a:t> 250mL = 0,25 L</a:t>
            </a:r>
            <a:endParaRPr lang="vi-VN" sz="320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9118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115" y="-3185"/>
            <a:ext cx="12428807" cy="1754326"/>
          </a:xfrm>
          <a:prstGeom prst="rect">
            <a:avLst/>
          </a:prstGeom>
        </p:spPr>
        <p:txBody>
          <a:bodyPr wrap="square">
            <a:spAutoFit/>
          </a:bodyPr>
          <a:lstStyle/>
          <a:p>
            <a:r>
              <a:rPr lang="en-US" sz="3600" b="1" smtClean="0">
                <a:solidFill>
                  <a:srgbClr val="FF0000"/>
                </a:solidFill>
                <a:latin typeface="Times New Roman" pitchFamily="18" charset="0"/>
                <a:cs typeface="Times New Roman" pitchFamily="18" charset="0"/>
              </a:rPr>
              <a:t>Bài </a:t>
            </a:r>
            <a:r>
              <a:rPr lang="en-US" sz="3600" b="1">
                <a:solidFill>
                  <a:srgbClr val="FF0000"/>
                </a:solidFill>
                <a:latin typeface="Times New Roman" pitchFamily="18" charset="0"/>
                <a:cs typeface="Times New Roman" pitchFamily="18" charset="0"/>
              </a:rPr>
              <a:t>5</a:t>
            </a:r>
            <a:r>
              <a:rPr lang="en-US" sz="3600" b="1" smtClean="0">
                <a:solidFill>
                  <a:srgbClr val="FF0000"/>
                </a:solidFill>
                <a:latin typeface="Times New Roman" pitchFamily="18" charset="0"/>
                <a:cs typeface="Times New Roman" pitchFamily="18" charset="0"/>
              </a:rPr>
              <a:t>. </a:t>
            </a:r>
            <a:r>
              <a:rPr lang="en-US" sz="3600" smtClean="0">
                <a:latin typeface="Times New Roman" pitchFamily="18" charset="0"/>
                <a:cs typeface="Times New Roman" pitchFamily="18" charset="0"/>
              </a:rPr>
              <a:t>(</a:t>
            </a:r>
            <a:r>
              <a:rPr lang="en-US" sz="3600" smtClean="0">
                <a:solidFill>
                  <a:srgbClr val="00B050"/>
                </a:solidFill>
                <a:latin typeface="Times New Roman" pitchFamily="18" charset="0"/>
                <a:cs typeface="Times New Roman" pitchFamily="18" charset="0"/>
              </a:rPr>
              <a:t>Bài 21.17 – SBT).  </a:t>
            </a:r>
            <a:r>
              <a:rPr lang="vi-VN" sz="3600" smtClean="0">
                <a:latin typeface="Times New Roman" pitchFamily="18" charset="0"/>
                <a:cs typeface="Times New Roman" pitchFamily="18" charset="0"/>
              </a:rPr>
              <a:t>Từ </a:t>
            </a:r>
            <a:r>
              <a:rPr lang="vi-VN" sz="3600">
                <a:latin typeface="Times New Roman" pitchFamily="18" charset="0"/>
                <a:cs typeface="Times New Roman" pitchFamily="18" charset="0"/>
              </a:rPr>
              <a:t>100 kg lưu huỳnh có thể sản xuất được bao nhiêu lít dung dịch sulfuric acid 98% (D = 1,96 g/mL), biết hiệu suất của cả quá trình là 96%.</a:t>
            </a:r>
            <a:endParaRPr lang="en-US" sz="3600">
              <a:latin typeface="Times New Roman" pitchFamily="18" charset="0"/>
              <a:cs typeface="Times New Roman" pitchFamily="18" charset="0"/>
            </a:endParaRPr>
          </a:p>
        </p:txBody>
      </p:sp>
      <p:sp>
        <p:nvSpPr>
          <p:cNvPr id="3" name="Rectangle 2"/>
          <p:cNvSpPr/>
          <p:nvPr/>
        </p:nvSpPr>
        <p:spPr>
          <a:xfrm>
            <a:off x="232115" y="1916105"/>
            <a:ext cx="6197728" cy="1754326"/>
          </a:xfrm>
          <a:prstGeom prst="rect">
            <a:avLst/>
          </a:prstGeom>
        </p:spPr>
        <p:txBody>
          <a:bodyPr wrap="square">
            <a:spAutoFit/>
          </a:bodyPr>
          <a:lstStyle/>
          <a:p>
            <a:pPr>
              <a:lnSpc>
                <a:spcPct val="150000"/>
              </a:lnSpc>
            </a:pPr>
            <a:r>
              <a:rPr lang="en-US" sz="3600" b="1" smtClean="0">
                <a:solidFill>
                  <a:srgbClr val="FF0000"/>
                </a:solidFill>
                <a:latin typeface="Times New Roman" pitchFamily="18" charset="0"/>
                <a:cs typeface="Times New Roman" pitchFamily="18" charset="0"/>
              </a:rPr>
              <a:t>Giải. </a:t>
            </a:r>
            <a:r>
              <a:rPr lang="en-US" sz="3600" smtClean="0">
                <a:solidFill>
                  <a:srgbClr val="00B050"/>
                </a:solidFill>
                <a:latin typeface="Times New Roman" pitchFamily="18" charset="0"/>
                <a:cs typeface="Times New Roman" pitchFamily="18" charset="0"/>
              </a:rPr>
              <a:t> </a:t>
            </a:r>
            <a:r>
              <a:rPr lang="en-US" sz="3600" smtClean="0">
                <a:latin typeface="Times New Roman" pitchFamily="18" charset="0"/>
                <a:cs typeface="Times New Roman" pitchFamily="18" charset="0"/>
              </a:rPr>
              <a:t>100kg = 100.000g </a:t>
            </a:r>
          </a:p>
          <a:p>
            <a:pPr>
              <a:lnSpc>
                <a:spcPct val="150000"/>
              </a:lnSpc>
            </a:pPr>
            <a:r>
              <a:rPr lang="en-US" sz="3600" smtClean="0">
                <a:latin typeface="Times New Roman" pitchFamily="18" charset="0"/>
                <a:cs typeface="Times New Roman" pitchFamily="18" charset="0"/>
              </a:rPr>
              <a:t>=&gt; n</a:t>
            </a:r>
            <a:r>
              <a:rPr lang="en-US" sz="3600" baseline="-25000" smtClean="0">
                <a:latin typeface="Times New Roman" pitchFamily="18" charset="0"/>
                <a:cs typeface="Times New Roman" pitchFamily="18" charset="0"/>
              </a:rPr>
              <a:t>S</a:t>
            </a:r>
            <a:r>
              <a:rPr lang="en-US" sz="3600" smtClean="0">
                <a:latin typeface="Times New Roman" pitchFamily="18" charset="0"/>
                <a:cs typeface="Times New Roman" pitchFamily="18" charset="0"/>
              </a:rPr>
              <a:t> =               = 3,125 mol</a:t>
            </a:r>
            <a:endParaRPr lang="en-US" sz="3600">
              <a:latin typeface="Times New Roman" pitchFamily="18" charset="0"/>
              <a:cs typeface="Times New Roman"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532414338"/>
              </p:ext>
            </p:extLst>
          </p:nvPr>
        </p:nvGraphicFramePr>
        <p:xfrm>
          <a:off x="1741742" y="2714451"/>
          <a:ext cx="1434193" cy="1080551"/>
        </p:xfrm>
        <a:graphic>
          <a:graphicData uri="http://schemas.openxmlformats.org/presentationml/2006/ole">
            <mc:AlternateContent xmlns:mc="http://schemas.openxmlformats.org/markup-compatibility/2006">
              <mc:Choice xmlns:v="urn:schemas-microsoft-com:vml" Requires="v">
                <p:oleObj spid="_x0000_s9271" name="Equation" r:id="rId3" imgW="545760" imgH="393480" progId="Equation.3">
                  <p:embed/>
                </p:oleObj>
              </mc:Choice>
              <mc:Fallback>
                <p:oleObj name="Equation" r:id="rId3" imgW="545760" imgH="393480" progId="Equation.3">
                  <p:embed/>
                  <p:pic>
                    <p:nvPicPr>
                      <p:cNvPr id="0" name=""/>
                      <p:cNvPicPr/>
                      <p:nvPr/>
                    </p:nvPicPr>
                    <p:blipFill>
                      <a:blip r:embed="rId4"/>
                      <a:stretch>
                        <a:fillRect/>
                      </a:stretch>
                    </p:blipFill>
                    <p:spPr>
                      <a:xfrm>
                        <a:off x="1741742" y="2714451"/>
                        <a:ext cx="1434193" cy="1080551"/>
                      </a:xfrm>
                      <a:prstGeom prst="rect">
                        <a:avLst/>
                      </a:prstGeom>
                    </p:spPr>
                  </p:pic>
                </p:oleObj>
              </mc:Fallback>
            </mc:AlternateContent>
          </a:graphicData>
        </a:graphic>
      </p:graphicFrame>
      <p:sp>
        <p:nvSpPr>
          <p:cNvPr id="7" name="Rectangle 6"/>
          <p:cNvSpPr/>
          <p:nvPr/>
        </p:nvSpPr>
        <p:spPr>
          <a:xfrm>
            <a:off x="232114" y="4054780"/>
            <a:ext cx="5704229" cy="646331"/>
          </a:xfrm>
          <a:prstGeom prst="rect">
            <a:avLst/>
          </a:prstGeom>
        </p:spPr>
        <p:txBody>
          <a:bodyPr wrap="square">
            <a:spAutoFit/>
          </a:bodyPr>
          <a:lstStyle/>
          <a:p>
            <a:r>
              <a:rPr lang="en-US" sz="3600" smtClean="0">
                <a:latin typeface="Times New Roman" pitchFamily="18" charset="0"/>
                <a:cs typeface="Times New Roman" pitchFamily="18" charset="0"/>
              </a:rPr>
              <a:t>Ta có sơ đồ : S             H</a:t>
            </a:r>
            <a:r>
              <a:rPr lang="en-US" sz="3600" baseline="-25000" smtClean="0">
                <a:latin typeface="Times New Roman" pitchFamily="18" charset="0"/>
                <a:cs typeface="Times New Roman" pitchFamily="18" charset="0"/>
              </a:rPr>
              <a:t>2</a:t>
            </a:r>
            <a:r>
              <a:rPr lang="en-US" sz="3600" smtClean="0">
                <a:latin typeface="Times New Roman" pitchFamily="18" charset="0"/>
                <a:cs typeface="Times New Roman" pitchFamily="18" charset="0"/>
              </a:rPr>
              <a:t>SO</a:t>
            </a:r>
            <a:r>
              <a:rPr lang="en-US" sz="3600" baseline="-25000" smtClean="0">
                <a:latin typeface="Times New Roman" pitchFamily="18" charset="0"/>
                <a:cs typeface="Times New Roman" pitchFamily="18" charset="0"/>
              </a:rPr>
              <a:t>4</a:t>
            </a:r>
            <a:endParaRPr lang="en-US" sz="3600" baseline="-25000">
              <a:latin typeface="Times New Roman" pitchFamily="18" charset="0"/>
              <a:cs typeface="Times New Roman" pitchFamily="18" charset="0"/>
            </a:endParaRPr>
          </a:p>
        </p:txBody>
      </p:sp>
      <p:cxnSp>
        <p:nvCxnSpPr>
          <p:cNvPr id="9" name="Straight Arrow Connector 8"/>
          <p:cNvCxnSpPr/>
          <p:nvPr/>
        </p:nvCxnSpPr>
        <p:spPr>
          <a:xfrm>
            <a:off x="3135086" y="4436001"/>
            <a:ext cx="1233714"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4518" y="4844063"/>
            <a:ext cx="6785433" cy="1754326"/>
          </a:xfrm>
          <a:prstGeom prst="rect">
            <a:avLst/>
          </a:prstGeom>
        </p:spPr>
        <p:txBody>
          <a:bodyPr wrap="square">
            <a:spAutoFit/>
          </a:bodyPr>
          <a:lstStyle/>
          <a:p>
            <a:pPr>
              <a:lnSpc>
                <a:spcPct val="150000"/>
              </a:lnSpc>
            </a:pPr>
            <a:r>
              <a:rPr lang="en-US" sz="3600" smtClean="0">
                <a:latin typeface="Times New Roman" pitchFamily="18" charset="0"/>
                <a:cs typeface="Times New Roman" pitchFamily="18" charset="0"/>
              </a:rPr>
              <a:t> </a:t>
            </a:r>
            <a:r>
              <a:rPr lang="en-US" sz="3600" smtClean="0">
                <a:solidFill>
                  <a:srgbClr val="FF0000"/>
                </a:solidFill>
                <a:latin typeface="Times New Roman" pitchFamily="18" charset="0"/>
                <a:cs typeface="Times New Roman" pitchFamily="18" charset="0"/>
              </a:rPr>
              <a:t>n</a:t>
            </a:r>
            <a:r>
              <a:rPr lang="en-US" sz="3600" smtClean="0">
                <a:latin typeface="Times New Roman" pitchFamily="18" charset="0"/>
                <a:cs typeface="Times New Roman" pitchFamily="18" charset="0"/>
              </a:rPr>
              <a:t>   = </a:t>
            </a:r>
            <a:r>
              <a:rPr lang="en-US" sz="3600" smtClean="0">
                <a:solidFill>
                  <a:srgbClr val="FF0000"/>
                </a:solidFill>
                <a:latin typeface="Times New Roman" pitchFamily="18" charset="0"/>
                <a:cs typeface="Times New Roman" pitchFamily="18" charset="0"/>
              </a:rPr>
              <a:t>n</a:t>
            </a:r>
            <a:r>
              <a:rPr lang="en-US" sz="3600" smtClean="0">
                <a:latin typeface="Times New Roman" pitchFamily="18" charset="0"/>
                <a:cs typeface="Times New Roman" pitchFamily="18" charset="0"/>
              </a:rPr>
              <a:t>           = 3,125 mol  </a:t>
            </a:r>
          </a:p>
          <a:p>
            <a:pPr>
              <a:lnSpc>
                <a:spcPct val="150000"/>
              </a:lnSpc>
            </a:pPr>
            <a:r>
              <a:rPr lang="en-US" sz="3600" smtClean="0">
                <a:latin typeface="Times New Roman" pitchFamily="18" charset="0"/>
                <a:cs typeface="Times New Roman" pitchFamily="18" charset="0"/>
              </a:rPr>
              <a:t>=&gt; </a:t>
            </a:r>
            <a:r>
              <a:rPr lang="en-US" sz="3600" smtClean="0">
                <a:solidFill>
                  <a:srgbClr val="FF0000"/>
                </a:solidFill>
                <a:latin typeface="Times New Roman" pitchFamily="18" charset="0"/>
                <a:cs typeface="Times New Roman" pitchFamily="18" charset="0"/>
              </a:rPr>
              <a:t>m</a:t>
            </a:r>
            <a:r>
              <a:rPr lang="en-US" sz="3600" smtClean="0">
                <a:latin typeface="Times New Roman" pitchFamily="18" charset="0"/>
                <a:cs typeface="Times New Roman" pitchFamily="18" charset="0"/>
              </a:rPr>
              <a:t>          = 3,125 . 98 = 306,25 g    </a:t>
            </a:r>
            <a:endParaRPr lang="en-US" sz="3600" baseline="-25000">
              <a:latin typeface="Times New Roman" pitchFamily="18" charset="0"/>
              <a:cs typeface="Times New Roman" pitchFamily="18" charset="0"/>
            </a:endParaRPr>
          </a:p>
        </p:txBody>
      </p:sp>
      <p:sp>
        <p:nvSpPr>
          <p:cNvPr id="11" name="Rectangle 10"/>
          <p:cNvSpPr/>
          <p:nvPr/>
        </p:nvSpPr>
        <p:spPr>
          <a:xfrm>
            <a:off x="972459" y="5219773"/>
            <a:ext cx="1770744" cy="646331"/>
          </a:xfrm>
          <a:prstGeom prst="rect">
            <a:avLst/>
          </a:prstGeom>
        </p:spPr>
        <p:txBody>
          <a:bodyPr wrap="square">
            <a:spAutoFit/>
          </a:bodyPr>
          <a:lstStyle/>
          <a:p>
            <a:r>
              <a:rPr lang="en-US" sz="3600" smtClean="0">
                <a:latin typeface="Times New Roman" pitchFamily="18" charset="0"/>
                <a:cs typeface="Times New Roman" pitchFamily="18" charset="0"/>
              </a:rPr>
              <a:t>   H</a:t>
            </a:r>
            <a:r>
              <a:rPr lang="en-US" sz="3600" baseline="-25000" smtClean="0">
                <a:latin typeface="Times New Roman" pitchFamily="18" charset="0"/>
                <a:cs typeface="Times New Roman" pitchFamily="18" charset="0"/>
              </a:rPr>
              <a:t>2</a:t>
            </a:r>
            <a:r>
              <a:rPr lang="en-US" sz="3600" smtClean="0">
                <a:latin typeface="Times New Roman" pitchFamily="18" charset="0"/>
                <a:cs typeface="Times New Roman" pitchFamily="18" charset="0"/>
              </a:rPr>
              <a:t>SO</a:t>
            </a:r>
            <a:r>
              <a:rPr lang="en-US" sz="3600" baseline="-25000" smtClean="0">
                <a:latin typeface="Times New Roman" pitchFamily="18" charset="0"/>
                <a:cs typeface="Times New Roman" pitchFamily="18" charset="0"/>
              </a:rPr>
              <a:t>4</a:t>
            </a:r>
            <a:endParaRPr lang="en-US" sz="3600" baseline="-25000">
              <a:latin typeface="Times New Roman" pitchFamily="18" charset="0"/>
              <a:cs typeface="Times New Roman" pitchFamily="18" charset="0"/>
            </a:endParaRPr>
          </a:p>
        </p:txBody>
      </p:sp>
      <p:sp>
        <p:nvSpPr>
          <p:cNvPr id="12" name="Rectangle 11"/>
          <p:cNvSpPr/>
          <p:nvPr/>
        </p:nvSpPr>
        <p:spPr>
          <a:xfrm>
            <a:off x="624135" y="6048200"/>
            <a:ext cx="1770744" cy="646331"/>
          </a:xfrm>
          <a:prstGeom prst="rect">
            <a:avLst/>
          </a:prstGeom>
        </p:spPr>
        <p:txBody>
          <a:bodyPr wrap="square">
            <a:spAutoFit/>
          </a:bodyPr>
          <a:lstStyle/>
          <a:p>
            <a:r>
              <a:rPr lang="en-US" sz="3600" smtClean="0">
                <a:latin typeface="Times New Roman" pitchFamily="18" charset="0"/>
                <a:cs typeface="Times New Roman" pitchFamily="18" charset="0"/>
              </a:rPr>
              <a:t>   H</a:t>
            </a:r>
            <a:r>
              <a:rPr lang="en-US" sz="3600" baseline="-25000" smtClean="0">
                <a:latin typeface="Times New Roman" pitchFamily="18" charset="0"/>
                <a:cs typeface="Times New Roman" pitchFamily="18" charset="0"/>
              </a:rPr>
              <a:t>2</a:t>
            </a:r>
            <a:r>
              <a:rPr lang="en-US" sz="3600" smtClean="0">
                <a:latin typeface="Times New Roman" pitchFamily="18" charset="0"/>
                <a:cs typeface="Times New Roman" pitchFamily="18" charset="0"/>
              </a:rPr>
              <a:t>SO</a:t>
            </a:r>
            <a:r>
              <a:rPr lang="en-US" sz="3600" baseline="-25000" smtClean="0">
                <a:latin typeface="Times New Roman" pitchFamily="18" charset="0"/>
                <a:cs typeface="Times New Roman" pitchFamily="18" charset="0"/>
              </a:rPr>
              <a:t>4</a:t>
            </a:r>
            <a:endParaRPr lang="en-US" sz="3600" baseline="-25000">
              <a:latin typeface="Times New Roman" pitchFamily="18" charset="0"/>
              <a:cs typeface="Times New Roman" pitchFamily="18" charset="0"/>
            </a:endParaRPr>
          </a:p>
        </p:txBody>
      </p:sp>
      <p:sp>
        <p:nvSpPr>
          <p:cNvPr id="13" name="Rectangle 12"/>
          <p:cNvSpPr/>
          <p:nvPr/>
        </p:nvSpPr>
        <p:spPr>
          <a:xfrm>
            <a:off x="14408" y="5237504"/>
            <a:ext cx="870853" cy="646331"/>
          </a:xfrm>
          <a:prstGeom prst="rect">
            <a:avLst/>
          </a:prstGeom>
        </p:spPr>
        <p:txBody>
          <a:bodyPr wrap="square">
            <a:spAutoFit/>
          </a:bodyPr>
          <a:lstStyle/>
          <a:p>
            <a:r>
              <a:rPr lang="en-US" sz="3600" smtClean="0">
                <a:latin typeface="Times New Roman" pitchFamily="18" charset="0"/>
                <a:cs typeface="Times New Roman" pitchFamily="18" charset="0"/>
              </a:rPr>
              <a:t> </a:t>
            </a:r>
            <a:r>
              <a:rPr lang="en-US" sz="3600" smtClean="0">
                <a:solidFill>
                  <a:srgbClr val="FF0000"/>
                </a:solidFill>
                <a:latin typeface="Times New Roman" pitchFamily="18" charset="0"/>
                <a:cs typeface="Times New Roman" pitchFamily="18" charset="0"/>
              </a:rPr>
              <a:t>  </a:t>
            </a:r>
            <a:r>
              <a:rPr lang="en-US" sz="3600" smtClean="0">
                <a:latin typeface="Times New Roman" pitchFamily="18" charset="0"/>
                <a:cs typeface="Times New Roman" pitchFamily="18" charset="0"/>
              </a:rPr>
              <a:t>S</a:t>
            </a:r>
            <a:endParaRPr lang="en-US" sz="3600" baseline="-25000">
              <a:latin typeface="Times New Roman" pitchFamily="18" charset="0"/>
              <a:cs typeface="Times New Roman" pitchFamily="18" charset="0"/>
            </a:endParaRPr>
          </a:p>
        </p:txBody>
      </p:sp>
      <p:sp>
        <p:nvSpPr>
          <p:cNvPr id="14" name="Rectangle 13"/>
          <p:cNvSpPr/>
          <p:nvPr/>
        </p:nvSpPr>
        <p:spPr>
          <a:xfrm>
            <a:off x="6662072" y="4169444"/>
            <a:ext cx="9085939" cy="646331"/>
          </a:xfrm>
          <a:prstGeom prst="rect">
            <a:avLst/>
          </a:prstGeom>
        </p:spPr>
        <p:txBody>
          <a:bodyPr wrap="square">
            <a:spAutoFit/>
          </a:bodyPr>
          <a:lstStyle/>
          <a:p>
            <a:r>
              <a:rPr lang="en-US" sz="3600" smtClean="0">
                <a:latin typeface="Times New Roman" pitchFamily="18" charset="0"/>
                <a:cs typeface="Times New Roman" pitchFamily="18" charset="0"/>
              </a:rPr>
              <a:t>=&gt; </a:t>
            </a:r>
            <a:r>
              <a:rPr lang="en-US" sz="3600" smtClean="0">
                <a:solidFill>
                  <a:srgbClr val="FF0000"/>
                </a:solidFill>
                <a:latin typeface="Times New Roman" pitchFamily="18" charset="0"/>
                <a:cs typeface="Times New Roman" pitchFamily="18" charset="0"/>
              </a:rPr>
              <a:t>m             </a:t>
            </a:r>
            <a:r>
              <a:rPr lang="en-US" sz="3600" smtClean="0">
                <a:latin typeface="Times New Roman" pitchFamily="18" charset="0"/>
                <a:cs typeface="Times New Roman" pitchFamily="18" charset="0"/>
              </a:rPr>
              <a:t>=             = 300 (g)</a:t>
            </a:r>
            <a:endParaRPr lang="en-US" sz="3600" baseline="-25000">
              <a:latin typeface="Times New Roman" pitchFamily="18" charset="0"/>
              <a:cs typeface="Times New Roman" pitchFamily="18" charset="0"/>
            </a:endParaRPr>
          </a:p>
        </p:txBody>
      </p:sp>
      <p:sp>
        <p:nvSpPr>
          <p:cNvPr id="15" name="Rectangle 14"/>
          <p:cNvSpPr/>
          <p:nvPr/>
        </p:nvSpPr>
        <p:spPr>
          <a:xfrm>
            <a:off x="7315220" y="4402244"/>
            <a:ext cx="2583530" cy="646331"/>
          </a:xfrm>
          <a:prstGeom prst="rect">
            <a:avLst/>
          </a:prstGeom>
        </p:spPr>
        <p:txBody>
          <a:bodyPr wrap="square">
            <a:spAutoFit/>
          </a:bodyPr>
          <a:lstStyle/>
          <a:p>
            <a:r>
              <a:rPr lang="en-US" sz="3600" smtClean="0">
                <a:latin typeface="Times New Roman" pitchFamily="18" charset="0"/>
                <a:cs typeface="Times New Roman" pitchFamily="18" charset="0"/>
              </a:rPr>
              <a:t>   </a:t>
            </a:r>
            <a:r>
              <a:rPr lang="en-US" sz="3400" smtClean="0">
                <a:latin typeface="Times New Roman" pitchFamily="18" charset="0"/>
                <a:cs typeface="Times New Roman" pitchFamily="18" charset="0"/>
              </a:rPr>
              <a:t>dd H</a:t>
            </a:r>
            <a:r>
              <a:rPr lang="en-US" sz="3400" baseline="-25000" smtClean="0">
                <a:latin typeface="Times New Roman" pitchFamily="18" charset="0"/>
                <a:cs typeface="Times New Roman" pitchFamily="18" charset="0"/>
              </a:rPr>
              <a:t>2</a:t>
            </a:r>
            <a:r>
              <a:rPr lang="en-US" sz="3400" smtClean="0">
                <a:latin typeface="Times New Roman" pitchFamily="18" charset="0"/>
                <a:cs typeface="Times New Roman" pitchFamily="18" charset="0"/>
              </a:rPr>
              <a:t>SO</a:t>
            </a:r>
            <a:r>
              <a:rPr lang="en-US" sz="3400" baseline="-25000" smtClean="0">
                <a:latin typeface="Times New Roman" pitchFamily="18" charset="0"/>
                <a:cs typeface="Times New Roman" pitchFamily="18" charset="0"/>
              </a:rPr>
              <a:t>4</a:t>
            </a:r>
            <a:endParaRPr lang="en-US" sz="3400" baseline="-25000">
              <a:latin typeface="Times New Roman" pitchFamily="18" charset="0"/>
              <a:cs typeface="Times New Roman" pitchFamily="18" charset="0"/>
            </a:endParaRPr>
          </a:p>
        </p:txBody>
      </p:sp>
      <p:sp>
        <p:nvSpPr>
          <p:cNvPr id="16" name="Rectangle 15"/>
          <p:cNvSpPr/>
          <p:nvPr/>
        </p:nvSpPr>
        <p:spPr>
          <a:xfrm>
            <a:off x="6437101" y="1838520"/>
            <a:ext cx="7097482" cy="1654748"/>
          </a:xfrm>
          <a:prstGeom prst="rect">
            <a:avLst/>
          </a:prstGeom>
        </p:spPr>
        <p:txBody>
          <a:bodyPr wrap="square">
            <a:spAutoFit/>
          </a:bodyPr>
          <a:lstStyle/>
          <a:p>
            <a:pPr>
              <a:lnSpc>
                <a:spcPct val="150000"/>
              </a:lnSpc>
            </a:pPr>
            <a:r>
              <a:rPr lang="en-US" sz="3600" smtClean="0">
                <a:latin typeface="Times New Roman" pitchFamily="18" charset="0"/>
                <a:cs typeface="Times New Roman" pitchFamily="18" charset="0"/>
              </a:rPr>
              <a:t> Vì H = 96% nên:  </a:t>
            </a:r>
          </a:p>
          <a:p>
            <a:pPr>
              <a:lnSpc>
                <a:spcPct val="150000"/>
              </a:lnSpc>
            </a:pPr>
            <a:r>
              <a:rPr lang="en-US" sz="3600" smtClean="0">
                <a:latin typeface="Times New Roman" pitchFamily="18" charset="0"/>
                <a:cs typeface="Times New Roman" pitchFamily="18" charset="0"/>
              </a:rPr>
              <a:t>  m           =                    = 294 (g)   </a:t>
            </a:r>
            <a:endParaRPr lang="en-US" sz="3600" baseline="-25000">
              <a:latin typeface="Times New Roman" pitchFamily="18" charset="0"/>
              <a:cs typeface="Times New Roman" pitchFamily="18" charset="0"/>
            </a:endParaRPr>
          </a:p>
        </p:txBody>
      </p:sp>
      <p:sp>
        <p:nvSpPr>
          <p:cNvPr id="17" name="Rectangle 16"/>
          <p:cNvSpPr/>
          <p:nvPr/>
        </p:nvSpPr>
        <p:spPr>
          <a:xfrm>
            <a:off x="6676587" y="3058254"/>
            <a:ext cx="1770744" cy="646331"/>
          </a:xfrm>
          <a:prstGeom prst="rect">
            <a:avLst/>
          </a:prstGeom>
        </p:spPr>
        <p:txBody>
          <a:bodyPr wrap="square">
            <a:spAutoFit/>
          </a:bodyPr>
          <a:lstStyle/>
          <a:p>
            <a:r>
              <a:rPr lang="en-US" sz="3600" smtClean="0">
                <a:latin typeface="Times New Roman" pitchFamily="18" charset="0"/>
                <a:cs typeface="Times New Roman" pitchFamily="18" charset="0"/>
              </a:rPr>
              <a:t>   H</a:t>
            </a:r>
            <a:r>
              <a:rPr lang="en-US" sz="3600" baseline="-25000" smtClean="0">
                <a:latin typeface="Times New Roman" pitchFamily="18" charset="0"/>
                <a:cs typeface="Times New Roman" pitchFamily="18" charset="0"/>
              </a:rPr>
              <a:t>2</a:t>
            </a:r>
            <a:r>
              <a:rPr lang="en-US" sz="3600" smtClean="0">
                <a:latin typeface="Times New Roman" pitchFamily="18" charset="0"/>
                <a:cs typeface="Times New Roman" pitchFamily="18" charset="0"/>
              </a:rPr>
              <a:t>SO</a:t>
            </a:r>
            <a:r>
              <a:rPr lang="en-US" sz="3600" baseline="-25000" smtClean="0">
                <a:latin typeface="Times New Roman" pitchFamily="18" charset="0"/>
                <a:cs typeface="Times New Roman" pitchFamily="18" charset="0"/>
              </a:rPr>
              <a:t>4</a:t>
            </a:r>
            <a:endParaRPr lang="en-US" sz="3600" baseline="-25000">
              <a:latin typeface="Times New Roman" pitchFamily="18" charset="0"/>
              <a:cs typeface="Times New Roman" pitchFamily="18"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3795679713"/>
              </p:ext>
            </p:extLst>
          </p:nvPr>
        </p:nvGraphicFramePr>
        <p:xfrm>
          <a:off x="8599724" y="2577788"/>
          <a:ext cx="2325020" cy="1126797"/>
        </p:xfrm>
        <a:graphic>
          <a:graphicData uri="http://schemas.openxmlformats.org/presentationml/2006/ole">
            <mc:AlternateContent xmlns:mc="http://schemas.openxmlformats.org/markup-compatibility/2006">
              <mc:Choice xmlns:v="urn:schemas-microsoft-com:vml" Requires="v">
                <p:oleObj spid="_x0000_s9272" name="Equation" r:id="rId5" imgW="672840" imgH="393480" progId="Equation.3">
                  <p:embed/>
                </p:oleObj>
              </mc:Choice>
              <mc:Fallback>
                <p:oleObj name="Equation" r:id="rId5" imgW="672840" imgH="393480" progId="Equation.3">
                  <p:embed/>
                  <p:pic>
                    <p:nvPicPr>
                      <p:cNvPr id="0" name=""/>
                      <p:cNvPicPr/>
                      <p:nvPr/>
                    </p:nvPicPr>
                    <p:blipFill>
                      <a:blip r:embed="rId6"/>
                      <a:stretch>
                        <a:fillRect/>
                      </a:stretch>
                    </p:blipFill>
                    <p:spPr>
                      <a:xfrm>
                        <a:off x="8599724" y="2577788"/>
                        <a:ext cx="2325020" cy="1126797"/>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514016982"/>
              </p:ext>
            </p:extLst>
          </p:nvPr>
        </p:nvGraphicFramePr>
        <p:xfrm>
          <a:off x="9492384" y="4011805"/>
          <a:ext cx="1504950" cy="926489"/>
        </p:xfrm>
        <a:graphic>
          <a:graphicData uri="http://schemas.openxmlformats.org/presentationml/2006/ole">
            <mc:AlternateContent xmlns:mc="http://schemas.openxmlformats.org/markup-compatibility/2006">
              <mc:Choice xmlns:v="urn:schemas-microsoft-com:vml" Requires="v">
                <p:oleObj spid="_x0000_s9273" name="Equation" r:id="rId7" imgW="571320" imgH="393480" progId="Equation.3">
                  <p:embed/>
                </p:oleObj>
              </mc:Choice>
              <mc:Fallback>
                <p:oleObj name="Equation" r:id="rId7" imgW="571320" imgH="393480" progId="Equation.3">
                  <p:embed/>
                  <p:pic>
                    <p:nvPicPr>
                      <p:cNvPr id="0" name=""/>
                      <p:cNvPicPr/>
                      <p:nvPr/>
                    </p:nvPicPr>
                    <p:blipFill>
                      <a:blip r:embed="rId8"/>
                      <a:stretch>
                        <a:fillRect/>
                      </a:stretch>
                    </p:blipFill>
                    <p:spPr>
                      <a:xfrm>
                        <a:off x="9492384" y="4011805"/>
                        <a:ext cx="1504950" cy="926489"/>
                      </a:xfrm>
                      <a:prstGeom prst="rect">
                        <a:avLst/>
                      </a:prstGeom>
                    </p:spPr>
                  </p:pic>
                </p:oleObj>
              </mc:Fallback>
            </mc:AlternateContent>
          </a:graphicData>
        </a:graphic>
      </p:graphicFrame>
      <p:cxnSp>
        <p:nvCxnSpPr>
          <p:cNvPr id="21" name="Straight Connector 20"/>
          <p:cNvCxnSpPr/>
          <p:nvPr/>
        </p:nvCxnSpPr>
        <p:spPr>
          <a:xfrm>
            <a:off x="6458869" y="1751141"/>
            <a:ext cx="79830" cy="5106859"/>
          </a:xfrm>
          <a:prstGeom prst="line">
            <a:avLst/>
          </a:prstGeom>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6451615" y="5539939"/>
            <a:ext cx="9085939" cy="646331"/>
          </a:xfrm>
          <a:prstGeom prst="rect">
            <a:avLst/>
          </a:prstGeom>
        </p:spPr>
        <p:txBody>
          <a:bodyPr wrap="square">
            <a:spAutoFit/>
          </a:bodyPr>
          <a:lstStyle/>
          <a:p>
            <a:r>
              <a:rPr lang="en-US" sz="3600" smtClean="0">
                <a:latin typeface="Times New Roman" pitchFamily="18" charset="0"/>
                <a:cs typeface="Times New Roman" pitchFamily="18" charset="0"/>
              </a:rPr>
              <a:t>=&gt;</a:t>
            </a:r>
            <a:r>
              <a:rPr lang="en-US" sz="3600" smtClean="0">
                <a:solidFill>
                  <a:srgbClr val="FF0000"/>
                </a:solidFill>
                <a:latin typeface="Times New Roman" pitchFamily="18" charset="0"/>
                <a:cs typeface="Times New Roman" pitchFamily="18" charset="0"/>
              </a:rPr>
              <a:t> V             </a:t>
            </a:r>
            <a:r>
              <a:rPr lang="en-US" sz="3600" smtClean="0">
                <a:latin typeface="Times New Roman" pitchFamily="18" charset="0"/>
                <a:cs typeface="Times New Roman" pitchFamily="18" charset="0"/>
              </a:rPr>
              <a:t>=             = 53,06 (g)</a:t>
            </a:r>
            <a:endParaRPr lang="en-US" sz="3600" baseline="-25000">
              <a:latin typeface="Times New Roman" pitchFamily="18" charset="0"/>
              <a:cs typeface="Times New Roman" pitchFamily="18" charset="0"/>
            </a:endParaRPr>
          </a:p>
        </p:txBody>
      </p:sp>
      <p:sp>
        <p:nvSpPr>
          <p:cNvPr id="26" name="Rectangle 25"/>
          <p:cNvSpPr/>
          <p:nvPr/>
        </p:nvSpPr>
        <p:spPr>
          <a:xfrm>
            <a:off x="6945109" y="5772739"/>
            <a:ext cx="2583530" cy="646331"/>
          </a:xfrm>
          <a:prstGeom prst="rect">
            <a:avLst/>
          </a:prstGeom>
        </p:spPr>
        <p:txBody>
          <a:bodyPr wrap="square">
            <a:spAutoFit/>
          </a:bodyPr>
          <a:lstStyle/>
          <a:p>
            <a:r>
              <a:rPr lang="en-US" sz="3600" smtClean="0">
                <a:latin typeface="Times New Roman" pitchFamily="18" charset="0"/>
                <a:cs typeface="Times New Roman" pitchFamily="18" charset="0"/>
              </a:rPr>
              <a:t>   </a:t>
            </a:r>
            <a:r>
              <a:rPr lang="en-US" sz="3400" smtClean="0">
                <a:latin typeface="Times New Roman" pitchFamily="18" charset="0"/>
                <a:cs typeface="Times New Roman" pitchFamily="18" charset="0"/>
              </a:rPr>
              <a:t>dd H</a:t>
            </a:r>
            <a:r>
              <a:rPr lang="en-US" sz="3400" baseline="-25000" smtClean="0">
                <a:latin typeface="Times New Roman" pitchFamily="18" charset="0"/>
                <a:cs typeface="Times New Roman" pitchFamily="18" charset="0"/>
              </a:rPr>
              <a:t>2</a:t>
            </a:r>
            <a:r>
              <a:rPr lang="en-US" sz="3400" smtClean="0">
                <a:latin typeface="Times New Roman" pitchFamily="18" charset="0"/>
                <a:cs typeface="Times New Roman" pitchFamily="18" charset="0"/>
              </a:rPr>
              <a:t>SO</a:t>
            </a:r>
            <a:r>
              <a:rPr lang="en-US" sz="3400" baseline="-25000" smtClean="0">
                <a:latin typeface="Times New Roman" pitchFamily="18" charset="0"/>
                <a:cs typeface="Times New Roman" pitchFamily="18" charset="0"/>
              </a:rPr>
              <a:t>4</a:t>
            </a:r>
            <a:endParaRPr lang="en-US" sz="3400" baseline="-25000">
              <a:latin typeface="Times New Roman" pitchFamily="18" charset="0"/>
              <a:cs typeface="Times New Roman" pitchFamily="18"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2825630318"/>
              </p:ext>
            </p:extLst>
          </p:nvPr>
        </p:nvGraphicFramePr>
        <p:xfrm>
          <a:off x="9284075" y="5248784"/>
          <a:ext cx="1325892" cy="1286397"/>
        </p:xfrm>
        <a:graphic>
          <a:graphicData uri="http://schemas.openxmlformats.org/presentationml/2006/ole">
            <mc:AlternateContent xmlns:mc="http://schemas.openxmlformats.org/markup-compatibility/2006">
              <mc:Choice xmlns:v="urn:schemas-microsoft-com:vml" Requires="v">
                <p:oleObj spid="_x0000_s9274" name="Equation" r:id="rId9" imgW="304560" imgH="419040" progId="Equation.3">
                  <p:embed/>
                </p:oleObj>
              </mc:Choice>
              <mc:Fallback>
                <p:oleObj name="Equation" r:id="rId9" imgW="304560" imgH="419040" progId="Equation.3">
                  <p:embed/>
                  <p:pic>
                    <p:nvPicPr>
                      <p:cNvPr id="0" name=""/>
                      <p:cNvPicPr/>
                      <p:nvPr/>
                    </p:nvPicPr>
                    <p:blipFill>
                      <a:blip r:embed="rId10"/>
                      <a:stretch>
                        <a:fillRect/>
                      </a:stretch>
                    </p:blipFill>
                    <p:spPr>
                      <a:xfrm>
                        <a:off x="9284075" y="5248784"/>
                        <a:ext cx="1325892" cy="1286397"/>
                      </a:xfrm>
                      <a:prstGeom prst="rect">
                        <a:avLst/>
                      </a:prstGeom>
                    </p:spPr>
                  </p:pic>
                </p:oleObj>
              </mc:Fallback>
            </mc:AlternateContent>
          </a:graphicData>
        </a:graphic>
      </p:graphicFrame>
    </p:spTree>
    <p:extLst>
      <p:ext uri="{BB962C8B-B14F-4D97-AF65-F5344CB8AC3E}">
        <p14:creationId xmlns:p14="http://schemas.microsoft.com/office/powerpoint/2010/main" val="408168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barn(inVertical)">
                                      <p:cBhvr>
                                        <p:cTn id="56" dur="500"/>
                                        <p:tgtEl>
                                          <p:spTgt spid="26"/>
                                        </p:tgtEl>
                                      </p:cBhvr>
                                    </p:animEffect>
                                  </p:childTnLst>
                                </p:cTn>
                              </p:par>
                              <p:par>
                                <p:cTn id="57" presetID="16" presetClass="entr" presetSubtype="21"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barn(inVertical)">
                                      <p:cBhvr>
                                        <p:cTn id="59" dur="500"/>
                                        <p:tgtEl>
                                          <p:spTgt spid="27"/>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barn(inVertical)">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P spid="11" grpId="0"/>
      <p:bldP spid="12" grpId="0"/>
      <p:bldP spid="13" grpId="0"/>
      <p:bldP spid="14" grpId="0"/>
      <p:bldP spid="15" grpId="0"/>
      <p:bldP spid="16" grpId="0"/>
      <p:bldP spid="17" grpId="0"/>
      <p:bldP spid="2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690" y="-13855"/>
            <a:ext cx="12676909" cy="2308324"/>
          </a:xfrm>
          <a:prstGeom prst="rect">
            <a:avLst/>
          </a:prstGeom>
        </p:spPr>
        <p:txBody>
          <a:bodyPr wrap="square">
            <a:spAutoFit/>
          </a:bodyPr>
          <a:lstStyle/>
          <a:p>
            <a:pPr lvl="0"/>
            <a:r>
              <a:rPr lang="en-US" sz="3600" b="1" smtClean="0">
                <a:solidFill>
                  <a:srgbClr val="FF0000"/>
                </a:solidFill>
                <a:latin typeface="Times New Roman" pitchFamily="18" charset="0"/>
                <a:cs typeface="Times New Roman" pitchFamily="18" charset="0"/>
              </a:rPr>
              <a:t>Bài 6</a:t>
            </a:r>
            <a:r>
              <a:rPr lang="en-US" sz="3600" smtClean="0">
                <a:latin typeface="Times New Roman" pitchFamily="18" charset="0"/>
                <a:cs typeface="Times New Roman" pitchFamily="18" charset="0"/>
              </a:rPr>
              <a:t> (B21.16 – SBT). </a:t>
            </a:r>
            <a:r>
              <a:rPr lang="vi-VN" sz="3600" smtClean="0">
                <a:latin typeface="Times New Roman" pitchFamily="18" charset="0"/>
                <a:cs typeface="Times New Roman" pitchFamily="18" charset="0"/>
              </a:rPr>
              <a:t>Nước </a:t>
            </a:r>
            <a:r>
              <a:rPr lang="vi-VN" sz="3600">
                <a:latin typeface="Times New Roman" pitchFamily="18" charset="0"/>
                <a:cs typeface="Times New Roman" pitchFamily="18" charset="0"/>
              </a:rPr>
              <a:t>Javel được tạo thành từ phản ứng:</a:t>
            </a:r>
            <a:endParaRPr lang="en-US" sz="3600">
              <a:latin typeface="Times New Roman" pitchFamily="18" charset="0"/>
              <a:cs typeface="Times New Roman" pitchFamily="18" charset="0"/>
            </a:endParaRPr>
          </a:p>
          <a:p>
            <a:r>
              <a:rPr lang="vi-VN" sz="3600">
                <a:latin typeface="Times New Roman" pitchFamily="18" charset="0"/>
                <a:cs typeface="Times New Roman" pitchFamily="18" charset="0"/>
              </a:rPr>
              <a:t>Cl</a:t>
            </a:r>
            <a:r>
              <a:rPr lang="vi-VN" sz="3600" baseline="-25000">
                <a:latin typeface="Times New Roman" pitchFamily="18" charset="0"/>
                <a:cs typeface="Times New Roman" pitchFamily="18" charset="0"/>
              </a:rPr>
              <a:t>2</a:t>
            </a:r>
            <a:r>
              <a:rPr lang="vi-VN" sz="3600">
                <a:latin typeface="Times New Roman" pitchFamily="18" charset="0"/>
                <a:cs typeface="Times New Roman" pitchFamily="18" charset="0"/>
              </a:rPr>
              <a:t> + 2NaOH —&gt; </a:t>
            </a:r>
            <a:r>
              <a:rPr lang="vi-VN" sz="3600" smtClean="0">
                <a:latin typeface="Times New Roman" pitchFamily="18" charset="0"/>
                <a:cs typeface="Times New Roman" pitchFamily="18" charset="0"/>
              </a:rPr>
              <a:t>NaC</a:t>
            </a:r>
            <a:r>
              <a:rPr lang="en-US" sz="3600" smtClean="0">
                <a:latin typeface="Times New Roman" pitchFamily="18" charset="0"/>
                <a:cs typeface="Times New Roman" pitchFamily="18" charset="0"/>
              </a:rPr>
              <a:t>l</a:t>
            </a:r>
            <a:r>
              <a:rPr lang="vi-VN" sz="3600" smtClean="0">
                <a:latin typeface="Times New Roman" pitchFamily="18" charset="0"/>
                <a:cs typeface="Times New Roman" pitchFamily="18" charset="0"/>
              </a:rPr>
              <a:t> </a:t>
            </a:r>
            <a:r>
              <a:rPr lang="vi-VN" sz="3600">
                <a:latin typeface="Times New Roman" pitchFamily="18" charset="0"/>
                <a:cs typeface="Times New Roman" pitchFamily="18" charset="0"/>
              </a:rPr>
              <a:t>+ </a:t>
            </a:r>
            <a:r>
              <a:rPr lang="vi-VN" sz="3600" smtClean="0">
                <a:latin typeface="Times New Roman" pitchFamily="18" charset="0"/>
                <a:cs typeface="Times New Roman" pitchFamily="18" charset="0"/>
              </a:rPr>
              <a:t>NaC</a:t>
            </a:r>
            <a:r>
              <a:rPr lang="en-US" sz="3600" smtClean="0">
                <a:latin typeface="Times New Roman" pitchFamily="18" charset="0"/>
                <a:cs typeface="Times New Roman" pitchFamily="18" charset="0"/>
              </a:rPr>
              <a:t>l</a:t>
            </a:r>
            <a:r>
              <a:rPr lang="vi-VN" sz="3600" smtClean="0">
                <a:latin typeface="Times New Roman" pitchFamily="18" charset="0"/>
                <a:cs typeface="Times New Roman" pitchFamily="18" charset="0"/>
              </a:rPr>
              <a:t>O </a:t>
            </a:r>
            <a:r>
              <a:rPr lang="vi-VN" sz="3600">
                <a:latin typeface="Times New Roman" pitchFamily="18" charset="0"/>
                <a:cs typeface="Times New Roman" pitchFamily="18" charset="0"/>
              </a:rPr>
              <a:t>+ H</a:t>
            </a:r>
            <a:r>
              <a:rPr lang="vi-VN" sz="3600" baseline="-25000">
                <a:latin typeface="Times New Roman" pitchFamily="18" charset="0"/>
                <a:cs typeface="Times New Roman" pitchFamily="18" charset="0"/>
              </a:rPr>
              <a:t>2</a:t>
            </a:r>
            <a:r>
              <a:rPr lang="vi-VN" sz="3600">
                <a:latin typeface="Times New Roman" pitchFamily="18" charset="0"/>
                <a:cs typeface="Times New Roman" pitchFamily="18" charset="0"/>
              </a:rPr>
              <a:t>O</a:t>
            </a:r>
            <a:endParaRPr lang="en-US" sz="3600">
              <a:latin typeface="Times New Roman" pitchFamily="18" charset="0"/>
              <a:cs typeface="Times New Roman" pitchFamily="18" charset="0"/>
            </a:endParaRPr>
          </a:p>
          <a:p>
            <a:r>
              <a:rPr lang="vi-VN" sz="3600">
                <a:latin typeface="Times New Roman" pitchFamily="18" charset="0"/>
                <a:cs typeface="Times New Roman" pitchFamily="18" charset="0"/>
              </a:rPr>
              <a:t>Từ 1 kg Cl</a:t>
            </a:r>
            <a:r>
              <a:rPr lang="vi-VN" sz="3600" baseline="-25000">
                <a:latin typeface="Times New Roman" pitchFamily="18" charset="0"/>
                <a:cs typeface="Times New Roman" pitchFamily="18" charset="0"/>
              </a:rPr>
              <a:t>2</a:t>
            </a:r>
            <a:r>
              <a:rPr lang="vi-VN" sz="3600">
                <a:latin typeface="Times New Roman" pitchFamily="18" charset="0"/>
                <a:cs typeface="Times New Roman" pitchFamily="18" charset="0"/>
              </a:rPr>
              <a:t> có thể sản xuất được tối đa bao nhiêu chai nước Javel có thể tích 500 mL/chai và nồng độ </a:t>
            </a:r>
            <a:r>
              <a:rPr lang="vi-VN" sz="3600" smtClean="0">
                <a:latin typeface="Times New Roman" pitchFamily="18" charset="0"/>
                <a:cs typeface="Times New Roman" pitchFamily="18" charset="0"/>
              </a:rPr>
              <a:t>NaC</a:t>
            </a:r>
            <a:r>
              <a:rPr lang="en-US" sz="3600" smtClean="0">
                <a:latin typeface="Times New Roman" pitchFamily="18" charset="0"/>
                <a:cs typeface="Times New Roman" pitchFamily="18" charset="0"/>
              </a:rPr>
              <a:t>l</a:t>
            </a:r>
            <a:r>
              <a:rPr lang="vi-VN" sz="3600" smtClean="0">
                <a:latin typeface="Times New Roman" pitchFamily="18" charset="0"/>
                <a:cs typeface="Times New Roman" pitchFamily="18" charset="0"/>
              </a:rPr>
              <a:t>O </a:t>
            </a:r>
            <a:r>
              <a:rPr lang="vi-VN" sz="3600">
                <a:latin typeface="Times New Roman" pitchFamily="18" charset="0"/>
                <a:cs typeface="Times New Roman" pitchFamily="18" charset="0"/>
              </a:rPr>
              <a:t>là 8% (D = 1,15 g/mL)?</a:t>
            </a:r>
            <a:endParaRPr lang="en-US" sz="3600">
              <a:latin typeface="Times New Roman" pitchFamily="18" charset="0"/>
              <a:cs typeface="Times New Roman" pitchFamily="18" charset="0"/>
            </a:endParaRPr>
          </a:p>
        </p:txBody>
      </p:sp>
      <p:sp>
        <p:nvSpPr>
          <p:cNvPr id="3" name="Rectangle 2"/>
          <p:cNvSpPr/>
          <p:nvPr/>
        </p:nvSpPr>
        <p:spPr>
          <a:xfrm>
            <a:off x="124692" y="2285991"/>
            <a:ext cx="12095018" cy="4524315"/>
          </a:xfrm>
          <a:prstGeom prst="rect">
            <a:avLst/>
          </a:prstGeom>
          <a:ln>
            <a:solidFill>
              <a:srgbClr val="FF0000"/>
            </a:solidFill>
          </a:ln>
        </p:spPr>
        <p:txBody>
          <a:bodyPr wrap="square">
            <a:spAutoFit/>
          </a:bodyPr>
          <a:lstStyle/>
          <a:p>
            <a:pPr lvl="0"/>
            <a:r>
              <a:rPr lang="en-US" sz="3600" smtClean="0">
                <a:solidFill>
                  <a:srgbClr val="FF0000"/>
                </a:solidFill>
                <a:latin typeface="Times New Roman" pitchFamily="18" charset="0"/>
                <a:cs typeface="Times New Roman" pitchFamily="18" charset="0"/>
              </a:rPr>
              <a:t>Giải:  </a:t>
            </a:r>
            <a:r>
              <a:rPr lang="en-US" sz="3600" smtClean="0">
                <a:latin typeface="Times New Roman" pitchFamily="18" charset="0"/>
                <a:cs typeface="Times New Roman" pitchFamily="18" charset="0"/>
              </a:rPr>
              <a:t>m</a:t>
            </a:r>
            <a:r>
              <a:rPr lang="en-US" sz="3600" baseline="-25000" smtClean="0">
                <a:latin typeface="Times New Roman" pitchFamily="18" charset="0"/>
                <a:cs typeface="Times New Roman" pitchFamily="18" charset="0"/>
              </a:rPr>
              <a:t>dd</a:t>
            </a:r>
            <a:r>
              <a:rPr lang="en-US" sz="3600" smtClean="0">
                <a:latin typeface="Times New Roman" pitchFamily="18" charset="0"/>
                <a:cs typeface="Times New Roman" pitchFamily="18" charset="0"/>
              </a:rPr>
              <a:t> </a:t>
            </a:r>
            <a:r>
              <a:rPr lang="en-US" sz="3600" baseline="-25000" smtClean="0">
                <a:latin typeface="Times New Roman" pitchFamily="18" charset="0"/>
                <a:cs typeface="Times New Roman" pitchFamily="18" charset="0"/>
              </a:rPr>
              <a:t>NaClO</a:t>
            </a:r>
            <a:r>
              <a:rPr lang="en-US" sz="3600" smtClean="0">
                <a:latin typeface="Times New Roman" pitchFamily="18" charset="0"/>
                <a:cs typeface="Times New Roman" pitchFamily="18" charset="0"/>
              </a:rPr>
              <a:t> = V. D = 500. 1,15 = 575 (g)</a:t>
            </a:r>
          </a:p>
          <a:p>
            <a:pPr lvl="0"/>
            <a:r>
              <a:rPr lang="en-US" sz="800" smtClean="0">
                <a:latin typeface="Times New Roman" pitchFamily="18" charset="0"/>
                <a:cs typeface="Times New Roman" pitchFamily="18" charset="0"/>
              </a:rPr>
              <a:t>        </a:t>
            </a:r>
            <a:endParaRPr lang="en-US" smtClean="0">
              <a:latin typeface="Times New Roman" pitchFamily="18" charset="0"/>
              <a:cs typeface="Times New Roman" pitchFamily="18" charset="0"/>
            </a:endParaRPr>
          </a:p>
          <a:p>
            <a:pPr lvl="0"/>
            <a:endParaRPr lang="en-US" sz="800" smtClean="0">
              <a:latin typeface="Times New Roman" pitchFamily="18" charset="0"/>
              <a:cs typeface="Times New Roman" pitchFamily="18" charset="0"/>
            </a:endParaRPr>
          </a:p>
          <a:p>
            <a:pPr lvl="0"/>
            <a:r>
              <a:rPr lang="en-US" sz="3600" smtClean="0">
                <a:latin typeface="Times New Roman" pitchFamily="18" charset="0"/>
                <a:cs typeface="Times New Roman" pitchFamily="18" charset="0"/>
              </a:rPr>
              <a:t>           m</a:t>
            </a:r>
            <a:r>
              <a:rPr lang="en-US" sz="3600" baseline="-25000" smtClean="0">
                <a:latin typeface="Times New Roman" pitchFamily="18" charset="0"/>
                <a:cs typeface="Times New Roman" pitchFamily="18" charset="0"/>
              </a:rPr>
              <a:t>NaClO</a:t>
            </a:r>
            <a:r>
              <a:rPr lang="en-US" sz="3600" smtClean="0">
                <a:latin typeface="Times New Roman" pitchFamily="18" charset="0"/>
                <a:cs typeface="Times New Roman" pitchFamily="18" charset="0"/>
              </a:rPr>
              <a:t> =                          = 46 (g) </a:t>
            </a:r>
          </a:p>
          <a:p>
            <a:endParaRPr lang="en-US" sz="2000">
              <a:latin typeface="Times New Roman" pitchFamily="18" charset="0"/>
              <a:cs typeface="Times New Roman" pitchFamily="18" charset="0"/>
            </a:endParaRPr>
          </a:p>
          <a:p>
            <a:r>
              <a:rPr lang="vi-VN" sz="3600" smtClean="0">
                <a:latin typeface="Times New Roman" pitchFamily="18" charset="0"/>
                <a:cs typeface="Times New Roman" pitchFamily="18" charset="0"/>
              </a:rPr>
              <a:t>Cl</a:t>
            </a:r>
            <a:r>
              <a:rPr lang="vi-VN" sz="3600" baseline="-25000" smtClean="0">
                <a:latin typeface="Times New Roman" pitchFamily="18" charset="0"/>
                <a:cs typeface="Times New Roman" pitchFamily="18" charset="0"/>
              </a:rPr>
              <a:t>2</a:t>
            </a:r>
            <a:r>
              <a:rPr lang="vi-VN" sz="3600" smtClean="0">
                <a:latin typeface="Times New Roman" pitchFamily="18" charset="0"/>
                <a:cs typeface="Times New Roman" pitchFamily="18" charset="0"/>
              </a:rPr>
              <a:t> </a:t>
            </a:r>
            <a:r>
              <a:rPr lang="vi-VN" sz="3600">
                <a:latin typeface="Times New Roman" pitchFamily="18" charset="0"/>
                <a:cs typeface="Times New Roman" pitchFamily="18" charset="0"/>
              </a:rPr>
              <a:t>+ 2NaOH —&gt; </a:t>
            </a:r>
            <a:r>
              <a:rPr lang="vi-VN" sz="3600" smtClean="0">
                <a:latin typeface="Times New Roman" pitchFamily="18" charset="0"/>
                <a:cs typeface="Times New Roman" pitchFamily="18" charset="0"/>
              </a:rPr>
              <a:t>NaC</a:t>
            </a:r>
            <a:r>
              <a:rPr lang="en-US" sz="3600" smtClean="0">
                <a:latin typeface="Times New Roman" pitchFamily="18" charset="0"/>
                <a:cs typeface="Times New Roman" pitchFamily="18" charset="0"/>
              </a:rPr>
              <a:t>l</a:t>
            </a:r>
            <a:r>
              <a:rPr lang="vi-VN" sz="3600" smtClean="0">
                <a:latin typeface="Times New Roman" pitchFamily="18" charset="0"/>
                <a:cs typeface="Times New Roman" pitchFamily="18" charset="0"/>
              </a:rPr>
              <a:t> </a:t>
            </a:r>
            <a:r>
              <a:rPr lang="vi-VN" sz="3600">
                <a:latin typeface="Times New Roman" pitchFamily="18" charset="0"/>
                <a:cs typeface="Times New Roman" pitchFamily="18" charset="0"/>
              </a:rPr>
              <a:t>+ </a:t>
            </a:r>
            <a:r>
              <a:rPr lang="vi-VN" sz="3600" smtClean="0">
                <a:latin typeface="Times New Roman" pitchFamily="18" charset="0"/>
                <a:cs typeface="Times New Roman" pitchFamily="18" charset="0"/>
              </a:rPr>
              <a:t>NaC</a:t>
            </a:r>
            <a:r>
              <a:rPr lang="en-US" sz="3600" smtClean="0">
                <a:latin typeface="Times New Roman" pitchFamily="18" charset="0"/>
                <a:cs typeface="Times New Roman" pitchFamily="18" charset="0"/>
              </a:rPr>
              <a:t>l</a:t>
            </a:r>
            <a:r>
              <a:rPr lang="vi-VN" sz="3600" smtClean="0">
                <a:latin typeface="Times New Roman" pitchFamily="18" charset="0"/>
                <a:cs typeface="Times New Roman" pitchFamily="18" charset="0"/>
              </a:rPr>
              <a:t>O </a:t>
            </a:r>
            <a:r>
              <a:rPr lang="vi-VN" sz="3600">
                <a:latin typeface="Times New Roman" pitchFamily="18" charset="0"/>
                <a:cs typeface="Times New Roman" pitchFamily="18" charset="0"/>
              </a:rPr>
              <a:t>+ </a:t>
            </a:r>
            <a:r>
              <a:rPr lang="vi-VN" sz="3600" smtClean="0">
                <a:latin typeface="Times New Roman" pitchFamily="18" charset="0"/>
                <a:cs typeface="Times New Roman" pitchFamily="18" charset="0"/>
              </a:rPr>
              <a:t>H</a:t>
            </a:r>
            <a:r>
              <a:rPr lang="vi-VN" sz="3600" baseline="-25000" smtClean="0">
                <a:latin typeface="Times New Roman" pitchFamily="18" charset="0"/>
                <a:cs typeface="Times New Roman" pitchFamily="18" charset="0"/>
              </a:rPr>
              <a:t>2</a:t>
            </a:r>
            <a:r>
              <a:rPr lang="vi-VN" sz="3600" smtClean="0">
                <a:latin typeface="Times New Roman" pitchFamily="18" charset="0"/>
                <a:cs typeface="Times New Roman" pitchFamily="18" charset="0"/>
              </a:rPr>
              <a:t>O</a:t>
            </a:r>
            <a:endParaRPr lang="en-US" sz="3600" smtClean="0">
              <a:latin typeface="Times New Roman" pitchFamily="18" charset="0"/>
              <a:cs typeface="Times New Roman" pitchFamily="18" charset="0"/>
            </a:endParaRPr>
          </a:p>
          <a:p>
            <a:r>
              <a:rPr lang="en-US" sz="3600" smtClean="0">
                <a:latin typeface="Times New Roman" pitchFamily="18" charset="0"/>
                <a:cs typeface="Times New Roman" pitchFamily="18" charset="0"/>
              </a:rPr>
              <a:t>71g                                       74,5g</a:t>
            </a:r>
          </a:p>
          <a:p>
            <a:r>
              <a:rPr lang="en-US" sz="3600" smtClean="0">
                <a:latin typeface="Times New Roman" pitchFamily="18" charset="0"/>
                <a:cs typeface="Times New Roman" pitchFamily="18" charset="0"/>
              </a:rPr>
              <a:t>100g                                      1049,3 g</a:t>
            </a:r>
          </a:p>
          <a:p>
            <a:endParaRPr lang="en-US" sz="2000" smtClean="0">
              <a:latin typeface="Times New Roman" pitchFamily="18" charset="0"/>
              <a:cs typeface="Times New Roman" pitchFamily="18" charset="0"/>
            </a:endParaRPr>
          </a:p>
          <a:p>
            <a:r>
              <a:rPr lang="en-US" sz="3600" smtClean="0">
                <a:latin typeface="Times New Roman" pitchFamily="18" charset="0"/>
                <a:cs typeface="Times New Roman" pitchFamily="18" charset="0"/>
              </a:rPr>
              <a:t>Số chai nước Javen là:              =22,81      23 chai</a:t>
            </a:r>
          </a:p>
          <a:p>
            <a:endParaRPr lang="en-US" sz="160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337117861"/>
              </p:ext>
            </p:extLst>
          </p:nvPr>
        </p:nvGraphicFramePr>
        <p:xfrm>
          <a:off x="3232150" y="2895584"/>
          <a:ext cx="2656032" cy="1047749"/>
        </p:xfrm>
        <a:graphic>
          <a:graphicData uri="http://schemas.openxmlformats.org/presentationml/2006/ole">
            <mc:AlternateContent xmlns:mc="http://schemas.openxmlformats.org/markup-compatibility/2006">
              <mc:Choice xmlns:v="urn:schemas-microsoft-com:vml" Requires="v">
                <p:oleObj spid="_x0000_s12296" name="Equation" r:id="rId3" imgW="1155600" imgH="419040" progId="Equation.3">
                  <p:embed/>
                </p:oleObj>
              </mc:Choice>
              <mc:Fallback>
                <p:oleObj name="Equation" r:id="rId3" imgW="1155600" imgH="419040" progId="Equation.3">
                  <p:embed/>
                  <p:pic>
                    <p:nvPicPr>
                      <p:cNvPr id="0" name=""/>
                      <p:cNvPicPr/>
                      <p:nvPr/>
                    </p:nvPicPr>
                    <p:blipFill>
                      <a:blip r:embed="rId4"/>
                      <a:stretch>
                        <a:fillRect/>
                      </a:stretch>
                    </p:blipFill>
                    <p:spPr>
                      <a:xfrm>
                        <a:off x="3232150" y="2895584"/>
                        <a:ext cx="2656032" cy="1047749"/>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710117971"/>
              </p:ext>
            </p:extLst>
          </p:nvPr>
        </p:nvGraphicFramePr>
        <p:xfrm>
          <a:off x="4572577" y="5846618"/>
          <a:ext cx="1357168" cy="1039091"/>
        </p:xfrm>
        <a:graphic>
          <a:graphicData uri="http://schemas.openxmlformats.org/presentationml/2006/ole">
            <mc:AlternateContent xmlns:mc="http://schemas.openxmlformats.org/markup-compatibility/2006">
              <mc:Choice xmlns:v="urn:schemas-microsoft-com:vml" Requires="v">
                <p:oleObj spid="_x0000_s12297" name="Equation" r:id="rId5" imgW="469800" imgH="393480" progId="Equation.3">
                  <p:embed/>
                </p:oleObj>
              </mc:Choice>
              <mc:Fallback>
                <p:oleObj name="Equation" r:id="rId5" imgW="469800" imgH="393480" progId="Equation.3">
                  <p:embed/>
                  <p:pic>
                    <p:nvPicPr>
                      <p:cNvPr id="0" name=""/>
                      <p:cNvPicPr/>
                      <p:nvPr/>
                    </p:nvPicPr>
                    <p:blipFill>
                      <a:blip r:embed="rId6"/>
                      <a:stretch>
                        <a:fillRect/>
                      </a:stretch>
                    </p:blipFill>
                    <p:spPr>
                      <a:xfrm>
                        <a:off x="4572577" y="5846618"/>
                        <a:ext cx="1357168" cy="1039091"/>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33932864"/>
              </p:ext>
            </p:extLst>
          </p:nvPr>
        </p:nvGraphicFramePr>
        <p:xfrm>
          <a:off x="7293262" y="6040582"/>
          <a:ext cx="576119" cy="472209"/>
        </p:xfrm>
        <a:graphic>
          <a:graphicData uri="http://schemas.openxmlformats.org/presentationml/2006/ole">
            <mc:AlternateContent xmlns:mc="http://schemas.openxmlformats.org/markup-compatibility/2006">
              <mc:Choice xmlns:v="urn:schemas-microsoft-com:vml" Requires="v">
                <p:oleObj spid="_x0000_s12298" name="Equation" r:id="rId7" imgW="126720" imgH="126720" progId="Equation.3">
                  <p:embed/>
                </p:oleObj>
              </mc:Choice>
              <mc:Fallback>
                <p:oleObj name="Equation" r:id="rId7" imgW="126720" imgH="126720" progId="Equation.3">
                  <p:embed/>
                  <p:pic>
                    <p:nvPicPr>
                      <p:cNvPr id="0" name=""/>
                      <p:cNvPicPr/>
                      <p:nvPr/>
                    </p:nvPicPr>
                    <p:blipFill>
                      <a:blip r:embed="rId8"/>
                      <a:stretch>
                        <a:fillRect/>
                      </a:stretch>
                    </p:blipFill>
                    <p:spPr>
                      <a:xfrm>
                        <a:off x="7293262" y="6040582"/>
                        <a:ext cx="576119" cy="472209"/>
                      </a:xfrm>
                      <a:prstGeom prst="rect">
                        <a:avLst/>
                      </a:prstGeom>
                    </p:spPr>
                  </p:pic>
                </p:oleObj>
              </mc:Fallback>
            </mc:AlternateContent>
          </a:graphicData>
        </a:graphic>
      </p:graphicFrame>
    </p:spTree>
    <p:extLst>
      <p:ext uri="{BB962C8B-B14F-4D97-AF65-F5344CB8AC3E}">
        <p14:creationId xmlns:p14="http://schemas.microsoft.com/office/powerpoint/2010/main" val="165526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836" y="174168"/>
            <a:ext cx="12690763" cy="4893647"/>
          </a:xfrm>
          <a:prstGeom prst="rect">
            <a:avLst/>
          </a:prstGeom>
        </p:spPr>
        <p:txBody>
          <a:bodyPr wrap="square">
            <a:spAutoFit/>
          </a:bodyPr>
          <a:lstStyle/>
          <a:p>
            <a:r>
              <a:rPr lang="vi-VN" sz="3900" b="1">
                <a:solidFill>
                  <a:srgbClr val="FF0000"/>
                </a:solidFill>
                <a:latin typeface="+mj-lt"/>
              </a:rPr>
              <a:t>Câu </a:t>
            </a:r>
            <a:r>
              <a:rPr lang="en-US" sz="3900" b="1" smtClean="0">
                <a:solidFill>
                  <a:srgbClr val="FF0000"/>
                </a:solidFill>
                <a:latin typeface="Times New Roman" pitchFamily="18" charset="0"/>
                <a:cs typeface="Times New Roman" pitchFamily="18" charset="0"/>
              </a:rPr>
              <a:t>6</a:t>
            </a:r>
            <a:r>
              <a:rPr lang="vi-VN" sz="3900" b="1" smtClean="0">
                <a:solidFill>
                  <a:srgbClr val="FF0000"/>
                </a:solidFill>
                <a:latin typeface="+mj-lt"/>
              </a:rPr>
              <a:t>:</a:t>
            </a:r>
            <a:r>
              <a:rPr lang="vi-VN" sz="3900" b="1">
                <a:latin typeface="+mj-lt"/>
              </a:rPr>
              <a:t> </a:t>
            </a:r>
            <a:r>
              <a:rPr lang="vi-VN" sz="3900">
                <a:latin typeface="+mj-lt"/>
              </a:rPr>
              <a:t>Đốt cháy </a:t>
            </a:r>
            <a:r>
              <a:rPr lang="vi-VN" sz="3900">
                <a:solidFill>
                  <a:srgbClr val="FF0000"/>
                </a:solidFill>
                <a:latin typeface="+mj-lt"/>
              </a:rPr>
              <a:t>cacbon</a:t>
            </a:r>
            <a:r>
              <a:rPr lang="vi-VN" sz="3900">
                <a:latin typeface="+mj-lt"/>
              </a:rPr>
              <a:t> trong oxi ở nhiệt độ cao được hỗn hợp khí A. Cho A tác dụng với FeO nung nóng được khí B và hỗn hợp chất rắn C. Cho B tác dụng với dung dịch nước vôi trong thu được kết tủa K và dung dịch D, đun sôi D lại thu được kết tủa K. Cho C tan trong dung dịch HCl, thu được khí và dung dịch E. Cho E tác dụng với dung dịch NaOH dư được kết tủa hiđroxit F. Nung F trong không khí tới khối lượng không đổi thu được chất rắn G. Xác định các chất E, F, G.</a:t>
            </a:r>
            <a:endParaRPr lang="en-US" sz="3900">
              <a:latin typeface="+mj-lt"/>
            </a:endParaRPr>
          </a:p>
        </p:txBody>
      </p:sp>
    </p:spTree>
    <p:extLst>
      <p:ext uri="{BB962C8B-B14F-4D97-AF65-F5344CB8AC3E}">
        <p14:creationId xmlns:p14="http://schemas.microsoft.com/office/powerpoint/2010/main" val="3439440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8764" y="2701695"/>
            <a:ext cx="11610109" cy="923330"/>
          </a:xfrm>
          <a:prstGeom prst="rect">
            <a:avLst/>
          </a:prstGeom>
          <a:solidFill>
            <a:schemeClr val="accent2">
              <a:lumMod val="20000"/>
              <a:lumOff val="80000"/>
            </a:schemeClr>
          </a:solidFill>
        </p:spPr>
        <p:txBody>
          <a:bodyPr wrap="square" rtlCol="0">
            <a:spAutoFit/>
          </a:bodyPr>
          <a:lstStyle/>
          <a:p>
            <a:r>
              <a:rPr lang="en-US" sz="5400" smtClean="0">
                <a:latin typeface="Times New Roman" pitchFamily="18" charset="0"/>
                <a:cs typeface="Times New Roman" pitchFamily="18" charset="0"/>
              </a:rPr>
              <a:t>Ở điều kiện thường phi kim ở thể lỏng là: </a:t>
            </a:r>
            <a:endParaRPr lang="en-US" sz="5400">
              <a:latin typeface="Times New Roman" pitchFamily="18" charset="0"/>
              <a:cs typeface="Times New Roman" pitchFamily="18" charset="0"/>
            </a:endParaRPr>
          </a:p>
        </p:txBody>
      </p:sp>
      <p:sp>
        <p:nvSpPr>
          <p:cNvPr id="3" name="Hình chữ nhật: Góc Tròn 1">
            <a:extLst>
              <a:ext uri="{FF2B5EF4-FFF2-40B4-BE49-F238E27FC236}">
                <a16:creationId xmlns="" xmlns:a16="http://schemas.microsoft.com/office/drawing/2014/main" id="{8E09355D-7AA5-264C-7493-204CA82411A8}"/>
              </a:ext>
            </a:extLst>
          </p:cNvPr>
          <p:cNvSpPr/>
          <p:nvPr/>
        </p:nvSpPr>
        <p:spPr>
          <a:xfrm>
            <a:off x="42673" y="1807059"/>
            <a:ext cx="2187910" cy="603690"/>
          </a:xfrm>
          <a:prstGeom prst="roundRect">
            <a:avLst>
              <a:gd name="adj" fmla="val 50000"/>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smtClean="0">
                <a:solidFill>
                  <a:schemeClr val="bg1"/>
                </a:solidFill>
                <a:latin typeface="Times New Roman" pitchFamily="18" charset="0"/>
                <a:cs typeface="Times New Roman" pitchFamily="18" charset="0"/>
              </a:rPr>
              <a:t>Câu 1</a:t>
            </a:r>
            <a:endParaRPr lang="vi-VN" sz="4800" b="1">
              <a:solidFill>
                <a:schemeClr val="bg1"/>
              </a:solidFill>
              <a:latin typeface="Times New Roman" pitchFamily="18" charset="0"/>
              <a:cs typeface="Times New Roman" pitchFamily="18" charset="0"/>
            </a:endParaRPr>
          </a:p>
        </p:txBody>
      </p:sp>
      <p:sp>
        <p:nvSpPr>
          <p:cNvPr id="4" name="TextBox 3"/>
          <p:cNvSpPr txBox="1"/>
          <p:nvPr/>
        </p:nvSpPr>
        <p:spPr>
          <a:xfrm>
            <a:off x="1336962" y="3713074"/>
            <a:ext cx="2777837" cy="923330"/>
          </a:xfrm>
          <a:prstGeom prst="rect">
            <a:avLst/>
          </a:prstGeom>
          <a:noFill/>
        </p:spPr>
        <p:txBody>
          <a:bodyPr wrap="square" rtlCol="0">
            <a:spAutoFit/>
          </a:bodyPr>
          <a:lstStyle/>
          <a:p>
            <a:r>
              <a:rPr lang="en-US" sz="5400" smtClean="0">
                <a:latin typeface="Times New Roman" pitchFamily="18" charset="0"/>
                <a:cs typeface="Times New Roman" pitchFamily="18" charset="0"/>
              </a:rPr>
              <a:t>Oxygen.</a:t>
            </a:r>
            <a:endParaRPr lang="en-US" sz="5400">
              <a:latin typeface="Times New Roman" pitchFamily="18" charset="0"/>
              <a:cs typeface="Times New Roman" pitchFamily="18" charset="0"/>
            </a:endParaRPr>
          </a:p>
        </p:txBody>
      </p:sp>
      <p:sp>
        <p:nvSpPr>
          <p:cNvPr id="5" name="TextBox 4"/>
          <p:cNvSpPr txBox="1"/>
          <p:nvPr/>
        </p:nvSpPr>
        <p:spPr>
          <a:xfrm>
            <a:off x="6705599" y="3832936"/>
            <a:ext cx="3228109" cy="923330"/>
          </a:xfrm>
          <a:prstGeom prst="rect">
            <a:avLst/>
          </a:prstGeom>
          <a:noFill/>
        </p:spPr>
        <p:txBody>
          <a:bodyPr wrap="square" rtlCol="0">
            <a:spAutoFit/>
          </a:bodyPr>
          <a:lstStyle/>
          <a:p>
            <a:r>
              <a:rPr lang="en-US" sz="5400" smtClean="0">
                <a:latin typeface="Times New Roman" pitchFamily="18" charset="0"/>
                <a:cs typeface="Times New Roman" pitchFamily="18" charset="0"/>
              </a:rPr>
              <a:t>Chlorine.</a:t>
            </a:r>
            <a:endParaRPr lang="en-US" sz="5400">
              <a:latin typeface="Times New Roman" pitchFamily="18" charset="0"/>
              <a:cs typeface="Times New Roman" pitchFamily="18" charset="0"/>
            </a:endParaRPr>
          </a:p>
        </p:txBody>
      </p:sp>
      <p:sp>
        <p:nvSpPr>
          <p:cNvPr id="6" name="Oval 5"/>
          <p:cNvSpPr/>
          <p:nvPr/>
        </p:nvSpPr>
        <p:spPr>
          <a:xfrm>
            <a:off x="498764" y="3832936"/>
            <a:ext cx="748145" cy="752977"/>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latin typeface="Times New Roman" pitchFamily="18" charset="0"/>
                <a:cs typeface="Times New Roman" pitchFamily="18" charset="0"/>
              </a:rPr>
              <a:t>A</a:t>
            </a:r>
            <a:endParaRPr lang="en-US" sz="5400">
              <a:latin typeface="Times New Roman" pitchFamily="18" charset="0"/>
              <a:cs typeface="Times New Roman" pitchFamily="18" charset="0"/>
            </a:endParaRPr>
          </a:p>
        </p:txBody>
      </p:sp>
      <p:sp>
        <p:nvSpPr>
          <p:cNvPr id="7" name="Oval 6"/>
          <p:cNvSpPr/>
          <p:nvPr/>
        </p:nvSpPr>
        <p:spPr>
          <a:xfrm>
            <a:off x="5832764" y="3916066"/>
            <a:ext cx="748145" cy="752977"/>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latin typeface="Times New Roman" pitchFamily="18" charset="0"/>
                <a:cs typeface="Times New Roman" pitchFamily="18" charset="0"/>
              </a:rPr>
              <a:t>B</a:t>
            </a:r>
          </a:p>
        </p:txBody>
      </p:sp>
      <p:sp>
        <p:nvSpPr>
          <p:cNvPr id="8" name="TextBox 7"/>
          <p:cNvSpPr txBox="1"/>
          <p:nvPr/>
        </p:nvSpPr>
        <p:spPr>
          <a:xfrm>
            <a:off x="1371597" y="5140092"/>
            <a:ext cx="2777837" cy="923330"/>
          </a:xfrm>
          <a:prstGeom prst="rect">
            <a:avLst/>
          </a:prstGeom>
          <a:noFill/>
        </p:spPr>
        <p:txBody>
          <a:bodyPr wrap="square" rtlCol="0">
            <a:spAutoFit/>
          </a:bodyPr>
          <a:lstStyle/>
          <a:p>
            <a:r>
              <a:rPr lang="en-US" sz="5400" smtClean="0">
                <a:latin typeface="Times New Roman" pitchFamily="18" charset="0"/>
                <a:cs typeface="Times New Roman" pitchFamily="18" charset="0"/>
              </a:rPr>
              <a:t>Bromine.</a:t>
            </a:r>
            <a:endParaRPr lang="en-US" sz="5400">
              <a:latin typeface="Times New Roman" pitchFamily="18" charset="0"/>
              <a:cs typeface="Times New Roman" pitchFamily="18" charset="0"/>
            </a:endParaRPr>
          </a:p>
        </p:txBody>
      </p:sp>
      <p:sp>
        <p:nvSpPr>
          <p:cNvPr id="9" name="TextBox 8"/>
          <p:cNvSpPr txBox="1"/>
          <p:nvPr/>
        </p:nvSpPr>
        <p:spPr>
          <a:xfrm>
            <a:off x="6740234" y="5259954"/>
            <a:ext cx="3228109" cy="923330"/>
          </a:xfrm>
          <a:prstGeom prst="rect">
            <a:avLst/>
          </a:prstGeom>
          <a:noFill/>
        </p:spPr>
        <p:txBody>
          <a:bodyPr wrap="square" rtlCol="0">
            <a:spAutoFit/>
          </a:bodyPr>
          <a:lstStyle/>
          <a:p>
            <a:r>
              <a:rPr lang="en-US" sz="5400" smtClean="0">
                <a:latin typeface="Times New Roman" pitchFamily="18" charset="0"/>
                <a:cs typeface="Times New Roman" pitchFamily="18" charset="0"/>
              </a:rPr>
              <a:t>Nitrogen.</a:t>
            </a:r>
            <a:endParaRPr lang="en-US" sz="5400">
              <a:latin typeface="Times New Roman" pitchFamily="18" charset="0"/>
              <a:cs typeface="Times New Roman" pitchFamily="18" charset="0"/>
            </a:endParaRPr>
          </a:p>
        </p:txBody>
      </p:sp>
      <p:sp>
        <p:nvSpPr>
          <p:cNvPr id="10" name="Oval 9"/>
          <p:cNvSpPr/>
          <p:nvPr/>
        </p:nvSpPr>
        <p:spPr>
          <a:xfrm>
            <a:off x="533399" y="5259954"/>
            <a:ext cx="748145" cy="752977"/>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latin typeface="Times New Roman" pitchFamily="18" charset="0"/>
                <a:cs typeface="Times New Roman" pitchFamily="18" charset="0"/>
              </a:rPr>
              <a:t>C</a:t>
            </a:r>
          </a:p>
        </p:txBody>
      </p:sp>
      <p:sp>
        <p:nvSpPr>
          <p:cNvPr id="11" name="Oval 10"/>
          <p:cNvSpPr/>
          <p:nvPr/>
        </p:nvSpPr>
        <p:spPr>
          <a:xfrm>
            <a:off x="5867399" y="5343084"/>
            <a:ext cx="748145" cy="752977"/>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latin typeface="Times New Roman" pitchFamily="18" charset="0"/>
                <a:cs typeface="Times New Roman" pitchFamily="18" charset="0"/>
              </a:rPr>
              <a:t>D</a:t>
            </a:r>
            <a:endParaRPr lang="en-US" sz="5400">
              <a:latin typeface="Times New Roman" pitchFamily="18" charset="0"/>
              <a:cs typeface="Times New Roman" pitchFamily="18" charset="0"/>
            </a:endParaRPr>
          </a:p>
        </p:txBody>
      </p:sp>
      <p:sp>
        <p:nvSpPr>
          <p:cNvPr id="12" name="TextBox 11"/>
          <p:cNvSpPr txBox="1"/>
          <p:nvPr/>
        </p:nvSpPr>
        <p:spPr>
          <a:xfrm>
            <a:off x="3086101" y="221673"/>
            <a:ext cx="6241470" cy="923330"/>
          </a:xfrm>
          <a:prstGeom prst="rect">
            <a:avLst/>
          </a:prstGeom>
          <a:solidFill>
            <a:schemeClr val="accent6">
              <a:lumMod val="20000"/>
              <a:lumOff val="80000"/>
            </a:schemeClr>
          </a:solidFill>
        </p:spPr>
        <p:txBody>
          <a:bodyPr wrap="square" rtlCol="0">
            <a:spAutoFit/>
          </a:bodyPr>
          <a:lstStyle/>
          <a:p>
            <a:r>
              <a:rPr lang="en-US" sz="5400" smtClean="0">
                <a:solidFill>
                  <a:srgbClr val="FF0000"/>
                </a:solidFill>
                <a:latin typeface="Times New Roman" pitchFamily="18" charset="0"/>
                <a:cs typeface="Times New Roman" pitchFamily="18" charset="0"/>
              </a:rPr>
              <a:t>KIỂM TRA BÀI CŨ: </a:t>
            </a:r>
            <a:endParaRPr lang="en-US" sz="5400">
              <a:solidFill>
                <a:srgbClr val="FF0000"/>
              </a:solidFill>
              <a:latin typeface="Times New Roman" pitchFamily="18" charset="0"/>
              <a:cs typeface="Times New Roman" pitchFamily="18" charset="0"/>
            </a:endParaRPr>
          </a:p>
        </p:txBody>
      </p:sp>
      <p:sp>
        <p:nvSpPr>
          <p:cNvPr id="13" name="Oval 12"/>
          <p:cNvSpPr/>
          <p:nvPr/>
        </p:nvSpPr>
        <p:spPr>
          <a:xfrm>
            <a:off x="543296" y="5259954"/>
            <a:ext cx="748145" cy="752977"/>
          </a:xfrm>
          <a:prstGeom prst="ellipse">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latin typeface="Times New Roman" pitchFamily="18" charset="0"/>
                <a:cs typeface="Times New Roman" pitchFamily="18" charset="0"/>
              </a:rPr>
              <a:t>C</a:t>
            </a:r>
          </a:p>
        </p:txBody>
      </p:sp>
    </p:spTree>
    <p:extLst>
      <p:ext uri="{BB962C8B-B14F-4D97-AF65-F5344CB8AC3E}">
        <p14:creationId xmlns:p14="http://schemas.microsoft.com/office/powerpoint/2010/main" val="313135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randombar(horizontal)">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7" grpId="0" animBg="1"/>
      <p:bldP spid="8" grpId="0"/>
      <p:bldP spid="9" grpId="0"/>
      <p:bldP spid="10" grpId="0" animBg="1"/>
      <p:bldP spid="11"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 xmlns:a16="http://schemas.microsoft.com/office/drawing/2014/main" id="{8E09355D-7AA5-264C-7493-204CA82411A8}"/>
              </a:ext>
            </a:extLst>
          </p:cNvPr>
          <p:cNvSpPr/>
          <p:nvPr/>
        </p:nvSpPr>
        <p:spPr>
          <a:xfrm>
            <a:off x="124695" y="26787"/>
            <a:ext cx="12504697" cy="467360"/>
          </a:xfrm>
          <a:prstGeom prst="roundRect">
            <a:avLst>
              <a:gd name="adj" fmla="val 50000"/>
            </a:avLst>
          </a:prstGeom>
          <a:solidFill>
            <a:schemeClr val="accent3">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1" smtClean="0">
                <a:solidFill>
                  <a:srgbClr val="002060"/>
                </a:solidFill>
                <a:latin typeface="Times New Roman" pitchFamily="18" charset="0"/>
                <a:cs typeface="Times New Roman" pitchFamily="18" charset="0"/>
              </a:rPr>
              <a:t>Bài 21: SỰ KHÁC NHAU CƠ BẢN GIỮA KIM LOẠI VÀ PHI KIM.</a:t>
            </a:r>
            <a:endParaRPr lang="vi-VN" sz="3200" b="1">
              <a:solidFill>
                <a:srgbClr val="002060"/>
              </a:solidFill>
              <a:latin typeface="Times New Roman" pitchFamily="18" charset="0"/>
              <a:cs typeface="Times New Roman" pitchFamily="18" charset="0"/>
            </a:endParaRPr>
          </a:p>
        </p:txBody>
      </p:sp>
      <p:sp>
        <p:nvSpPr>
          <p:cNvPr id="4" name="Rectangle 3"/>
          <p:cNvSpPr/>
          <p:nvPr/>
        </p:nvSpPr>
        <p:spPr>
          <a:xfrm>
            <a:off x="87083" y="459546"/>
            <a:ext cx="7968345" cy="584775"/>
          </a:xfrm>
          <a:prstGeom prst="rect">
            <a:avLst/>
          </a:prstGeom>
        </p:spPr>
        <p:txBody>
          <a:bodyPr wrap="square">
            <a:spAutoFit/>
          </a:bodyPr>
          <a:lstStyle/>
          <a:p>
            <a:pPr algn="just"/>
            <a:r>
              <a:rPr lang="en-US" sz="3200" b="1">
                <a:solidFill>
                  <a:srgbClr val="002060"/>
                </a:solidFill>
                <a:latin typeface="Times New Roman" pitchFamily="18" charset="0"/>
                <a:cs typeface="Times New Roman" pitchFamily="18" charset="0"/>
              </a:rPr>
              <a:t>I. Ứng dụng của một số phi kim quan </a:t>
            </a:r>
            <a:r>
              <a:rPr lang="en-US" sz="3200" b="1" smtClean="0">
                <a:solidFill>
                  <a:srgbClr val="002060"/>
                </a:solidFill>
                <a:latin typeface="Times New Roman" pitchFamily="18" charset="0"/>
                <a:cs typeface="Times New Roman" pitchFamily="18" charset="0"/>
              </a:rPr>
              <a:t>trọng.</a:t>
            </a:r>
            <a:endParaRPr lang="vi-VN" sz="3200" b="1">
              <a:solidFill>
                <a:srgbClr val="002060"/>
              </a:solidFill>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40707378"/>
              </p:ext>
            </p:extLst>
          </p:nvPr>
        </p:nvGraphicFramePr>
        <p:xfrm>
          <a:off x="152405" y="1085885"/>
          <a:ext cx="12504699" cy="5658904"/>
        </p:xfrm>
        <a:graphic>
          <a:graphicData uri="http://schemas.openxmlformats.org/drawingml/2006/table">
            <a:tbl>
              <a:tblPr firstRow="1" bandRow="1">
                <a:tableStyleId>{5C22544A-7EE6-4342-B048-85BDC9FD1C3A}</a:tableStyleId>
              </a:tblPr>
              <a:tblGrid>
                <a:gridCol w="3519050"/>
                <a:gridCol w="4488872"/>
                <a:gridCol w="4496777"/>
              </a:tblGrid>
              <a:tr h="423601">
                <a:tc>
                  <a:txBody>
                    <a:bodyPr/>
                    <a:lstStyle/>
                    <a:p>
                      <a:pPr algn="ctr"/>
                      <a:r>
                        <a:rPr lang="en-US" sz="3200" smtClean="0">
                          <a:solidFill>
                            <a:srgbClr val="002060"/>
                          </a:solidFill>
                          <a:latin typeface="Times New Roman" pitchFamily="18" charset="0"/>
                          <a:cs typeface="Times New Roman" pitchFamily="18" charset="0"/>
                        </a:rPr>
                        <a:t>Phi kim</a:t>
                      </a:r>
                      <a:endParaRPr lang="en-US" sz="320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smtClean="0">
                          <a:solidFill>
                            <a:srgbClr val="002060"/>
                          </a:solidFill>
                          <a:latin typeface="Times New Roman" pitchFamily="18" charset="0"/>
                          <a:cs typeface="Times New Roman" pitchFamily="18" charset="0"/>
                        </a:rPr>
                        <a:t>Tính</a:t>
                      </a:r>
                      <a:r>
                        <a:rPr lang="en-US" sz="3200" baseline="0" smtClean="0">
                          <a:solidFill>
                            <a:srgbClr val="002060"/>
                          </a:solidFill>
                          <a:latin typeface="Times New Roman" pitchFamily="18" charset="0"/>
                          <a:cs typeface="Times New Roman" pitchFamily="18" charset="0"/>
                        </a:rPr>
                        <a:t> chất</a:t>
                      </a:r>
                      <a:endParaRPr lang="en-US" sz="320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smtClean="0">
                          <a:solidFill>
                            <a:srgbClr val="002060"/>
                          </a:solidFill>
                          <a:latin typeface="Times New Roman" pitchFamily="18" charset="0"/>
                          <a:cs typeface="Times New Roman" pitchFamily="18" charset="0"/>
                        </a:rPr>
                        <a:t>Ứng</a:t>
                      </a:r>
                      <a:r>
                        <a:rPr lang="en-US" sz="3200" baseline="0" smtClean="0">
                          <a:solidFill>
                            <a:srgbClr val="002060"/>
                          </a:solidFill>
                          <a:latin typeface="Times New Roman" pitchFamily="18" charset="0"/>
                          <a:cs typeface="Times New Roman" pitchFamily="18" charset="0"/>
                        </a:rPr>
                        <a:t> dụng</a:t>
                      </a:r>
                      <a:endParaRPr lang="en-US" sz="320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51225">
                <a:tc>
                  <a:txBody>
                    <a:bodyPr/>
                    <a:lstStyle/>
                    <a:p>
                      <a:endParaRPr lang="en-US" sz="320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smtClean="0">
                        <a:solidFill>
                          <a:srgbClr val="002060"/>
                        </a:solidFill>
                        <a:latin typeface="Times New Roman" pitchFamily="18" charset="0"/>
                        <a:cs typeface="Times New Roman" pitchFamily="18" charset="0"/>
                      </a:endParaRPr>
                    </a:p>
                    <a:p>
                      <a:endParaRPr lang="en-US" sz="3200" smtClean="0">
                        <a:solidFill>
                          <a:srgbClr val="002060"/>
                        </a:solidFill>
                        <a:latin typeface="Times New Roman" pitchFamily="18" charset="0"/>
                        <a:cs typeface="Times New Roman" pitchFamily="18" charset="0"/>
                      </a:endParaRPr>
                    </a:p>
                    <a:p>
                      <a:endParaRPr lang="en-US" sz="320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83144">
                <a:tc>
                  <a:txBody>
                    <a:bodyPr/>
                    <a:lstStyle/>
                    <a:p>
                      <a:endParaRPr lang="en-US" sz="320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10005">
                <a:tc>
                  <a:txBody>
                    <a:bodyPr/>
                    <a:lstStyle/>
                    <a:p>
                      <a:endParaRPr lang="en-US" sz="3200" smtClean="0">
                        <a:solidFill>
                          <a:srgbClr val="002060"/>
                        </a:solidFill>
                        <a:latin typeface="Times New Roman" pitchFamily="18" charset="0"/>
                        <a:cs typeface="Times New Roman" pitchFamily="18" charset="0"/>
                      </a:endParaRPr>
                    </a:p>
                    <a:p>
                      <a:endParaRPr lang="en-US" sz="3200" smtClean="0">
                        <a:solidFill>
                          <a:srgbClr val="002060"/>
                        </a:solidFill>
                        <a:latin typeface="Times New Roman" pitchFamily="18" charset="0"/>
                        <a:cs typeface="Times New Roman" pitchFamily="18" charset="0"/>
                      </a:endParaRPr>
                    </a:p>
                    <a:p>
                      <a:endParaRPr lang="en-US" sz="3200" smtClean="0">
                        <a:solidFill>
                          <a:srgbClr val="002060"/>
                        </a:solidFill>
                        <a:latin typeface="Times New Roman" pitchFamily="18" charset="0"/>
                        <a:cs typeface="Times New Roman" pitchFamily="18" charset="0"/>
                      </a:endParaRPr>
                    </a:p>
                    <a:p>
                      <a:endParaRPr lang="en-US" sz="320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6175" y="1677826"/>
            <a:ext cx="1459923" cy="146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1664" y="2604655"/>
            <a:ext cx="2167987" cy="584775"/>
          </a:xfrm>
          <a:prstGeom prst="rect">
            <a:avLst/>
          </a:prstGeom>
          <a:noFill/>
        </p:spPr>
        <p:txBody>
          <a:bodyPr wrap="square" rtlCol="0">
            <a:spAutoFit/>
          </a:bodyPr>
          <a:lstStyle/>
          <a:p>
            <a:r>
              <a:rPr lang="en-US" sz="3200" smtClean="0">
                <a:latin typeface="Times New Roman" pitchFamily="18" charset="0"/>
                <a:cs typeface="Times New Roman" pitchFamily="18" charset="0"/>
              </a:rPr>
              <a:t>Kim cương</a:t>
            </a:r>
            <a:endParaRPr lang="en-US" sz="3200">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282" y="3262520"/>
            <a:ext cx="1116766" cy="1397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02617" y="3399773"/>
            <a:ext cx="2167987" cy="1077218"/>
          </a:xfrm>
          <a:prstGeom prst="rect">
            <a:avLst/>
          </a:prstGeom>
          <a:noFill/>
        </p:spPr>
        <p:txBody>
          <a:bodyPr wrap="square" rtlCol="0">
            <a:spAutoFit/>
          </a:bodyPr>
          <a:lstStyle/>
          <a:p>
            <a:r>
              <a:rPr lang="en-US" sz="3200" smtClean="0">
                <a:latin typeface="Times New Roman" pitchFamily="18" charset="0"/>
                <a:cs typeface="Times New Roman" pitchFamily="18" charset="0"/>
              </a:rPr>
              <a:t>Than chì</a:t>
            </a:r>
          </a:p>
          <a:p>
            <a:r>
              <a:rPr lang="en-US" sz="3200" smtClean="0">
                <a:latin typeface="Times New Roman" pitchFamily="18" charset="0"/>
                <a:cs typeface="Times New Roman" pitchFamily="18" charset="0"/>
              </a:rPr>
              <a:t>(Graphite)</a:t>
            </a:r>
            <a:endParaRPr lang="en-US" sz="3200">
              <a:latin typeface="Times New Roman" pitchFamily="18" charset="0"/>
              <a:cs typeface="Times New Roman" pitchFamily="18" charset="0"/>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4000" y="5004976"/>
            <a:ext cx="1672937"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37295" y="5282076"/>
            <a:ext cx="2167987" cy="1077218"/>
          </a:xfrm>
          <a:prstGeom prst="rect">
            <a:avLst/>
          </a:prstGeom>
          <a:noFill/>
        </p:spPr>
        <p:txBody>
          <a:bodyPr wrap="square" rtlCol="0">
            <a:spAutoFit/>
          </a:bodyPr>
          <a:lstStyle/>
          <a:p>
            <a:r>
              <a:rPr lang="en-US" sz="3200" smtClean="0">
                <a:latin typeface="Times New Roman" pitchFamily="18" charset="0"/>
                <a:cs typeface="Times New Roman" pitchFamily="18" charset="0"/>
              </a:rPr>
              <a:t>Carbon vô định hình</a:t>
            </a:r>
            <a:endParaRPr lang="en-US" sz="3200">
              <a:latin typeface="Times New Roman" pitchFamily="18" charset="0"/>
              <a:cs typeface="Times New Roman" pitchFamily="18" charset="0"/>
            </a:endParaRPr>
          </a:p>
        </p:txBody>
      </p:sp>
      <p:sp>
        <p:nvSpPr>
          <p:cNvPr id="13" name="TextBox 12"/>
          <p:cNvSpPr txBox="1"/>
          <p:nvPr/>
        </p:nvSpPr>
        <p:spPr>
          <a:xfrm>
            <a:off x="3646938" y="2036605"/>
            <a:ext cx="4125462" cy="1077218"/>
          </a:xfrm>
          <a:prstGeom prst="rect">
            <a:avLst/>
          </a:prstGeom>
          <a:noFill/>
        </p:spPr>
        <p:txBody>
          <a:bodyPr wrap="square" rtlCol="0">
            <a:spAutoFit/>
          </a:bodyPr>
          <a:lstStyle/>
          <a:p>
            <a:r>
              <a:rPr lang="en-US" sz="3200" smtClean="0">
                <a:latin typeface="Times New Roman" pitchFamily="18" charset="0"/>
                <a:cs typeface="Times New Roman" pitchFamily="18" charset="0"/>
              </a:rPr>
              <a:t>Kim cương cứng, trong suốt, không dẫn điện.</a:t>
            </a:r>
            <a:endParaRPr lang="en-US" sz="3200">
              <a:latin typeface="Times New Roman" pitchFamily="18" charset="0"/>
              <a:cs typeface="Times New Roman" pitchFamily="18" charset="0"/>
            </a:endParaRPr>
          </a:p>
        </p:txBody>
      </p:sp>
      <p:sp>
        <p:nvSpPr>
          <p:cNvPr id="14" name="TextBox 13"/>
          <p:cNvSpPr txBox="1"/>
          <p:nvPr/>
        </p:nvSpPr>
        <p:spPr>
          <a:xfrm>
            <a:off x="3771628" y="3421536"/>
            <a:ext cx="4125462" cy="1077218"/>
          </a:xfrm>
          <a:prstGeom prst="rect">
            <a:avLst/>
          </a:prstGeom>
          <a:noFill/>
        </p:spPr>
        <p:txBody>
          <a:bodyPr wrap="square" rtlCol="0">
            <a:spAutoFit/>
          </a:bodyPr>
          <a:lstStyle/>
          <a:p>
            <a:r>
              <a:rPr lang="en-US" sz="3200" smtClean="0">
                <a:latin typeface="Times New Roman" pitchFamily="18" charset="0"/>
                <a:cs typeface="Times New Roman" pitchFamily="18" charset="0"/>
              </a:rPr>
              <a:t>Than chì: Mềm, màu xám đên, dẫn điện.</a:t>
            </a:r>
            <a:endParaRPr lang="en-US" sz="3200">
              <a:latin typeface="Times New Roman" pitchFamily="18" charset="0"/>
              <a:cs typeface="Times New Roman" pitchFamily="18" charset="0"/>
            </a:endParaRPr>
          </a:p>
        </p:txBody>
      </p:sp>
      <p:sp>
        <p:nvSpPr>
          <p:cNvPr id="15" name="TextBox 14"/>
          <p:cNvSpPr txBox="1"/>
          <p:nvPr/>
        </p:nvSpPr>
        <p:spPr>
          <a:xfrm>
            <a:off x="3646937" y="4979382"/>
            <a:ext cx="4707354" cy="1569660"/>
          </a:xfrm>
          <a:prstGeom prst="rect">
            <a:avLst/>
          </a:prstGeom>
          <a:noFill/>
        </p:spPr>
        <p:txBody>
          <a:bodyPr wrap="square" rtlCol="0">
            <a:spAutoFit/>
          </a:bodyPr>
          <a:lstStyle/>
          <a:p>
            <a:r>
              <a:rPr lang="en-US" sz="3200" smtClean="0">
                <a:latin typeface="Times New Roman" pitchFamily="18" charset="0"/>
                <a:cs typeface="Times New Roman" pitchFamily="18" charset="0"/>
              </a:rPr>
              <a:t>Carbon vô định hình: xốp, màu đen (gồm than gỗ, than hoạt tính, bồ hóng…</a:t>
            </a:r>
            <a:endParaRPr lang="en-US" sz="3200">
              <a:latin typeface="Times New Roman" pitchFamily="18" charset="0"/>
              <a:cs typeface="Times New Roman" pitchFamily="18" charset="0"/>
            </a:endParaRPr>
          </a:p>
        </p:txBody>
      </p:sp>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1890" y="1677827"/>
            <a:ext cx="1440873" cy="1454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73066" y="1703358"/>
            <a:ext cx="1507550" cy="142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25200" y="1677827"/>
            <a:ext cx="1462087" cy="1454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8201891" y="2629306"/>
            <a:ext cx="1274627" cy="400110"/>
          </a:xfrm>
          <a:prstGeom prst="rect">
            <a:avLst/>
          </a:prstGeom>
          <a:noFill/>
        </p:spPr>
        <p:txBody>
          <a:bodyPr wrap="square" rtlCol="0">
            <a:spAutoFit/>
          </a:bodyPr>
          <a:lstStyle/>
          <a:p>
            <a:r>
              <a:rPr lang="en-US" sz="2000" smtClean="0">
                <a:solidFill>
                  <a:schemeClr val="bg1"/>
                </a:solidFill>
                <a:latin typeface="Times New Roman" pitchFamily="18" charset="0"/>
                <a:cs typeface="Times New Roman" pitchFamily="18" charset="0"/>
              </a:rPr>
              <a:t>Trang sức</a:t>
            </a:r>
            <a:endParaRPr lang="en-US" sz="2000">
              <a:solidFill>
                <a:schemeClr val="bg1"/>
              </a:solidFill>
              <a:latin typeface="Times New Roman" pitchFamily="18" charset="0"/>
              <a:cs typeface="Times New Roman" pitchFamily="18" charset="0"/>
            </a:endParaRPr>
          </a:p>
        </p:txBody>
      </p:sp>
      <p:sp>
        <p:nvSpPr>
          <p:cNvPr id="22" name="TextBox 21"/>
          <p:cNvSpPr txBox="1"/>
          <p:nvPr/>
        </p:nvSpPr>
        <p:spPr>
          <a:xfrm>
            <a:off x="9728486" y="2889486"/>
            <a:ext cx="1396714" cy="400110"/>
          </a:xfrm>
          <a:prstGeom prst="rect">
            <a:avLst/>
          </a:prstGeom>
          <a:noFill/>
        </p:spPr>
        <p:txBody>
          <a:bodyPr wrap="square" rtlCol="0">
            <a:spAutoFit/>
          </a:bodyPr>
          <a:lstStyle/>
          <a:p>
            <a:r>
              <a:rPr lang="en-US" sz="2000" smtClean="0">
                <a:latin typeface="Times New Roman" pitchFamily="18" charset="0"/>
                <a:cs typeface="Times New Roman" pitchFamily="18" charset="0"/>
              </a:rPr>
              <a:t>Mũi khoan</a:t>
            </a:r>
            <a:endParaRPr lang="en-US" sz="2000">
              <a:latin typeface="Times New Roman" pitchFamily="18" charset="0"/>
              <a:cs typeface="Times New Roman" pitchFamily="18" charset="0"/>
            </a:endParaRPr>
          </a:p>
        </p:txBody>
      </p:sp>
      <p:sp>
        <p:nvSpPr>
          <p:cNvPr id="23" name="TextBox 22"/>
          <p:cNvSpPr txBox="1"/>
          <p:nvPr/>
        </p:nvSpPr>
        <p:spPr>
          <a:xfrm>
            <a:off x="11125200" y="2914052"/>
            <a:ext cx="1504192" cy="400110"/>
          </a:xfrm>
          <a:prstGeom prst="rect">
            <a:avLst/>
          </a:prstGeom>
          <a:noFill/>
        </p:spPr>
        <p:txBody>
          <a:bodyPr wrap="square" rtlCol="0">
            <a:spAutoFit/>
          </a:bodyPr>
          <a:lstStyle/>
          <a:p>
            <a:r>
              <a:rPr lang="en-US" sz="2000" smtClean="0">
                <a:latin typeface="Times New Roman" pitchFamily="18" charset="0"/>
                <a:cs typeface="Times New Roman" pitchFamily="18" charset="0"/>
              </a:rPr>
              <a:t>Dao cắt kính</a:t>
            </a:r>
            <a:endParaRPr lang="en-US" sz="2000">
              <a:latin typeface="Times New Roman" pitchFamily="18" charset="0"/>
              <a:cs typeface="Times New Roman" pitchFamily="18" charset="0"/>
            </a:endParaRPr>
          </a:p>
        </p:txBody>
      </p:sp>
      <p:pic>
        <p:nvPicPr>
          <p:cNvPr id="308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03107" y="3265227"/>
            <a:ext cx="1584180" cy="123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01890" y="3272465"/>
            <a:ext cx="1979466" cy="1226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545826" y="5004976"/>
            <a:ext cx="1260384" cy="1614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94217" y="4578589"/>
            <a:ext cx="35147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16010" y="5764212"/>
            <a:ext cx="2224952" cy="112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8638090" y="6457890"/>
            <a:ext cx="2202872" cy="400110"/>
          </a:xfrm>
          <a:prstGeom prst="rect">
            <a:avLst/>
          </a:prstGeom>
          <a:noFill/>
        </p:spPr>
        <p:txBody>
          <a:bodyPr wrap="square" rtlCol="0">
            <a:spAutoFit/>
          </a:bodyPr>
          <a:lstStyle/>
          <a:p>
            <a:r>
              <a:rPr lang="en-US" sz="2000" smtClean="0">
                <a:latin typeface="Times New Roman" pitchFamily="18" charset="0"/>
                <a:cs typeface="Times New Roman" pitchFamily="18" charset="0"/>
              </a:rPr>
              <a:t>Lõi bình lọc nước</a:t>
            </a:r>
            <a:endParaRPr lang="en-US" sz="2000">
              <a:latin typeface="Times New Roman" pitchFamily="18" charset="0"/>
              <a:cs typeface="Times New Roman" pitchFamily="18" charset="0"/>
            </a:endParaRPr>
          </a:p>
        </p:txBody>
      </p:sp>
      <p:cxnSp>
        <p:nvCxnSpPr>
          <p:cNvPr id="11" name="Straight Connector 10"/>
          <p:cNvCxnSpPr/>
          <p:nvPr/>
        </p:nvCxnSpPr>
        <p:spPr>
          <a:xfrm>
            <a:off x="8194217" y="4703495"/>
            <a:ext cx="3514725" cy="0"/>
          </a:xfrm>
          <a:prstGeom prst="line">
            <a:avLst/>
          </a:prstGeom>
          <a:ln w="285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42450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 xmlns:a16="http://schemas.microsoft.com/office/drawing/2014/main" id="{8E09355D-7AA5-264C-7493-204CA82411A8}"/>
              </a:ext>
            </a:extLst>
          </p:cNvPr>
          <p:cNvSpPr/>
          <p:nvPr/>
        </p:nvSpPr>
        <p:spPr>
          <a:xfrm>
            <a:off x="4527481" y="34214"/>
            <a:ext cx="2801573" cy="467360"/>
          </a:xfrm>
          <a:prstGeom prst="roundRect">
            <a:avLst>
              <a:gd name="adj" fmla="val 50000"/>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Times New Roman" pitchFamily="18" charset="0"/>
                <a:cs typeface="Times New Roman" pitchFamily="18" charset="0"/>
              </a:rPr>
              <a:t>KẾT QUẢ </a:t>
            </a:r>
            <a:endParaRPr lang="vi-VN" sz="3200" b="1">
              <a:solidFill>
                <a:schemeClr val="bg1"/>
              </a:solidFill>
              <a:latin typeface="Times New Roman" pitchFamily="18" charset="0"/>
              <a:cs typeface="Times New Roman" pitchFamily="18" charset="0"/>
            </a:endParaRPr>
          </a:p>
        </p:txBody>
      </p:sp>
      <p:graphicFrame>
        <p:nvGraphicFramePr>
          <p:cNvPr id="6" name="Bảng 5">
            <a:extLst>
              <a:ext uri="{FF2B5EF4-FFF2-40B4-BE49-F238E27FC236}">
                <a16:creationId xmlns="" xmlns:a16="http://schemas.microsoft.com/office/drawing/2014/main" id="{811A0AEB-00BF-EADA-7277-3086A961D902}"/>
              </a:ext>
            </a:extLst>
          </p:cNvPr>
          <p:cNvGraphicFramePr>
            <a:graphicFrameLocks noGrp="1"/>
          </p:cNvGraphicFramePr>
          <p:nvPr>
            <p:extLst>
              <p:ext uri="{D42A27DB-BD31-4B8C-83A1-F6EECF244321}">
                <p14:modId xmlns:p14="http://schemas.microsoft.com/office/powerpoint/2010/main" val="2469387691"/>
              </p:ext>
            </p:extLst>
          </p:nvPr>
        </p:nvGraphicFramePr>
        <p:xfrm>
          <a:off x="152400" y="563951"/>
          <a:ext cx="12482945" cy="6096000"/>
        </p:xfrm>
        <a:graphic>
          <a:graphicData uri="http://schemas.openxmlformats.org/drawingml/2006/table">
            <a:tbl>
              <a:tblPr firstRow="1" bandRow="1">
                <a:tableStyleId>{5940675A-B579-460E-94D1-54222C63F5DA}</a:tableStyleId>
              </a:tblPr>
              <a:tblGrid>
                <a:gridCol w="1026735">
                  <a:extLst>
                    <a:ext uri="{9D8B030D-6E8A-4147-A177-3AD203B41FA5}">
                      <a16:colId xmlns="" xmlns:a16="http://schemas.microsoft.com/office/drawing/2014/main" val="2487817758"/>
                    </a:ext>
                  </a:extLst>
                </a:gridCol>
                <a:gridCol w="3053189">
                  <a:extLst>
                    <a:ext uri="{9D8B030D-6E8A-4147-A177-3AD203B41FA5}">
                      <a16:colId xmlns="" xmlns:a16="http://schemas.microsoft.com/office/drawing/2014/main" val="2321429505"/>
                    </a:ext>
                  </a:extLst>
                </a:gridCol>
                <a:gridCol w="8403021">
                  <a:extLst>
                    <a:ext uri="{9D8B030D-6E8A-4147-A177-3AD203B41FA5}">
                      <a16:colId xmlns="" xmlns:a16="http://schemas.microsoft.com/office/drawing/2014/main" val="4200060492"/>
                    </a:ext>
                  </a:extLst>
                </a:gridCol>
              </a:tblGrid>
              <a:tr h="392010">
                <a:tc gridSpan="2">
                  <a:txBody>
                    <a:bodyPr/>
                    <a:lstStyle/>
                    <a:p>
                      <a:pPr marL="0" algn="ctr">
                        <a:lnSpc>
                          <a:spcPct val="100000"/>
                        </a:lnSpc>
                        <a:spcBef>
                          <a:spcPts val="0"/>
                        </a:spcBef>
                        <a:spcAft>
                          <a:spcPts val="0"/>
                        </a:spcAft>
                      </a:pPr>
                      <a:r>
                        <a:rPr lang="en-US" sz="2800" b="1">
                          <a:solidFill>
                            <a:schemeClr val="bg1"/>
                          </a:solidFill>
                          <a:latin typeface="Times New Roman" pitchFamily="18" charset="0"/>
                          <a:cs typeface="Times New Roman" pitchFamily="18" charset="0"/>
                        </a:rPr>
                        <a:t>Tính chất</a:t>
                      </a:r>
                    </a:p>
                  </a:txBody>
                  <a:tcPr marL="128016" marR="128016" anchor="ctr">
                    <a:solidFill>
                      <a:srgbClr val="00B0F0"/>
                    </a:solidFill>
                  </a:tcPr>
                </a:tc>
                <a:tc hMerge="1">
                  <a:txBody>
                    <a:bodyPr/>
                    <a:lstStyle/>
                    <a:p>
                      <a:endParaRPr/>
                    </a:p>
                  </a:txBody>
                  <a:tcPr anchor="ctr">
                    <a:solidFill>
                      <a:srgbClr val="00B0F0"/>
                    </a:solidFill>
                  </a:tcPr>
                </a:tc>
                <a:tc>
                  <a:txBody>
                    <a:bodyPr/>
                    <a:lstStyle/>
                    <a:p>
                      <a:pPr marL="0" algn="ctr">
                        <a:lnSpc>
                          <a:spcPct val="100000"/>
                        </a:lnSpc>
                        <a:spcBef>
                          <a:spcPts val="0"/>
                        </a:spcBef>
                        <a:spcAft>
                          <a:spcPts val="0"/>
                        </a:spcAft>
                      </a:pPr>
                      <a:r>
                        <a:rPr lang="en-US" sz="2800" b="1">
                          <a:solidFill>
                            <a:schemeClr val="bg1"/>
                          </a:solidFill>
                          <a:latin typeface="Times New Roman" pitchFamily="18" charset="0"/>
                          <a:cs typeface="Times New Roman" pitchFamily="18" charset="0"/>
                        </a:rPr>
                        <a:t>Sự khác nhau giữa phi kim và kim loại</a:t>
                      </a:r>
                      <a:endParaRPr lang="vi-VN" sz="2800" b="1">
                        <a:solidFill>
                          <a:schemeClr val="bg1"/>
                        </a:solidFill>
                        <a:latin typeface="Times New Roman" pitchFamily="18" charset="0"/>
                        <a:cs typeface="Times New Roman" pitchFamily="18" charset="0"/>
                      </a:endParaRPr>
                    </a:p>
                  </a:txBody>
                  <a:tcPr marL="128016" marR="128016" anchor="ctr">
                    <a:solidFill>
                      <a:srgbClr val="00B0F0"/>
                    </a:solidFill>
                  </a:tcPr>
                </a:tc>
                <a:extLst>
                  <a:ext uri="{0D108BD9-81ED-4DB2-BD59-A6C34878D82A}">
                    <a16:rowId xmlns="" xmlns:a16="http://schemas.microsoft.com/office/drawing/2014/main" val="2017405850"/>
                  </a:ext>
                </a:extLst>
              </a:tr>
              <a:tr h="489085">
                <a:tc rowSpan="3">
                  <a:txBody>
                    <a:bodyPr/>
                    <a:lstStyle/>
                    <a:p>
                      <a:pPr marL="0" algn="ctr">
                        <a:lnSpc>
                          <a:spcPct val="100000"/>
                        </a:lnSpc>
                        <a:spcBef>
                          <a:spcPts val="0"/>
                        </a:spcBef>
                        <a:spcAft>
                          <a:spcPts val="0"/>
                        </a:spcAft>
                      </a:pPr>
                      <a:r>
                        <a:rPr lang="en-US" sz="2200" b="1">
                          <a:solidFill>
                            <a:srgbClr val="FF0000"/>
                          </a:solidFill>
                        </a:rPr>
                        <a:t>Tính chất vật lý</a:t>
                      </a:r>
                      <a:endParaRPr lang="vi-VN" sz="2200" b="1">
                        <a:solidFill>
                          <a:srgbClr val="FF0000"/>
                        </a:solidFill>
                        <a:latin typeface="Arial" panose="020B0604020202020204" pitchFamily="34" charset="0"/>
                        <a:cs typeface="Arial" panose="020B0604020202020204" pitchFamily="34" charset="0"/>
                      </a:endParaRPr>
                    </a:p>
                  </a:txBody>
                  <a:tcPr marL="128016" marR="128016" anchor="ctr"/>
                </a:tc>
                <a:tc>
                  <a:txBody>
                    <a:bodyPr/>
                    <a:lstStyle/>
                    <a:p>
                      <a:pPr marL="0" algn="just">
                        <a:lnSpc>
                          <a:spcPct val="100000"/>
                        </a:lnSpc>
                        <a:spcBef>
                          <a:spcPts val="0"/>
                        </a:spcBef>
                        <a:spcAft>
                          <a:spcPts val="0"/>
                        </a:spcAft>
                      </a:pPr>
                      <a:r>
                        <a:rPr lang="en-US" sz="2800">
                          <a:latin typeface="Times New Roman" pitchFamily="18" charset="0"/>
                          <a:cs typeface="Times New Roman" pitchFamily="18" charset="0"/>
                        </a:rPr>
                        <a:t>Tính dẫn điện</a:t>
                      </a:r>
                    </a:p>
                  </a:txBody>
                  <a:tcPr marL="128016" marR="128016" anchor="ctr"/>
                </a:tc>
                <a:tc>
                  <a:txBody>
                    <a:bodyPr/>
                    <a:lstStyle/>
                    <a:p>
                      <a:pPr marL="0" algn="just">
                        <a:lnSpc>
                          <a:spcPct val="100000"/>
                        </a:lnSpc>
                        <a:spcBef>
                          <a:spcPts val="0"/>
                        </a:spcBef>
                        <a:spcAft>
                          <a:spcPts val="0"/>
                        </a:spcAft>
                      </a:pPr>
                      <a:r>
                        <a:rPr lang="en-US" sz="2800">
                          <a:latin typeface="Times New Roman" pitchFamily="18" charset="0"/>
                          <a:cs typeface="Times New Roman" pitchFamily="18" charset="0"/>
                        </a:rPr>
                        <a:t>- Kim loại dẫn điện tốt, phi kim thường không dẫn điện</a:t>
                      </a:r>
                      <a:endParaRPr lang="vi-VN" sz="2800">
                        <a:latin typeface="Times New Roman" pitchFamily="18" charset="0"/>
                        <a:cs typeface="Times New Roman" pitchFamily="18" charset="0"/>
                      </a:endParaRPr>
                    </a:p>
                  </a:txBody>
                  <a:tcPr marL="128016" marR="128016" anchor="ctr"/>
                </a:tc>
                <a:extLst>
                  <a:ext uri="{0D108BD9-81ED-4DB2-BD59-A6C34878D82A}">
                    <a16:rowId xmlns="" xmlns:a16="http://schemas.microsoft.com/office/drawing/2014/main" val="1752956833"/>
                  </a:ext>
                </a:extLst>
              </a:tr>
              <a:tr h="788343">
                <a:tc vMerge="1">
                  <a:txBody>
                    <a:bodyPr/>
                    <a:lstStyle/>
                    <a:p>
                      <a:endParaRPr lang="vi-VN"/>
                    </a:p>
                  </a:txBody>
                  <a:tcPr/>
                </a:tc>
                <a:tc>
                  <a:txBody>
                    <a:bodyPr/>
                    <a:lstStyle/>
                    <a:p>
                      <a:pPr marL="0" algn="just">
                        <a:lnSpc>
                          <a:spcPct val="100000"/>
                        </a:lnSpc>
                        <a:spcBef>
                          <a:spcPts val="0"/>
                        </a:spcBef>
                        <a:spcAft>
                          <a:spcPts val="0"/>
                        </a:spcAft>
                      </a:pPr>
                      <a:r>
                        <a:rPr lang="en-US" sz="2800">
                          <a:latin typeface="Times New Roman" pitchFamily="18" charset="0"/>
                          <a:cs typeface="Times New Roman" pitchFamily="18" charset="0"/>
                        </a:rPr>
                        <a:t>Nhiệt độ nóng chảy và nhiệt độ sôi</a:t>
                      </a:r>
                      <a:endParaRPr lang="vi-VN" sz="2800">
                        <a:latin typeface="Times New Roman" pitchFamily="18" charset="0"/>
                        <a:cs typeface="Times New Roman" pitchFamily="18" charset="0"/>
                      </a:endParaRPr>
                    </a:p>
                  </a:txBody>
                  <a:tcPr marL="128016" marR="128016" anchor="ctr"/>
                </a:tc>
                <a:tc>
                  <a:txBody>
                    <a:bodyPr/>
                    <a:lstStyle/>
                    <a:p>
                      <a:pPr marL="0" algn="just">
                        <a:lnSpc>
                          <a:spcPct val="100000"/>
                        </a:lnSpc>
                        <a:spcBef>
                          <a:spcPts val="0"/>
                        </a:spcBef>
                        <a:spcAft>
                          <a:spcPts val="0"/>
                        </a:spcAft>
                      </a:pPr>
                      <a:r>
                        <a:rPr lang="en-US" sz="2800">
                          <a:latin typeface="Times New Roman" pitchFamily="18" charset="0"/>
                          <a:cs typeface="Times New Roman" pitchFamily="18" charset="0"/>
                        </a:rPr>
                        <a:t>- Phần lớn phi kim có nhiệt độ nóng chảy và nhiệt độ sôi thấp hơn kim loại</a:t>
                      </a:r>
                      <a:endParaRPr lang="vi-VN" sz="2800">
                        <a:latin typeface="Times New Roman" pitchFamily="18" charset="0"/>
                        <a:cs typeface="Times New Roman" pitchFamily="18" charset="0"/>
                      </a:endParaRPr>
                    </a:p>
                  </a:txBody>
                  <a:tcPr marL="128016" marR="128016" anchor="ctr"/>
                </a:tc>
                <a:extLst>
                  <a:ext uri="{0D108BD9-81ED-4DB2-BD59-A6C34878D82A}">
                    <a16:rowId xmlns="" xmlns:a16="http://schemas.microsoft.com/office/drawing/2014/main" val="639075057"/>
                  </a:ext>
                </a:extLst>
              </a:tr>
              <a:tr h="383790">
                <a:tc vMerge="1">
                  <a:txBody>
                    <a:bodyPr/>
                    <a:lstStyle/>
                    <a:p>
                      <a:endParaRPr lang="vi-VN"/>
                    </a:p>
                  </a:txBody>
                  <a:tcPr/>
                </a:tc>
                <a:tc>
                  <a:txBody>
                    <a:bodyPr/>
                    <a:lstStyle/>
                    <a:p>
                      <a:pPr marL="0" algn="just">
                        <a:lnSpc>
                          <a:spcPct val="100000"/>
                        </a:lnSpc>
                        <a:spcBef>
                          <a:spcPts val="0"/>
                        </a:spcBef>
                        <a:spcAft>
                          <a:spcPts val="0"/>
                        </a:spcAft>
                      </a:pPr>
                      <a:r>
                        <a:rPr lang="en-US" sz="2800">
                          <a:latin typeface="Times New Roman" pitchFamily="18" charset="0"/>
                          <a:cs typeface="Times New Roman" pitchFamily="18" charset="0"/>
                        </a:rPr>
                        <a:t>Khối lượng riêng</a:t>
                      </a:r>
                      <a:endParaRPr lang="vi-VN" sz="2800">
                        <a:latin typeface="Times New Roman" pitchFamily="18" charset="0"/>
                        <a:cs typeface="Times New Roman" pitchFamily="18" charset="0"/>
                      </a:endParaRPr>
                    </a:p>
                  </a:txBody>
                  <a:tcPr marL="128016" marR="128016" anchor="ctr"/>
                </a:tc>
                <a:tc>
                  <a:txBody>
                    <a:bodyPr/>
                    <a:lstStyle/>
                    <a:p>
                      <a:pPr marL="0" algn="just">
                        <a:lnSpc>
                          <a:spcPct val="100000"/>
                        </a:lnSpc>
                        <a:spcBef>
                          <a:spcPts val="0"/>
                        </a:spcBef>
                        <a:spcAft>
                          <a:spcPts val="0"/>
                        </a:spcAft>
                      </a:pPr>
                      <a:r>
                        <a:rPr lang="en-US" sz="2800">
                          <a:latin typeface="Times New Roman" pitchFamily="18" charset="0"/>
                          <a:cs typeface="Times New Roman" pitchFamily="18" charset="0"/>
                        </a:rPr>
                        <a:t>- Phần lớn phi kim có khối lượng riêng nhỏ hơn kim loại</a:t>
                      </a:r>
                      <a:endParaRPr lang="vi-VN" sz="2800">
                        <a:latin typeface="Times New Roman" pitchFamily="18" charset="0"/>
                        <a:cs typeface="Times New Roman" pitchFamily="18" charset="0"/>
                      </a:endParaRPr>
                    </a:p>
                  </a:txBody>
                  <a:tcPr marL="128016" marR="128016" anchor="ctr"/>
                </a:tc>
                <a:extLst>
                  <a:ext uri="{0D108BD9-81ED-4DB2-BD59-A6C34878D82A}">
                    <a16:rowId xmlns="" xmlns:a16="http://schemas.microsoft.com/office/drawing/2014/main" val="2910391771"/>
                  </a:ext>
                </a:extLst>
              </a:tr>
              <a:tr h="1569739">
                <a:tc rowSpan="2">
                  <a:txBody>
                    <a:bodyPr/>
                    <a:lstStyle/>
                    <a:p>
                      <a:pPr marL="0" algn="ctr">
                        <a:lnSpc>
                          <a:spcPct val="100000"/>
                        </a:lnSpc>
                        <a:spcBef>
                          <a:spcPts val="0"/>
                        </a:spcBef>
                        <a:spcAft>
                          <a:spcPts val="0"/>
                        </a:spcAft>
                      </a:pPr>
                      <a:r>
                        <a:rPr lang="en-US" sz="2200" b="1">
                          <a:solidFill>
                            <a:srgbClr val="FF0000"/>
                          </a:solidFill>
                        </a:rPr>
                        <a:t>Tính chất hóa học</a:t>
                      </a:r>
                      <a:endParaRPr lang="vi-VN" sz="2200" b="1">
                        <a:solidFill>
                          <a:srgbClr val="FF0000"/>
                        </a:solidFill>
                        <a:latin typeface="Arial" panose="020B0604020202020204" pitchFamily="34" charset="0"/>
                        <a:cs typeface="Arial" panose="020B0604020202020204" pitchFamily="34" charset="0"/>
                      </a:endParaRPr>
                    </a:p>
                  </a:txBody>
                  <a:tcPr marL="128016" marR="128016" anchor="ctr"/>
                </a:tc>
                <a:tc>
                  <a:txBody>
                    <a:bodyPr/>
                    <a:lstStyle/>
                    <a:p>
                      <a:pPr marL="0" algn="just">
                        <a:lnSpc>
                          <a:spcPct val="100000"/>
                        </a:lnSpc>
                        <a:spcBef>
                          <a:spcPts val="0"/>
                        </a:spcBef>
                        <a:spcAft>
                          <a:spcPts val="0"/>
                        </a:spcAft>
                      </a:pPr>
                      <a:r>
                        <a:rPr lang="en-US" sz="2800">
                          <a:latin typeface="Times New Roman" pitchFamily="18" charset="0"/>
                          <a:cs typeface="Times New Roman" pitchFamily="18" charset="0"/>
                        </a:rPr>
                        <a:t>Phản ứng của kim loại với phi kim</a:t>
                      </a:r>
                      <a:endParaRPr lang="vi-VN" sz="2800">
                        <a:latin typeface="Times New Roman" pitchFamily="18" charset="0"/>
                        <a:cs typeface="Times New Roman" pitchFamily="18" charset="0"/>
                      </a:endParaRPr>
                    </a:p>
                  </a:txBody>
                  <a:tcPr marL="128016" marR="128016" anchor="ctr"/>
                </a:tc>
                <a:tc>
                  <a:txBody>
                    <a:bodyPr/>
                    <a:lstStyle/>
                    <a:p>
                      <a:pPr marL="0" indent="-342900" algn="just">
                        <a:lnSpc>
                          <a:spcPct val="100000"/>
                        </a:lnSpc>
                        <a:spcBef>
                          <a:spcPts val="0"/>
                        </a:spcBef>
                        <a:spcAft>
                          <a:spcPts val="0"/>
                        </a:spcAft>
                        <a:buFontTx/>
                        <a:buChar char="-"/>
                      </a:pPr>
                      <a:r>
                        <a:rPr lang="en-US" sz="2800" smtClean="0">
                          <a:latin typeface="Times New Roman" pitchFamily="18" charset="0"/>
                          <a:cs typeface="Times New Roman" pitchFamily="18" charset="0"/>
                        </a:rPr>
                        <a:t>Kim </a:t>
                      </a:r>
                      <a:r>
                        <a:rPr lang="en-US" sz="2800">
                          <a:latin typeface="Times New Roman" pitchFamily="18" charset="0"/>
                          <a:cs typeface="Times New Roman" pitchFamily="18" charset="0"/>
                        </a:rPr>
                        <a:t>loại dễ nhường electron tạo ion dương, </a:t>
                      </a:r>
                      <a:endParaRPr lang="en-US" sz="2800" smtClean="0">
                        <a:latin typeface="Times New Roman" pitchFamily="18" charset="0"/>
                        <a:cs typeface="Times New Roman" pitchFamily="18" charset="0"/>
                      </a:endParaRPr>
                    </a:p>
                    <a:p>
                      <a:pPr marL="0" indent="0" algn="just">
                        <a:lnSpc>
                          <a:spcPct val="100000"/>
                        </a:lnSpc>
                        <a:spcBef>
                          <a:spcPts val="0"/>
                        </a:spcBef>
                        <a:spcAft>
                          <a:spcPts val="0"/>
                        </a:spcAft>
                        <a:buFontTx/>
                        <a:buNone/>
                      </a:pPr>
                      <a:r>
                        <a:rPr lang="en-US" sz="2800" smtClean="0">
                          <a:latin typeface="Times New Roman" pitchFamily="18" charset="0"/>
                          <a:cs typeface="Times New Roman" pitchFamily="18" charset="0"/>
                        </a:rPr>
                        <a:t>                   VD</a:t>
                      </a:r>
                      <a:r>
                        <a:rPr lang="en-US" sz="2800">
                          <a:latin typeface="Times New Roman" pitchFamily="18" charset="0"/>
                          <a:cs typeface="Times New Roman" pitchFamily="18" charset="0"/>
                        </a:rPr>
                        <a:t>:    </a:t>
                      </a:r>
                      <a:r>
                        <a:rPr lang="en-US" sz="2800">
                          <a:solidFill>
                            <a:srgbClr val="FF0000"/>
                          </a:solidFill>
                          <a:latin typeface="Times New Roman" pitchFamily="18" charset="0"/>
                          <a:cs typeface="Times New Roman" pitchFamily="18" charset="0"/>
                        </a:rPr>
                        <a:t>Na → Na</a:t>
                      </a:r>
                      <a:r>
                        <a:rPr lang="en-US" sz="2800" baseline="30000">
                          <a:solidFill>
                            <a:srgbClr val="FF0000"/>
                          </a:solidFill>
                          <a:latin typeface="Times New Roman" pitchFamily="18" charset="0"/>
                          <a:cs typeface="Times New Roman" pitchFamily="18" charset="0"/>
                        </a:rPr>
                        <a:t>+</a:t>
                      </a:r>
                      <a:r>
                        <a:rPr lang="en-US" sz="2800" baseline="0">
                          <a:solidFill>
                            <a:srgbClr val="FF0000"/>
                          </a:solidFill>
                          <a:latin typeface="Times New Roman" pitchFamily="18" charset="0"/>
                          <a:cs typeface="Times New Roman" pitchFamily="18" charset="0"/>
                        </a:rPr>
                        <a:t> + 1e</a:t>
                      </a:r>
                      <a:endParaRPr lang="en-US" sz="2800">
                        <a:solidFill>
                          <a:srgbClr val="FF0000"/>
                        </a:solidFill>
                        <a:latin typeface="Times New Roman" pitchFamily="18" charset="0"/>
                        <a:cs typeface="Times New Roman" pitchFamily="18" charset="0"/>
                      </a:endParaRPr>
                    </a:p>
                    <a:p>
                      <a:pPr marL="457200" indent="-457200" algn="just">
                        <a:lnSpc>
                          <a:spcPct val="100000"/>
                        </a:lnSpc>
                        <a:spcBef>
                          <a:spcPts val="0"/>
                        </a:spcBef>
                        <a:spcAft>
                          <a:spcPts val="0"/>
                        </a:spcAft>
                        <a:buFontTx/>
                        <a:buChar char="-"/>
                      </a:pPr>
                      <a:r>
                        <a:rPr lang="en-US" sz="2800" smtClean="0">
                          <a:latin typeface="Times New Roman" pitchFamily="18" charset="0"/>
                          <a:cs typeface="Times New Roman" pitchFamily="18" charset="0"/>
                        </a:rPr>
                        <a:t>Phi </a:t>
                      </a:r>
                      <a:r>
                        <a:rPr lang="en-US" sz="2800">
                          <a:latin typeface="Times New Roman" pitchFamily="18" charset="0"/>
                          <a:cs typeface="Times New Roman" pitchFamily="18" charset="0"/>
                        </a:rPr>
                        <a:t>kim dễ nhận electron tạo ion </a:t>
                      </a:r>
                      <a:r>
                        <a:rPr lang="en-US" sz="2800" smtClean="0">
                          <a:latin typeface="Times New Roman" pitchFamily="18" charset="0"/>
                          <a:cs typeface="Times New Roman" pitchFamily="18" charset="0"/>
                        </a:rPr>
                        <a:t>âm:</a:t>
                      </a:r>
                    </a:p>
                    <a:p>
                      <a:pPr marL="0" indent="0" algn="just">
                        <a:lnSpc>
                          <a:spcPct val="100000"/>
                        </a:lnSpc>
                        <a:spcBef>
                          <a:spcPts val="0"/>
                        </a:spcBef>
                        <a:spcAft>
                          <a:spcPts val="0"/>
                        </a:spcAft>
                        <a:buFontTx/>
                        <a:buNone/>
                      </a:pPr>
                      <a:r>
                        <a:rPr lang="en-US" sz="2800" smtClean="0">
                          <a:solidFill>
                            <a:srgbClr val="FF0000"/>
                          </a:solidFill>
                          <a:latin typeface="Times New Roman" pitchFamily="18" charset="0"/>
                          <a:cs typeface="Times New Roman" pitchFamily="18" charset="0"/>
                        </a:rPr>
                        <a:t>                              Cl + 1e → Cl</a:t>
                      </a:r>
                      <a:r>
                        <a:rPr lang="en-US" sz="2800" baseline="30000" smtClean="0">
                          <a:solidFill>
                            <a:srgbClr val="FF0000"/>
                          </a:solidFill>
                          <a:latin typeface="Times New Roman" pitchFamily="18" charset="0"/>
                          <a:cs typeface="Times New Roman" pitchFamily="18" charset="0"/>
                        </a:rPr>
                        <a:t>-</a:t>
                      </a:r>
                      <a:endParaRPr lang="vi-VN" sz="2800">
                        <a:solidFill>
                          <a:srgbClr val="FF0000"/>
                        </a:solidFill>
                        <a:latin typeface="Times New Roman" pitchFamily="18" charset="0"/>
                        <a:cs typeface="Times New Roman" pitchFamily="18" charset="0"/>
                      </a:endParaRPr>
                    </a:p>
                  </a:txBody>
                  <a:tcPr marL="128016" marR="128016" anchor="ctr"/>
                </a:tc>
                <a:extLst>
                  <a:ext uri="{0D108BD9-81ED-4DB2-BD59-A6C34878D82A}">
                    <a16:rowId xmlns="" xmlns:a16="http://schemas.microsoft.com/office/drawing/2014/main" val="1800507277"/>
                  </a:ext>
                </a:extLst>
              </a:tr>
              <a:tr h="720344">
                <a:tc vMerge="1">
                  <a:txBody>
                    <a:bodyPr/>
                    <a:lstStyle/>
                    <a:p>
                      <a:endParaRPr lang="vi-VN"/>
                    </a:p>
                  </a:txBody>
                  <a:tcPr/>
                </a:tc>
                <a:tc>
                  <a:txBody>
                    <a:bodyPr/>
                    <a:lstStyle/>
                    <a:p>
                      <a:pPr marL="0" algn="just">
                        <a:lnSpc>
                          <a:spcPct val="100000"/>
                        </a:lnSpc>
                        <a:spcBef>
                          <a:spcPts val="0"/>
                        </a:spcBef>
                        <a:spcAft>
                          <a:spcPts val="0"/>
                        </a:spcAft>
                      </a:pPr>
                      <a:r>
                        <a:rPr lang="en-US" sz="2800">
                          <a:latin typeface="Times New Roman" pitchFamily="18" charset="0"/>
                          <a:cs typeface="Times New Roman" pitchFamily="18" charset="0"/>
                        </a:rPr>
                        <a:t>Phản ứng của phi kim và kim loại với oxygen</a:t>
                      </a:r>
                      <a:endParaRPr lang="vi-VN" sz="2800">
                        <a:latin typeface="Times New Roman" pitchFamily="18" charset="0"/>
                        <a:cs typeface="Times New Roman" pitchFamily="18" charset="0"/>
                      </a:endParaRPr>
                    </a:p>
                  </a:txBody>
                  <a:tcPr marL="128016" marR="128016" anchor="ctr"/>
                </a:tc>
                <a:tc>
                  <a:txBody>
                    <a:bodyPr/>
                    <a:lstStyle/>
                    <a:p>
                      <a:pPr marL="0" indent="-342900" algn="just">
                        <a:lnSpc>
                          <a:spcPct val="100000"/>
                        </a:lnSpc>
                        <a:spcBef>
                          <a:spcPts val="0"/>
                        </a:spcBef>
                        <a:spcAft>
                          <a:spcPts val="0"/>
                        </a:spcAft>
                        <a:buFontTx/>
                        <a:buChar char="-"/>
                      </a:pPr>
                      <a:r>
                        <a:rPr lang="en-US" sz="2800" smtClean="0">
                          <a:latin typeface="Times New Roman" pitchFamily="18" charset="0"/>
                          <a:cs typeface="Times New Roman" pitchFamily="18" charset="0"/>
                        </a:rPr>
                        <a:t>KL </a:t>
                      </a:r>
                      <a:r>
                        <a:rPr lang="en-US" sz="2800">
                          <a:latin typeface="Times New Roman" pitchFamily="18" charset="0"/>
                          <a:cs typeface="Times New Roman" pitchFamily="18" charset="0"/>
                        </a:rPr>
                        <a:t>tác dụng với Oxygen thường tạo oxide </a:t>
                      </a:r>
                      <a:r>
                        <a:rPr lang="en-US" sz="2800" smtClean="0">
                          <a:latin typeface="Times New Roman" pitchFamily="18" charset="0"/>
                          <a:cs typeface="Times New Roman" pitchFamily="18" charset="0"/>
                        </a:rPr>
                        <a:t>base</a:t>
                      </a:r>
                    </a:p>
                    <a:p>
                      <a:pPr marL="0" indent="0" algn="just">
                        <a:lnSpc>
                          <a:spcPct val="100000"/>
                        </a:lnSpc>
                        <a:spcBef>
                          <a:spcPts val="0"/>
                        </a:spcBef>
                        <a:spcAft>
                          <a:spcPts val="0"/>
                        </a:spcAft>
                        <a:buFontTx/>
                        <a:buNone/>
                      </a:pPr>
                      <a:r>
                        <a:rPr lang="en-US" sz="2800" smtClean="0">
                          <a:latin typeface="Times New Roman" pitchFamily="18" charset="0"/>
                          <a:cs typeface="Times New Roman" pitchFamily="18" charset="0"/>
                        </a:rPr>
                        <a:t>                    VD</a:t>
                      </a:r>
                      <a:r>
                        <a:rPr lang="en-US" sz="2800">
                          <a:latin typeface="Times New Roman" pitchFamily="18" charset="0"/>
                          <a:cs typeface="Times New Roman" pitchFamily="18" charset="0"/>
                        </a:rPr>
                        <a:t>: </a:t>
                      </a:r>
                      <a:r>
                        <a:rPr lang="en-US" sz="2800">
                          <a:solidFill>
                            <a:srgbClr val="FF0000"/>
                          </a:solidFill>
                          <a:latin typeface="Times New Roman" pitchFamily="18" charset="0"/>
                          <a:cs typeface="Times New Roman" pitchFamily="18" charset="0"/>
                        </a:rPr>
                        <a:t>2Mg + O</a:t>
                      </a:r>
                      <a:r>
                        <a:rPr lang="en-US" sz="2800" baseline="-25000">
                          <a:solidFill>
                            <a:srgbClr val="FF0000"/>
                          </a:solidFill>
                          <a:latin typeface="Times New Roman" pitchFamily="18" charset="0"/>
                          <a:cs typeface="Times New Roman" pitchFamily="18" charset="0"/>
                        </a:rPr>
                        <a:t>2 </a:t>
                      </a:r>
                      <a:r>
                        <a:rPr lang="en-US" sz="2800">
                          <a:solidFill>
                            <a:srgbClr val="FF0000"/>
                          </a:solidFill>
                          <a:latin typeface="Times New Roman" pitchFamily="18" charset="0"/>
                          <a:cs typeface="Times New Roman" pitchFamily="18" charset="0"/>
                        </a:rPr>
                        <a:t>           2MgO</a:t>
                      </a:r>
                    </a:p>
                    <a:p>
                      <a:pPr marL="0" marR="0" lvl="0" indent="-342900" algn="just" defTabSz="685800" rtl="0" eaLnBrk="1" fontAlgn="auto" latinLnBrk="0" hangingPunct="1">
                        <a:lnSpc>
                          <a:spcPct val="100000"/>
                        </a:lnSpc>
                        <a:spcBef>
                          <a:spcPts val="0"/>
                        </a:spcBef>
                        <a:spcAft>
                          <a:spcPts val="0"/>
                        </a:spcAft>
                        <a:buClrTx/>
                        <a:buSzTx/>
                        <a:buFontTx/>
                        <a:buChar char="-"/>
                        <a:tabLst/>
                        <a:defRPr/>
                      </a:pPr>
                      <a:r>
                        <a:rPr lang="en-US" sz="2800" smtClean="0">
                          <a:latin typeface="Times New Roman" pitchFamily="18" charset="0"/>
                          <a:cs typeface="Times New Roman" pitchFamily="18" charset="0"/>
                        </a:rPr>
                        <a:t>PK </a:t>
                      </a:r>
                      <a:r>
                        <a:rPr lang="en-US" sz="2800">
                          <a:latin typeface="Times New Roman" pitchFamily="18" charset="0"/>
                          <a:cs typeface="Times New Roman" pitchFamily="18" charset="0"/>
                        </a:rPr>
                        <a:t>tác dụng với Oxygen thường tạo oxide acid, </a:t>
                      </a:r>
                      <a:endParaRPr lang="en-US" sz="2800" smtClean="0">
                        <a:latin typeface="Times New Roman" pitchFamily="18" charset="0"/>
                        <a:cs typeface="Times New Roman" pitchFamily="18"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2800" smtClean="0">
                          <a:latin typeface="Times New Roman" pitchFamily="18" charset="0"/>
                          <a:cs typeface="Times New Roman" pitchFamily="18" charset="0"/>
                        </a:rPr>
                        <a:t>                   VD</a:t>
                      </a:r>
                      <a:r>
                        <a:rPr lang="en-US" sz="2800">
                          <a:latin typeface="Times New Roman" pitchFamily="18" charset="0"/>
                          <a:cs typeface="Times New Roman" pitchFamily="18" charset="0"/>
                        </a:rPr>
                        <a:t>: </a:t>
                      </a:r>
                      <a:r>
                        <a:rPr lang="en-US" sz="2800">
                          <a:solidFill>
                            <a:srgbClr val="FF0000"/>
                          </a:solidFill>
                          <a:latin typeface="Times New Roman" pitchFamily="18" charset="0"/>
                          <a:cs typeface="Times New Roman" pitchFamily="18" charset="0"/>
                        </a:rPr>
                        <a:t>C + O</a:t>
                      </a:r>
                      <a:r>
                        <a:rPr lang="en-US" sz="2800" baseline="-25000">
                          <a:solidFill>
                            <a:srgbClr val="FF0000"/>
                          </a:solidFill>
                          <a:latin typeface="Times New Roman" pitchFamily="18" charset="0"/>
                          <a:cs typeface="Times New Roman" pitchFamily="18" charset="0"/>
                        </a:rPr>
                        <a:t>2</a:t>
                      </a:r>
                      <a:r>
                        <a:rPr lang="en-US" sz="2800">
                          <a:solidFill>
                            <a:srgbClr val="FF0000"/>
                          </a:solidFill>
                          <a:latin typeface="Times New Roman" pitchFamily="18" charset="0"/>
                          <a:cs typeface="Times New Roman" pitchFamily="18" charset="0"/>
                        </a:rPr>
                        <a:t>            CO</a:t>
                      </a:r>
                      <a:r>
                        <a:rPr lang="en-US" sz="2800" baseline="-25000">
                          <a:solidFill>
                            <a:srgbClr val="FF0000"/>
                          </a:solidFill>
                          <a:latin typeface="Times New Roman" pitchFamily="18" charset="0"/>
                          <a:cs typeface="Times New Roman" pitchFamily="18" charset="0"/>
                        </a:rPr>
                        <a:t>2</a:t>
                      </a:r>
                    </a:p>
                  </a:txBody>
                  <a:tcPr marL="128016" marR="128016" anchor="ctr"/>
                </a:tc>
                <a:extLst>
                  <a:ext uri="{0D108BD9-81ED-4DB2-BD59-A6C34878D82A}">
                    <a16:rowId xmlns="" xmlns:a16="http://schemas.microsoft.com/office/drawing/2014/main" val="2556360963"/>
                  </a:ext>
                </a:extLst>
              </a:tr>
            </a:tbl>
          </a:graphicData>
        </a:graphic>
      </p:graphicFrame>
      <p:graphicFrame>
        <p:nvGraphicFramePr>
          <p:cNvPr id="7" name="Đối tượng 6">
            <a:extLst>
              <a:ext uri="{FF2B5EF4-FFF2-40B4-BE49-F238E27FC236}">
                <a16:creationId xmlns="" xmlns:a16="http://schemas.microsoft.com/office/drawing/2014/main" id="{DD88DF8A-9264-25A1-62F8-EE355BEF3E4D}"/>
              </a:ext>
            </a:extLst>
          </p:cNvPr>
          <p:cNvGraphicFramePr>
            <a:graphicFrameLocks noChangeAspect="1"/>
          </p:cNvGraphicFramePr>
          <p:nvPr>
            <p:extLst>
              <p:ext uri="{D42A27DB-BD31-4B8C-83A1-F6EECF244321}">
                <p14:modId xmlns:p14="http://schemas.microsoft.com/office/powerpoint/2010/main" val="1194496908"/>
              </p:ext>
            </p:extLst>
          </p:nvPr>
        </p:nvGraphicFramePr>
        <p:xfrm>
          <a:off x="8395855" y="5310965"/>
          <a:ext cx="706580" cy="368300"/>
        </p:xfrm>
        <a:graphic>
          <a:graphicData uri="http://schemas.openxmlformats.org/presentationml/2006/ole">
            <mc:AlternateContent xmlns:mc="http://schemas.openxmlformats.org/markup-compatibility/2006">
              <mc:Choice xmlns:v="urn:schemas-microsoft-com:vml" Requires="v">
                <p:oleObj spid="_x0000_s5164" name="Equation" r:id="rId3" imgW="736560" imgH="368280" progId="Equation.DSMT4">
                  <p:embed/>
                </p:oleObj>
              </mc:Choice>
              <mc:Fallback>
                <p:oleObj name="Equation" r:id="rId3" imgW="736560" imgH="368280" progId="Equation.DSMT4">
                  <p:embed/>
                  <p:pic>
                    <p:nvPicPr>
                      <p:cNvPr id="0" name=""/>
                      <p:cNvPicPr/>
                      <p:nvPr/>
                    </p:nvPicPr>
                    <p:blipFill>
                      <a:blip r:embed="rId4"/>
                      <a:stretch>
                        <a:fillRect/>
                      </a:stretch>
                    </p:blipFill>
                    <p:spPr>
                      <a:xfrm>
                        <a:off x="8395855" y="5310965"/>
                        <a:ext cx="706580" cy="368300"/>
                      </a:xfrm>
                      <a:prstGeom prst="rect">
                        <a:avLst/>
                      </a:prstGeom>
                    </p:spPr>
                  </p:pic>
                </p:oleObj>
              </mc:Fallback>
            </mc:AlternateContent>
          </a:graphicData>
        </a:graphic>
      </p:graphicFrame>
      <p:graphicFrame>
        <p:nvGraphicFramePr>
          <p:cNvPr id="8" name="Đối tượng 7">
            <a:extLst>
              <a:ext uri="{FF2B5EF4-FFF2-40B4-BE49-F238E27FC236}">
                <a16:creationId xmlns="" xmlns:a16="http://schemas.microsoft.com/office/drawing/2014/main" id="{FA31086F-AFDE-F8B1-8AAC-410FF4461396}"/>
              </a:ext>
            </a:extLst>
          </p:cNvPr>
          <p:cNvGraphicFramePr>
            <a:graphicFrameLocks noChangeAspect="1"/>
          </p:cNvGraphicFramePr>
          <p:nvPr>
            <p:extLst>
              <p:ext uri="{D42A27DB-BD31-4B8C-83A1-F6EECF244321}">
                <p14:modId xmlns:p14="http://schemas.microsoft.com/office/powerpoint/2010/main" val="1306731560"/>
              </p:ext>
            </p:extLst>
          </p:nvPr>
        </p:nvGraphicFramePr>
        <p:xfrm>
          <a:off x="7910945" y="6168258"/>
          <a:ext cx="789710" cy="368300"/>
        </p:xfrm>
        <a:graphic>
          <a:graphicData uri="http://schemas.openxmlformats.org/presentationml/2006/ole">
            <mc:AlternateContent xmlns:mc="http://schemas.openxmlformats.org/markup-compatibility/2006">
              <mc:Choice xmlns:v="urn:schemas-microsoft-com:vml" Requires="v">
                <p:oleObj spid="_x0000_s5165" name="Equation" r:id="rId5" imgW="736560" imgH="368280" progId="Equation.DSMT4">
                  <p:embed/>
                </p:oleObj>
              </mc:Choice>
              <mc:Fallback>
                <p:oleObj name="Equation" r:id="rId5" imgW="736560" imgH="368280" progId="Equation.DSMT4">
                  <p:embed/>
                  <p:pic>
                    <p:nvPicPr>
                      <p:cNvPr id="0" name=""/>
                      <p:cNvPicPr/>
                      <p:nvPr/>
                    </p:nvPicPr>
                    <p:blipFill>
                      <a:blip r:embed="rId4"/>
                      <a:stretch>
                        <a:fillRect/>
                      </a:stretch>
                    </p:blipFill>
                    <p:spPr>
                      <a:xfrm>
                        <a:off x="7910945" y="6168258"/>
                        <a:ext cx="789710" cy="368300"/>
                      </a:xfrm>
                      <a:prstGeom prst="rect">
                        <a:avLst/>
                      </a:prstGeom>
                    </p:spPr>
                  </p:pic>
                </p:oleObj>
              </mc:Fallback>
            </mc:AlternateContent>
          </a:graphicData>
        </a:graphic>
      </p:graphicFrame>
    </p:spTree>
    <p:extLst>
      <p:ext uri="{BB962C8B-B14F-4D97-AF65-F5344CB8AC3E}">
        <p14:creationId xmlns:p14="http://schemas.microsoft.com/office/powerpoint/2010/main" val="5591271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1997839"/>
            <a:ext cx="6400800" cy="2862322"/>
          </a:xfrm>
          <a:prstGeom prst="rect">
            <a:avLst/>
          </a:prstGeom>
        </p:spPr>
        <p:txBody>
          <a:bodyPr>
            <a:spAutoFit/>
          </a:bodyPr>
          <a:lstStyle/>
          <a:p>
            <a:r>
              <a:rPr lang="vi-VN"/>
              <a:t>Wolfram: 3422 độ C tương đương 6192 độ F.</a:t>
            </a:r>
          </a:p>
          <a:p>
            <a:r>
              <a:rPr lang="vi-VN"/>
              <a:t>Đồng: 1084.62 độ C tương đương 1984.32 độ F. </a:t>
            </a:r>
          </a:p>
          <a:p>
            <a:r>
              <a:rPr lang="vi-VN"/>
              <a:t>Sắt: 1538 độ C tương đương 2800 độ F.</a:t>
            </a:r>
          </a:p>
          <a:p>
            <a:r>
              <a:rPr lang="vi-VN"/>
              <a:t>Vàng: 1064.18 độ C tương đương 1947.52 độ F.</a:t>
            </a:r>
          </a:p>
          <a:p>
            <a:r>
              <a:rPr lang="vi-VN"/>
              <a:t>Bạc: 961.78độ C tương đương 1763.2độ F.</a:t>
            </a:r>
          </a:p>
          <a:p>
            <a:r>
              <a:rPr lang="vi-VN"/>
              <a:t>Nhôm: 660.32 độ C tương đương 1220.58 độ F.</a:t>
            </a:r>
          </a:p>
          <a:p>
            <a:r>
              <a:rPr lang="vi-VN"/>
              <a:t>Kẽm: 419.53 độ C tương đương 787.15 độ F. </a:t>
            </a:r>
          </a:p>
          <a:p>
            <a:r>
              <a:rPr lang="vi-VN"/>
              <a:t>Chì: 327.46 độ C tương đương 621.43 độ F. </a:t>
            </a:r>
          </a:p>
          <a:p>
            <a:r>
              <a:rPr lang="vi-VN"/>
              <a:t>Thiếc: 231.93 độ C tương đương 449.47 độ F. </a:t>
            </a:r>
          </a:p>
          <a:p>
            <a:r>
              <a:rPr lang="vi-VN"/>
              <a:t>Thủy ngân: Nhiệt độ nóng chảy không cố định</a:t>
            </a:r>
          </a:p>
        </p:txBody>
      </p:sp>
    </p:spTree>
    <p:extLst>
      <p:ext uri="{BB962C8B-B14F-4D97-AF65-F5344CB8AC3E}">
        <p14:creationId xmlns:p14="http://schemas.microsoft.com/office/powerpoint/2010/main" val="22553834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 xmlns:a16="http://schemas.microsoft.com/office/drawing/2014/main" id="{8E09355D-7AA5-264C-7493-204CA82411A8}"/>
              </a:ext>
            </a:extLst>
          </p:cNvPr>
          <p:cNvSpPr/>
          <p:nvPr/>
        </p:nvSpPr>
        <p:spPr>
          <a:xfrm>
            <a:off x="42672" y="33619"/>
            <a:ext cx="4932172" cy="467360"/>
          </a:xfrm>
          <a:prstGeom prst="roundRect">
            <a:avLst>
              <a:gd name="adj" fmla="val 50000"/>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Luyện tập</a:t>
            </a:r>
            <a:endParaRPr lang="vi-VN" sz="2200" b="1">
              <a:solidFill>
                <a:schemeClr val="bg1"/>
              </a:solidFill>
            </a:endParaRPr>
          </a:p>
        </p:txBody>
      </p:sp>
      <p:sp>
        <p:nvSpPr>
          <p:cNvPr id="8" name="Hộp Văn bản 7">
            <a:extLst>
              <a:ext uri="{FF2B5EF4-FFF2-40B4-BE49-F238E27FC236}">
                <a16:creationId xmlns="" xmlns:a16="http://schemas.microsoft.com/office/drawing/2014/main" id="{592AED2D-BC76-8574-F5EC-BB5B34BB7A5A}"/>
              </a:ext>
            </a:extLst>
          </p:cNvPr>
          <p:cNvSpPr txBox="1">
            <a:spLocks noGrp="1" noRot="1" noMove="1" noResize="1" noEditPoints="1" noAdjustHandles="1" noChangeArrowheads="1" noChangeShapeType="1"/>
          </p:cNvSpPr>
          <p:nvPr/>
        </p:nvSpPr>
        <p:spPr>
          <a:xfrm>
            <a:off x="213360" y="500980"/>
            <a:ext cx="12446000" cy="5078313"/>
          </a:xfrm>
          <a:prstGeom prst="rect">
            <a:avLst/>
          </a:prstGeom>
          <a:noFill/>
        </p:spPr>
        <p:txBody>
          <a:bodyPr wrap="square">
            <a:spAutoFit/>
          </a:bodyPr>
          <a:lstStyle/>
          <a:p>
            <a:pPr algn="just">
              <a:lnSpc>
                <a:spcPct val="150000"/>
              </a:lnSpc>
            </a:pPr>
            <a:r>
              <a:rPr lang="vi-VN" sz="2400" b="1">
                <a:solidFill>
                  <a:srgbClr val="FF0000"/>
                </a:solidFill>
              </a:rPr>
              <a:t>Câu 5. Trong các cặp chất sau đây, cặp chất nào phi kim có nhiệt độ nóng chảy cao hơn kim loại?</a:t>
            </a:r>
          </a:p>
          <a:p>
            <a:pPr algn="just">
              <a:lnSpc>
                <a:spcPct val="150000"/>
              </a:lnSpc>
            </a:pPr>
            <a:r>
              <a:rPr lang="vi-VN" sz="2400"/>
              <a:t>	A. Lưu huỳnh và thuỷ ngân.</a:t>
            </a:r>
          </a:p>
          <a:p>
            <a:pPr algn="just">
              <a:lnSpc>
                <a:spcPct val="150000"/>
              </a:lnSpc>
            </a:pPr>
            <a:r>
              <a:rPr lang="vi-VN" sz="2400"/>
              <a:t>	B. Oxygen và sắt.</a:t>
            </a:r>
          </a:p>
          <a:p>
            <a:pPr algn="just">
              <a:lnSpc>
                <a:spcPct val="150000"/>
              </a:lnSpc>
            </a:pPr>
            <a:r>
              <a:rPr lang="vi-VN" sz="2400"/>
              <a:t>	C. Silicon và wolfram.</a:t>
            </a:r>
          </a:p>
          <a:p>
            <a:pPr algn="just">
              <a:lnSpc>
                <a:spcPct val="150000"/>
              </a:lnSpc>
            </a:pPr>
            <a:r>
              <a:rPr lang="vi-VN" sz="2400"/>
              <a:t>	D. Bromine và chì.</a:t>
            </a:r>
          </a:p>
          <a:p>
            <a:pPr algn="just">
              <a:lnSpc>
                <a:spcPct val="150000"/>
              </a:lnSpc>
            </a:pPr>
            <a:r>
              <a:rPr lang="vi-VN" sz="2400" b="1">
                <a:solidFill>
                  <a:srgbClr val="FF0000"/>
                </a:solidFill>
              </a:rPr>
              <a:t>Câu 6. Đơn chất nào sau đây có nhiệt độ sôi thấp nhất?</a:t>
            </a:r>
          </a:p>
          <a:p>
            <a:pPr algn="just">
              <a:lnSpc>
                <a:spcPct val="150000"/>
              </a:lnSpc>
            </a:pPr>
            <a:r>
              <a:rPr lang="vi-VN" sz="2400"/>
              <a:t>	A. Thuỷ ngân.		B. Bromine.</a:t>
            </a:r>
          </a:p>
          <a:p>
            <a:pPr algn="just">
              <a:lnSpc>
                <a:spcPct val="150000"/>
              </a:lnSpc>
            </a:pPr>
            <a:r>
              <a:rPr lang="vi-VN" sz="2400"/>
              <a:t>	C. Chlorine.			D. Carbon.</a:t>
            </a:r>
          </a:p>
        </p:txBody>
      </p:sp>
      <p:sp>
        <p:nvSpPr>
          <p:cNvPr id="3" name="Hình Bầu dục 2">
            <a:extLst>
              <a:ext uri="{FF2B5EF4-FFF2-40B4-BE49-F238E27FC236}">
                <a16:creationId xmlns="" xmlns:a16="http://schemas.microsoft.com/office/drawing/2014/main" id="{EDA94361-8680-8F66-7E19-CF0A7D04DEA5}"/>
              </a:ext>
            </a:extLst>
          </p:cNvPr>
          <p:cNvSpPr/>
          <p:nvPr/>
        </p:nvSpPr>
        <p:spPr>
          <a:xfrm>
            <a:off x="1479296" y="1757680"/>
            <a:ext cx="568960" cy="4064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Hình Bầu dục 3">
            <a:extLst>
              <a:ext uri="{FF2B5EF4-FFF2-40B4-BE49-F238E27FC236}">
                <a16:creationId xmlns="" xmlns:a16="http://schemas.microsoft.com/office/drawing/2014/main" id="{83DB7747-B61A-22D8-02F0-FDB4D2A3E9D5}"/>
              </a:ext>
            </a:extLst>
          </p:cNvPr>
          <p:cNvSpPr/>
          <p:nvPr/>
        </p:nvSpPr>
        <p:spPr>
          <a:xfrm>
            <a:off x="1518415" y="5049521"/>
            <a:ext cx="568960" cy="4064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Hộp Văn bản 5">
            <a:extLst>
              <a:ext uri="{FF2B5EF4-FFF2-40B4-BE49-F238E27FC236}">
                <a16:creationId xmlns="" xmlns:a16="http://schemas.microsoft.com/office/drawing/2014/main" id="{C0E516FE-3FA3-C686-D258-6D3D787AA20E}"/>
              </a:ext>
            </a:extLst>
          </p:cNvPr>
          <p:cNvSpPr txBox="1"/>
          <p:nvPr/>
        </p:nvSpPr>
        <p:spPr>
          <a:xfrm>
            <a:off x="8946896" y="5141480"/>
            <a:ext cx="1749552" cy="369332"/>
          </a:xfrm>
          <a:prstGeom prst="rect">
            <a:avLst/>
          </a:prstGeom>
          <a:noFill/>
        </p:spPr>
        <p:txBody>
          <a:bodyPr wrap="square">
            <a:spAutoFit/>
          </a:bodyPr>
          <a:lstStyle/>
          <a:p>
            <a:pPr algn="ctr"/>
            <a:r>
              <a:rPr lang="vi-VN" b="1" i="0">
                <a:solidFill>
                  <a:srgbClr val="FF0000"/>
                </a:solidFill>
                <a:effectLst/>
                <a:highlight>
                  <a:srgbClr val="FFFFFF"/>
                </a:highlight>
                <a:latin typeface="Google Sans"/>
              </a:rPr>
              <a:t>(4827 </a:t>
            </a:r>
            <a:r>
              <a:rPr lang="vi-VN" b="1" i="0" baseline="30000">
                <a:solidFill>
                  <a:srgbClr val="FF0000"/>
                </a:solidFill>
                <a:effectLst/>
                <a:highlight>
                  <a:srgbClr val="FFFFFF"/>
                </a:highlight>
                <a:latin typeface="Google Sans"/>
              </a:rPr>
              <a:t>0</a:t>
            </a:r>
            <a:r>
              <a:rPr lang="vi-VN" b="1" i="0">
                <a:solidFill>
                  <a:srgbClr val="FF0000"/>
                </a:solidFill>
                <a:effectLst/>
                <a:highlight>
                  <a:srgbClr val="FFFFFF"/>
                </a:highlight>
                <a:latin typeface="Google Sans"/>
              </a:rPr>
              <a:t>C)</a:t>
            </a:r>
            <a:endParaRPr lang="vi-VN">
              <a:solidFill>
                <a:srgbClr val="FF0000"/>
              </a:solidFill>
            </a:endParaRPr>
          </a:p>
        </p:txBody>
      </p:sp>
      <p:sp>
        <p:nvSpPr>
          <p:cNvPr id="7" name="Hộp Văn bản 6">
            <a:extLst>
              <a:ext uri="{FF2B5EF4-FFF2-40B4-BE49-F238E27FC236}">
                <a16:creationId xmlns="" xmlns:a16="http://schemas.microsoft.com/office/drawing/2014/main" id="{EEB55A4C-6EB9-8D9B-7496-02D0ECE452D6}"/>
              </a:ext>
            </a:extLst>
          </p:cNvPr>
          <p:cNvSpPr txBox="1"/>
          <p:nvPr/>
        </p:nvSpPr>
        <p:spPr>
          <a:xfrm>
            <a:off x="8946896" y="4521721"/>
            <a:ext cx="1749552" cy="369332"/>
          </a:xfrm>
          <a:prstGeom prst="rect">
            <a:avLst/>
          </a:prstGeom>
          <a:noFill/>
        </p:spPr>
        <p:txBody>
          <a:bodyPr wrap="square">
            <a:spAutoFit/>
          </a:bodyPr>
          <a:lstStyle/>
          <a:p>
            <a:pPr algn="ctr"/>
            <a:r>
              <a:rPr lang="vi-VN" b="1" i="0">
                <a:solidFill>
                  <a:srgbClr val="FF0000"/>
                </a:solidFill>
                <a:effectLst/>
                <a:highlight>
                  <a:srgbClr val="FFFFFF"/>
                </a:highlight>
                <a:latin typeface="Google Sans"/>
              </a:rPr>
              <a:t>(</a:t>
            </a:r>
            <a:r>
              <a:rPr lang="vi-VN" b="1">
                <a:solidFill>
                  <a:srgbClr val="FF0000"/>
                </a:solidFill>
                <a:highlight>
                  <a:srgbClr val="FFFFFF"/>
                </a:highlight>
                <a:latin typeface="Google Sans"/>
              </a:rPr>
              <a:t>58,8</a:t>
            </a:r>
            <a:r>
              <a:rPr lang="vi-VN" b="1" i="0">
                <a:solidFill>
                  <a:srgbClr val="FF0000"/>
                </a:solidFill>
                <a:effectLst/>
                <a:highlight>
                  <a:srgbClr val="FFFFFF"/>
                </a:highlight>
                <a:latin typeface="Google Sans"/>
              </a:rPr>
              <a:t> </a:t>
            </a:r>
            <a:r>
              <a:rPr lang="vi-VN" b="1" i="0" baseline="30000">
                <a:solidFill>
                  <a:srgbClr val="FF0000"/>
                </a:solidFill>
                <a:effectLst/>
                <a:highlight>
                  <a:srgbClr val="FFFFFF"/>
                </a:highlight>
                <a:latin typeface="Google Sans"/>
              </a:rPr>
              <a:t>0</a:t>
            </a:r>
            <a:r>
              <a:rPr lang="vi-VN" b="1" i="0">
                <a:solidFill>
                  <a:srgbClr val="FF0000"/>
                </a:solidFill>
                <a:effectLst/>
                <a:highlight>
                  <a:srgbClr val="FFFFFF"/>
                </a:highlight>
                <a:latin typeface="Google Sans"/>
              </a:rPr>
              <a:t>C)</a:t>
            </a:r>
            <a:endParaRPr lang="vi-VN">
              <a:solidFill>
                <a:srgbClr val="FF0000"/>
              </a:solidFill>
            </a:endParaRPr>
          </a:p>
        </p:txBody>
      </p:sp>
      <p:sp>
        <p:nvSpPr>
          <p:cNvPr id="9" name="Hộp Văn bản 8">
            <a:extLst>
              <a:ext uri="{FF2B5EF4-FFF2-40B4-BE49-F238E27FC236}">
                <a16:creationId xmlns="" xmlns:a16="http://schemas.microsoft.com/office/drawing/2014/main" id="{813A80D8-AA3B-3738-7773-249F8EBC7B79}"/>
              </a:ext>
            </a:extLst>
          </p:cNvPr>
          <p:cNvSpPr txBox="1"/>
          <p:nvPr/>
        </p:nvSpPr>
        <p:spPr>
          <a:xfrm>
            <a:off x="4100068" y="4519415"/>
            <a:ext cx="1749552" cy="369332"/>
          </a:xfrm>
          <a:prstGeom prst="rect">
            <a:avLst/>
          </a:prstGeom>
          <a:noFill/>
        </p:spPr>
        <p:txBody>
          <a:bodyPr wrap="square">
            <a:spAutoFit/>
          </a:bodyPr>
          <a:lstStyle/>
          <a:p>
            <a:pPr algn="ctr"/>
            <a:r>
              <a:rPr lang="vi-VN" b="1" i="0">
                <a:solidFill>
                  <a:srgbClr val="FF0000"/>
                </a:solidFill>
                <a:effectLst/>
                <a:highlight>
                  <a:srgbClr val="FFFFFF"/>
                </a:highlight>
                <a:latin typeface="Google Sans"/>
              </a:rPr>
              <a:t>(356,7 </a:t>
            </a:r>
            <a:r>
              <a:rPr lang="vi-VN" b="1" i="0" baseline="30000">
                <a:solidFill>
                  <a:srgbClr val="FF0000"/>
                </a:solidFill>
                <a:effectLst/>
                <a:highlight>
                  <a:srgbClr val="FFFFFF"/>
                </a:highlight>
                <a:latin typeface="Google Sans"/>
              </a:rPr>
              <a:t>0</a:t>
            </a:r>
            <a:r>
              <a:rPr lang="vi-VN" b="1" i="0">
                <a:solidFill>
                  <a:srgbClr val="FF0000"/>
                </a:solidFill>
                <a:effectLst/>
                <a:highlight>
                  <a:srgbClr val="FFFFFF"/>
                </a:highlight>
                <a:latin typeface="Google Sans"/>
              </a:rPr>
              <a:t>C)</a:t>
            </a:r>
            <a:endParaRPr lang="vi-VN">
              <a:solidFill>
                <a:srgbClr val="FF0000"/>
              </a:solidFill>
            </a:endParaRPr>
          </a:p>
        </p:txBody>
      </p:sp>
      <p:sp>
        <p:nvSpPr>
          <p:cNvPr id="10" name="Hộp Văn bản 9">
            <a:extLst>
              <a:ext uri="{FF2B5EF4-FFF2-40B4-BE49-F238E27FC236}">
                <a16:creationId xmlns="" xmlns:a16="http://schemas.microsoft.com/office/drawing/2014/main" id="{91FF3E8A-4803-A181-7931-2F481DB141E0}"/>
              </a:ext>
            </a:extLst>
          </p:cNvPr>
          <p:cNvSpPr txBox="1"/>
          <p:nvPr/>
        </p:nvSpPr>
        <p:spPr>
          <a:xfrm>
            <a:off x="3854705" y="5086589"/>
            <a:ext cx="1749552" cy="369332"/>
          </a:xfrm>
          <a:prstGeom prst="rect">
            <a:avLst/>
          </a:prstGeom>
          <a:noFill/>
        </p:spPr>
        <p:txBody>
          <a:bodyPr wrap="square">
            <a:spAutoFit/>
          </a:bodyPr>
          <a:lstStyle/>
          <a:p>
            <a:pPr algn="ctr"/>
            <a:r>
              <a:rPr lang="vi-VN" b="1" i="0">
                <a:solidFill>
                  <a:srgbClr val="FF0000"/>
                </a:solidFill>
                <a:effectLst/>
                <a:highlight>
                  <a:srgbClr val="FFFFFF"/>
                </a:highlight>
                <a:latin typeface="Google Sans"/>
              </a:rPr>
              <a:t>(-34,04 </a:t>
            </a:r>
            <a:r>
              <a:rPr lang="vi-VN" b="1" i="0" baseline="30000">
                <a:solidFill>
                  <a:srgbClr val="FF0000"/>
                </a:solidFill>
                <a:effectLst/>
                <a:highlight>
                  <a:srgbClr val="FFFFFF"/>
                </a:highlight>
                <a:latin typeface="Google Sans"/>
              </a:rPr>
              <a:t>0</a:t>
            </a:r>
            <a:r>
              <a:rPr lang="vi-VN" b="1" i="0">
                <a:solidFill>
                  <a:srgbClr val="FF0000"/>
                </a:solidFill>
                <a:effectLst/>
                <a:highlight>
                  <a:srgbClr val="FFFFFF"/>
                </a:highlight>
                <a:latin typeface="Google Sans"/>
              </a:rPr>
              <a:t>C)</a:t>
            </a:r>
            <a:endParaRPr lang="vi-VN">
              <a:solidFill>
                <a:srgbClr val="FF0000"/>
              </a:solidFill>
            </a:endParaRPr>
          </a:p>
        </p:txBody>
      </p:sp>
    </p:spTree>
    <p:extLst>
      <p:ext uri="{BB962C8B-B14F-4D97-AF65-F5344CB8AC3E}">
        <p14:creationId xmlns:p14="http://schemas.microsoft.com/office/powerpoint/2010/main" val="196478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7"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 xmlns:a16="http://schemas.microsoft.com/office/drawing/2014/main" id="{8E09355D-7AA5-264C-7493-204CA82411A8}"/>
              </a:ext>
            </a:extLst>
          </p:cNvPr>
          <p:cNvSpPr/>
          <p:nvPr/>
        </p:nvSpPr>
        <p:spPr>
          <a:xfrm>
            <a:off x="42672" y="33619"/>
            <a:ext cx="4932172" cy="467360"/>
          </a:xfrm>
          <a:prstGeom prst="roundRect">
            <a:avLst>
              <a:gd name="adj" fmla="val 50000"/>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Luyện tập</a:t>
            </a:r>
            <a:endParaRPr lang="vi-VN" sz="2200" b="1">
              <a:solidFill>
                <a:schemeClr val="bg1"/>
              </a:solidFill>
            </a:endParaRPr>
          </a:p>
        </p:txBody>
      </p:sp>
      <p:sp>
        <p:nvSpPr>
          <p:cNvPr id="8" name="Hộp Văn bản 7">
            <a:extLst>
              <a:ext uri="{FF2B5EF4-FFF2-40B4-BE49-F238E27FC236}">
                <a16:creationId xmlns="" xmlns:a16="http://schemas.microsoft.com/office/drawing/2014/main" id="{592AED2D-BC76-8574-F5EC-BB5B34BB7A5A}"/>
              </a:ext>
            </a:extLst>
          </p:cNvPr>
          <p:cNvSpPr txBox="1">
            <a:spLocks noGrp="1" noRot="1" noMove="1" noResize="1" noEditPoints="1" noAdjustHandles="1" noChangeArrowheads="1" noChangeShapeType="1"/>
          </p:cNvSpPr>
          <p:nvPr/>
        </p:nvSpPr>
        <p:spPr>
          <a:xfrm>
            <a:off x="213360" y="500980"/>
            <a:ext cx="12446000" cy="2862322"/>
          </a:xfrm>
          <a:prstGeom prst="rect">
            <a:avLst/>
          </a:prstGeom>
          <a:noFill/>
        </p:spPr>
        <p:txBody>
          <a:bodyPr wrap="square">
            <a:spAutoFit/>
          </a:bodyPr>
          <a:lstStyle/>
          <a:p>
            <a:pPr algn="just">
              <a:lnSpc>
                <a:spcPct val="150000"/>
              </a:lnSpc>
            </a:pPr>
            <a:r>
              <a:rPr lang="vi-VN" sz="2400" b="1">
                <a:solidFill>
                  <a:srgbClr val="FF0000"/>
                </a:solidFill>
              </a:rPr>
              <a:t> Câu 7. Trong phản ứng giữa sodium (natri) và chlorine thì</a:t>
            </a:r>
          </a:p>
          <a:p>
            <a:pPr indent="263525" algn="just">
              <a:lnSpc>
                <a:spcPct val="150000"/>
              </a:lnSpc>
            </a:pPr>
            <a:r>
              <a:rPr lang="vi-VN" sz="2400" b="1"/>
              <a:t>A. </a:t>
            </a:r>
            <a:r>
              <a:rPr lang="vi-VN" sz="2400"/>
              <a:t>nguyên tử Na cho 1 e và tạo ion âm, nguyên tử chlorine nhận 1 e và tạo ion dương.</a:t>
            </a:r>
          </a:p>
          <a:p>
            <a:pPr indent="263525" algn="just">
              <a:lnSpc>
                <a:spcPct val="150000"/>
              </a:lnSpc>
            </a:pPr>
            <a:r>
              <a:rPr lang="vi-VN" sz="2400" b="1"/>
              <a:t>B.</a:t>
            </a:r>
            <a:r>
              <a:rPr lang="vi-VN" sz="2400"/>
              <a:t> nguyên tử Na cho 1 e và tạo ion dương, nguyên tử chlorine nhận 1 e và tạo ion âm.</a:t>
            </a:r>
          </a:p>
          <a:p>
            <a:pPr indent="263525" algn="just">
              <a:lnSpc>
                <a:spcPct val="150000"/>
              </a:lnSpc>
            </a:pPr>
            <a:r>
              <a:rPr lang="vi-VN" sz="2400" b="1"/>
              <a:t>C. </a:t>
            </a:r>
            <a:r>
              <a:rPr lang="vi-VN" sz="2400"/>
              <a:t>nguyên tử Na cho 1 e và tạo ion âm, nguyên tử chlorine nhận 2 e và tạo ion dương.</a:t>
            </a:r>
          </a:p>
          <a:p>
            <a:pPr indent="263525" algn="just">
              <a:lnSpc>
                <a:spcPct val="150000"/>
              </a:lnSpc>
            </a:pPr>
            <a:r>
              <a:rPr lang="vi-VN" sz="2400" b="1"/>
              <a:t>D.</a:t>
            </a:r>
            <a:r>
              <a:rPr lang="vi-VN" sz="2400"/>
              <a:t> nguyên tử Na cho 1 e và tạo ion dương, nguyên tử chlorine nhận 2 e và tạo ion âm.</a:t>
            </a:r>
          </a:p>
        </p:txBody>
      </p:sp>
      <p:sp>
        <p:nvSpPr>
          <p:cNvPr id="5" name="Hình Bầu dục 4">
            <a:extLst>
              <a:ext uri="{FF2B5EF4-FFF2-40B4-BE49-F238E27FC236}">
                <a16:creationId xmlns="" xmlns:a16="http://schemas.microsoft.com/office/drawing/2014/main" id="{B08B76A4-AA91-8BE9-14CE-65003E354300}"/>
              </a:ext>
            </a:extLst>
          </p:cNvPr>
          <p:cNvSpPr/>
          <p:nvPr/>
        </p:nvSpPr>
        <p:spPr>
          <a:xfrm>
            <a:off x="551183" y="2306321"/>
            <a:ext cx="568960" cy="4064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45305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 xmlns:a16="http://schemas.microsoft.com/office/drawing/2014/main" id="{8E09355D-7AA5-264C-7493-204CA82411A8}"/>
              </a:ext>
            </a:extLst>
          </p:cNvPr>
          <p:cNvSpPr/>
          <p:nvPr/>
        </p:nvSpPr>
        <p:spPr>
          <a:xfrm>
            <a:off x="42672" y="33619"/>
            <a:ext cx="4932172" cy="467360"/>
          </a:xfrm>
          <a:prstGeom prst="roundRect">
            <a:avLst>
              <a:gd name="adj" fmla="val 50000"/>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Luyện tập</a:t>
            </a:r>
            <a:endParaRPr lang="vi-VN" sz="2200" b="1">
              <a:solidFill>
                <a:schemeClr val="bg1"/>
              </a:solidFill>
            </a:endParaRPr>
          </a:p>
        </p:txBody>
      </p:sp>
      <p:sp>
        <p:nvSpPr>
          <p:cNvPr id="8" name="Hộp Văn bản 7">
            <a:extLst>
              <a:ext uri="{FF2B5EF4-FFF2-40B4-BE49-F238E27FC236}">
                <a16:creationId xmlns="" xmlns:a16="http://schemas.microsoft.com/office/drawing/2014/main" id="{592AED2D-BC76-8574-F5EC-BB5B34BB7A5A}"/>
              </a:ext>
            </a:extLst>
          </p:cNvPr>
          <p:cNvSpPr txBox="1">
            <a:spLocks noGrp="1" noRot="1" noMove="1" noResize="1" noEditPoints="1" noAdjustHandles="1" noChangeArrowheads="1" noChangeShapeType="1"/>
          </p:cNvSpPr>
          <p:nvPr/>
        </p:nvSpPr>
        <p:spPr>
          <a:xfrm>
            <a:off x="213360" y="500980"/>
            <a:ext cx="12446000" cy="3416320"/>
          </a:xfrm>
          <a:prstGeom prst="rect">
            <a:avLst/>
          </a:prstGeom>
          <a:noFill/>
        </p:spPr>
        <p:txBody>
          <a:bodyPr wrap="square">
            <a:spAutoFit/>
          </a:bodyPr>
          <a:lstStyle/>
          <a:p>
            <a:pPr algn="just">
              <a:lnSpc>
                <a:spcPct val="150000"/>
              </a:lnSpc>
            </a:pPr>
            <a:r>
              <a:rPr lang="vi-VN" sz="2400" b="1">
                <a:solidFill>
                  <a:srgbClr val="FF0000"/>
                </a:solidFill>
              </a:rPr>
              <a:t> Câu 8. Nguyên tố nào sau đây khi tác dụng với oxygen tạo oxide acid?</a:t>
            </a:r>
          </a:p>
          <a:p>
            <a:pPr algn="just">
              <a:lnSpc>
                <a:spcPct val="150000"/>
              </a:lnSpc>
            </a:pPr>
            <a:r>
              <a:rPr lang="vi-VN" sz="2400"/>
              <a:t>	A. Lưu huỳnh.			B. Sắt.</a:t>
            </a:r>
          </a:p>
          <a:p>
            <a:pPr algn="just">
              <a:lnSpc>
                <a:spcPct val="150000"/>
              </a:lnSpc>
            </a:pPr>
            <a:r>
              <a:rPr lang="vi-VN" sz="2400"/>
              <a:t>	C. Sodium.				D. Magnesium.</a:t>
            </a:r>
          </a:p>
          <a:p>
            <a:pPr algn="just">
              <a:lnSpc>
                <a:spcPct val="150000"/>
              </a:lnSpc>
            </a:pPr>
            <a:r>
              <a:rPr lang="vi-VN" sz="2400" b="1">
                <a:solidFill>
                  <a:srgbClr val="FF0000"/>
                </a:solidFill>
              </a:rPr>
              <a:t>Câu 9. Nguyên tố nào sau đây có oxide tương ứng là oxide base?</a:t>
            </a:r>
          </a:p>
          <a:p>
            <a:pPr algn="just">
              <a:lnSpc>
                <a:spcPct val="150000"/>
              </a:lnSpc>
            </a:pPr>
            <a:r>
              <a:rPr lang="vi-VN" sz="2400"/>
              <a:t>	A. Phosphorus.			B. Potassium.</a:t>
            </a:r>
          </a:p>
          <a:p>
            <a:pPr algn="just">
              <a:lnSpc>
                <a:spcPct val="150000"/>
              </a:lnSpc>
            </a:pPr>
            <a:r>
              <a:rPr lang="vi-VN" sz="2400"/>
              <a:t>	C. Chlorine.				D. Carbon.</a:t>
            </a:r>
          </a:p>
        </p:txBody>
      </p:sp>
      <p:sp>
        <p:nvSpPr>
          <p:cNvPr id="3" name="Hình Bầu dục 2">
            <a:extLst>
              <a:ext uri="{FF2B5EF4-FFF2-40B4-BE49-F238E27FC236}">
                <a16:creationId xmlns="" xmlns:a16="http://schemas.microsoft.com/office/drawing/2014/main" id="{71CD3C82-5229-34B7-E5A8-08092B6F329E}"/>
              </a:ext>
            </a:extLst>
          </p:cNvPr>
          <p:cNvSpPr/>
          <p:nvPr/>
        </p:nvSpPr>
        <p:spPr>
          <a:xfrm>
            <a:off x="1447295" y="1747521"/>
            <a:ext cx="568960" cy="4064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Hình Bầu dục 3">
            <a:extLst>
              <a:ext uri="{FF2B5EF4-FFF2-40B4-BE49-F238E27FC236}">
                <a16:creationId xmlns="" xmlns:a16="http://schemas.microsoft.com/office/drawing/2014/main" id="{FA22E104-31AF-349F-EC41-A4D6693D8A46}"/>
              </a:ext>
            </a:extLst>
          </p:cNvPr>
          <p:cNvSpPr/>
          <p:nvPr/>
        </p:nvSpPr>
        <p:spPr>
          <a:xfrm>
            <a:off x="7890767" y="3931921"/>
            <a:ext cx="568960" cy="4064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97941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ình chữ nhật 11">
            <a:extLst>
              <a:ext uri="{FF2B5EF4-FFF2-40B4-BE49-F238E27FC236}">
                <a16:creationId xmlns="" xmlns:a16="http://schemas.microsoft.com/office/drawing/2014/main" id="{B9B80AFD-6304-11B8-1729-75875D24BC85}"/>
              </a:ext>
            </a:extLst>
          </p:cNvPr>
          <p:cNvSpPr/>
          <p:nvPr/>
        </p:nvSpPr>
        <p:spPr>
          <a:xfrm>
            <a:off x="42672" y="3525521"/>
            <a:ext cx="12687808" cy="329886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b="1">
              <a:solidFill>
                <a:srgbClr val="0070C0"/>
              </a:solidFill>
            </a:endParaRPr>
          </a:p>
        </p:txBody>
      </p:sp>
      <p:sp>
        <p:nvSpPr>
          <p:cNvPr id="2" name="Hình chữ nhật: Góc Tròn 1">
            <a:extLst>
              <a:ext uri="{FF2B5EF4-FFF2-40B4-BE49-F238E27FC236}">
                <a16:creationId xmlns="" xmlns:a16="http://schemas.microsoft.com/office/drawing/2014/main" id="{8E09355D-7AA5-264C-7493-204CA82411A8}"/>
              </a:ext>
            </a:extLst>
          </p:cNvPr>
          <p:cNvSpPr/>
          <p:nvPr/>
        </p:nvSpPr>
        <p:spPr>
          <a:xfrm>
            <a:off x="42672" y="33619"/>
            <a:ext cx="4932172" cy="467360"/>
          </a:xfrm>
          <a:prstGeom prst="roundRect">
            <a:avLst>
              <a:gd name="adj" fmla="val 50000"/>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Luyện tập</a:t>
            </a:r>
            <a:endParaRPr lang="vi-VN" sz="2200" b="1">
              <a:solidFill>
                <a:schemeClr val="bg1"/>
              </a:solidFill>
            </a:endParaRPr>
          </a:p>
        </p:txBody>
      </p:sp>
      <p:sp>
        <p:nvSpPr>
          <p:cNvPr id="8" name="Hộp Văn bản 7">
            <a:extLst>
              <a:ext uri="{FF2B5EF4-FFF2-40B4-BE49-F238E27FC236}">
                <a16:creationId xmlns="" xmlns:a16="http://schemas.microsoft.com/office/drawing/2014/main" id="{592AED2D-BC76-8574-F5EC-BB5B34BB7A5A}"/>
              </a:ext>
            </a:extLst>
          </p:cNvPr>
          <p:cNvSpPr txBox="1">
            <a:spLocks noGrp="1" noRot="1" noMove="1" noResize="1" noEditPoints="1" noAdjustHandles="1" noChangeArrowheads="1" noChangeShapeType="1"/>
          </p:cNvSpPr>
          <p:nvPr/>
        </p:nvSpPr>
        <p:spPr>
          <a:xfrm>
            <a:off x="213360" y="500979"/>
            <a:ext cx="12446000" cy="2529923"/>
          </a:xfrm>
          <a:prstGeom prst="rect">
            <a:avLst/>
          </a:prstGeom>
          <a:noFill/>
        </p:spPr>
        <p:txBody>
          <a:bodyPr wrap="square">
            <a:spAutoFit/>
          </a:bodyPr>
          <a:lstStyle/>
          <a:p>
            <a:pPr algn="just">
              <a:lnSpc>
                <a:spcPct val="120000"/>
              </a:lnSpc>
            </a:pPr>
            <a:r>
              <a:rPr lang="vi-VN" sz="2400" b="1">
                <a:solidFill>
                  <a:srgbClr val="FF0000"/>
                </a:solidFill>
              </a:rPr>
              <a:t>Câu 10. Cho 5 g than hoạt tính vào 250 ml dung dịch chứa chất màu với nồng độ 0,1 M. Sau khi quá trình hấp phụ đạt trạng thái ổn định, nồng độ chất màu còn lại là 0,06 M. Lượng chất màu được 1 g than hấp phụ là</a:t>
            </a:r>
          </a:p>
          <a:p>
            <a:pPr algn="just">
              <a:lnSpc>
                <a:spcPct val="150000"/>
              </a:lnSpc>
            </a:pPr>
            <a:r>
              <a:rPr lang="vi-VN" sz="2400"/>
              <a:t>	A. 0,003 mol/g.			B. 0,005 mol/g.</a:t>
            </a:r>
          </a:p>
          <a:p>
            <a:pPr algn="just">
              <a:lnSpc>
                <a:spcPct val="150000"/>
              </a:lnSpc>
            </a:pPr>
            <a:r>
              <a:rPr lang="vi-VN" sz="2400"/>
              <a:t>	C. 0,002 mol/g.			D. 0,010 mol/g.</a:t>
            </a:r>
          </a:p>
        </p:txBody>
      </p:sp>
      <p:sp>
        <p:nvSpPr>
          <p:cNvPr id="3" name="Hình Bầu dục 2">
            <a:extLst>
              <a:ext uri="{FF2B5EF4-FFF2-40B4-BE49-F238E27FC236}">
                <a16:creationId xmlns="" xmlns:a16="http://schemas.microsoft.com/office/drawing/2014/main" id="{316BDE8B-98FF-1093-8858-C93934966BF2}"/>
              </a:ext>
            </a:extLst>
          </p:cNvPr>
          <p:cNvSpPr/>
          <p:nvPr/>
        </p:nvSpPr>
        <p:spPr>
          <a:xfrm>
            <a:off x="1489967" y="2936241"/>
            <a:ext cx="568960" cy="4064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Hộp Văn bản 3">
            <a:extLst>
              <a:ext uri="{FF2B5EF4-FFF2-40B4-BE49-F238E27FC236}">
                <a16:creationId xmlns="" xmlns:a16="http://schemas.microsoft.com/office/drawing/2014/main" id="{4FD7C267-619B-0DA1-B61B-7D0CCFBFDA9D}"/>
              </a:ext>
            </a:extLst>
          </p:cNvPr>
          <p:cNvSpPr txBox="1"/>
          <p:nvPr/>
        </p:nvSpPr>
        <p:spPr>
          <a:xfrm>
            <a:off x="369824" y="3606801"/>
            <a:ext cx="7616188" cy="430887"/>
          </a:xfrm>
          <a:prstGeom prst="rect">
            <a:avLst/>
          </a:prstGeom>
          <a:noFill/>
        </p:spPr>
        <p:txBody>
          <a:bodyPr wrap="none" rtlCol="0">
            <a:spAutoFit/>
          </a:bodyPr>
          <a:lstStyle/>
          <a:p>
            <a:r>
              <a:rPr lang="vi-VN" sz="2200" b="1">
                <a:solidFill>
                  <a:srgbClr val="0070C0"/>
                </a:solidFill>
              </a:rPr>
              <a:t>Nồng độ chất màu hấp phụ bởi 5 gam than hoạt tính là:</a:t>
            </a:r>
          </a:p>
        </p:txBody>
      </p:sp>
      <p:graphicFrame>
        <p:nvGraphicFramePr>
          <p:cNvPr id="5" name="Đối tượng 4">
            <a:extLst>
              <a:ext uri="{FF2B5EF4-FFF2-40B4-BE49-F238E27FC236}">
                <a16:creationId xmlns="" xmlns:a16="http://schemas.microsoft.com/office/drawing/2014/main" id="{09ACE7D2-7BC1-BF7B-4BE9-9F00953EAEFF}"/>
              </a:ext>
            </a:extLst>
          </p:cNvPr>
          <p:cNvGraphicFramePr>
            <a:graphicFrameLocks noChangeAspect="1"/>
          </p:cNvGraphicFramePr>
          <p:nvPr>
            <p:extLst>
              <p:ext uri="{D42A27DB-BD31-4B8C-83A1-F6EECF244321}">
                <p14:modId xmlns:p14="http://schemas.microsoft.com/office/powerpoint/2010/main" val="1083892225"/>
              </p:ext>
            </p:extLst>
          </p:nvPr>
        </p:nvGraphicFramePr>
        <p:xfrm>
          <a:off x="3902710" y="4084644"/>
          <a:ext cx="3147060" cy="330200"/>
        </p:xfrm>
        <a:graphic>
          <a:graphicData uri="http://schemas.openxmlformats.org/presentationml/2006/ole">
            <mc:AlternateContent xmlns:mc="http://schemas.openxmlformats.org/markup-compatibility/2006">
              <mc:Choice xmlns:v="urn:schemas-microsoft-com:vml" Requires="v">
                <p:oleObj spid="_x0000_s8233" name="Equation" r:id="rId3" imgW="2247840" imgH="330120" progId="Equation.DSMT4">
                  <p:embed/>
                </p:oleObj>
              </mc:Choice>
              <mc:Fallback>
                <p:oleObj name="Equation" r:id="rId3" imgW="2247840" imgH="330120" progId="Equation.DSMT4">
                  <p:embed/>
                  <p:pic>
                    <p:nvPicPr>
                      <p:cNvPr id="0" name=""/>
                      <p:cNvPicPr/>
                      <p:nvPr/>
                    </p:nvPicPr>
                    <p:blipFill>
                      <a:blip r:embed="rId4"/>
                      <a:stretch>
                        <a:fillRect/>
                      </a:stretch>
                    </p:blipFill>
                    <p:spPr>
                      <a:xfrm>
                        <a:off x="3902710" y="4084644"/>
                        <a:ext cx="3147060" cy="330200"/>
                      </a:xfrm>
                      <a:prstGeom prst="rect">
                        <a:avLst/>
                      </a:prstGeom>
                    </p:spPr>
                  </p:pic>
                </p:oleObj>
              </mc:Fallback>
            </mc:AlternateContent>
          </a:graphicData>
        </a:graphic>
      </p:graphicFrame>
      <p:sp>
        <p:nvSpPr>
          <p:cNvPr id="6" name="Hộp Văn bản 5">
            <a:extLst>
              <a:ext uri="{FF2B5EF4-FFF2-40B4-BE49-F238E27FC236}">
                <a16:creationId xmlns="" xmlns:a16="http://schemas.microsoft.com/office/drawing/2014/main" id="{8B302621-5AE4-D34E-6470-1E29532A50BE}"/>
              </a:ext>
            </a:extLst>
          </p:cNvPr>
          <p:cNvSpPr txBox="1"/>
          <p:nvPr/>
        </p:nvSpPr>
        <p:spPr>
          <a:xfrm>
            <a:off x="369824" y="4455288"/>
            <a:ext cx="7616188" cy="430887"/>
          </a:xfrm>
          <a:prstGeom prst="rect">
            <a:avLst/>
          </a:prstGeom>
          <a:noFill/>
        </p:spPr>
        <p:txBody>
          <a:bodyPr wrap="none" rtlCol="0">
            <a:spAutoFit/>
          </a:bodyPr>
          <a:lstStyle/>
          <a:p>
            <a:r>
              <a:rPr lang="vi-VN" sz="2200" b="1">
                <a:solidFill>
                  <a:srgbClr val="0070C0"/>
                </a:solidFill>
              </a:rPr>
              <a:t>Nồng độ chất màu hấp phụ bởi 1 gam than hoạt tính là:</a:t>
            </a:r>
          </a:p>
        </p:txBody>
      </p:sp>
      <p:graphicFrame>
        <p:nvGraphicFramePr>
          <p:cNvPr id="7" name="Đối tượng 6">
            <a:extLst>
              <a:ext uri="{FF2B5EF4-FFF2-40B4-BE49-F238E27FC236}">
                <a16:creationId xmlns="" xmlns:a16="http://schemas.microsoft.com/office/drawing/2014/main" id="{CBC884D5-6DD4-2646-AE66-A0268A78E08A}"/>
              </a:ext>
            </a:extLst>
          </p:cNvPr>
          <p:cNvGraphicFramePr>
            <a:graphicFrameLocks noChangeAspect="1"/>
          </p:cNvGraphicFramePr>
          <p:nvPr>
            <p:extLst>
              <p:ext uri="{D42A27DB-BD31-4B8C-83A1-F6EECF244321}">
                <p14:modId xmlns:p14="http://schemas.microsoft.com/office/powerpoint/2010/main" val="1510724723"/>
              </p:ext>
            </p:extLst>
          </p:nvPr>
        </p:nvGraphicFramePr>
        <p:xfrm>
          <a:off x="3637865" y="4924335"/>
          <a:ext cx="3004820" cy="698500"/>
        </p:xfrm>
        <a:graphic>
          <a:graphicData uri="http://schemas.openxmlformats.org/presentationml/2006/ole">
            <mc:AlternateContent xmlns:mc="http://schemas.openxmlformats.org/markup-compatibility/2006">
              <mc:Choice xmlns:v="urn:schemas-microsoft-com:vml" Requires="v">
                <p:oleObj spid="_x0000_s8234" name="Equation" r:id="rId5" imgW="2145960" imgH="698400" progId="Equation.DSMT4">
                  <p:embed/>
                </p:oleObj>
              </mc:Choice>
              <mc:Fallback>
                <p:oleObj name="Equation" r:id="rId5" imgW="2145960" imgH="698400" progId="Equation.DSMT4">
                  <p:embed/>
                  <p:pic>
                    <p:nvPicPr>
                      <p:cNvPr id="0" name=""/>
                      <p:cNvPicPr/>
                      <p:nvPr/>
                    </p:nvPicPr>
                    <p:blipFill>
                      <a:blip r:embed="rId6"/>
                      <a:stretch>
                        <a:fillRect/>
                      </a:stretch>
                    </p:blipFill>
                    <p:spPr>
                      <a:xfrm>
                        <a:off x="3637865" y="4924335"/>
                        <a:ext cx="3004820" cy="698500"/>
                      </a:xfrm>
                      <a:prstGeom prst="rect">
                        <a:avLst/>
                      </a:prstGeom>
                    </p:spPr>
                  </p:pic>
                </p:oleObj>
              </mc:Fallback>
            </mc:AlternateContent>
          </a:graphicData>
        </a:graphic>
      </p:graphicFrame>
      <p:sp>
        <p:nvSpPr>
          <p:cNvPr id="10" name="Hộp Văn bản 9">
            <a:extLst>
              <a:ext uri="{FF2B5EF4-FFF2-40B4-BE49-F238E27FC236}">
                <a16:creationId xmlns="" xmlns:a16="http://schemas.microsoft.com/office/drawing/2014/main" id="{003E182C-0138-00B7-A76D-12C9034FBA91}"/>
              </a:ext>
            </a:extLst>
          </p:cNvPr>
          <p:cNvSpPr txBox="1"/>
          <p:nvPr/>
        </p:nvSpPr>
        <p:spPr>
          <a:xfrm>
            <a:off x="369825" y="5600037"/>
            <a:ext cx="11151539" cy="430887"/>
          </a:xfrm>
          <a:prstGeom prst="rect">
            <a:avLst/>
          </a:prstGeom>
          <a:noFill/>
        </p:spPr>
        <p:txBody>
          <a:bodyPr wrap="square">
            <a:spAutoFit/>
          </a:bodyPr>
          <a:lstStyle/>
          <a:p>
            <a:r>
              <a:rPr lang="vi-VN" sz="2200" b="1">
                <a:solidFill>
                  <a:srgbClr val="0070C0"/>
                </a:solidFill>
                <a:sym typeface="Wingdings" panose="05000000000000000000" pitchFamily="2" charset="2"/>
              </a:rPr>
              <a:t> </a:t>
            </a:r>
            <a:r>
              <a:rPr lang="vi-VN" sz="2200" b="1">
                <a:solidFill>
                  <a:srgbClr val="0070C0"/>
                </a:solidFill>
              </a:rPr>
              <a:t>Lượng chất màu được 1 g than hấp phụ là</a:t>
            </a:r>
          </a:p>
        </p:txBody>
      </p:sp>
      <p:graphicFrame>
        <p:nvGraphicFramePr>
          <p:cNvPr id="11" name="Đối tượng 10">
            <a:extLst>
              <a:ext uri="{FF2B5EF4-FFF2-40B4-BE49-F238E27FC236}">
                <a16:creationId xmlns="" xmlns:a16="http://schemas.microsoft.com/office/drawing/2014/main" id="{D8C1DFA6-8F62-33F7-DEFE-3C4119FDEFCB}"/>
              </a:ext>
            </a:extLst>
          </p:cNvPr>
          <p:cNvGraphicFramePr>
            <a:graphicFrameLocks noChangeAspect="1"/>
          </p:cNvGraphicFramePr>
          <p:nvPr>
            <p:extLst>
              <p:ext uri="{D42A27DB-BD31-4B8C-83A1-F6EECF244321}">
                <p14:modId xmlns:p14="http://schemas.microsoft.com/office/powerpoint/2010/main" val="214039127"/>
              </p:ext>
            </p:extLst>
          </p:nvPr>
        </p:nvGraphicFramePr>
        <p:xfrm>
          <a:off x="3651568" y="6064250"/>
          <a:ext cx="4587240" cy="698500"/>
        </p:xfrm>
        <a:graphic>
          <a:graphicData uri="http://schemas.openxmlformats.org/presentationml/2006/ole">
            <mc:AlternateContent xmlns:mc="http://schemas.openxmlformats.org/markup-compatibility/2006">
              <mc:Choice xmlns:v="urn:schemas-microsoft-com:vml" Requires="v">
                <p:oleObj spid="_x0000_s8235" name="Equation" r:id="rId7" imgW="3276360" imgH="698400" progId="Equation.DSMT4">
                  <p:embed/>
                </p:oleObj>
              </mc:Choice>
              <mc:Fallback>
                <p:oleObj name="Equation" r:id="rId7" imgW="3276360" imgH="698400" progId="Equation.DSMT4">
                  <p:embed/>
                  <p:pic>
                    <p:nvPicPr>
                      <p:cNvPr id="0" name=""/>
                      <p:cNvPicPr/>
                      <p:nvPr/>
                    </p:nvPicPr>
                    <p:blipFill>
                      <a:blip r:embed="rId8"/>
                      <a:stretch>
                        <a:fillRect/>
                      </a:stretch>
                    </p:blipFill>
                    <p:spPr>
                      <a:xfrm>
                        <a:off x="3651568" y="6064250"/>
                        <a:ext cx="4587240" cy="698500"/>
                      </a:xfrm>
                      <a:prstGeom prst="rect">
                        <a:avLst/>
                      </a:prstGeom>
                    </p:spPr>
                  </p:pic>
                </p:oleObj>
              </mc:Fallback>
            </mc:AlternateContent>
          </a:graphicData>
        </a:graphic>
      </p:graphicFrame>
    </p:spTree>
    <p:extLst>
      <p:ext uri="{BB962C8B-B14F-4D97-AF65-F5344CB8AC3E}">
        <p14:creationId xmlns:p14="http://schemas.microsoft.com/office/powerpoint/2010/main" val="404191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animBg="1"/>
      <p:bldP spid="4" grpId="0"/>
      <p:bldP spid="6"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818" y="817415"/>
            <a:ext cx="12758927" cy="2123658"/>
          </a:xfrm>
          <a:prstGeom prst="rect">
            <a:avLst/>
          </a:prstGeom>
          <a:solidFill>
            <a:schemeClr val="accent2">
              <a:lumMod val="20000"/>
              <a:lumOff val="80000"/>
            </a:schemeClr>
          </a:solidFill>
        </p:spPr>
        <p:txBody>
          <a:bodyPr wrap="square" rtlCol="0">
            <a:spAutoFit/>
          </a:bodyPr>
          <a:lstStyle/>
          <a:p>
            <a:r>
              <a:rPr lang="en-US" sz="4400" smtClean="0">
                <a:solidFill>
                  <a:srgbClr val="0070C0"/>
                </a:solidFill>
                <a:latin typeface="Times New Roman" pitchFamily="18" charset="0"/>
                <a:cs typeface="Times New Roman" pitchFamily="18" charset="0"/>
              </a:rPr>
              <a:t>Điền từ thích hợp vào dấu …..sau cho thích hợp: </a:t>
            </a:r>
          </a:p>
          <a:p>
            <a:r>
              <a:rPr lang="en-US" sz="4400" smtClean="0">
                <a:solidFill>
                  <a:srgbClr val="0070C0"/>
                </a:solidFill>
                <a:latin typeface="Times New Roman" pitchFamily="18" charset="0"/>
                <a:cs typeface="Times New Roman" pitchFamily="18" charset="0"/>
              </a:rPr>
              <a:t>“Các nguyên tử kim loại khi tham gia phản ứng hóa học có xu hướng</a:t>
            </a:r>
            <a:r>
              <a:rPr lang="en-US" sz="4400" b="1" smtClean="0">
                <a:solidFill>
                  <a:srgbClr val="0070C0"/>
                </a:solidFill>
                <a:latin typeface="Times New Roman" pitchFamily="18" charset="0"/>
                <a:cs typeface="Times New Roman" pitchFamily="18" charset="0"/>
              </a:rPr>
              <a:t>…..</a:t>
            </a:r>
            <a:r>
              <a:rPr lang="en-US" sz="4400" smtClean="0">
                <a:solidFill>
                  <a:srgbClr val="0070C0"/>
                </a:solidFill>
                <a:latin typeface="Times New Roman" pitchFamily="18" charset="0"/>
                <a:cs typeface="Times New Roman" pitchFamily="18" charset="0"/>
              </a:rPr>
              <a:t> để tạo ra</a:t>
            </a:r>
            <a:r>
              <a:rPr lang="en-US" sz="4400" b="1" smtClean="0">
                <a:solidFill>
                  <a:srgbClr val="0070C0"/>
                </a:solidFill>
                <a:latin typeface="Times New Roman" pitchFamily="18" charset="0"/>
                <a:cs typeface="Times New Roman" pitchFamily="18" charset="0"/>
              </a:rPr>
              <a:t>…..</a:t>
            </a:r>
            <a:r>
              <a:rPr lang="en-US" sz="4400" smtClean="0">
                <a:solidFill>
                  <a:srgbClr val="0070C0"/>
                </a:solidFill>
                <a:latin typeface="Times New Roman" pitchFamily="18" charset="0"/>
                <a:cs typeface="Times New Roman" pitchFamily="18" charset="0"/>
              </a:rPr>
              <a:t>”</a:t>
            </a:r>
            <a:endParaRPr lang="en-US" sz="4400">
              <a:solidFill>
                <a:srgbClr val="0070C0"/>
              </a:solidFill>
              <a:latin typeface="Times New Roman" pitchFamily="18" charset="0"/>
              <a:cs typeface="Times New Roman" pitchFamily="18" charset="0"/>
            </a:endParaRPr>
          </a:p>
        </p:txBody>
      </p:sp>
      <p:sp>
        <p:nvSpPr>
          <p:cNvPr id="3" name="Hình chữ nhật: Góc Tròn 1">
            <a:extLst>
              <a:ext uri="{FF2B5EF4-FFF2-40B4-BE49-F238E27FC236}">
                <a16:creationId xmlns="" xmlns:a16="http://schemas.microsoft.com/office/drawing/2014/main" id="{8E09355D-7AA5-264C-7493-204CA82411A8}"/>
              </a:ext>
            </a:extLst>
          </p:cNvPr>
          <p:cNvSpPr/>
          <p:nvPr/>
        </p:nvSpPr>
        <p:spPr>
          <a:xfrm>
            <a:off x="42673" y="33619"/>
            <a:ext cx="2187910" cy="603690"/>
          </a:xfrm>
          <a:prstGeom prst="roundRect">
            <a:avLst>
              <a:gd name="adj" fmla="val 50000"/>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smtClean="0">
                <a:solidFill>
                  <a:schemeClr val="bg1"/>
                </a:solidFill>
                <a:latin typeface="Times New Roman" pitchFamily="18" charset="0"/>
                <a:cs typeface="Times New Roman" pitchFamily="18" charset="0"/>
              </a:rPr>
              <a:t>Câu 2</a:t>
            </a:r>
            <a:endParaRPr lang="vi-VN" sz="4800" b="1">
              <a:solidFill>
                <a:schemeClr val="bg1"/>
              </a:solidFill>
              <a:latin typeface="Times New Roman" pitchFamily="18" charset="0"/>
              <a:cs typeface="Times New Roman" pitchFamily="18" charset="0"/>
            </a:endParaRPr>
          </a:p>
        </p:txBody>
      </p:sp>
      <p:sp>
        <p:nvSpPr>
          <p:cNvPr id="4" name="TextBox 3"/>
          <p:cNvSpPr txBox="1"/>
          <p:nvPr/>
        </p:nvSpPr>
        <p:spPr>
          <a:xfrm>
            <a:off x="962876" y="3269714"/>
            <a:ext cx="4925293" cy="707886"/>
          </a:xfrm>
          <a:prstGeom prst="rect">
            <a:avLst/>
          </a:prstGeom>
          <a:noFill/>
        </p:spPr>
        <p:txBody>
          <a:bodyPr wrap="square" rtlCol="0">
            <a:spAutoFit/>
          </a:bodyPr>
          <a:lstStyle/>
          <a:p>
            <a:r>
              <a:rPr lang="en-US" sz="4000" smtClean="0">
                <a:latin typeface="Times New Roman" pitchFamily="18" charset="0"/>
                <a:cs typeface="Times New Roman" pitchFamily="18" charset="0"/>
              </a:rPr>
              <a:t>Cho electron, ion âm.</a:t>
            </a:r>
            <a:endParaRPr lang="en-US" sz="4000">
              <a:latin typeface="Times New Roman" pitchFamily="18" charset="0"/>
              <a:cs typeface="Times New Roman" pitchFamily="18" charset="0"/>
            </a:endParaRPr>
          </a:p>
        </p:txBody>
      </p:sp>
      <p:sp>
        <p:nvSpPr>
          <p:cNvPr id="5" name="TextBox 4"/>
          <p:cNvSpPr txBox="1"/>
          <p:nvPr/>
        </p:nvSpPr>
        <p:spPr>
          <a:xfrm>
            <a:off x="7038118" y="3209461"/>
            <a:ext cx="5347831" cy="707886"/>
          </a:xfrm>
          <a:prstGeom prst="rect">
            <a:avLst/>
          </a:prstGeom>
          <a:noFill/>
        </p:spPr>
        <p:txBody>
          <a:bodyPr wrap="square" rtlCol="0">
            <a:spAutoFit/>
          </a:bodyPr>
          <a:lstStyle/>
          <a:p>
            <a:r>
              <a:rPr lang="en-US" sz="4000" smtClean="0">
                <a:latin typeface="Times New Roman" pitchFamily="18" charset="0"/>
                <a:cs typeface="Times New Roman" pitchFamily="18" charset="0"/>
              </a:rPr>
              <a:t>Cho electron, ion dương.</a:t>
            </a:r>
            <a:endParaRPr lang="en-US" sz="4000">
              <a:latin typeface="Times New Roman" pitchFamily="18" charset="0"/>
              <a:cs typeface="Times New Roman" pitchFamily="18" charset="0"/>
            </a:endParaRPr>
          </a:p>
        </p:txBody>
      </p:sp>
      <p:sp>
        <p:nvSpPr>
          <p:cNvPr id="6" name="Oval 5"/>
          <p:cNvSpPr/>
          <p:nvPr/>
        </p:nvSpPr>
        <p:spPr>
          <a:xfrm>
            <a:off x="124679" y="3209461"/>
            <a:ext cx="748145" cy="752977"/>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latin typeface="Times New Roman" pitchFamily="18" charset="0"/>
                <a:cs typeface="Times New Roman" pitchFamily="18" charset="0"/>
              </a:rPr>
              <a:t>A</a:t>
            </a:r>
            <a:endParaRPr lang="en-US" sz="5400">
              <a:latin typeface="Times New Roman" pitchFamily="18" charset="0"/>
              <a:cs typeface="Times New Roman" pitchFamily="18" charset="0"/>
            </a:endParaRPr>
          </a:p>
        </p:txBody>
      </p:sp>
      <p:sp>
        <p:nvSpPr>
          <p:cNvPr id="7" name="Oval 6"/>
          <p:cNvSpPr/>
          <p:nvPr/>
        </p:nvSpPr>
        <p:spPr>
          <a:xfrm>
            <a:off x="6165284" y="3292591"/>
            <a:ext cx="748145" cy="752977"/>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latin typeface="Times New Roman" pitchFamily="18" charset="0"/>
                <a:cs typeface="Times New Roman" pitchFamily="18" charset="0"/>
              </a:rPr>
              <a:t>B</a:t>
            </a:r>
          </a:p>
        </p:txBody>
      </p:sp>
      <p:sp>
        <p:nvSpPr>
          <p:cNvPr id="8" name="TextBox 7"/>
          <p:cNvSpPr txBox="1"/>
          <p:nvPr/>
        </p:nvSpPr>
        <p:spPr>
          <a:xfrm>
            <a:off x="997511" y="4710587"/>
            <a:ext cx="4890657" cy="707886"/>
          </a:xfrm>
          <a:prstGeom prst="rect">
            <a:avLst/>
          </a:prstGeom>
          <a:noFill/>
        </p:spPr>
        <p:txBody>
          <a:bodyPr wrap="square" rtlCol="0">
            <a:spAutoFit/>
          </a:bodyPr>
          <a:lstStyle/>
          <a:p>
            <a:r>
              <a:rPr lang="en-US" sz="4000" smtClean="0">
                <a:latin typeface="Times New Roman" pitchFamily="18" charset="0"/>
                <a:cs typeface="Times New Roman" pitchFamily="18" charset="0"/>
              </a:rPr>
              <a:t>Nhận electron, ion âm.</a:t>
            </a:r>
            <a:endParaRPr lang="en-US" sz="4000">
              <a:latin typeface="Times New Roman" pitchFamily="18" charset="0"/>
              <a:cs typeface="Times New Roman" pitchFamily="18" charset="0"/>
            </a:endParaRPr>
          </a:p>
        </p:txBody>
      </p:sp>
      <p:sp>
        <p:nvSpPr>
          <p:cNvPr id="9" name="TextBox 8"/>
          <p:cNvSpPr txBox="1"/>
          <p:nvPr/>
        </p:nvSpPr>
        <p:spPr>
          <a:xfrm>
            <a:off x="7072753" y="4802739"/>
            <a:ext cx="5714991" cy="707886"/>
          </a:xfrm>
          <a:prstGeom prst="rect">
            <a:avLst/>
          </a:prstGeom>
          <a:noFill/>
        </p:spPr>
        <p:txBody>
          <a:bodyPr wrap="square" rtlCol="0">
            <a:spAutoFit/>
          </a:bodyPr>
          <a:lstStyle/>
          <a:p>
            <a:r>
              <a:rPr lang="en-US" sz="4000" smtClean="0">
                <a:latin typeface="Times New Roman" pitchFamily="18" charset="0"/>
                <a:cs typeface="Times New Roman" pitchFamily="18" charset="0"/>
              </a:rPr>
              <a:t>Nhận electron, ion dương.</a:t>
            </a:r>
            <a:endParaRPr lang="en-US" sz="4000">
              <a:latin typeface="Times New Roman" pitchFamily="18" charset="0"/>
              <a:cs typeface="Times New Roman" pitchFamily="18" charset="0"/>
            </a:endParaRPr>
          </a:p>
        </p:txBody>
      </p:sp>
      <p:sp>
        <p:nvSpPr>
          <p:cNvPr id="10" name="Oval 9"/>
          <p:cNvSpPr/>
          <p:nvPr/>
        </p:nvSpPr>
        <p:spPr>
          <a:xfrm>
            <a:off x="159314" y="4636479"/>
            <a:ext cx="748145" cy="752977"/>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latin typeface="Times New Roman" pitchFamily="18" charset="0"/>
                <a:cs typeface="Times New Roman" pitchFamily="18" charset="0"/>
              </a:rPr>
              <a:t>C</a:t>
            </a:r>
          </a:p>
        </p:txBody>
      </p:sp>
      <p:sp>
        <p:nvSpPr>
          <p:cNvPr id="11" name="Oval 10"/>
          <p:cNvSpPr/>
          <p:nvPr/>
        </p:nvSpPr>
        <p:spPr>
          <a:xfrm>
            <a:off x="6199919" y="4719609"/>
            <a:ext cx="748145" cy="752977"/>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latin typeface="Times New Roman" pitchFamily="18" charset="0"/>
                <a:cs typeface="Times New Roman" pitchFamily="18" charset="0"/>
              </a:rPr>
              <a:t>D</a:t>
            </a:r>
            <a:endParaRPr lang="en-US" sz="5400">
              <a:latin typeface="Times New Roman" pitchFamily="18" charset="0"/>
              <a:cs typeface="Times New Roman" pitchFamily="18" charset="0"/>
            </a:endParaRPr>
          </a:p>
        </p:txBody>
      </p:sp>
    </p:spTree>
    <p:extLst>
      <p:ext uri="{BB962C8B-B14F-4D97-AF65-F5344CB8AC3E}">
        <p14:creationId xmlns:p14="http://schemas.microsoft.com/office/powerpoint/2010/main" val="372401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7"/>
                                        </p:tgtEl>
                                        <p:attrNameLst>
                                          <p:attrName>fillcolor</p:attrName>
                                        </p:attrNameLst>
                                      </p:cBhvr>
                                      <p:to>
                                        <a:schemeClr val="accent2"/>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818" y="817415"/>
            <a:ext cx="12758927" cy="769441"/>
          </a:xfrm>
          <a:prstGeom prst="rect">
            <a:avLst/>
          </a:prstGeom>
          <a:solidFill>
            <a:schemeClr val="accent2">
              <a:lumMod val="20000"/>
              <a:lumOff val="80000"/>
            </a:schemeClr>
          </a:solidFill>
        </p:spPr>
        <p:txBody>
          <a:bodyPr wrap="square" rtlCol="0">
            <a:spAutoFit/>
          </a:bodyPr>
          <a:lstStyle/>
          <a:p>
            <a:r>
              <a:rPr lang="en-US" sz="4400" smtClean="0">
                <a:solidFill>
                  <a:srgbClr val="0070C0"/>
                </a:solidFill>
                <a:latin typeface="Times New Roman" pitchFamily="18" charset="0"/>
                <a:cs typeface="Times New Roman" pitchFamily="18" charset="0"/>
              </a:rPr>
              <a:t>Ở điều kiện thường phi kim có thể tồn tại ở trạng thái:</a:t>
            </a:r>
            <a:endParaRPr lang="en-US" sz="4400">
              <a:solidFill>
                <a:srgbClr val="0070C0"/>
              </a:solidFill>
              <a:latin typeface="Times New Roman" pitchFamily="18" charset="0"/>
              <a:cs typeface="Times New Roman" pitchFamily="18" charset="0"/>
            </a:endParaRPr>
          </a:p>
        </p:txBody>
      </p:sp>
      <p:sp>
        <p:nvSpPr>
          <p:cNvPr id="3" name="Hình chữ nhật: Góc Tròn 1">
            <a:extLst>
              <a:ext uri="{FF2B5EF4-FFF2-40B4-BE49-F238E27FC236}">
                <a16:creationId xmlns="" xmlns:a16="http://schemas.microsoft.com/office/drawing/2014/main" id="{8E09355D-7AA5-264C-7493-204CA82411A8}"/>
              </a:ext>
            </a:extLst>
          </p:cNvPr>
          <p:cNvSpPr/>
          <p:nvPr/>
        </p:nvSpPr>
        <p:spPr>
          <a:xfrm>
            <a:off x="42673" y="33619"/>
            <a:ext cx="2187910" cy="603690"/>
          </a:xfrm>
          <a:prstGeom prst="roundRect">
            <a:avLst>
              <a:gd name="adj" fmla="val 50000"/>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smtClean="0">
                <a:solidFill>
                  <a:schemeClr val="bg1"/>
                </a:solidFill>
                <a:latin typeface="Times New Roman" pitchFamily="18" charset="0"/>
                <a:cs typeface="Times New Roman" pitchFamily="18" charset="0"/>
              </a:rPr>
              <a:t>Câu 3</a:t>
            </a:r>
            <a:endParaRPr lang="vi-VN" sz="4800" b="1">
              <a:solidFill>
                <a:schemeClr val="bg1"/>
              </a:solidFill>
              <a:latin typeface="Times New Roman" pitchFamily="18" charset="0"/>
              <a:cs typeface="Times New Roman" pitchFamily="18" charset="0"/>
            </a:endParaRPr>
          </a:p>
        </p:txBody>
      </p:sp>
      <p:sp>
        <p:nvSpPr>
          <p:cNvPr id="4" name="TextBox 3"/>
          <p:cNvSpPr txBox="1"/>
          <p:nvPr/>
        </p:nvSpPr>
        <p:spPr>
          <a:xfrm>
            <a:off x="1949828" y="1890884"/>
            <a:ext cx="2854381" cy="707886"/>
          </a:xfrm>
          <a:prstGeom prst="rect">
            <a:avLst/>
          </a:prstGeom>
          <a:noFill/>
        </p:spPr>
        <p:txBody>
          <a:bodyPr wrap="square" rtlCol="0">
            <a:spAutoFit/>
          </a:bodyPr>
          <a:lstStyle/>
          <a:p>
            <a:r>
              <a:rPr lang="en-US" sz="4000" smtClean="0">
                <a:latin typeface="Times New Roman" pitchFamily="18" charset="0"/>
                <a:cs typeface="Times New Roman" pitchFamily="18" charset="0"/>
              </a:rPr>
              <a:t>Rắn, lỏng.</a:t>
            </a:r>
            <a:endParaRPr lang="en-US" sz="4000">
              <a:latin typeface="Times New Roman" pitchFamily="18" charset="0"/>
              <a:cs typeface="Times New Roman" pitchFamily="18" charset="0"/>
            </a:endParaRPr>
          </a:p>
        </p:txBody>
      </p:sp>
      <p:sp>
        <p:nvSpPr>
          <p:cNvPr id="5" name="TextBox 4"/>
          <p:cNvSpPr txBox="1"/>
          <p:nvPr/>
        </p:nvSpPr>
        <p:spPr>
          <a:xfrm>
            <a:off x="7038118" y="1830631"/>
            <a:ext cx="5347831" cy="707886"/>
          </a:xfrm>
          <a:prstGeom prst="rect">
            <a:avLst/>
          </a:prstGeom>
          <a:noFill/>
        </p:spPr>
        <p:txBody>
          <a:bodyPr wrap="square" rtlCol="0">
            <a:spAutoFit/>
          </a:bodyPr>
          <a:lstStyle/>
          <a:p>
            <a:r>
              <a:rPr lang="en-US" sz="4000" smtClean="0">
                <a:latin typeface="Times New Roman" pitchFamily="18" charset="0"/>
                <a:cs typeface="Times New Roman" pitchFamily="18" charset="0"/>
              </a:rPr>
              <a:t>Rắn, khí.</a:t>
            </a:r>
            <a:endParaRPr lang="en-US" sz="4000">
              <a:latin typeface="Times New Roman" pitchFamily="18" charset="0"/>
              <a:cs typeface="Times New Roman" pitchFamily="18" charset="0"/>
            </a:endParaRPr>
          </a:p>
        </p:txBody>
      </p:sp>
      <p:sp>
        <p:nvSpPr>
          <p:cNvPr id="6" name="Oval 5"/>
          <p:cNvSpPr/>
          <p:nvPr/>
        </p:nvSpPr>
        <p:spPr>
          <a:xfrm>
            <a:off x="1111631" y="1830631"/>
            <a:ext cx="748145" cy="752977"/>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latin typeface="Times New Roman" pitchFamily="18" charset="0"/>
                <a:cs typeface="Times New Roman" pitchFamily="18" charset="0"/>
              </a:rPr>
              <a:t>A</a:t>
            </a:r>
            <a:endParaRPr lang="en-US" sz="5400">
              <a:latin typeface="Times New Roman" pitchFamily="18" charset="0"/>
              <a:cs typeface="Times New Roman" pitchFamily="18" charset="0"/>
            </a:endParaRPr>
          </a:p>
        </p:txBody>
      </p:sp>
      <p:sp>
        <p:nvSpPr>
          <p:cNvPr id="7" name="Oval 6"/>
          <p:cNvSpPr/>
          <p:nvPr/>
        </p:nvSpPr>
        <p:spPr>
          <a:xfrm>
            <a:off x="6165284" y="1913761"/>
            <a:ext cx="748145" cy="752977"/>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latin typeface="Times New Roman" pitchFamily="18" charset="0"/>
                <a:cs typeface="Times New Roman" pitchFamily="18" charset="0"/>
              </a:rPr>
              <a:t>B</a:t>
            </a:r>
          </a:p>
        </p:txBody>
      </p:sp>
      <p:sp>
        <p:nvSpPr>
          <p:cNvPr id="8" name="TextBox 7"/>
          <p:cNvSpPr txBox="1"/>
          <p:nvPr/>
        </p:nvSpPr>
        <p:spPr>
          <a:xfrm>
            <a:off x="1984464" y="3331757"/>
            <a:ext cx="2819746" cy="707886"/>
          </a:xfrm>
          <a:prstGeom prst="rect">
            <a:avLst/>
          </a:prstGeom>
          <a:noFill/>
        </p:spPr>
        <p:txBody>
          <a:bodyPr wrap="square" rtlCol="0">
            <a:spAutoFit/>
          </a:bodyPr>
          <a:lstStyle/>
          <a:p>
            <a:r>
              <a:rPr lang="en-US" sz="4000" smtClean="0">
                <a:latin typeface="Times New Roman" pitchFamily="18" charset="0"/>
                <a:cs typeface="Times New Roman" pitchFamily="18" charset="0"/>
              </a:rPr>
              <a:t>Lỏng, khí.</a:t>
            </a:r>
            <a:endParaRPr lang="en-US" sz="4000">
              <a:latin typeface="Times New Roman" pitchFamily="18" charset="0"/>
              <a:cs typeface="Times New Roman" pitchFamily="18" charset="0"/>
            </a:endParaRPr>
          </a:p>
        </p:txBody>
      </p:sp>
      <p:sp>
        <p:nvSpPr>
          <p:cNvPr id="9" name="TextBox 8"/>
          <p:cNvSpPr txBox="1"/>
          <p:nvPr/>
        </p:nvSpPr>
        <p:spPr>
          <a:xfrm>
            <a:off x="7072753" y="3423909"/>
            <a:ext cx="5714991" cy="707886"/>
          </a:xfrm>
          <a:prstGeom prst="rect">
            <a:avLst/>
          </a:prstGeom>
          <a:noFill/>
        </p:spPr>
        <p:txBody>
          <a:bodyPr wrap="square" rtlCol="0">
            <a:spAutoFit/>
          </a:bodyPr>
          <a:lstStyle/>
          <a:p>
            <a:r>
              <a:rPr lang="en-US" sz="4000" smtClean="0">
                <a:latin typeface="Times New Roman" pitchFamily="18" charset="0"/>
                <a:cs typeface="Times New Roman" pitchFamily="18" charset="0"/>
              </a:rPr>
              <a:t>Rắn, lỏng, khí.</a:t>
            </a:r>
            <a:endParaRPr lang="en-US" sz="4000">
              <a:latin typeface="Times New Roman" pitchFamily="18" charset="0"/>
              <a:cs typeface="Times New Roman" pitchFamily="18" charset="0"/>
            </a:endParaRPr>
          </a:p>
        </p:txBody>
      </p:sp>
      <p:sp>
        <p:nvSpPr>
          <p:cNvPr id="10" name="Oval 9"/>
          <p:cNvSpPr/>
          <p:nvPr/>
        </p:nvSpPr>
        <p:spPr>
          <a:xfrm>
            <a:off x="1146266" y="3257649"/>
            <a:ext cx="748145" cy="752977"/>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latin typeface="Times New Roman" pitchFamily="18" charset="0"/>
                <a:cs typeface="Times New Roman" pitchFamily="18" charset="0"/>
              </a:rPr>
              <a:t>C</a:t>
            </a:r>
          </a:p>
        </p:txBody>
      </p:sp>
      <p:sp>
        <p:nvSpPr>
          <p:cNvPr id="11" name="Oval 10"/>
          <p:cNvSpPr/>
          <p:nvPr/>
        </p:nvSpPr>
        <p:spPr>
          <a:xfrm>
            <a:off x="6199919" y="3340779"/>
            <a:ext cx="748145" cy="752977"/>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latin typeface="Times New Roman" pitchFamily="18" charset="0"/>
                <a:cs typeface="Times New Roman" pitchFamily="18" charset="0"/>
              </a:rPr>
              <a:t>D</a:t>
            </a:r>
            <a:endParaRPr lang="en-US" sz="5400">
              <a:latin typeface="Times New Roman" pitchFamily="18" charset="0"/>
              <a:cs typeface="Times New Roman" pitchFamily="18" charset="0"/>
            </a:endParaRPr>
          </a:p>
        </p:txBody>
      </p:sp>
    </p:spTree>
    <p:extLst>
      <p:ext uri="{BB962C8B-B14F-4D97-AF65-F5344CB8AC3E}">
        <p14:creationId xmlns:p14="http://schemas.microsoft.com/office/powerpoint/2010/main" val="412352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11"/>
                                        </p:tgtEl>
                                        <p:attrNameLst>
                                          <p:attrName>style.color</p:attrName>
                                        </p:attrNameLst>
                                      </p:cBhvr>
                                      <p:by>
                                        <p:hsl h="7200000" s="0" l="0"/>
                                      </p:by>
                                    </p:animClr>
                                    <p:animClr clrSpc="hsl" dir="cw">
                                      <p:cBhvr>
                                        <p:cTn id="7" dur="500" fill="hold"/>
                                        <p:tgtEl>
                                          <p:spTgt spid="11"/>
                                        </p:tgtEl>
                                        <p:attrNameLst>
                                          <p:attrName>fillcolor</p:attrName>
                                        </p:attrNameLst>
                                      </p:cBhvr>
                                      <p:by>
                                        <p:hsl h="7200000" s="0" l="0"/>
                                      </p:by>
                                    </p:animClr>
                                    <p:animClr clrSpc="hsl" dir="cw">
                                      <p:cBhvr>
                                        <p:cTn id="8" dur="500" fill="hold"/>
                                        <p:tgtEl>
                                          <p:spTgt spid="11"/>
                                        </p:tgtEl>
                                        <p:attrNameLst>
                                          <p:attrName>stroke.color</p:attrName>
                                        </p:attrNameLst>
                                      </p:cBhvr>
                                      <p:by>
                                        <p:hsl h="7200000" s="0" l="0"/>
                                      </p:by>
                                    </p:animClr>
                                    <p:set>
                                      <p:cBhvr>
                                        <p:cTn id="9"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818" y="817415"/>
            <a:ext cx="12758927" cy="1446550"/>
          </a:xfrm>
          <a:prstGeom prst="rect">
            <a:avLst/>
          </a:prstGeom>
          <a:solidFill>
            <a:schemeClr val="accent4">
              <a:lumMod val="20000"/>
              <a:lumOff val="80000"/>
            </a:schemeClr>
          </a:solidFill>
        </p:spPr>
        <p:txBody>
          <a:bodyPr wrap="square" rtlCol="0">
            <a:spAutoFit/>
          </a:bodyPr>
          <a:lstStyle/>
          <a:p>
            <a:r>
              <a:rPr lang="en-US" sz="4400" smtClean="0">
                <a:solidFill>
                  <a:schemeClr val="accent2">
                    <a:lumMod val="75000"/>
                  </a:schemeClr>
                </a:solidFill>
                <a:latin typeface="Times New Roman" pitchFamily="18" charset="0"/>
                <a:cs typeface="Times New Roman" pitchFamily="18" charset="0"/>
              </a:rPr>
              <a:t>Tính chất nào sau đây không phải là tính chất đặc trưng của kim loại</a:t>
            </a:r>
            <a:endParaRPr lang="en-US" sz="4400">
              <a:solidFill>
                <a:schemeClr val="accent2">
                  <a:lumMod val="75000"/>
                </a:schemeClr>
              </a:solidFill>
              <a:latin typeface="Times New Roman" pitchFamily="18" charset="0"/>
              <a:cs typeface="Times New Roman" pitchFamily="18" charset="0"/>
            </a:endParaRPr>
          </a:p>
        </p:txBody>
      </p:sp>
      <p:sp>
        <p:nvSpPr>
          <p:cNvPr id="3" name="Hình chữ nhật: Góc Tròn 1">
            <a:extLst>
              <a:ext uri="{FF2B5EF4-FFF2-40B4-BE49-F238E27FC236}">
                <a16:creationId xmlns="" xmlns:a16="http://schemas.microsoft.com/office/drawing/2014/main" id="{8E09355D-7AA5-264C-7493-204CA82411A8}"/>
              </a:ext>
            </a:extLst>
          </p:cNvPr>
          <p:cNvSpPr/>
          <p:nvPr/>
        </p:nvSpPr>
        <p:spPr>
          <a:xfrm>
            <a:off x="42673" y="33619"/>
            <a:ext cx="2187910" cy="603690"/>
          </a:xfrm>
          <a:prstGeom prst="roundRect">
            <a:avLst>
              <a:gd name="adj" fmla="val 50000"/>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smtClean="0">
                <a:solidFill>
                  <a:schemeClr val="bg1"/>
                </a:solidFill>
                <a:latin typeface="Times New Roman" pitchFamily="18" charset="0"/>
                <a:cs typeface="Times New Roman" pitchFamily="18" charset="0"/>
              </a:rPr>
              <a:t>Câu 4</a:t>
            </a:r>
            <a:endParaRPr lang="vi-VN" sz="4800" b="1">
              <a:solidFill>
                <a:schemeClr val="bg1"/>
              </a:solidFill>
              <a:latin typeface="Times New Roman" pitchFamily="18" charset="0"/>
              <a:cs typeface="Times New Roman" pitchFamily="18" charset="0"/>
            </a:endParaRPr>
          </a:p>
        </p:txBody>
      </p:sp>
      <p:sp>
        <p:nvSpPr>
          <p:cNvPr id="4" name="TextBox 3"/>
          <p:cNvSpPr txBox="1"/>
          <p:nvPr/>
        </p:nvSpPr>
        <p:spPr>
          <a:xfrm>
            <a:off x="962877" y="3037490"/>
            <a:ext cx="3420438" cy="1323439"/>
          </a:xfrm>
          <a:prstGeom prst="rect">
            <a:avLst/>
          </a:prstGeom>
          <a:noFill/>
        </p:spPr>
        <p:txBody>
          <a:bodyPr wrap="square" rtlCol="0">
            <a:spAutoFit/>
          </a:bodyPr>
          <a:lstStyle/>
          <a:p>
            <a:r>
              <a:rPr lang="en-US" sz="4000" smtClean="0">
                <a:latin typeface="Times New Roman" pitchFamily="18" charset="0"/>
                <a:cs typeface="Times New Roman" pitchFamily="18" charset="0"/>
              </a:rPr>
              <a:t>Tác dụng với dung dịch muối</a:t>
            </a:r>
            <a:endParaRPr lang="en-US" sz="4000">
              <a:latin typeface="Times New Roman" pitchFamily="18" charset="0"/>
              <a:cs typeface="Times New Roman" pitchFamily="18" charset="0"/>
            </a:endParaRPr>
          </a:p>
        </p:txBody>
      </p:sp>
      <p:sp>
        <p:nvSpPr>
          <p:cNvPr id="5" name="TextBox 4"/>
          <p:cNvSpPr txBox="1"/>
          <p:nvPr/>
        </p:nvSpPr>
        <p:spPr>
          <a:xfrm>
            <a:off x="7038118" y="3078835"/>
            <a:ext cx="5347831" cy="707886"/>
          </a:xfrm>
          <a:prstGeom prst="rect">
            <a:avLst/>
          </a:prstGeom>
          <a:noFill/>
        </p:spPr>
        <p:txBody>
          <a:bodyPr wrap="square" rtlCol="0">
            <a:spAutoFit/>
          </a:bodyPr>
          <a:lstStyle/>
          <a:p>
            <a:r>
              <a:rPr lang="en-US" sz="4000" smtClean="0">
                <a:latin typeface="Times New Roman" pitchFamily="18" charset="0"/>
                <a:cs typeface="Times New Roman" pitchFamily="18" charset="0"/>
              </a:rPr>
              <a:t>Tác dụng với phi kim.</a:t>
            </a:r>
            <a:endParaRPr lang="en-US" sz="4000">
              <a:latin typeface="Times New Roman" pitchFamily="18" charset="0"/>
              <a:cs typeface="Times New Roman" pitchFamily="18" charset="0"/>
            </a:endParaRPr>
          </a:p>
        </p:txBody>
      </p:sp>
      <p:sp>
        <p:nvSpPr>
          <p:cNvPr id="6" name="Oval 5"/>
          <p:cNvSpPr/>
          <p:nvPr/>
        </p:nvSpPr>
        <p:spPr>
          <a:xfrm>
            <a:off x="124679" y="3078835"/>
            <a:ext cx="748145" cy="752977"/>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latin typeface="Times New Roman" pitchFamily="18" charset="0"/>
                <a:cs typeface="Times New Roman" pitchFamily="18" charset="0"/>
              </a:rPr>
              <a:t>A</a:t>
            </a:r>
            <a:endParaRPr lang="en-US" sz="5400">
              <a:latin typeface="Times New Roman" pitchFamily="18" charset="0"/>
              <a:cs typeface="Times New Roman" pitchFamily="18" charset="0"/>
            </a:endParaRPr>
          </a:p>
        </p:txBody>
      </p:sp>
      <p:sp>
        <p:nvSpPr>
          <p:cNvPr id="7" name="Oval 6"/>
          <p:cNvSpPr/>
          <p:nvPr/>
        </p:nvSpPr>
        <p:spPr>
          <a:xfrm>
            <a:off x="6165284" y="3161965"/>
            <a:ext cx="748145" cy="752977"/>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latin typeface="Times New Roman" pitchFamily="18" charset="0"/>
                <a:cs typeface="Times New Roman" pitchFamily="18" charset="0"/>
              </a:rPr>
              <a:t>B</a:t>
            </a:r>
          </a:p>
        </p:txBody>
      </p:sp>
      <p:sp>
        <p:nvSpPr>
          <p:cNvPr id="8" name="TextBox 7"/>
          <p:cNvSpPr txBox="1"/>
          <p:nvPr/>
        </p:nvSpPr>
        <p:spPr>
          <a:xfrm>
            <a:off x="997511" y="5334689"/>
            <a:ext cx="4890657" cy="707886"/>
          </a:xfrm>
          <a:prstGeom prst="rect">
            <a:avLst/>
          </a:prstGeom>
          <a:noFill/>
        </p:spPr>
        <p:txBody>
          <a:bodyPr wrap="square" rtlCol="0">
            <a:spAutoFit/>
          </a:bodyPr>
          <a:lstStyle/>
          <a:p>
            <a:r>
              <a:rPr lang="en-US" sz="4000" smtClean="0">
                <a:latin typeface="Times New Roman" pitchFamily="18" charset="0"/>
                <a:cs typeface="Times New Roman" pitchFamily="18" charset="0"/>
              </a:rPr>
              <a:t>Tác dụng với base.</a:t>
            </a:r>
            <a:endParaRPr lang="en-US" sz="4000">
              <a:latin typeface="Times New Roman" pitchFamily="18" charset="0"/>
              <a:cs typeface="Times New Roman" pitchFamily="18" charset="0"/>
            </a:endParaRPr>
          </a:p>
        </p:txBody>
      </p:sp>
      <p:sp>
        <p:nvSpPr>
          <p:cNvPr id="9" name="TextBox 8"/>
          <p:cNvSpPr txBox="1"/>
          <p:nvPr/>
        </p:nvSpPr>
        <p:spPr>
          <a:xfrm>
            <a:off x="7072753" y="5310729"/>
            <a:ext cx="5714991" cy="707886"/>
          </a:xfrm>
          <a:prstGeom prst="rect">
            <a:avLst/>
          </a:prstGeom>
          <a:noFill/>
        </p:spPr>
        <p:txBody>
          <a:bodyPr wrap="square" rtlCol="0">
            <a:spAutoFit/>
          </a:bodyPr>
          <a:lstStyle/>
          <a:p>
            <a:r>
              <a:rPr lang="en-US" sz="4000" smtClean="0">
                <a:latin typeface="Times New Roman" pitchFamily="18" charset="0"/>
                <a:cs typeface="Times New Roman" pitchFamily="18" charset="0"/>
              </a:rPr>
              <a:t>Tác dụng với acid.</a:t>
            </a:r>
            <a:endParaRPr lang="en-US" sz="4000">
              <a:latin typeface="Times New Roman" pitchFamily="18" charset="0"/>
              <a:cs typeface="Times New Roman" pitchFamily="18" charset="0"/>
            </a:endParaRPr>
          </a:p>
        </p:txBody>
      </p:sp>
      <p:sp>
        <p:nvSpPr>
          <p:cNvPr id="10" name="Oval 9"/>
          <p:cNvSpPr/>
          <p:nvPr/>
        </p:nvSpPr>
        <p:spPr>
          <a:xfrm>
            <a:off x="159314" y="5260581"/>
            <a:ext cx="748145" cy="752977"/>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latin typeface="Times New Roman" pitchFamily="18" charset="0"/>
                <a:cs typeface="Times New Roman" pitchFamily="18" charset="0"/>
              </a:rPr>
              <a:t>C</a:t>
            </a:r>
          </a:p>
        </p:txBody>
      </p:sp>
      <p:sp>
        <p:nvSpPr>
          <p:cNvPr id="11" name="Oval 10"/>
          <p:cNvSpPr/>
          <p:nvPr/>
        </p:nvSpPr>
        <p:spPr>
          <a:xfrm>
            <a:off x="6199919" y="5227599"/>
            <a:ext cx="748145" cy="752977"/>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latin typeface="Times New Roman" pitchFamily="18" charset="0"/>
                <a:cs typeface="Times New Roman" pitchFamily="18" charset="0"/>
              </a:rPr>
              <a:t>D</a:t>
            </a:r>
            <a:endParaRPr lang="en-US" sz="5400">
              <a:latin typeface="Times New Roman" pitchFamily="18" charset="0"/>
              <a:cs typeface="Times New Roman" pitchFamily="18" charset="0"/>
            </a:endParaRPr>
          </a:p>
        </p:txBody>
      </p:sp>
    </p:spTree>
    <p:extLst>
      <p:ext uri="{BB962C8B-B14F-4D97-AF65-F5344CB8AC3E}">
        <p14:creationId xmlns:p14="http://schemas.microsoft.com/office/powerpoint/2010/main" val="49864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10"/>
                                        </p:tgtEl>
                                        <p:attrNameLst>
                                          <p:attrName>style.color</p:attrName>
                                        </p:attrNameLst>
                                      </p:cBhvr>
                                      <p:by>
                                        <p:hsl h="7200000" s="0" l="0"/>
                                      </p:by>
                                    </p:animClr>
                                    <p:animClr clrSpc="hsl" dir="cw">
                                      <p:cBhvr>
                                        <p:cTn id="7" dur="500" fill="hold"/>
                                        <p:tgtEl>
                                          <p:spTgt spid="10"/>
                                        </p:tgtEl>
                                        <p:attrNameLst>
                                          <p:attrName>fillcolor</p:attrName>
                                        </p:attrNameLst>
                                      </p:cBhvr>
                                      <p:by>
                                        <p:hsl h="7200000" s="0" l="0"/>
                                      </p:by>
                                    </p:animClr>
                                    <p:animClr clrSpc="hsl" dir="cw">
                                      <p:cBhvr>
                                        <p:cTn id="8" dur="500" fill="hold"/>
                                        <p:tgtEl>
                                          <p:spTgt spid="10"/>
                                        </p:tgtEl>
                                        <p:attrNameLst>
                                          <p:attrName>stroke.color</p:attrName>
                                        </p:attrNameLst>
                                      </p:cBhvr>
                                      <p:by>
                                        <p:hsl h="7200000" s="0" l="0"/>
                                      </p:by>
                                    </p:animClr>
                                    <p:set>
                                      <p:cBhvr>
                                        <p:cTn id="9" dur="5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818" y="817415"/>
            <a:ext cx="12758927" cy="769441"/>
          </a:xfrm>
          <a:prstGeom prst="rect">
            <a:avLst/>
          </a:prstGeom>
          <a:solidFill>
            <a:schemeClr val="accent2">
              <a:lumMod val="20000"/>
              <a:lumOff val="80000"/>
            </a:schemeClr>
          </a:solidFill>
        </p:spPr>
        <p:txBody>
          <a:bodyPr wrap="square" rtlCol="0">
            <a:spAutoFit/>
          </a:bodyPr>
          <a:lstStyle/>
          <a:p>
            <a:r>
              <a:rPr lang="en-US" sz="4400" smtClean="0">
                <a:solidFill>
                  <a:srgbClr val="0070C0"/>
                </a:solidFill>
                <a:latin typeface="Times New Roman" pitchFamily="18" charset="0"/>
                <a:cs typeface="Times New Roman" pitchFamily="18" charset="0"/>
              </a:rPr>
              <a:t>Chlorine là chất khí có màu:</a:t>
            </a:r>
            <a:endParaRPr lang="en-US" sz="4400">
              <a:solidFill>
                <a:srgbClr val="0070C0"/>
              </a:solidFill>
              <a:latin typeface="Times New Roman" pitchFamily="18" charset="0"/>
              <a:cs typeface="Times New Roman" pitchFamily="18" charset="0"/>
            </a:endParaRPr>
          </a:p>
        </p:txBody>
      </p:sp>
      <p:sp>
        <p:nvSpPr>
          <p:cNvPr id="3" name="Hình chữ nhật: Góc Tròn 1">
            <a:extLst>
              <a:ext uri="{FF2B5EF4-FFF2-40B4-BE49-F238E27FC236}">
                <a16:creationId xmlns="" xmlns:a16="http://schemas.microsoft.com/office/drawing/2014/main" id="{8E09355D-7AA5-264C-7493-204CA82411A8}"/>
              </a:ext>
            </a:extLst>
          </p:cNvPr>
          <p:cNvSpPr/>
          <p:nvPr/>
        </p:nvSpPr>
        <p:spPr>
          <a:xfrm>
            <a:off x="42673" y="33619"/>
            <a:ext cx="2187910" cy="603690"/>
          </a:xfrm>
          <a:prstGeom prst="roundRect">
            <a:avLst>
              <a:gd name="adj" fmla="val 50000"/>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smtClean="0">
                <a:solidFill>
                  <a:schemeClr val="bg1"/>
                </a:solidFill>
                <a:latin typeface="Times New Roman" pitchFamily="18" charset="0"/>
                <a:cs typeface="Times New Roman" pitchFamily="18" charset="0"/>
              </a:rPr>
              <a:t>Câu 5</a:t>
            </a:r>
            <a:endParaRPr lang="vi-VN" sz="4800" b="1">
              <a:solidFill>
                <a:schemeClr val="bg1"/>
              </a:solidFill>
              <a:latin typeface="Times New Roman" pitchFamily="18" charset="0"/>
              <a:cs typeface="Times New Roman" pitchFamily="18" charset="0"/>
            </a:endParaRPr>
          </a:p>
        </p:txBody>
      </p:sp>
      <p:sp>
        <p:nvSpPr>
          <p:cNvPr id="4" name="TextBox 3"/>
          <p:cNvSpPr txBox="1"/>
          <p:nvPr/>
        </p:nvSpPr>
        <p:spPr>
          <a:xfrm>
            <a:off x="1949828" y="1890884"/>
            <a:ext cx="2854381" cy="707886"/>
          </a:xfrm>
          <a:prstGeom prst="rect">
            <a:avLst/>
          </a:prstGeom>
          <a:noFill/>
        </p:spPr>
        <p:txBody>
          <a:bodyPr wrap="square" rtlCol="0">
            <a:spAutoFit/>
          </a:bodyPr>
          <a:lstStyle/>
          <a:p>
            <a:r>
              <a:rPr lang="en-US" sz="4000" smtClean="0">
                <a:latin typeface="Times New Roman" pitchFamily="18" charset="0"/>
                <a:cs typeface="Times New Roman" pitchFamily="18" charset="0"/>
              </a:rPr>
              <a:t>Vàng lục.</a:t>
            </a:r>
            <a:endParaRPr lang="en-US" sz="4000">
              <a:latin typeface="Times New Roman" pitchFamily="18" charset="0"/>
              <a:cs typeface="Times New Roman" pitchFamily="18" charset="0"/>
            </a:endParaRPr>
          </a:p>
        </p:txBody>
      </p:sp>
      <p:sp>
        <p:nvSpPr>
          <p:cNvPr id="5" name="TextBox 4"/>
          <p:cNvSpPr txBox="1"/>
          <p:nvPr/>
        </p:nvSpPr>
        <p:spPr>
          <a:xfrm>
            <a:off x="7038118" y="1830631"/>
            <a:ext cx="5347831" cy="707886"/>
          </a:xfrm>
          <a:prstGeom prst="rect">
            <a:avLst/>
          </a:prstGeom>
          <a:noFill/>
        </p:spPr>
        <p:txBody>
          <a:bodyPr wrap="square" rtlCol="0">
            <a:spAutoFit/>
          </a:bodyPr>
          <a:lstStyle/>
          <a:p>
            <a:r>
              <a:rPr lang="en-US" sz="4000" smtClean="0">
                <a:latin typeface="Times New Roman" pitchFamily="18" charset="0"/>
                <a:cs typeface="Times New Roman" pitchFamily="18" charset="0"/>
              </a:rPr>
              <a:t>Xanh nhạt.</a:t>
            </a:r>
            <a:endParaRPr lang="en-US" sz="4000">
              <a:latin typeface="Times New Roman" pitchFamily="18" charset="0"/>
              <a:cs typeface="Times New Roman" pitchFamily="18" charset="0"/>
            </a:endParaRPr>
          </a:p>
        </p:txBody>
      </p:sp>
      <p:sp>
        <p:nvSpPr>
          <p:cNvPr id="6" name="Oval 5"/>
          <p:cNvSpPr/>
          <p:nvPr/>
        </p:nvSpPr>
        <p:spPr>
          <a:xfrm>
            <a:off x="1111631" y="1830631"/>
            <a:ext cx="748145" cy="752977"/>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latin typeface="Times New Roman" pitchFamily="18" charset="0"/>
                <a:cs typeface="Times New Roman" pitchFamily="18" charset="0"/>
              </a:rPr>
              <a:t>A</a:t>
            </a:r>
            <a:endParaRPr lang="en-US" sz="5400">
              <a:latin typeface="Times New Roman" pitchFamily="18" charset="0"/>
              <a:cs typeface="Times New Roman" pitchFamily="18" charset="0"/>
            </a:endParaRPr>
          </a:p>
        </p:txBody>
      </p:sp>
      <p:sp>
        <p:nvSpPr>
          <p:cNvPr id="7" name="Oval 6"/>
          <p:cNvSpPr/>
          <p:nvPr/>
        </p:nvSpPr>
        <p:spPr>
          <a:xfrm>
            <a:off x="6165284" y="1913761"/>
            <a:ext cx="748145" cy="752977"/>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latin typeface="Times New Roman" pitchFamily="18" charset="0"/>
                <a:cs typeface="Times New Roman" pitchFamily="18" charset="0"/>
              </a:rPr>
              <a:t>B</a:t>
            </a:r>
          </a:p>
        </p:txBody>
      </p:sp>
      <p:sp>
        <p:nvSpPr>
          <p:cNvPr id="8" name="TextBox 7"/>
          <p:cNvSpPr txBox="1"/>
          <p:nvPr/>
        </p:nvSpPr>
        <p:spPr>
          <a:xfrm>
            <a:off x="1984464" y="3331757"/>
            <a:ext cx="2819746" cy="707886"/>
          </a:xfrm>
          <a:prstGeom prst="rect">
            <a:avLst/>
          </a:prstGeom>
          <a:noFill/>
        </p:spPr>
        <p:txBody>
          <a:bodyPr wrap="square" rtlCol="0">
            <a:spAutoFit/>
          </a:bodyPr>
          <a:lstStyle/>
          <a:p>
            <a:r>
              <a:rPr lang="en-US" sz="4000" smtClean="0">
                <a:latin typeface="Times New Roman" pitchFamily="18" charset="0"/>
                <a:cs typeface="Times New Roman" pitchFamily="18" charset="0"/>
              </a:rPr>
              <a:t>Nâu đỏ.</a:t>
            </a:r>
            <a:endParaRPr lang="en-US" sz="4000">
              <a:latin typeface="Times New Roman" pitchFamily="18" charset="0"/>
              <a:cs typeface="Times New Roman" pitchFamily="18" charset="0"/>
            </a:endParaRPr>
          </a:p>
        </p:txBody>
      </p:sp>
      <p:sp>
        <p:nvSpPr>
          <p:cNvPr id="9" name="TextBox 8"/>
          <p:cNvSpPr txBox="1"/>
          <p:nvPr/>
        </p:nvSpPr>
        <p:spPr>
          <a:xfrm>
            <a:off x="7072753" y="3423909"/>
            <a:ext cx="5714991" cy="707886"/>
          </a:xfrm>
          <a:prstGeom prst="rect">
            <a:avLst/>
          </a:prstGeom>
          <a:noFill/>
        </p:spPr>
        <p:txBody>
          <a:bodyPr wrap="square" rtlCol="0">
            <a:spAutoFit/>
          </a:bodyPr>
          <a:lstStyle/>
          <a:p>
            <a:r>
              <a:rPr lang="en-US" sz="4000" smtClean="0">
                <a:latin typeface="Times New Roman" pitchFamily="18" charset="0"/>
                <a:cs typeface="Times New Roman" pitchFamily="18" charset="0"/>
              </a:rPr>
              <a:t>Trắng xanh.</a:t>
            </a:r>
            <a:endParaRPr lang="en-US" sz="4000">
              <a:latin typeface="Times New Roman" pitchFamily="18" charset="0"/>
              <a:cs typeface="Times New Roman" pitchFamily="18" charset="0"/>
            </a:endParaRPr>
          </a:p>
        </p:txBody>
      </p:sp>
      <p:sp>
        <p:nvSpPr>
          <p:cNvPr id="10" name="Oval 9"/>
          <p:cNvSpPr/>
          <p:nvPr/>
        </p:nvSpPr>
        <p:spPr>
          <a:xfrm>
            <a:off x="1146266" y="3257649"/>
            <a:ext cx="748145" cy="752977"/>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latin typeface="Times New Roman" pitchFamily="18" charset="0"/>
                <a:cs typeface="Times New Roman" pitchFamily="18" charset="0"/>
              </a:rPr>
              <a:t>C</a:t>
            </a:r>
          </a:p>
        </p:txBody>
      </p:sp>
      <p:sp>
        <p:nvSpPr>
          <p:cNvPr id="11" name="Oval 10"/>
          <p:cNvSpPr/>
          <p:nvPr/>
        </p:nvSpPr>
        <p:spPr>
          <a:xfrm>
            <a:off x="6199919" y="3340779"/>
            <a:ext cx="748145" cy="752977"/>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latin typeface="Times New Roman" pitchFamily="18" charset="0"/>
                <a:cs typeface="Times New Roman" pitchFamily="18" charset="0"/>
              </a:rPr>
              <a:t>D</a:t>
            </a:r>
            <a:endParaRPr lang="en-US" sz="5400">
              <a:latin typeface="Times New Roman" pitchFamily="18" charset="0"/>
              <a:cs typeface="Times New Roman" pitchFamily="18" charset="0"/>
            </a:endParaRPr>
          </a:p>
        </p:txBody>
      </p:sp>
    </p:spTree>
    <p:extLst>
      <p:ext uri="{BB962C8B-B14F-4D97-AF65-F5344CB8AC3E}">
        <p14:creationId xmlns:p14="http://schemas.microsoft.com/office/powerpoint/2010/main" val="310894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chemeClr val="accent2"/>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8060" y="817415"/>
            <a:ext cx="10914953" cy="769441"/>
          </a:xfrm>
          <a:prstGeom prst="rect">
            <a:avLst/>
          </a:prstGeom>
          <a:solidFill>
            <a:schemeClr val="accent5">
              <a:lumMod val="20000"/>
              <a:lumOff val="80000"/>
            </a:schemeClr>
          </a:solidFill>
        </p:spPr>
        <p:txBody>
          <a:bodyPr wrap="square" rtlCol="0">
            <a:spAutoFit/>
          </a:bodyPr>
          <a:lstStyle/>
          <a:p>
            <a:r>
              <a:rPr lang="en-US" sz="4400" smtClean="0">
                <a:solidFill>
                  <a:srgbClr val="00B050"/>
                </a:solidFill>
                <a:latin typeface="Times New Roman" pitchFamily="18" charset="0"/>
                <a:cs typeface="Times New Roman" pitchFamily="18" charset="0"/>
              </a:rPr>
              <a:t>Ứng dụng nào sau đây không phải của Carbon:</a:t>
            </a:r>
            <a:endParaRPr lang="en-US" sz="4400">
              <a:solidFill>
                <a:srgbClr val="00B050"/>
              </a:solidFill>
              <a:latin typeface="Times New Roman" pitchFamily="18" charset="0"/>
              <a:cs typeface="Times New Roman" pitchFamily="18" charset="0"/>
            </a:endParaRPr>
          </a:p>
        </p:txBody>
      </p:sp>
      <p:sp>
        <p:nvSpPr>
          <p:cNvPr id="3" name="Hình chữ nhật: Góc Tròn 1">
            <a:extLst>
              <a:ext uri="{FF2B5EF4-FFF2-40B4-BE49-F238E27FC236}">
                <a16:creationId xmlns="" xmlns:a16="http://schemas.microsoft.com/office/drawing/2014/main" id="{8E09355D-7AA5-264C-7493-204CA82411A8}"/>
              </a:ext>
            </a:extLst>
          </p:cNvPr>
          <p:cNvSpPr/>
          <p:nvPr/>
        </p:nvSpPr>
        <p:spPr>
          <a:xfrm>
            <a:off x="42673" y="33619"/>
            <a:ext cx="2187910" cy="603690"/>
          </a:xfrm>
          <a:prstGeom prst="roundRect">
            <a:avLst>
              <a:gd name="adj" fmla="val 50000"/>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smtClean="0">
                <a:solidFill>
                  <a:schemeClr val="bg1"/>
                </a:solidFill>
                <a:latin typeface="Times New Roman" pitchFamily="18" charset="0"/>
                <a:cs typeface="Times New Roman" pitchFamily="18" charset="0"/>
              </a:rPr>
              <a:t>Câu 6</a:t>
            </a:r>
            <a:endParaRPr lang="vi-VN" sz="4800" b="1">
              <a:solidFill>
                <a:schemeClr val="bg1"/>
              </a:solidFill>
              <a:latin typeface="Times New Roman" pitchFamily="18" charset="0"/>
              <a:cs typeface="Times New Roman" pitchFamily="18" charset="0"/>
            </a:endParaRPr>
          </a:p>
        </p:txBody>
      </p:sp>
      <p:sp>
        <p:nvSpPr>
          <p:cNvPr id="4" name="TextBox 3"/>
          <p:cNvSpPr txBox="1"/>
          <p:nvPr/>
        </p:nvSpPr>
        <p:spPr>
          <a:xfrm>
            <a:off x="1093502" y="1890884"/>
            <a:ext cx="4828327" cy="707886"/>
          </a:xfrm>
          <a:prstGeom prst="rect">
            <a:avLst/>
          </a:prstGeom>
          <a:noFill/>
        </p:spPr>
        <p:txBody>
          <a:bodyPr wrap="square" rtlCol="0">
            <a:spAutoFit/>
          </a:bodyPr>
          <a:lstStyle/>
          <a:p>
            <a:r>
              <a:rPr lang="en-US" sz="4000" smtClean="0">
                <a:latin typeface="Times New Roman" pitchFamily="18" charset="0"/>
                <a:cs typeface="Times New Roman" pitchFamily="18" charset="0"/>
              </a:rPr>
              <a:t>Xử lý nước sinh hoạt.</a:t>
            </a:r>
            <a:endParaRPr lang="en-US" sz="4000">
              <a:latin typeface="Times New Roman" pitchFamily="18" charset="0"/>
              <a:cs typeface="Times New Roman" pitchFamily="18" charset="0"/>
            </a:endParaRPr>
          </a:p>
        </p:txBody>
      </p:sp>
      <p:sp>
        <p:nvSpPr>
          <p:cNvPr id="5" name="TextBox 4"/>
          <p:cNvSpPr txBox="1"/>
          <p:nvPr/>
        </p:nvSpPr>
        <p:spPr>
          <a:xfrm>
            <a:off x="6942458" y="1932229"/>
            <a:ext cx="5874314" cy="707886"/>
          </a:xfrm>
          <a:prstGeom prst="rect">
            <a:avLst/>
          </a:prstGeom>
          <a:noFill/>
        </p:spPr>
        <p:txBody>
          <a:bodyPr wrap="square" rtlCol="0">
            <a:spAutoFit/>
          </a:bodyPr>
          <a:lstStyle/>
          <a:p>
            <a:r>
              <a:rPr lang="en-US" sz="4000" smtClean="0">
                <a:latin typeface="Times New Roman" pitchFamily="18" charset="0"/>
                <a:cs typeface="Times New Roman" pitchFamily="18" charset="0"/>
              </a:rPr>
              <a:t>Sản xuất mặt nạ phòng độc.</a:t>
            </a:r>
            <a:endParaRPr lang="en-US" sz="4000">
              <a:latin typeface="Times New Roman" pitchFamily="18" charset="0"/>
              <a:cs typeface="Times New Roman" pitchFamily="18" charset="0"/>
            </a:endParaRPr>
          </a:p>
        </p:txBody>
      </p:sp>
      <p:sp>
        <p:nvSpPr>
          <p:cNvPr id="6" name="Oval 5"/>
          <p:cNvSpPr/>
          <p:nvPr/>
        </p:nvSpPr>
        <p:spPr>
          <a:xfrm>
            <a:off x="255305" y="1830631"/>
            <a:ext cx="748145" cy="752977"/>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latin typeface="Times New Roman" pitchFamily="18" charset="0"/>
                <a:cs typeface="Times New Roman" pitchFamily="18" charset="0"/>
              </a:rPr>
              <a:t>A</a:t>
            </a:r>
            <a:endParaRPr lang="en-US" sz="5400">
              <a:latin typeface="Times New Roman" pitchFamily="18" charset="0"/>
              <a:cs typeface="Times New Roman" pitchFamily="18" charset="0"/>
            </a:endParaRPr>
          </a:p>
        </p:txBody>
      </p:sp>
      <p:sp>
        <p:nvSpPr>
          <p:cNvPr id="7" name="Oval 6"/>
          <p:cNvSpPr/>
          <p:nvPr/>
        </p:nvSpPr>
        <p:spPr>
          <a:xfrm>
            <a:off x="6223340" y="1913761"/>
            <a:ext cx="748145" cy="752977"/>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latin typeface="Times New Roman" pitchFamily="18" charset="0"/>
                <a:cs typeface="Times New Roman" pitchFamily="18" charset="0"/>
              </a:rPr>
              <a:t>B</a:t>
            </a:r>
          </a:p>
        </p:txBody>
      </p:sp>
      <p:sp>
        <p:nvSpPr>
          <p:cNvPr id="8" name="TextBox 7"/>
          <p:cNvSpPr txBox="1"/>
          <p:nvPr/>
        </p:nvSpPr>
        <p:spPr>
          <a:xfrm>
            <a:off x="1128137" y="3331757"/>
            <a:ext cx="4793691" cy="707886"/>
          </a:xfrm>
          <a:prstGeom prst="rect">
            <a:avLst/>
          </a:prstGeom>
          <a:noFill/>
        </p:spPr>
        <p:txBody>
          <a:bodyPr wrap="square" rtlCol="0">
            <a:spAutoFit/>
          </a:bodyPr>
          <a:lstStyle/>
          <a:p>
            <a:r>
              <a:rPr lang="en-US" sz="4000" smtClean="0">
                <a:latin typeface="Times New Roman" pitchFamily="18" charset="0"/>
                <a:cs typeface="Times New Roman" pitchFamily="18" charset="0"/>
              </a:rPr>
              <a:t>Dùng làm trang sức.</a:t>
            </a:r>
            <a:endParaRPr lang="en-US" sz="4000">
              <a:latin typeface="Times New Roman" pitchFamily="18" charset="0"/>
              <a:cs typeface="Times New Roman" pitchFamily="18" charset="0"/>
            </a:endParaRPr>
          </a:p>
        </p:txBody>
      </p:sp>
      <p:sp>
        <p:nvSpPr>
          <p:cNvPr id="9" name="TextBox 8"/>
          <p:cNvSpPr txBox="1"/>
          <p:nvPr/>
        </p:nvSpPr>
        <p:spPr>
          <a:xfrm>
            <a:off x="7130809" y="3423909"/>
            <a:ext cx="5714991" cy="707886"/>
          </a:xfrm>
          <a:prstGeom prst="rect">
            <a:avLst/>
          </a:prstGeom>
          <a:noFill/>
        </p:spPr>
        <p:txBody>
          <a:bodyPr wrap="square" rtlCol="0">
            <a:spAutoFit/>
          </a:bodyPr>
          <a:lstStyle/>
          <a:p>
            <a:r>
              <a:rPr lang="en-US" sz="4000" smtClean="0">
                <a:latin typeface="Times New Roman" pitchFamily="18" charset="0"/>
                <a:cs typeface="Times New Roman" pitchFamily="18" charset="0"/>
              </a:rPr>
              <a:t>Dùng làm ruột bút chì.</a:t>
            </a:r>
            <a:endParaRPr lang="en-US" sz="4000">
              <a:latin typeface="Times New Roman" pitchFamily="18" charset="0"/>
              <a:cs typeface="Times New Roman" pitchFamily="18" charset="0"/>
            </a:endParaRPr>
          </a:p>
        </p:txBody>
      </p:sp>
      <p:sp>
        <p:nvSpPr>
          <p:cNvPr id="10" name="Oval 9"/>
          <p:cNvSpPr/>
          <p:nvPr/>
        </p:nvSpPr>
        <p:spPr>
          <a:xfrm>
            <a:off x="289940" y="3257649"/>
            <a:ext cx="748145" cy="752977"/>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latin typeface="Times New Roman" pitchFamily="18" charset="0"/>
                <a:cs typeface="Times New Roman" pitchFamily="18" charset="0"/>
              </a:rPr>
              <a:t>C</a:t>
            </a:r>
          </a:p>
        </p:txBody>
      </p:sp>
      <p:sp>
        <p:nvSpPr>
          <p:cNvPr id="11" name="Oval 10"/>
          <p:cNvSpPr/>
          <p:nvPr/>
        </p:nvSpPr>
        <p:spPr>
          <a:xfrm>
            <a:off x="6257975" y="3340779"/>
            <a:ext cx="748145" cy="752977"/>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latin typeface="Times New Roman" pitchFamily="18" charset="0"/>
                <a:cs typeface="Times New Roman" pitchFamily="18" charset="0"/>
              </a:rPr>
              <a:t>D</a:t>
            </a:r>
            <a:endParaRPr lang="en-US" sz="5400">
              <a:latin typeface="Times New Roman" pitchFamily="18" charset="0"/>
              <a:cs typeface="Times New Roman" pitchFamily="18" charset="0"/>
            </a:endParaRPr>
          </a:p>
        </p:txBody>
      </p:sp>
    </p:spTree>
    <p:extLst>
      <p:ext uri="{BB962C8B-B14F-4D97-AF65-F5344CB8AC3E}">
        <p14:creationId xmlns:p14="http://schemas.microsoft.com/office/powerpoint/2010/main" val="303211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chemeClr val="accent2"/>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 xmlns:a16="http://schemas.microsoft.com/office/drawing/2014/main" id="{8E09355D-7AA5-264C-7493-204CA82411A8}"/>
              </a:ext>
            </a:extLst>
          </p:cNvPr>
          <p:cNvSpPr/>
          <p:nvPr/>
        </p:nvSpPr>
        <p:spPr>
          <a:xfrm>
            <a:off x="42672" y="33618"/>
            <a:ext cx="2151888" cy="627563"/>
          </a:xfrm>
          <a:prstGeom prst="roundRect">
            <a:avLst>
              <a:gd name="adj" fmla="val 50000"/>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smtClean="0">
                <a:solidFill>
                  <a:schemeClr val="bg1"/>
                </a:solidFill>
                <a:latin typeface="Times New Roman" pitchFamily="18" charset="0"/>
                <a:cs typeface="Times New Roman" pitchFamily="18" charset="0"/>
              </a:rPr>
              <a:t>Câu 7</a:t>
            </a:r>
            <a:endParaRPr lang="vi-VN" sz="4400" b="1">
              <a:solidFill>
                <a:schemeClr val="bg1"/>
              </a:solidFill>
              <a:latin typeface="Times New Roman" pitchFamily="18" charset="0"/>
              <a:cs typeface="Times New Roman" pitchFamily="18" charset="0"/>
            </a:endParaRPr>
          </a:p>
        </p:txBody>
      </p:sp>
      <p:sp>
        <p:nvSpPr>
          <p:cNvPr id="4" name="Hộp Văn bản 3">
            <a:extLst>
              <a:ext uri="{FF2B5EF4-FFF2-40B4-BE49-F238E27FC236}">
                <a16:creationId xmlns="" xmlns:a16="http://schemas.microsoft.com/office/drawing/2014/main" id="{226ECC12-5997-B82B-937E-E94E9A504CC5}"/>
              </a:ext>
            </a:extLst>
          </p:cNvPr>
          <p:cNvSpPr txBox="1"/>
          <p:nvPr/>
        </p:nvSpPr>
        <p:spPr>
          <a:xfrm>
            <a:off x="246184" y="2897605"/>
            <a:ext cx="12302198" cy="2554545"/>
          </a:xfrm>
          <a:prstGeom prst="rect">
            <a:avLst/>
          </a:prstGeom>
          <a:solidFill>
            <a:schemeClr val="accent2">
              <a:lumMod val="20000"/>
              <a:lumOff val="80000"/>
            </a:schemeClr>
          </a:solidFill>
        </p:spPr>
        <p:txBody>
          <a:bodyPr wrap="square">
            <a:spAutoFit/>
          </a:bodyPr>
          <a:lstStyle/>
          <a:p>
            <a:r>
              <a:rPr lang="en-US" sz="4000">
                <a:solidFill>
                  <a:srgbClr val="0070C0"/>
                </a:solidFill>
                <a:latin typeface="Times New Roman" pitchFamily="18" charset="0"/>
                <a:cs typeface="Times New Roman" pitchFamily="18" charset="0"/>
              </a:rPr>
              <a:t>K</a:t>
            </a:r>
            <a:r>
              <a:rPr lang="vi-VN" sz="4000" smtClean="0">
                <a:solidFill>
                  <a:srgbClr val="0070C0"/>
                </a:solidFill>
                <a:latin typeface="Times New Roman" pitchFamily="18" charset="0"/>
                <a:cs typeface="Times New Roman" pitchFamily="18" charset="0"/>
              </a:rPr>
              <a:t>hẩu </a:t>
            </a:r>
            <a:r>
              <a:rPr lang="vi-VN" sz="4000">
                <a:solidFill>
                  <a:srgbClr val="0070C0"/>
                </a:solidFill>
                <a:latin typeface="Times New Roman" pitchFamily="18" charset="0"/>
                <a:cs typeface="Times New Roman" pitchFamily="18" charset="0"/>
              </a:rPr>
              <a:t>trang than hoạt tính có nhiều tính năng hơn khẩu trang thông thường, không chỉ ngăn ngừa bụi bẩn mà còn ngăn được một số loại hoá chất và khí độc hại như CO</a:t>
            </a:r>
            <a:r>
              <a:rPr lang="vi-VN" sz="4000" baseline="-25000">
                <a:solidFill>
                  <a:srgbClr val="0070C0"/>
                </a:solidFill>
                <a:latin typeface="Times New Roman" pitchFamily="18" charset="0"/>
                <a:cs typeface="Times New Roman" pitchFamily="18" charset="0"/>
              </a:rPr>
              <a:t>2</a:t>
            </a:r>
            <a:r>
              <a:rPr lang="vi-VN" sz="4000">
                <a:solidFill>
                  <a:srgbClr val="0070C0"/>
                </a:solidFill>
                <a:latin typeface="Times New Roman" pitchFamily="18" charset="0"/>
                <a:cs typeface="Times New Roman" pitchFamily="18" charset="0"/>
              </a:rPr>
              <a:t>, CO, H</a:t>
            </a:r>
            <a:r>
              <a:rPr lang="vi-VN" sz="4000" baseline="-25000">
                <a:solidFill>
                  <a:srgbClr val="0070C0"/>
                </a:solidFill>
                <a:latin typeface="Times New Roman" pitchFamily="18" charset="0"/>
                <a:cs typeface="Times New Roman" pitchFamily="18" charset="0"/>
              </a:rPr>
              <a:t>2</a:t>
            </a:r>
            <a:r>
              <a:rPr lang="vi-VN" sz="4000">
                <a:solidFill>
                  <a:srgbClr val="0070C0"/>
                </a:solidFill>
                <a:latin typeface="Times New Roman" pitchFamily="18" charset="0"/>
                <a:cs typeface="Times New Roman" pitchFamily="18" charset="0"/>
              </a:rPr>
              <a:t>S, SO</a:t>
            </a:r>
            <a:r>
              <a:rPr lang="vi-VN" sz="4000" baseline="-25000">
                <a:solidFill>
                  <a:srgbClr val="0070C0"/>
                </a:solidFill>
                <a:latin typeface="Times New Roman" pitchFamily="18" charset="0"/>
                <a:cs typeface="Times New Roman" pitchFamily="18" charset="0"/>
              </a:rPr>
              <a:t>2</a:t>
            </a:r>
            <a:r>
              <a:rPr lang="vi-VN" sz="4000">
                <a:solidFill>
                  <a:srgbClr val="0070C0"/>
                </a:solidFill>
                <a:latin typeface="Times New Roman" pitchFamily="18" charset="0"/>
                <a:cs typeface="Times New Roman" pitchFamily="18" charset="0"/>
              </a:rPr>
              <a:t> …</a:t>
            </a:r>
            <a:endParaRPr lang="vi-VN" sz="4000" b="1">
              <a:solidFill>
                <a:srgbClr val="0070C0"/>
              </a:solidFill>
              <a:latin typeface="Times New Roman" pitchFamily="18" charset="0"/>
              <a:cs typeface="Times New Roman" pitchFamily="18" charset="0"/>
            </a:endParaRPr>
          </a:p>
        </p:txBody>
      </p:sp>
      <p:sp>
        <p:nvSpPr>
          <p:cNvPr id="3" name="Rectangle 2"/>
          <p:cNvSpPr/>
          <p:nvPr/>
        </p:nvSpPr>
        <p:spPr>
          <a:xfrm>
            <a:off x="246184" y="843113"/>
            <a:ext cx="12302198" cy="1323439"/>
          </a:xfrm>
          <a:prstGeom prst="rect">
            <a:avLst/>
          </a:prstGeom>
        </p:spPr>
        <p:txBody>
          <a:bodyPr wrap="square">
            <a:spAutoFit/>
          </a:bodyPr>
          <a:lstStyle/>
          <a:p>
            <a:pPr algn="just"/>
            <a:r>
              <a:rPr lang="vi-VN" sz="4000" b="1" smtClean="0">
                <a:latin typeface="+mj-lt"/>
              </a:rPr>
              <a:t> </a:t>
            </a:r>
            <a:r>
              <a:rPr lang="en-US" sz="4000" smtClean="0">
                <a:latin typeface="Times New Roman" pitchFamily="18" charset="0"/>
                <a:cs typeface="Times New Roman" pitchFamily="18" charset="0"/>
              </a:rPr>
              <a:t>Nêu những</a:t>
            </a:r>
            <a:r>
              <a:rPr lang="vi-VN" sz="4000" smtClean="0">
                <a:latin typeface="Times New Roman" pitchFamily="18" charset="0"/>
                <a:cs typeface="Times New Roman" pitchFamily="18" charset="0"/>
              </a:rPr>
              <a:t> </a:t>
            </a:r>
            <a:r>
              <a:rPr lang="vi-VN" sz="4000">
                <a:latin typeface="+mj-lt"/>
              </a:rPr>
              <a:t>ưu điểm của khẩu trang hoạt tính so với khẩu trang thông thường.</a:t>
            </a:r>
          </a:p>
        </p:txBody>
      </p:sp>
    </p:spTree>
    <p:extLst>
      <p:ext uri="{BB962C8B-B14F-4D97-AF65-F5344CB8AC3E}">
        <p14:creationId xmlns:p14="http://schemas.microsoft.com/office/powerpoint/2010/main" val="116046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 xmlns:a16="http://schemas.microsoft.com/office/drawing/2014/main" id="{8E09355D-7AA5-264C-7493-204CA82411A8}"/>
              </a:ext>
            </a:extLst>
          </p:cNvPr>
          <p:cNvSpPr/>
          <p:nvPr/>
        </p:nvSpPr>
        <p:spPr>
          <a:xfrm>
            <a:off x="42672" y="33619"/>
            <a:ext cx="1884602" cy="467360"/>
          </a:xfrm>
          <a:prstGeom prst="roundRect">
            <a:avLst>
              <a:gd name="adj" fmla="val 50000"/>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bg1"/>
                </a:solidFill>
                <a:latin typeface="Times New Roman" pitchFamily="18" charset="0"/>
                <a:cs typeface="Times New Roman" pitchFamily="18" charset="0"/>
              </a:rPr>
              <a:t>Câu 8</a:t>
            </a:r>
            <a:endParaRPr lang="vi-VN" sz="3600" b="1">
              <a:solidFill>
                <a:schemeClr val="bg1"/>
              </a:solidFill>
              <a:latin typeface="Times New Roman" pitchFamily="18" charset="0"/>
              <a:cs typeface="Times New Roman" pitchFamily="18" charset="0"/>
            </a:endParaRPr>
          </a:p>
        </p:txBody>
      </p:sp>
      <p:sp>
        <p:nvSpPr>
          <p:cNvPr id="4" name="Hộp Văn bản 3">
            <a:extLst>
              <a:ext uri="{FF2B5EF4-FFF2-40B4-BE49-F238E27FC236}">
                <a16:creationId xmlns="" xmlns:a16="http://schemas.microsoft.com/office/drawing/2014/main" id="{4E82E97E-F43F-76E1-CA95-6191D112A5DF}"/>
              </a:ext>
            </a:extLst>
          </p:cNvPr>
          <p:cNvSpPr txBox="1"/>
          <p:nvPr/>
        </p:nvSpPr>
        <p:spPr>
          <a:xfrm>
            <a:off x="412496" y="3355327"/>
            <a:ext cx="12033504" cy="1938992"/>
          </a:xfrm>
          <a:prstGeom prst="rect">
            <a:avLst/>
          </a:prstGeom>
          <a:solidFill>
            <a:schemeClr val="accent4">
              <a:lumMod val="20000"/>
              <a:lumOff val="80000"/>
            </a:schemeClr>
          </a:solidFill>
        </p:spPr>
        <p:txBody>
          <a:bodyPr wrap="square">
            <a:spAutoFit/>
          </a:bodyPr>
          <a:lstStyle/>
          <a:p>
            <a:pPr algn="just">
              <a:lnSpc>
                <a:spcPct val="150000"/>
              </a:lnSpc>
            </a:pPr>
            <a:r>
              <a:rPr lang="vi-VN" sz="4000" b="1">
                <a:solidFill>
                  <a:srgbClr val="0070C0"/>
                </a:solidFill>
                <a:latin typeface="+mj-lt"/>
              </a:rPr>
              <a:t> </a:t>
            </a:r>
            <a:r>
              <a:rPr lang="vi-VN" sz="4000" b="1">
                <a:solidFill>
                  <a:schemeClr val="accent4">
                    <a:lumMod val="75000"/>
                  </a:schemeClr>
                </a:solidFill>
                <a:latin typeface="+mj-lt"/>
              </a:rPr>
              <a:t>Vì dây nhôm nhẹ, nhẹ hơn dây đồng tới hơn 3 lần </a:t>
            </a:r>
            <a:endParaRPr lang="en-US" sz="4000" b="1" smtClean="0">
              <a:solidFill>
                <a:schemeClr val="accent4">
                  <a:lumMod val="75000"/>
                </a:schemeClr>
              </a:solidFill>
              <a:latin typeface="+mj-lt"/>
            </a:endParaRPr>
          </a:p>
          <a:p>
            <a:pPr algn="just">
              <a:lnSpc>
                <a:spcPct val="150000"/>
              </a:lnSpc>
            </a:pPr>
            <a:r>
              <a:rPr lang="vi-VN" sz="4000" b="1" smtClean="0">
                <a:solidFill>
                  <a:srgbClr val="0070C0"/>
                </a:solidFill>
                <a:latin typeface="+mj-lt"/>
              </a:rPr>
              <a:t>(</a:t>
            </a:r>
            <a:r>
              <a:rPr lang="en-US" sz="4000" b="1" smtClean="0">
                <a:solidFill>
                  <a:srgbClr val="FF0000"/>
                </a:solidFill>
                <a:latin typeface="Times New Roman" pitchFamily="18" charset="0"/>
                <a:cs typeface="Times New Roman" pitchFamily="18" charset="0"/>
              </a:rPr>
              <a:t>D</a:t>
            </a:r>
            <a:r>
              <a:rPr lang="en-US" sz="4000" b="1" baseline="-25000">
                <a:solidFill>
                  <a:srgbClr val="FF0000"/>
                </a:solidFill>
                <a:latin typeface="Times New Roman" pitchFamily="18" charset="0"/>
                <a:cs typeface="Times New Roman" pitchFamily="18" charset="0"/>
              </a:rPr>
              <a:t>A</a:t>
            </a:r>
            <a:r>
              <a:rPr lang="vi-VN" sz="4000" b="1" baseline="-25000" smtClean="0">
                <a:solidFill>
                  <a:srgbClr val="FF0000"/>
                </a:solidFill>
                <a:latin typeface="Times New Roman" pitchFamily="18" charset="0"/>
                <a:cs typeface="Times New Roman" pitchFamily="18" charset="0"/>
              </a:rPr>
              <a:t>l</a:t>
            </a:r>
            <a:r>
              <a:rPr lang="en-US" sz="4000" b="1" baseline="-25000" smtClean="0">
                <a:solidFill>
                  <a:srgbClr val="FF0000"/>
                </a:solidFill>
                <a:latin typeface="Times New Roman" pitchFamily="18" charset="0"/>
                <a:cs typeface="Times New Roman" pitchFamily="18" charset="0"/>
              </a:rPr>
              <a:t> </a:t>
            </a:r>
            <a:r>
              <a:rPr lang="en-US" sz="4000" b="1" smtClean="0">
                <a:solidFill>
                  <a:srgbClr val="FF0000"/>
                </a:solidFill>
                <a:latin typeface="Times New Roman" pitchFamily="18" charset="0"/>
                <a:cs typeface="Times New Roman" pitchFamily="18" charset="0"/>
              </a:rPr>
              <a:t>=</a:t>
            </a:r>
            <a:r>
              <a:rPr lang="vi-VN" sz="4000" b="1" smtClean="0">
                <a:solidFill>
                  <a:srgbClr val="FF0000"/>
                </a:solidFill>
                <a:latin typeface="+mj-lt"/>
              </a:rPr>
              <a:t> </a:t>
            </a:r>
            <a:r>
              <a:rPr lang="vi-VN" sz="4000" b="1">
                <a:solidFill>
                  <a:srgbClr val="FF0000"/>
                </a:solidFill>
                <a:latin typeface="+mj-lt"/>
              </a:rPr>
              <a:t>2,7 g/mL; </a:t>
            </a:r>
            <a:r>
              <a:rPr lang="en-US" sz="4000" b="1" smtClean="0">
                <a:solidFill>
                  <a:srgbClr val="FF0000"/>
                </a:solidFill>
                <a:latin typeface="Times New Roman" pitchFamily="18" charset="0"/>
                <a:cs typeface="Times New Roman" pitchFamily="18" charset="0"/>
              </a:rPr>
              <a:t>D</a:t>
            </a:r>
            <a:r>
              <a:rPr lang="en-US" sz="4000" b="1" baseline="-25000">
                <a:solidFill>
                  <a:srgbClr val="FF0000"/>
                </a:solidFill>
                <a:latin typeface="Times New Roman" pitchFamily="18" charset="0"/>
                <a:cs typeface="Times New Roman" pitchFamily="18" charset="0"/>
              </a:rPr>
              <a:t>C</a:t>
            </a:r>
            <a:r>
              <a:rPr lang="vi-VN" sz="4000" b="1" baseline="-25000" smtClean="0">
                <a:solidFill>
                  <a:srgbClr val="FF0000"/>
                </a:solidFill>
                <a:latin typeface="Times New Roman" pitchFamily="18" charset="0"/>
                <a:cs typeface="Times New Roman" pitchFamily="18" charset="0"/>
              </a:rPr>
              <a:t>u</a:t>
            </a:r>
            <a:r>
              <a:rPr lang="en-US" sz="4000" b="1">
                <a:solidFill>
                  <a:srgbClr val="FF0000"/>
                </a:solidFill>
                <a:latin typeface="Times New Roman" pitchFamily="18" charset="0"/>
                <a:cs typeface="Times New Roman" pitchFamily="18" charset="0"/>
              </a:rPr>
              <a:t>=</a:t>
            </a:r>
            <a:r>
              <a:rPr lang="vi-VN" sz="4000" b="1" smtClean="0">
                <a:solidFill>
                  <a:srgbClr val="FF0000"/>
                </a:solidFill>
                <a:latin typeface="+mj-lt"/>
              </a:rPr>
              <a:t> </a:t>
            </a:r>
            <a:r>
              <a:rPr lang="vi-VN" sz="4000" b="1">
                <a:solidFill>
                  <a:srgbClr val="FF0000"/>
                </a:solidFill>
                <a:latin typeface="+mj-lt"/>
              </a:rPr>
              <a:t>8,9 g/mL</a:t>
            </a:r>
            <a:r>
              <a:rPr lang="vi-VN" sz="4000" b="1">
                <a:solidFill>
                  <a:srgbClr val="0070C0"/>
                </a:solidFill>
                <a:latin typeface="+mj-lt"/>
              </a:rPr>
              <a:t>).</a:t>
            </a:r>
          </a:p>
        </p:txBody>
      </p:sp>
      <p:sp>
        <p:nvSpPr>
          <p:cNvPr id="3" name="Rectangle 2"/>
          <p:cNvSpPr/>
          <p:nvPr/>
        </p:nvSpPr>
        <p:spPr>
          <a:xfrm>
            <a:off x="147711" y="707405"/>
            <a:ext cx="12414738" cy="2123658"/>
          </a:xfrm>
          <a:prstGeom prst="rect">
            <a:avLst/>
          </a:prstGeom>
        </p:spPr>
        <p:txBody>
          <a:bodyPr wrap="square">
            <a:spAutoFit/>
          </a:bodyPr>
          <a:lstStyle/>
          <a:p>
            <a:pPr algn="just"/>
            <a:r>
              <a:rPr lang="vi-VN" sz="4400" b="1" smtClean="0">
                <a:latin typeface="+mj-lt"/>
              </a:rPr>
              <a:t> </a:t>
            </a:r>
            <a:r>
              <a:rPr lang="vi-VN" sz="4400">
                <a:latin typeface="+mj-lt"/>
              </a:rPr>
              <a:t>Vì sao </a:t>
            </a:r>
            <a:r>
              <a:rPr lang="vi-VN" sz="4400">
                <a:solidFill>
                  <a:srgbClr val="FF0000"/>
                </a:solidFill>
                <a:latin typeface="+mj-lt"/>
              </a:rPr>
              <a:t>đồng</a:t>
            </a:r>
            <a:r>
              <a:rPr lang="vi-VN" sz="4400">
                <a:latin typeface="+mj-lt"/>
              </a:rPr>
              <a:t> dẫn điện tốt hơn </a:t>
            </a:r>
            <a:r>
              <a:rPr lang="vi-VN" sz="4400">
                <a:solidFill>
                  <a:srgbClr val="FF0000"/>
                </a:solidFill>
                <a:latin typeface="+mj-lt"/>
              </a:rPr>
              <a:t>nhôm</a:t>
            </a:r>
            <a:r>
              <a:rPr lang="vi-VN" sz="4400">
                <a:latin typeface="+mj-lt"/>
              </a:rPr>
              <a:t> nhưng đồng chỉ được sử dụng làm dây dẫn điện trong nhà, còn dây điện cao thế lại làm bằng nhôm?</a:t>
            </a:r>
          </a:p>
        </p:txBody>
      </p:sp>
    </p:spTree>
    <p:extLst>
      <p:ext uri="{BB962C8B-B14F-4D97-AF65-F5344CB8AC3E}">
        <p14:creationId xmlns:p14="http://schemas.microsoft.com/office/powerpoint/2010/main" val="342752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2075</TotalTime>
  <Words>1753</Words>
  <Application>Microsoft Office PowerPoint</Application>
  <PresentationFormat>Custom</PresentationFormat>
  <Paragraphs>261</Paragraphs>
  <Slides>26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Chủ đề Office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Thành Kiên</dc:creator>
  <cp:lastModifiedBy>Admin</cp:lastModifiedBy>
  <cp:revision>83</cp:revision>
  <dcterms:created xsi:type="dcterms:W3CDTF">2024-08-15T01:46:10Z</dcterms:created>
  <dcterms:modified xsi:type="dcterms:W3CDTF">2024-12-02T00:09:28Z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2024-08-15T08:02:14Z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15c09585-8f2e-4efd-a0d7-62cd8e580b75</vt:lpwstr>
  </property>
  <property fmtid="{D5CDD505-2E9C-101B-9397-08002B2CF9AE}" pid="7" name="MSIP_Label_defa4170-0d19-0005-0004-bc88714345d2_ActionId">
    <vt:lpwstr>05f930da-0602-4955-983a-938ccbb0bce0</vt:lpwstr>
  </property>
  <property fmtid="{D5CDD505-2E9C-101B-9397-08002B2CF9AE}" pid="8" name="MSIP_Label_defa4170-0d19-0005-0004-bc88714345d2_ContentBits">
    <vt:lpwstr>0</vt:lpwstr>
  </property>
</Properties>
</file>