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9" r:id="rId2"/>
  </p:sldMasterIdLst>
  <p:notesMasterIdLst>
    <p:notesMasterId r:id="rId30"/>
  </p:notesMasterIdLst>
  <p:sldIdLst>
    <p:sldId id="258" r:id="rId3"/>
    <p:sldId id="261" r:id="rId4"/>
    <p:sldId id="1287" r:id="rId5"/>
    <p:sldId id="1286" r:id="rId6"/>
    <p:sldId id="1179" r:id="rId7"/>
    <p:sldId id="1282" r:id="rId8"/>
    <p:sldId id="1200" r:id="rId9"/>
    <p:sldId id="1283" r:id="rId10"/>
    <p:sldId id="291" r:id="rId11"/>
    <p:sldId id="923" r:id="rId12"/>
    <p:sldId id="1493" r:id="rId13"/>
    <p:sldId id="881" r:id="rId14"/>
    <p:sldId id="353" r:id="rId15"/>
    <p:sldId id="1504" r:id="rId16"/>
    <p:sldId id="323" r:id="rId17"/>
    <p:sldId id="1500" r:id="rId18"/>
    <p:sldId id="1450" r:id="rId19"/>
    <p:sldId id="1445" r:id="rId20"/>
    <p:sldId id="1285" r:id="rId21"/>
    <p:sldId id="1502" r:id="rId22"/>
    <p:sldId id="1503" r:id="rId23"/>
    <p:sldId id="1149" r:id="rId24"/>
    <p:sldId id="1288" r:id="rId25"/>
    <p:sldId id="1289" r:id="rId26"/>
    <p:sldId id="1480" r:id="rId27"/>
    <p:sldId id="1501" r:id="rId28"/>
    <p:sldId id="150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2DDB"/>
    <a:srgbClr val="DAF6D8"/>
    <a:srgbClr val="0000FF"/>
    <a:srgbClr val="0066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25" d="100"/>
          <a:sy n="25" d="100"/>
        </p:scale>
        <p:origin x="2424"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3:16.093"/>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0 643,'24'0,"-24"0,24 0,-24 0,23 0,-23 0,0-24,24 24,-24 0,24 0,-24 0,24 0,-24 0,0 0,24 0,-24 0,24 0,-24-23,0 23,24 0,-24 0,0 0,0-24,24 24,-24 0,0 0,23 0,-23 0,0-24,24 24,-24 0,0 0,24 0,-24 0,0-23,23 23,-23 0,0 0,0-24,24 24,-24 0,0-24,0 24,0-24,0 24,0 0,24 0,-24-24,0 24,0-23,0 23,0 0,0-24,0 24,0-24,24 24,-24 0,0-24,0 24,0 0,0-24,24 24,-24 0,0 0,0-24,23 24,-23 0,0 0,24 0,-24 0,24 0,-24 0,24 0,-24 0,24 0,-24-24,24 24,-24 0,24 0,-24 0,24 0,-24 0,0 0,24 0,-24 0,24-24,-24 24,0 0,24 0,-24-23,0 23,0 0,23 0,-23 0,0-24,24 24,-24 0,0 0,0-24,24 24,-24 0,0 0,24 0,-24-23,0 23,0 0,0-24,24 24,-24 0,0-24,0 24,0 0,23 0,-23-24,0 24,0 0,0-24,24 24,-24 0,0 0,24 0,-24-23,0 23,23 0,-23 0,24 0,-24 0,24 0,-24 0,24 0,-24 0,24 0,-24 0,24 0,-24 0,24 0,-24 0,0-24,24 24,-24 0,23 0,-23 0,24 0,-24 0,-24 0,24 0,0 0,-23 0,23 0,0 0,-24 0,24 0,-24 0,24 0,0 24,-24-24,24 0,-24 0,24 0,0 0,-24 0,24 23,0-23,-24 0,24 0,0 0,-24 0,24 24,0-24,-23 0,23 0,0 0,-24 0,24 24,0-24,-24 0,24 0,0 24,0-24,-23 0,23 0,0 0,-24 0,24 24,-24-24,24 0,0 0,-24 0,24 23,0-23,0 24,-24-24,24 0,0 24,0-24,-23 0,23 0,0 23,0-23,-24 0</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9:31.875"/>
    </inkml:context>
    <inkml:brush xml:id="br0">
      <inkml:brushProperty name="width" value="0.09701" units="cm"/>
      <inkml:brushProperty name="height" value="0.09701" units="cm"/>
      <inkml:brushProperty name="color" value="#FF00FF"/>
      <inkml:brushProperty name="fitToCurve" value="1"/>
    </inkml:brush>
  </inkml:definitions>
  <inkml:trace contextRef="#ctx0" brushRef="#br0">0 1165,'24'0,"-24"0,24 0,-1 0,-23 24,24-24,-24 0,24 0,-24 0,24 0,-24 0,0 0,23-24,-23 24,0 0,24 0,-24-23,0 23,0 0,0-24,24 24,-24 0,0-24,24 24,-24 0,0-24,0 24,0 0,24 0,-24-24,0 24,24 0,-24 0,0-23,24 23,-24 0,0 0,24 0,-24 0,0-24,23 24,-23 0,0 0,24 0,-24-23,0 23,0 0,24 0,-24 0,0-24,24 24,-24 0,0 0,23 0,-23-24,0 24,0 0,24 0,-24-23,0 23,24 0,-24 0,0 0,0-24,24 24,-24 0,0 0,24 0,-24 0,0-24,23 24,-23 0,0 0,24 0,-24 0,0-24,24 24,-24 0,0 0,24 0,-24 0,24 0,-24-24,24 24,-24 0,0 0,0-23,24 23,-24 0,0 0,24 0,-24 0,0-24,23 24,-23 0,0 0,0-24,24 24,-24 0,0 0,24 0,-24 0,0-23,24 23,-24 0,0-24,23 24,-23 0,0 0,0-23,24 23,-24 0,0-24,0 24,24 0,-24 0,0-24,0 24,24 0,-24-24,0 24,0 0,23 0,-23-24,0 24,24 0,-24 0,0-23,24 23,-24 0,0 0,24 0,-24 0,24 0,-24 0,24 0,-24-24,0 24,24 0,-24 0,0 0,24 0,-24 0,24 0,-24 0,23 0,-23 0,24 0,-24 0,24 0,-24 0,24 0,-24 0,23 0,-23 0,24 0,0 0,-24 0,24 0,-24-24,0 24,23 0,-23 0,0 0,24 0,-24-23,0 23,0 0,24 0,-24-24,0 24,24 0,-24 0,0 0,0-24,24 24,-24 0,0 0,0-23,24 23,-24 0,0 0,0-24,24 24,-24 0,0 0,0-24,24 24,-24 0,0 0,0-24,23 24,-23 0,0 0,24 0,-24-24,0 24,0 0,24 0,-24 0,0-23,24 23,-24 0,0 0,24 0,-24-24,0 24,23 0,-23 0,0 0,24 0,-24-23,24 23,-24 0,0 0,0-24,24 24,-24 0,0 0,23-24,-23 24,24 0,-24-23,0 23,24 0,-24-24,0 24,0 0,24 0,-24 0,0-24,24 24,-24 0,0 0,24 0,-24-24,24 24,-24 0,0 0,24 0,-24-24,23 24,-23 0,0 0,24 0,-24 0,0-23,24 23,-24 0,0 0,24 0,-24 0,0-24,23 24,-23 0,0 0,24 0,-24-24,0 24,0 0,24 0</inkml:trace>
  <inkml:trace contextRef="#ctx0" brushRef="#br0" timeOffset="7546">952 620,'0'0,"0"0,24 0,-24 0,0 24,24-24,-24 0,24 0,-24 0,24 0,-24 0,24 0,-24 0,0 0,24 0,-24 0,24 0,-24 0,24 0,-24 0,23 0,-23 0,0 0,0-24,24 24,-24 0,0 0,0-24,24 24,-24 0,0 0,24 0,-24-24,0 24,23 0,-23 0</inkml:trace>
  <inkml:trace contextRef="#ctx0" brushRef="#br0" timeOffset="9703">1024 596,'0'0,"24"0,0 0,-24 24,24-24,-24 0,24 0,-24 0,24 0,-24 0,23 0,-23 0,24 0,-24 0</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05.437"/>
    </inkml:context>
    <inkml:brush xml:id="br0">
      <inkml:brushProperty name="width" value="0.05292" units="cm"/>
      <inkml:brushProperty name="height" value="0.05292" units="cm"/>
      <inkml:brushProperty name="color" value="#009999"/>
      <inkml:brushProperty name="fitToCurve" value="1"/>
      <inkml:brushProperty name="ignorePressure" value="1"/>
    </inkml:brush>
  </inkml:definitions>
  <inkml:trace contextRef="#ctx0" brushRef="#br0">3 72,'0'0,"0"24,0-24,0 24,0-24,0 24,0-24,0 24,0-24,0 24,0-24,0 24,24-24,-24 24,23-24,-23 0,24 0,-24 24,0-24,23 0,-23 0,0 0,23 0,-23 0,0-24,23 24,-23 0,0-24,0 24,0 0,0-24,0 24,0-24,24 24,-24 0,0-24,0 24,0-24,0 24,0-24,-24 24,24 0,0-24,0 24,-23 0,23-24,0 24,0 0,-23 0,23-24,0 24,0 0,-23 0,23 0,0-24,-24 24,24 0,-23 0,23 0,-24 0,24 0,0 0,0 24,0-24,0 24,0-24,0 24,0-24</inkml:trace>
</inkml:ink>
</file>

<file path=ppt/ink/ink4.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10.593"/>
    </inkml:context>
    <inkml:brush xml:id="br0">
      <inkml:brushProperty name="width" value="0.05292" units="cm"/>
      <inkml:brushProperty name="height" value="0.05292" units="cm"/>
      <inkml:brushProperty name="color" value="#009999"/>
      <inkml:brushProperty name="fitToCurve" value="1"/>
      <inkml:brushProperty name="ignorePressure" value="1"/>
    </inkml:brush>
  </inkml:definitions>
  <inkml:trace contextRef="#ctx0" brushRef="#br0">0 0,'0'0,"0"0,0 23,0-23,0 24,0-24,23 0,-23 24,0-24,0 23,0-23,0 0,0 23,23-23,-23 0,0 23,0-23,0 0,0 24,23-24,-23 0,0 24,0-24,0 0</inkml:trace>
</inkml:ink>
</file>

<file path=ppt/ink/ink5.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16:54.546"/>
    </inkml:context>
    <inkml:brush xml:id="br0">
      <inkml:brushProperty name="width" value="0.09701" units="cm"/>
      <inkml:brushProperty name="height" value="0.09701" units="cm"/>
      <inkml:brushProperty name="color" value="#009999"/>
      <inkml:brushProperty name="fitToCurve" value="1"/>
    </inkml:brush>
  </inkml:definitions>
  <inkml:trace contextRef="#ctx0" brushRef="#br0">25 1,'0'0,"0"24,0-24,0 0,0 25,0-25,0 0,0 25,0-25,-22 0,22 24,0-24,0 0</inkml:trace>
</inkml:ink>
</file>

<file path=ppt/ink/ink6.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06.328"/>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3468 775,'0'0,"0"0,0 0,0 0,-25 0,25 0,0 25,-26-25,26 0,0 0,-25 0,25 0,0 24,-26-24,26 0,0 0,-25 0,25 25,-26-25,26 0,0 0,0 26,-25-26,25 0,-26 0,26 0,0 0,-25 0,25-26,-26 26,26 0,-25 0,25 0,0-25,-26 25,26 0,-25 0,25 0,0 0,-26 0,26 0,-25 0,25 0,-26 0,26 0,0-24,-25 24,25 0,-26 0,26 0,-25 0,25 0,0 0,-26 0,26 24,0-24,-25 0,25 0,0 25,-26-25,26 26,0-26,0 0,-25 0,25 24,0-24,0 0,-26 0,26 25,0-25,0 0,0 25,-25-25,25 0,0 25,0-25,0 0,-26 25,26-25,0 25,0-25,0 25,0-25,0 24,0-24,0 26,0-26,0 25,-25-25,25 0,0 24,0-24,-26 0,26 0,-25 0,25 25,0-25,-26 0,26 0,0 0,-25 0,25-25,0 25,0 0,-26 0,26-24,0 24,-25 0,25-25,0 25,0-26,-26 26,26 0,0 0,0-24,-25 24,25 0,0 0,-26 0,26-25,0 25,0 0,-25 0,25-25,-26 25,26 0,-25-25,25 25,-26 0,26 0,-25 0,25 0,-26 0,26 0,-25 0,25 0,-26 0,26 0,-25 0,25 0,0 0,-26 0,26 0,0 25,-25-25,25 0,-26 0,1 0,-1 0,26 0,-25 0,25 0,-26 0,26-25,0 25,-25 0,25-25,-26 25,26-25,-25 25,-1-25,26 25,-25-24,25-2,0 26,-26 0,26-25,0 25,-25-24,25 24,-26-25,26 25,0-25,0 25,-25 0,25-25,0 25,0-25,0 25,-26 0,26-25,0 25,0-25,0 25,0 0,0-25,-25 25,25 0,0 0,0-25,-26 25,26 0,-25 0,25 0,-26 0,26 0,0 25,0-25,0 0,-25 0,25 25,0-25,0 0,0 25,-26-25,26 25,0-25,0 0,0 25,0-25,-25 0,25 25,0-25,0 0,0 25,-25-25,25 0,0 25,0-25,-26 0,26 0,0 0,0 24,-25-24,25 0,-26 0,26 25,0-25,-25 0,25 0,0 0,0 0,-26 0,26 0,-25 0,25 0,0-25,-26 1,26-1,-25 25,-1-25,26 0,0 25,-25-25,25 25,0-25,0 25,0 0,-26 0,26-25,0 25,0-25,0 25,0 0,0-25,0 25,-25 0,25-25,0 25,0-24,0 24,0 0,0-25,-26 25,26 0,0-26,0 26,0 0,0-24,-25 24,25 0,0-25,0 25,0-25,0 25,-26-25,26 25,0 0,0-25,0 25,0-25,-25 25,25 0,0-25,0 25,0-24,0 24,0-26,0 26,0-25,0 25,-26 0,26-24,-25 24,-1 0,26-25,0 25,-25 0,25-25,0 25,0 0,0-25,-26 25,26 0,0 0,-25 0,25-25,0 25,0 0,0-25,-26 25,26-25,0 25,0-24,0 24,-25 0,25-26,0 26,0 0,0-25,-26 25,26 0,-25 0,-1 0,26 0,-25 0,25 0,0 0,-26 0,26 25,-25-25,25 26,0-26,-26 0,26 24,0-24,0 0,-25 0,25 25,0-25,0 25,0-25,-26 0,26 25,0-25,0 25,0-25,-26 0,26 0,0 25,0-25,-25 0,25 25,0-25,0 24,0-24,-26 0,26 0,-25 0,25 0,-26 0,26 0,-25 0,25 0,-26 0,26 0,-25 0,25 0,-26 0,26 0,-25 0,25 0,-26 0,26 0,0 25,-25-25,25 0,-26 0,26 0,-25 0,25 26,0-26,-26 0,26 0,-25 0,25 24,0-24,-26 0,26 0,0 0,-25 0,25 25,0-25,-26 0,26 0,-25 0,25 25,0-25,0 0,-26 0,26 0,-25 0,25 25,0-25,-26 0,26 0,-25 0,25 0,0 25,-26-25,26 0,-25 0,25 0,0 25,0-25,-26 0,26 25,0-25,-25 0,25 24,0-24,0 0,-26 0,26 26,0-26,0 0,0 25,-25-25,25 24,0-24,0 0,0 25,-26-25,26 0,0 0,0 25,0-25,-25 0,25 25,0-25,0 0,-26 0,26 0</inkml:trace>
</inkml:ink>
</file>

<file path=ppt/ink/ink7.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31.156"/>
    </inkml:context>
    <inkml:brush xml:id="br0">
      <inkml:brushProperty name="width" value="0.03528" units="cm"/>
      <inkml:brushProperty name="height" value="0.09701" units="cm"/>
      <inkml:brushProperty name="color" value="#0000FF"/>
      <inkml:brushProperty name="fitToCurve" value="1"/>
    </inkml:brush>
  </inkml:definitions>
  <inkml:trace contextRef="#ctx0" brushRef="#br0">2090 0,'-21'0,"21"0,0 19,0-19,0 19,0-19,0 20,0-20,0 19,0-19,0 19,0-19,0 0,0 19,0-19,0 20,0-20,0 19,0-19,0 19,0-19,0 20,0-20,21 0,-21 19,0-19,0 20,0-20,0 18,0-18,21 0,-21 20,0-20,0 19,0-19,0 20,0-20,0 19,0-19,0 19,0-19,0 20,0-20,0 18,0-18,0 20,0-20,0 19,0-19,0 0,0 20,-21-20,21 0,0 19,0-19,-21 0,21 0,0 19,0-19,0 0,-21 0,21 20,0-20,0 0,-21 0,21 19,0-19,0 0,0 19,-21-19,21 0,0 19,0-19,0 0,-21 0,21 20,0-20,-21 0,21 0,-20 0,20 0,-21 0,21 0,-21 0,21 0,-21 0,21 0,-21 0,21 0,-21 0,21 0,-21 0,21 0,-21 0,21 0,-21 0,21 0,-20 0,20 0,-21 0,21 0,-21 0,21 0,-21 0,21 0,-21 0,21 0,0 0,-21 0,21 19,0-19,0 0,-21 0,21 19,0-19,-21 0,21 0,0 0,0 20,0-20,0 20,0-20,0 19,0-19,0 19,0-19,0 20,-21-20,21 0,0 0,0 19,-20-19,20 0,0 19,-21-19,21 0,0 0,0 19,-21-19,21 0,-21 0,21 0,0 0,0 20,-21-20,21 0,0 0,-21 0,21 19,-21-19,21 0,0 0,0 19,-21-19,21 0,0 20,0-20,0 0,0 19,-21-19,21 0,0 19,0-19,0 0,0 19,-21-19,21 0,0 20,0-20,0 0,0 19,0-19,0 19,0-19,0 20,0-20,0 19,-21-19,21 20,0-20,0 18,-21-18,21 0,0 0,-21 0,21 0,-21 0,21 0,0 0,-21 0,21 0,0 0,-21-18,21 18,-21-20,21 20,-21-19,21 19,-20-20,20 20,0-19,0 0,-21 19,21 0,0-20,0 20,0 0,-21-19,21 0,0 19,0 0,0-19,0 19,0-20,-21 20,21-19,0 19,0 0,0-19,-21 19,21 0,-21 0,21 0,-21 0,21 0,-19 0,19 0,-21 0,21 0,-21 0,21 0,0 0,-21 0,21 0,0 19,0-19,0 19,0-19,0 20,0-20,0 19,0-19,0 19,0-19,0 19,0-19,0 20,0-20,0 19,0-19,0 0,0 0,0 19,0-19,-21 0,21 0,0 20,-21-20,21 0,0 0,-21 0,21 0,-21 0,21 19,0-19,-21 0,21 0,0 0,0 20,0-20,-21 0,21 18,0-18,0 20,-21-20,21 0,0 19,0-19,-21 20,21-20,0 0,0 19,0-19,-20 0,20 19,0-19,0 20,0-20,0 0,-21 0,21 18,0-18,-21 0,21 20,0-20,0 0,0 19,-21-19,21 0,0 20,0-20,0 0,-21 0,21 0,0 19,-21-19,21 0,0 0,-21 19,21-19,-21 0,21 0,0 0,-21 0,21 0,-20 0,20 0,-21 0,0 0,21 0,-21 0,0 0,21 0,-21 0,0 0,21-19,-21 19,21 0,-21 0,21-19,-20 19,20 0,-21-20,21 20,0 0,-21 0,21-19,0 19,-21 0,21-20,-21 20,21-18,-21 18,21 0,-21-20,21 20,-21 0,21 0,-21 0,0 0,21-19,-21 19,21 0,-21 0,21 0,0-19,-21 19,21 0,-21-20,21 20,-21-19,0 19,21 0,0-20,-21 20,21 0,0 0,-21 0,21 0,-20 0,20 0,0-18,0 18,-21 0,21-20,0 20,0-19,0 19,0-20,0 20,0 0,0-19,0 19,-21-19,21 19</inkml:trace>
</inkml:ink>
</file>

<file path=ppt/ink/ink8.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5-10-30T15:25:53.859"/>
    </inkml:context>
    <inkml:brush xml:id="br0">
      <inkml:brushProperty name="width" value="0.03528" units="cm"/>
      <inkml:brushProperty name="height" value="0.09701" units="cm"/>
      <inkml:brushProperty name="color" value="#0000FF"/>
      <inkml:brushProperty name="fitToCurve" value="1"/>
    </inkml:brush>
    <inkml:brush xml:id="br1">
      <inkml:brushProperty name="width" value="0.03528" units="cm"/>
      <inkml:brushProperty name="height" value="0.05292" units="cm"/>
      <inkml:brushProperty name="color" value="#0000FF"/>
      <inkml:brushProperty name="fitToCurve" value="1"/>
      <inkml:brushProperty name="ignorePressure" value="1"/>
    </inkml:brush>
  </inkml:definitions>
  <inkml:trace contextRef="#ctx0" brushRef="#br0">4050 0,'0'0,"0"0,0 0,0 0,0 24,-23-24,23 0,0 0,0 24,0-24,-24 0,24 23,0-23,0 0,0 24,0-24,-24 24,24-24,0 23,0-23,0 24,0-24,0 24,0-24,0 0,0 24,0-24,0 24,0-24,0 24,0-24,0 24,0-24,0 24,0-24,0 23,0-23,0 24,0-24,0 0,0 24,0-24,0 24,0-24,0 24,0-24,0 23,0-23,0 24,0-24,0 24,0-24,0 23,0-23,0 24,0-24,0 0,0 24,0-24,0 24,0-24,0 24,0-24,0 24,0-24,0 24,0-24,0 24,0-24,0 0,24 0,-24 0,0 23,0-23,0 24,0-24,0 24,0-24,0 24,0-24,0 24,0-24,0 0,0 23,0-23,0 24,0-24,-24 24,24-24,0 0,0 23,-24-23,24 0,0 24,0-24,-24 0,24 0,0 24,0-24,-24 0,24 0,0 0,-24 0,24 24,0-24,0 0,-24 0,24 24,0-24,-23 0,23 24,0-24,0 0,-24 0,24 24,0-24,0 0,-24 0,24 24,0-24,0 0,0 23,0-23,-24 0,24 24,0-24,0 24,0-24,-23 0,23 24,0-24,0 0,0 24,-24-24,24 0,0 23,0-23,-24 0,24 24,0-24,0 0,0 24,-24-24,24 0,0 23,0-23,0 0,-24 0,24 24,0-24,0 24,0-24,-23 0,23 24,0-24,0 0,-24 24,24-24,0 24,0-24,0 0,0 24,-24-24,24 0,0 24,0-24,0 23,-24-23,24 0,0 24,0-24,0 0,0 24,-24-24,24 0,0 24,0-24,0 0,0 24,0-24,-24 0,24 23,0-23,0 24,0-24,0 0,-24 0,24 24,0-24,0 0,0 23,-24-23,24 0,0 24,0-24,0 0,0 24,0-24,-23 24,23-24,0 0,0 24,-24-24,24 0,0 24,0-24,0 24,0-24,0 0,0 24,-24-24,24 0,0 0,0 0,0 0,-24 0,24 0,-24 0,24 0,-23 0,23 0,-24 0,24 0,0 0,-24 0,24-24,-24 24,24-24,0 24,-23 0,-1-24,24 24,0 0,-24 0,24 0,-24-24,24 24,0 0,-24 0,24 0,0-24,-24 24,24 0,-24 0,24 0,-24 0,24 0,-24 0,24 0,-23 0,23 0,-24 0,24 0,0-24,-24 24,24 0,-24 0,24 0,-23 0,23 0,-24 0,24 0,-24 0,24 0,0 0,0 24,-24-24,24 0,0 0,0 24,0-24,-23 0,23 24,0-24,-24 0,24 24,0-24,0 0,0 24,-24-24,24 0,0 0,0 24,0-24,-24 23,24-23,0 0,0 24,-24-24,24 0,0 24,0-24,0 0,-24 0,24 24,0-24,0 24,-24-24,24 0,0 0,0 23,0-23,-24 0,24 24,0-24,0 0,-24 0,24 24,0-24,0 0,-23 0,23 23,0-23,0 0,-24 0,24 0,-24 0,24 0,-24 0,24 0,-23 0,23 0,-24 0,24 0,-24 0,24 0,0 0,-24 0,24 0,-23 0,23 0,-24 0,24 0,-24 0,24 0,-24 0,24 0,-24 0,24 0,-24 0,24 0,-24 0,24 0,-24 0,24 0,-24 0,24 0,-23 0,23 0,-24 0,24 0,-24 0,24-23,-24 23,24-24,-23 24,23 0,-24 0,24 0,-24-24,24 24,-24 0,24-23,-24 23,24 0,-23-24,23 24,-24 0,24-24,-24 24,24 0,0-24,0 24,-24-24,24 24,-24 0,24 0,0-23,0 23,0 0,0-24,-24 24,24 0,0-24,0 24,0 0,-24 0,24-24,0 24,0 0,0-24,0 24,-24-24,24 24,0-24,0 24,-23-24,23 24,0-23,0 23,0-24,-24 24,24 0,0-24,0 24,0 0,0-23,0 23,-24 0,24-24,0 24,0-24,0 24,0 0,0-24,0 24,0-24,0 24,0-23,0 23,0-24,0 24,0-24,0 24,0-24,0 24,0-24,0 24,0-24,0 24,0 0,0-24,24 24,-24 0,0 0,0-24,24 24,-24 0,23 0,-23 0,24 0,-24-23,0 23,24 0,-24 0,24 0,-24 0,0 0</inkml:trace>
  <inkml:trace contextRef="#ctx0" brushRef="#br1" timeOffset="47500">1763 3786,'0'0,"0"0,0-24,0 24,24 0,-24-23,0 23,0-24,0 24,0 0,23-24,-23 24,0-24,24 24,-24-24,0 24,0-24,0 24,0 0,24 0,-24-24,0 24,0 0,0-24,0 24,24 0,-24-23,0 23,0-24,0 24,24-24,-24 24,0 0,0-23,0 23,0-24,24 24,-24 0,0 0,0-24,0 24,24 0,-24-24,0 24,0 0,0-24,0 24,24 0,-24-23,0 23,0-24,0 24,0 0,0-24,0 24,0-24,23 24,-23 0,0 0,0-24,0 24,0-24,0 24,0-24,0 24,0-24,0 24,0-23,0-1,0 24,0-24,0 24,0-23,0 23,0 0,0-24,0 24,0-24,0 24,-23 0,23 0,0-24,-24 24,24 0,0 0,-24 0,24 0,0-24,-24 24,24 0,0 0,-24 0,24-23,0 23,-24 0,24 0,0-24,0 24,0-24,0 24,0 0,0-24,0 24,0-24,24 24,-24 0,0-24,0 24,0 0,0-24,0 24,24 0,-24-24,0 24,0-23,0 23,0-24,0 24,0 0,0-24,0 24,0-23,0 23,0-24,0 24,0-24,0 24,0-24,0 24,0 0,0-24,0 24,0-23,0 23,-24-24,24 24,0-24,-24 0,24 0,0 24,-24-24,24 24,0-24,-24 24,24 0,0-24,0 24,0 0,-23-23,23 23,0-24,-24 24,24 0,0 0,-24-24,24 24,-24-23,24 23,0 0,-23-24,23 24,-24 0,24-24,-24 24,24 0,-24 0,24 0,0-24,-24 24,24 0,0 0,-23 0,23 0,-24 0,24 0,-24-24,24 24,-24 0,24 0,0 0,-24 0,24 0,-24-23,24 23,-24 0,24 0,-24 0,24 0,0 0,-23 0,23 0,-24 0,24 0,0-24,-24 24,24 0,0 0,-24 0,24-24,0 24,-24 0,24 0,0 0,-23 0,23 0,-24 0,24-24,0 24,-24 0,24 0,-24 0,24 0,-23 0,23 0,-24 0,24 0,-24 0,24 0,-24 0,24 0,-24 0,24 0,0 0,-24 0,24 0,-24 0,24 0,0 0,0 24,-24-24,24 0,0 0,0 24,-24-24,24 0,0 0,-23 0,23 24,0-24,-24 0,24 0,0 0,-24 0,24 23,0-23,-24 0,24 0,0 0,0 24,-23-24,23 0,0 0,-24 0,24 0,-24 0,24 0,-24 0,24 0,-23 0,23 0,-24 0,24 0,-24 24,24-24,0 24,0-24,-24 0,24 24,0-24,0 23,0-23,0 0,0 24,0-24,-24 0,24 24,0-24,0 0,0 23,0-23,0 24,0-24,0 24,0-24,0 24,0-24,0 24,0-24,0 24,0-24,0 24,-24-24,24 0,0 0,0 24,0-24,0 23,0-23,0 24,0 0,0-24,0 24,0-24,0 24,0-24,0 23,0-23,-24 0,24 24,-24-24,24 0,-24 0,24 0,-23 0,23 0,-24 0,24 0,0 0,-24 0,24 0,0-24,-24 24,24 0,-23 0,23 0,-24 0,24 0,-24 0,24-23,0 23,-24 0,24 0,-23 0,23 0,-24 0,24 0,-24 0,24 0,-24 0,24 0,-24 0,24 0,0 0,-24 0,24 0,-24 0,24-24,0 24,-24 0,24 0,0-24,0 24,-24-24,24 0,-23 24,23-23,-24-1,24 24,-24 0,24-24,0 24,0-24,0 24,-24 0,24-24,0 24,0-24,-23 24,23 0,0-24,0 24,0-24,-24 24,24 0,0 0,0-23,0 23,-24 0,24-24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FEB61-86EA-4439-B6A9-2AB4537CA688}"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648E5-56D5-41F0-A6E1-4AD61DC1F01B}" type="slidenum">
              <a:rPr lang="en-US" smtClean="0"/>
              <a:t>‹#›</a:t>
            </a:fld>
            <a:endParaRPr lang="en-US"/>
          </a:p>
        </p:txBody>
      </p:sp>
    </p:spTree>
    <p:extLst>
      <p:ext uri="{BB962C8B-B14F-4D97-AF65-F5344CB8AC3E}">
        <p14:creationId xmlns:p14="http://schemas.microsoft.com/office/powerpoint/2010/main" val="121230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Bấm vào 1234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9176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đúng D</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4709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Dúng A</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6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Bâm vào chữ google để quay lại trang 1/ đúng B</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287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BẤM VÀO ABC</a:t>
            </a:r>
          </a:p>
        </p:txBody>
      </p:sp>
      <p:sp>
        <p:nvSpPr>
          <p:cNvPr id="4" name="Slide Number Placeholder 3"/>
          <p:cNvSpPr>
            <a:spLocks noGrp="1"/>
          </p:cNvSpPr>
          <p:nvPr>
            <p:ph type="sldNum" sz="quarter" idx="5"/>
          </p:nvPr>
        </p:nvSpPr>
        <p:spPr/>
        <p:txBody>
          <a:bodyPr/>
          <a:lstStyle/>
          <a:p>
            <a:fld id="{CC37FF0D-3108-4406-A6C2-4DB64F82457E}" type="slidenum">
              <a:rPr lang="en-US" smtClean="0"/>
              <a:t>25</a:t>
            </a:fld>
            <a:endParaRPr lang="en-US"/>
          </a:p>
        </p:txBody>
      </p:sp>
    </p:spTree>
    <p:extLst>
      <p:ext uri="{BB962C8B-B14F-4D97-AF65-F5344CB8AC3E}">
        <p14:creationId xmlns:p14="http://schemas.microsoft.com/office/powerpoint/2010/main" val="384506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Hình</a:t>
            </a:r>
            <a:r>
              <a:rPr lang="en-US" dirty="0"/>
              <a:t> </a:t>
            </a:r>
            <a:r>
              <a:rPr lang="en-US" dirty="0" err="1"/>
              <a:t>ảnh</a:t>
            </a:r>
            <a:r>
              <a:rPr lang="en-US" dirty="0"/>
              <a:t> </a:t>
            </a:r>
            <a:r>
              <a:rPr lang="en-US" dirty="0" err="1"/>
              <a:t>Hoàng</a:t>
            </a:r>
            <a:r>
              <a:rPr lang="en-US" dirty="0"/>
              <a:t> </a:t>
            </a:r>
            <a:r>
              <a:rPr lang="en-US" dirty="0" err="1"/>
              <a:t>gia</a:t>
            </a:r>
            <a:r>
              <a:rPr lang="en-US" dirty="0"/>
              <a:t> Anh </a:t>
            </a:r>
            <a:r>
              <a:rPr lang="en-US" dirty="0" err="1"/>
              <a:t>trong</a:t>
            </a:r>
            <a:r>
              <a:rPr lang="en-US" dirty="0"/>
              <a:t> </a:t>
            </a:r>
            <a:r>
              <a:rPr lang="en-US" dirty="0" err="1"/>
              <a:t>đám</a:t>
            </a:r>
            <a:r>
              <a:rPr lang="en-US" dirty="0"/>
              <a:t> </a:t>
            </a:r>
            <a:r>
              <a:rPr lang="en-US" dirty="0" err="1"/>
              <a:t>cưới</a:t>
            </a:r>
            <a:r>
              <a:rPr lang="en-US" dirty="0"/>
              <a:t> </a:t>
            </a:r>
            <a:r>
              <a:rPr lang="en-US" dirty="0" err="1"/>
              <a:t>hoành</a:t>
            </a:r>
            <a:r>
              <a:rPr lang="en-US" dirty="0"/>
              <a:t> </a:t>
            </a:r>
            <a:r>
              <a:rPr lang="en-US" dirty="0" err="1"/>
              <a:t>tráng</a:t>
            </a:r>
            <a:r>
              <a:rPr lang="en-US" dirty="0"/>
              <a:t> </a:t>
            </a:r>
            <a:r>
              <a:rPr lang="en-US" dirty="0" err="1"/>
              <a:t>của</a:t>
            </a:r>
            <a:r>
              <a:rPr lang="en-US" dirty="0"/>
              <a:t> </a:t>
            </a:r>
            <a:r>
              <a:rPr lang="en-US" dirty="0" err="1"/>
              <a:t>hoàng</a:t>
            </a:r>
            <a:r>
              <a:rPr lang="en-US" dirty="0"/>
              <a:t> </a:t>
            </a:r>
            <a:r>
              <a:rPr lang="en-US" dirty="0" err="1"/>
              <a:t>tử</a:t>
            </a:r>
            <a:r>
              <a:rPr lang="en-US" dirty="0"/>
              <a:t> William </a:t>
            </a:r>
            <a:r>
              <a:rPr lang="en-US" dirty="0" err="1"/>
              <a:t>và</a:t>
            </a:r>
            <a:r>
              <a:rPr lang="en-US" dirty="0"/>
              <a:t> </a:t>
            </a:r>
            <a:r>
              <a:rPr lang="en-US" dirty="0" err="1"/>
              <a:t>công</a:t>
            </a:r>
            <a:r>
              <a:rPr lang="en-US" dirty="0"/>
              <a:t> </a:t>
            </a:r>
            <a:r>
              <a:rPr lang="en-US" dirty="0" err="1"/>
              <a:t>nương</a:t>
            </a:r>
            <a:r>
              <a:rPr lang="en-US" dirty="0"/>
              <a:t> Kate</a:t>
            </a:r>
          </a:p>
        </p:txBody>
      </p:sp>
      <p:sp>
        <p:nvSpPr>
          <p:cNvPr id="4" name="Slide Number Placeholder 3"/>
          <p:cNvSpPr>
            <a:spLocks noGrp="1"/>
          </p:cNvSpPr>
          <p:nvPr>
            <p:ph type="sldNum" sz="quarter" idx="5"/>
          </p:nvPr>
        </p:nvSpPr>
        <p:spPr/>
        <p:txBody>
          <a:bodyPr/>
          <a:lstStyle/>
          <a:p>
            <a:fld id="{AFA648E5-56D5-41F0-A6E1-4AD61DC1F01B}" type="slidenum">
              <a:rPr lang="en-US" smtClean="0"/>
              <a:t>26</a:t>
            </a:fld>
            <a:endParaRPr lang="en-US"/>
          </a:p>
        </p:txBody>
      </p:sp>
    </p:spTree>
    <p:extLst>
      <p:ext uri="{BB962C8B-B14F-4D97-AF65-F5344CB8AC3E}">
        <p14:creationId xmlns:p14="http://schemas.microsoft.com/office/powerpoint/2010/main" val="2487038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C62D1-1D4D-47B2-9761-EE40EF68EA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298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AC62D1-1D4D-47B2-9761-EE40EF68EAD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6298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Bấm vào 1234</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26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A8C3ED-6FD4-4C0A-929B-DE38B73DC216}"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092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Tổ</a:t>
            </a:r>
            <a:r>
              <a:rPr lang="en-US" dirty="0"/>
              <a:t> </a:t>
            </a:r>
            <a:r>
              <a:rPr lang="en-US" dirty="0" err="1"/>
              <a:t>chức</a:t>
            </a:r>
            <a:r>
              <a:rPr lang="en-US" dirty="0"/>
              <a:t> </a:t>
            </a:r>
            <a:r>
              <a:rPr lang="en-US" dirty="0" err="1"/>
              <a:t>cho</a:t>
            </a:r>
            <a:r>
              <a:rPr lang="en-US" dirty="0"/>
              <a:t> HS </a:t>
            </a:r>
            <a:r>
              <a:rPr lang="en-US" dirty="0" err="1"/>
              <a:t>thảo</a:t>
            </a:r>
            <a:r>
              <a:rPr lang="en-US" dirty="0"/>
              <a:t> </a:t>
            </a:r>
            <a:r>
              <a:rPr lang="en-US" dirty="0" err="1"/>
              <a:t>luận</a:t>
            </a:r>
            <a:r>
              <a:rPr lang="en-US" dirty="0"/>
              <a:t> </a:t>
            </a:r>
            <a:r>
              <a:rPr lang="en-US" dirty="0" err="1"/>
              <a:t>cặp</a:t>
            </a:r>
            <a:r>
              <a:rPr lang="en-US" dirty="0"/>
              <a:t> </a:t>
            </a:r>
            <a:r>
              <a:rPr lang="en-US" dirty="0" err="1"/>
              <a:t>đôi</a:t>
            </a:r>
            <a:r>
              <a:rPr lang="en-US" dirty="0"/>
              <a:t> </a:t>
            </a:r>
            <a:r>
              <a:rPr lang="en-US" dirty="0" err="1"/>
              <a:t>hoàn</a:t>
            </a:r>
            <a:r>
              <a:rPr lang="en-US" dirty="0"/>
              <a:t> </a:t>
            </a:r>
            <a:r>
              <a:rPr lang="en-US" dirty="0" err="1"/>
              <a:t>thành</a:t>
            </a:r>
            <a:r>
              <a:rPr lang="en-US" dirty="0"/>
              <a:t> </a:t>
            </a:r>
            <a:r>
              <a:rPr lang="en-US" dirty="0" err="1"/>
              <a:t>phiếu</a:t>
            </a:r>
            <a:r>
              <a:rPr lang="en-US" dirty="0"/>
              <a:t> </a:t>
            </a:r>
            <a:r>
              <a:rPr lang="en-US" dirty="0" err="1"/>
              <a:t>học</a:t>
            </a:r>
            <a:r>
              <a:rPr lang="en-US" dirty="0"/>
              <a:t> </a:t>
            </a:r>
            <a:r>
              <a:rPr lang="en-US" dirty="0" err="1"/>
              <a:t>tập</a:t>
            </a:r>
            <a:endParaRPr lang="en-US" dirty="0"/>
          </a:p>
        </p:txBody>
      </p:sp>
      <p:sp>
        <p:nvSpPr>
          <p:cNvPr id="4" name="Slide Number Placeholder 3"/>
          <p:cNvSpPr>
            <a:spLocks noGrp="1"/>
          </p:cNvSpPr>
          <p:nvPr>
            <p:ph type="sldNum" sz="quarter" idx="5"/>
          </p:nvPr>
        </p:nvSpPr>
        <p:spPr/>
        <p:txBody>
          <a:bodyPr/>
          <a:lstStyle/>
          <a:p>
            <a:fld id="{AFA648E5-56D5-41F0-A6E1-4AD61DC1F01B}" type="slidenum">
              <a:rPr lang="en-US" smtClean="0"/>
              <a:t>18</a:t>
            </a:fld>
            <a:endParaRPr lang="en-US"/>
          </a:p>
        </p:txBody>
      </p:sp>
    </p:spTree>
    <p:extLst>
      <p:ext uri="{BB962C8B-B14F-4D97-AF65-F5344CB8AC3E}">
        <p14:creationId xmlns:p14="http://schemas.microsoft.com/office/powerpoint/2010/main" val="2271292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đúng D</a:t>
            </a:r>
            <a:endParaRPr lang="vi-VN"/>
          </a:p>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611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7028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37FF0D-3108-4406-A6C2-4DB64F8245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328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52866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75963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039073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7/25/2023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561449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241623-A064-4BED-B073-BA4D61433402}"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49785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9014712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283920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20326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9022496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0286423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88079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F3E5F3-28EE-488F-BD53-B744C06C3DEC}"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734311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252177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0193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86ED0C-1DA7-41F0-94CF-6218B1FEDFF1}"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631943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CF02AB-6034-4B88-BC5A-7C17CB0EF809}"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3902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2EB70D-CD01-44DA-83B3-8FEB3383D307}" type="datetime1">
              <a:rPr lang="en-US" smtClean="0"/>
              <a:t>7/25/2023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4058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58CFD-9357-46BE-A189-D637A67C8730}"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086890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4742EE-B331-4632-BD10-A82FED6B6FC0}" type="datetime1">
              <a:rPr lang="en-US" smtClean="0"/>
              <a:t>7/25/2023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2790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1BA835-D13F-49F4-8F11-5D576AC65FAD}" type="datetime1">
              <a:rPr lang="en-US" smtClean="0"/>
              <a:t>7/25/2023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16695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D1799-ACB5-4CB2-86A2-5C574F1C8706}" type="datetime1">
              <a:rPr lang="en-US" smtClean="0"/>
              <a:t>7/25/2023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47833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5DD0D6-7A82-473E-879B-C6ECD6CCCFEC}"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912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05E03-BC17-41A7-854C-DFAB672737DC}" type="datetime1">
              <a:rPr lang="en-US" smtClean="0"/>
              <a:t>7/25/2023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304366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7/25/2023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5297398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7/25/2023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950285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4.xml"/><Relationship Id="rId5" Type="http://schemas.openxmlformats.org/officeDocument/2006/relationships/image" Target="../media/image32.pn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6.sv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audio" Target="../media/audio1.wav"/><Relationship Id="rId5" Type="http://schemas.openxmlformats.org/officeDocument/2006/relationships/image" Target="../media/image37.png"/><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png"/><Relationship Id="rId11" Type="http://schemas.openxmlformats.org/officeDocument/2006/relationships/audio" Target="../media/audio3.wav"/><Relationship Id="rId5" Type="http://schemas.openxmlformats.org/officeDocument/2006/relationships/image" Target="../media/image38.png"/><Relationship Id="rId10" Type="http://schemas.openxmlformats.org/officeDocument/2006/relationships/audio" Target="../media/audio2.wav"/><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hyperlink" Target="https://vi.wikipedia.org/wiki/Qu%C3%A2n_s%E1%BB%B1" TargetMode="External"/><Relationship Id="rId13" Type="http://schemas.openxmlformats.org/officeDocument/2006/relationships/hyperlink" Target="https://vi.wikipedia.org/wiki/1649" TargetMode="External"/><Relationship Id="rId3" Type="http://schemas.openxmlformats.org/officeDocument/2006/relationships/hyperlink" Target="https://vi.wikipedia.org/wiki/25_th%C3%A1ng_4" TargetMode="External"/><Relationship Id="rId7" Type="http://schemas.openxmlformats.org/officeDocument/2006/relationships/hyperlink" Target="https://vi.wikipedia.org/wiki/Ch%C3%ADnh_tr%E1%BB%8B" TargetMode="External"/><Relationship Id="rId12" Type="http://schemas.openxmlformats.org/officeDocument/2006/relationships/hyperlink" Target="https://vi.wikipedia.org/wiki/Charles_I_c%E1%BB%A7a_Anh" TargetMode="External"/><Relationship Id="rId17" Type="http://schemas.openxmlformats.org/officeDocument/2006/relationships/hyperlink" Target="https://vi.wikipedia.org/wiki/1653" TargetMode="External"/><Relationship Id="rId2" Type="http://schemas.openxmlformats.org/officeDocument/2006/relationships/image" Target="../media/image6.png"/><Relationship Id="rId16" Type="http://schemas.openxmlformats.org/officeDocument/2006/relationships/hyperlink" Target="https://vi.wikipedia.org/wiki/B%E1%BA%A3o_h%E1%BB%99_c%C3%B4ng" TargetMode="External"/><Relationship Id="rId1" Type="http://schemas.openxmlformats.org/officeDocument/2006/relationships/slideLayout" Target="../slideLayouts/slideLayout1.xml"/><Relationship Id="rId6" Type="http://schemas.openxmlformats.org/officeDocument/2006/relationships/hyperlink" Target="https://vi.wikipedia.org/wiki/1658" TargetMode="External"/><Relationship Id="rId11" Type="http://schemas.openxmlformats.org/officeDocument/2006/relationships/hyperlink" Target="https://vi.wikipedia.org/wiki/N%E1%BB%99i_chi%E1%BA%BFn_Anh" TargetMode="External"/><Relationship Id="rId5" Type="http://schemas.openxmlformats.org/officeDocument/2006/relationships/hyperlink" Target="https://vi.wikipedia.org/wiki/3_th%C3%A1ng_9" TargetMode="External"/><Relationship Id="rId15" Type="http://schemas.openxmlformats.org/officeDocument/2006/relationships/hyperlink" Target="https://vi.wikipedia.org/wiki/Scotland" TargetMode="External"/><Relationship Id="rId10" Type="http://schemas.openxmlformats.org/officeDocument/2006/relationships/hyperlink" Target="https://vi.wikipedia.org/wiki/Anh" TargetMode="External"/><Relationship Id="rId4" Type="http://schemas.openxmlformats.org/officeDocument/2006/relationships/hyperlink" Target="https://vi.wikipedia.org/wiki/1599" TargetMode="External"/><Relationship Id="rId9" Type="http://schemas.openxmlformats.org/officeDocument/2006/relationships/hyperlink" Target="https://vi.wikipedia.org/wiki/Ng%C6%B0%E1%BB%9Di_Anh" TargetMode="External"/><Relationship Id="rId14" Type="http://schemas.openxmlformats.org/officeDocument/2006/relationships/hyperlink" Target="https://vi.wikipedia.org/wiki/Irelan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customXml" Target="../ink/ink4.xml"/><Relationship Id="rId18" Type="http://schemas.openxmlformats.org/officeDocument/2006/relationships/image" Target="../media/image19.png"/><Relationship Id="rId3" Type="http://schemas.openxmlformats.org/officeDocument/2006/relationships/image" Target="../media/image9.wmf"/><Relationship Id="rId21" Type="http://schemas.openxmlformats.org/officeDocument/2006/relationships/customXml" Target="../ink/ink8.xml"/><Relationship Id="rId7" Type="http://schemas.openxmlformats.org/officeDocument/2006/relationships/customXml" Target="../ink/ink1.xml"/><Relationship Id="rId12" Type="http://schemas.openxmlformats.org/officeDocument/2006/relationships/image" Target="../media/image16.png"/><Relationship Id="rId17" Type="http://schemas.openxmlformats.org/officeDocument/2006/relationships/customXml" Target="../ink/ink6.xml"/><Relationship Id="rId2" Type="http://schemas.openxmlformats.org/officeDocument/2006/relationships/image" Target="../media/image8.wmf"/><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customXml" Target="../ink/ink3.xml"/><Relationship Id="rId24" Type="http://schemas.openxmlformats.org/officeDocument/2006/relationships/image" Target="../media/image22.png"/><Relationship Id="rId5" Type="http://schemas.openxmlformats.org/officeDocument/2006/relationships/image" Target="../media/image11.jpeg"/><Relationship Id="rId15" Type="http://schemas.openxmlformats.org/officeDocument/2006/relationships/customXml" Target="../ink/ink5.xml"/><Relationship Id="rId23" Type="http://schemas.openxmlformats.org/officeDocument/2006/relationships/image" Target="../media/image13.png"/><Relationship Id="rId10" Type="http://schemas.openxmlformats.org/officeDocument/2006/relationships/image" Target="../media/image15.png"/><Relationship Id="rId19" Type="http://schemas.openxmlformats.org/officeDocument/2006/relationships/customXml" Target="../ink/ink7.xml"/><Relationship Id="rId4" Type="http://schemas.openxmlformats.org/officeDocument/2006/relationships/image" Target="../media/image10.jpeg"/><Relationship Id="rId9" Type="http://schemas.openxmlformats.org/officeDocument/2006/relationships/customXml" Target="../ink/ink2.xml"/><Relationship Id="rId14" Type="http://schemas.openxmlformats.org/officeDocument/2006/relationships/image" Target="../media/image17.png"/><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A28A-2421-1BAB-C4A5-3E8BBF9D40C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8160FE-4B59-9508-AB6E-18745273A369}"/>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0F133D6-9E7E-6AFC-EC5E-4DFFE700888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17514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a:extLst>
              <a:ext uri="{FF2B5EF4-FFF2-40B4-BE49-F238E27FC236}">
                <a16:creationId xmlns:a16="http://schemas.microsoft.com/office/drawing/2014/main" id="{9A814464-B959-4BBD-A4B1-24AC5757805F}"/>
              </a:ext>
            </a:extLst>
          </p:cNvPr>
          <p:cNvSpPr/>
          <p:nvPr/>
        </p:nvSpPr>
        <p:spPr>
          <a:xfrm>
            <a:off x="0" y="0"/>
            <a:ext cx="12192000" cy="1089891"/>
          </a:xfrm>
          <a:prstGeom prst="rect">
            <a:avLst/>
          </a:prstGeom>
          <a:gradFill flip="none" rotWithShape="1">
            <a:gsLst>
              <a:gs pos="0">
                <a:srgbClr val="431456"/>
              </a:gs>
              <a:gs pos="100000">
                <a:srgbClr val="BE217A"/>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7" name="!!2">
            <a:extLst>
              <a:ext uri="{FF2B5EF4-FFF2-40B4-BE49-F238E27FC236}">
                <a16:creationId xmlns:a16="http://schemas.microsoft.com/office/drawing/2014/main" id="{F8909473-CE50-4F7D-A9B8-8C18582791DC}"/>
              </a:ext>
            </a:extLst>
          </p:cNvPr>
          <p:cNvSpPr txBox="1"/>
          <p:nvPr/>
        </p:nvSpPr>
        <p:spPr>
          <a:xfrm>
            <a:off x="3086125" y="221780"/>
            <a:ext cx="5659883" cy="646331"/>
          </a:xfrm>
          <a:prstGeom prst="rect">
            <a:avLst/>
          </a:prstGeom>
          <a:noFill/>
        </p:spPr>
        <p:txBody>
          <a:bodyPr wrap="none" rtlCol="0">
            <a:spAutoFit/>
          </a:bodyPr>
          <a:lstStyle/>
          <a:p>
            <a:pPr algn="ctr"/>
            <a:r>
              <a:rPr lang="en-US" sz="3600" b="1" dirty="0">
                <a:solidFill>
                  <a:srgbClr val="FFFF00"/>
                </a:solidFill>
                <a:latin typeface="Times New Roman" panose="02020603050405020304" pitchFamily="18" charset="0"/>
                <a:cs typeface="Times New Roman" panose="02020603050405020304" pitchFamily="18" charset="0"/>
              </a:rPr>
              <a:t>“CỪU ĂN THỊT NGƯỜI”?</a:t>
            </a:r>
          </a:p>
        </p:txBody>
      </p:sp>
      <p:sp>
        <p:nvSpPr>
          <p:cNvPr id="30" name="Rectangle 29">
            <a:extLst>
              <a:ext uri="{FF2B5EF4-FFF2-40B4-BE49-F238E27FC236}">
                <a16:creationId xmlns:a16="http://schemas.microsoft.com/office/drawing/2014/main" id="{53425925-83DF-4496-B3DA-E50B4EC0370B}"/>
              </a:ext>
            </a:extLst>
          </p:cNvPr>
          <p:cNvSpPr/>
          <p:nvPr/>
        </p:nvSpPr>
        <p:spPr>
          <a:xfrm>
            <a:off x="7366306" y="4332272"/>
            <a:ext cx="45719" cy="726158"/>
          </a:xfrm>
          <a:prstGeom prst="rect">
            <a:avLst/>
          </a:prstGeom>
          <a:solidFill>
            <a:srgbClr val="977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32" name="Freeform: Shape 31">
            <a:extLst>
              <a:ext uri="{FF2B5EF4-FFF2-40B4-BE49-F238E27FC236}">
                <a16:creationId xmlns:a16="http://schemas.microsoft.com/office/drawing/2014/main" id="{BE0F1036-E2CA-4E52-8906-BFB94F91C94F}"/>
              </a:ext>
            </a:extLst>
          </p:cNvPr>
          <p:cNvSpPr/>
          <p:nvPr/>
        </p:nvSpPr>
        <p:spPr>
          <a:xfrm>
            <a:off x="5942330" y="1765300"/>
            <a:ext cx="2895600" cy="1447800"/>
          </a:xfrm>
          <a:custGeom>
            <a:avLst/>
            <a:gdLst>
              <a:gd name="connsiteX0" fmla="*/ 1447800 w 2895600"/>
              <a:gd name="connsiteY0" fmla="*/ 0 h 1447800"/>
              <a:gd name="connsiteX1" fmla="*/ 2895600 w 2895600"/>
              <a:gd name="connsiteY1" fmla="*/ 1447800 h 1447800"/>
              <a:gd name="connsiteX2" fmla="*/ 2573117 w 2895600"/>
              <a:gd name="connsiteY2" fmla="*/ 1447800 h 1447800"/>
              <a:gd name="connsiteX3" fmla="*/ 1447800 w 2895600"/>
              <a:gd name="connsiteY3" fmla="*/ 322483 h 1447800"/>
              <a:gd name="connsiteX4" fmla="*/ 322483 w 2895600"/>
              <a:gd name="connsiteY4" fmla="*/ 1447800 h 1447800"/>
              <a:gd name="connsiteX5" fmla="*/ 0 w 2895600"/>
              <a:gd name="connsiteY5" fmla="*/ 1447800 h 1447800"/>
              <a:gd name="connsiteX6" fmla="*/ 144780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1447800" y="0"/>
                </a:moveTo>
                <a:cubicBezTo>
                  <a:pt x="2247398" y="0"/>
                  <a:pt x="2895600" y="648202"/>
                  <a:pt x="2895600" y="1447800"/>
                </a:cubicBezTo>
                <a:lnTo>
                  <a:pt x="2573117" y="1447800"/>
                </a:lnTo>
                <a:cubicBezTo>
                  <a:pt x="2573117" y="826305"/>
                  <a:pt x="2069295" y="322483"/>
                  <a:pt x="1447800" y="322483"/>
                </a:cubicBezTo>
                <a:cubicBezTo>
                  <a:pt x="826305" y="322483"/>
                  <a:pt x="322483" y="826305"/>
                  <a:pt x="322483" y="1447800"/>
                </a:cubicBezTo>
                <a:lnTo>
                  <a:pt x="0" y="1447800"/>
                </a:lnTo>
                <a:cubicBezTo>
                  <a:pt x="0" y="648202"/>
                  <a:pt x="648202" y="0"/>
                  <a:pt x="1447800" y="0"/>
                </a:cubicBezTo>
                <a:close/>
              </a:path>
            </a:pathLst>
          </a:custGeom>
          <a:solidFill>
            <a:srgbClr val="E6DEFE"/>
          </a:solidFill>
          <a:ln>
            <a:noFill/>
          </a:ln>
          <a:effectLst>
            <a:innerShdw blurRad="114300">
              <a:srgbClr val="E6DEF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5" name="Freeform: Shape 34">
            <a:extLst>
              <a:ext uri="{FF2B5EF4-FFF2-40B4-BE49-F238E27FC236}">
                <a16:creationId xmlns:a16="http://schemas.microsoft.com/office/drawing/2014/main" id="{727A5099-DB3E-4F01-A42B-27AE689C460B}"/>
              </a:ext>
            </a:extLst>
          </p:cNvPr>
          <p:cNvSpPr/>
          <p:nvPr/>
        </p:nvSpPr>
        <p:spPr>
          <a:xfrm>
            <a:off x="3374390" y="2974975"/>
            <a:ext cx="2895600" cy="1685925"/>
          </a:xfrm>
          <a:custGeom>
            <a:avLst/>
            <a:gdLst>
              <a:gd name="connsiteX0" fmla="*/ 2730500 w 2895600"/>
              <a:gd name="connsiteY0" fmla="*/ 0 h 1685925"/>
              <a:gd name="connsiteX1" fmla="*/ 2895600 w 2895600"/>
              <a:gd name="connsiteY1" fmla="*/ 238125 h 1685925"/>
              <a:gd name="connsiteX2" fmla="*/ 1447800 w 2895600"/>
              <a:gd name="connsiteY2" fmla="*/ 1685925 h 1685925"/>
              <a:gd name="connsiteX3" fmla="*/ 0 w 2895600"/>
              <a:gd name="connsiteY3" fmla="*/ 238125 h 1685925"/>
              <a:gd name="connsiteX4" fmla="*/ 322483 w 2895600"/>
              <a:gd name="connsiteY4" fmla="*/ 238125 h 1685925"/>
              <a:gd name="connsiteX5" fmla="*/ 1447800 w 2895600"/>
              <a:gd name="connsiteY5" fmla="*/ 1363442 h 1685925"/>
              <a:gd name="connsiteX6" fmla="*/ 2550255 w 2895600"/>
              <a:gd name="connsiteY6" fmla="*/ 464916 h 1685925"/>
              <a:gd name="connsiteX7" fmla="*/ 2569886 w 2895600"/>
              <a:gd name="connsiteY7" fmla="*/ 270174 h 1685925"/>
              <a:gd name="connsiteX8" fmla="*/ 2565400 w 2895600"/>
              <a:gd name="connsiteY8" fmla="*/ 238125 h 1685925"/>
              <a:gd name="connsiteX9" fmla="*/ 27305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2730500" y="0"/>
                </a:moveTo>
                <a:cubicBezTo>
                  <a:pt x="2821682" y="0"/>
                  <a:pt x="2895600" y="106612"/>
                  <a:pt x="2895600" y="238125"/>
                </a:cubicBezTo>
                <a:cubicBezTo>
                  <a:pt x="2895600" y="1037723"/>
                  <a:pt x="2247398" y="1685925"/>
                  <a:pt x="1447800" y="1685925"/>
                </a:cubicBezTo>
                <a:cubicBezTo>
                  <a:pt x="648202" y="1685925"/>
                  <a:pt x="0" y="1037723"/>
                  <a:pt x="0" y="238125"/>
                </a:cubicBezTo>
                <a:lnTo>
                  <a:pt x="322483" y="238125"/>
                </a:lnTo>
                <a:cubicBezTo>
                  <a:pt x="322483" y="859620"/>
                  <a:pt x="826305" y="1363442"/>
                  <a:pt x="1447800" y="1363442"/>
                </a:cubicBezTo>
                <a:cubicBezTo>
                  <a:pt x="1991608" y="1363442"/>
                  <a:pt x="2445323" y="977703"/>
                  <a:pt x="2550255" y="464916"/>
                </a:cubicBezTo>
                <a:lnTo>
                  <a:pt x="2569886" y="270174"/>
                </a:lnTo>
                <a:lnTo>
                  <a:pt x="2565400" y="238125"/>
                </a:lnTo>
                <a:cubicBezTo>
                  <a:pt x="2565400" y="106612"/>
                  <a:pt x="2639318" y="0"/>
                  <a:pt x="2730500" y="0"/>
                </a:cubicBezTo>
                <a:close/>
              </a:path>
            </a:pathLst>
          </a:custGeom>
          <a:solidFill>
            <a:srgbClr val="E3D1BC"/>
          </a:solidFill>
          <a:ln>
            <a:noFill/>
          </a:ln>
          <a:effectLst>
            <a:innerShdw blurRad="114300">
              <a:srgbClr val="E3D1BC"/>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7" name="Freeform: Shape 36">
            <a:extLst>
              <a:ext uri="{FF2B5EF4-FFF2-40B4-BE49-F238E27FC236}">
                <a16:creationId xmlns:a16="http://schemas.microsoft.com/office/drawing/2014/main" id="{273C9319-EE49-47C5-9575-DBA6C3BC65D2}"/>
              </a:ext>
            </a:extLst>
          </p:cNvPr>
          <p:cNvSpPr/>
          <p:nvPr/>
        </p:nvSpPr>
        <p:spPr>
          <a:xfrm>
            <a:off x="806450" y="1765300"/>
            <a:ext cx="2895600" cy="1447800"/>
          </a:xfrm>
          <a:custGeom>
            <a:avLst/>
            <a:gdLst>
              <a:gd name="connsiteX0" fmla="*/ 1447800 w 2895600"/>
              <a:gd name="connsiteY0" fmla="*/ 0 h 1447800"/>
              <a:gd name="connsiteX1" fmla="*/ 2895600 w 2895600"/>
              <a:gd name="connsiteY1" fmla="*/ 1447800 h 1447800"/>
              <a:gd name="connsiteX2" fmla="*/ 2573117 w 2895600"/>
              <a:gd name="connsiteY2" fmla="*/ 1447800 h 1447800"/>
              <a:gd name="connsiteX3" fmla="*/ 1447800 w 2895600"/>
              <a:gd name="connsiteY3" fmla="*/ 322483 h 1447800"/>
              <a:gd name="connsiteX4" fmla="*/ 322483 w 2895600"/>
              <a:gd name="connsiteY4" fmla="*/ 1447800 h 1447800"/>
              <a:gd name="connsiteX5" fmla="*/ 0 w 2895600"/>
              <a:gd name="connsiteY5" fmla="*/ 1447800 h 1447800"/>
              <a:gd name="connsiteX6" fmla="*/ 144780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1447800" y="0"/>
                </a:moveTo>
                <a:cubicBezTo>
                  <a:pt x="2247398" y="0"/>
                  <a:pt x="2895600" y="648202"/>
                  <a:pt x="2895600" y="1447800"/>
                </a:cubicBezTo>
                <a:lnTo>
                  <a:pt x="2573117" y="1447800"/>
                </a:lnTo>
                <a:cubicBezTo>
                  <a:pt x="2573117" y="826305"/>
                  <a:pt x="2069295" y="322483"/>
                  <a:pt x="1447800" y="322483"/>
                </a:cubicBezTo>
                <a:cubicBezTo>
                  <a:pt x="826305" y="322483"/>
                  <a:pt x="322483" y="826305"/>
                  <a:pt x="322483" y="1447800"/>
                </a:cubicBezTo>
                <a:lnTo>
                  <a:pt x="0" y="1447800"/>
                </a:lnTo>
                <a:cubicBezTo>
                  <a:pt x="0" y="648202"/>
                  <a:pt x="648202" y="0"/>
                  <a:pt x="1447800" y="0"/>
                </a:cubicBezTo>
                <a:close/>
              </a:path>
            </a:pathLst>
          </a:custGeom>
          <a:solidFill>
            <a:srgbClr val="FAD6D6"/>
          </a:solidFill>
          <a:ln>
            <a:noFill/>
          </a:ln>
          <a:effectLst>
            <a:innerShdw blurRad="114300">
              <a:srgbClr val="FAD6D6"/>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8" name="Freeform: Shape 37">
            <a:extLst>
              <a:ext uri="{FF2B5EF4-FFF2-40B4-BE49-F238E27FC236}">
                <a16:creationId xmlns:a16="http://schemas.microsoft.com/office/drawing/2014/main" id="{9CF1615E-D685-4BF9-9004-0400B6CE6607}"/>
              </a:ext>
            </a:extLst>
          </p:cNvPr>
          <p:cNvSpPr/>
          <p:nvPr/>
        </p:nvSpPr>
        <p:spPr>
          <a:xfrm>
            <a:off x="806450" y="2974975"/>
            <a:ext cx="2895600" cy="1685925"/>
          </a:xfrm>
          <a:custGeom>
            <a:avLst/>
            <a:gdLst>
              <a:gd name="connsiteX0" fmla="*/ 165100 w 2895600"/>
              <a:gd name="connsiteY0" fmla="*/ 0 h 1685925"/>
              <a:gd name="connsiteX1" fmla="*/ 330200 w 2895600"/>
              <a:gd name="connsiteY1" fmla="*/ 238125 h 1685925"/>
              <a:gd name="connsiteX2" fmla="*/ 325714 w 2895600"/>
              <a:gd name="connsiteY2" fmla="*/ 270174 h 1685925"/>
              <a:gd name="connsiteX3" fmla="*/ 345346 w 2895600"/>
              <a:gd name="connsiteY3" fmla="*/ 464916 h 1685925"/>
              <a:gd name="connsiteX4" fmla="*/ 1447800 w 2895600"/>
              <a:gd name="connsiteY4" fmla="*/ 1363442 h 1685925"/>
              <a:gd name="connsiteX5" fmla="*/ 2573117 w 2895600"/>
              <a:gd name="connsiteY5" fmla="*/ 238125 h 1685925"/>
              <a:gd name="connsiteX6" fmla="*/ 2895600 w 2895600"/>
              <a:gd name="connsiteY6" fmla="*/ 238125 h 1685925"/>
              <a:gd name="connsiteX7" fmla="*/ 1447800 w 2895600"/>
              <a:gd name="connsiteY7" fmla="*/ 1685925 h 1685925"/>
              <a:gd name="connsiteX8" fmla="*/ 0 w 2895600"/>
              <a:gd name="connsiteY8" fmla="*/ 238125 h 1685925"/>
              <a:gd name="connsiteX9" fmla="*/ 1651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65100" y="0"/>
                </a:moveTo>
                <a:cubicBezTo>
                  <a:pt x="256282" y="0"/>
                  <a:pt x="330200" y="106612"/>
                  <a:pt x="330200" y="238125"/>
                </a:cubicBezTo>
                <a:lnTo>
                  <a:pt x="325714" y="270174"/>
                </a:lnTo>
                <a:lnTo>
                  <a:pt x="345346" y="464916"/>
                </a:lnTo>
                <a:cubicBezTo>
                  <a:pt x="450277" y="977703"/>
                  <a:pt x="903992" y="1363442"/>
                  <a:pt x="1447800" y="1363442"/>
                </a:cubicBezTo>
                <a:cubicBezTo>
                  <a:pt x="2069295" y="1363442"/>
                  <a:pt x="2573117" y="859620"/>
                  <a:pt x="2573117" y="238125"/>
                </a:cubicBezTo>
                <a:lnTo>
                  <a:pt x="2895600" y="238125"/>
                </a:lnTo>
                <a:cubicBezTo>
                  <a:pt x="2895600" y="1037723"/>
                  <a:pt x="2247398" y="1685925"/>
                  <a:pt x="1447800" y="1685925"/>
                </a:cubicBezTo>
                <a:cubicBezTo>
                  <a:pt x="648202" y="1685925"/>
                  <a:pt x="0" y="1037723"/>
                  <a:pt x="0" y="238125"/>
                </a:cubicBezTo>
                <a:cubicBezTo>
                  <a:pt x="0" y="106612"/>
                  <a:pt x="73918" y="0"/>
                  <a:pt x="165100" y="0"/>
                </a:cubicBezTo>
                <a:close/>
              </a:path>
            </a:pathLst>
          </a:custGeom>
          <a:solidFill>
            <a:srgbClr val="D02D2E"/>
          </a:solidFill>
          <a:ln>
            <a:noFill/>
          </a:ln>
          <a:effectLst>
            <a:innerShdw blurRad="114300">
              <a:srgbClr val="D02D2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39" name="Freeform: Shape 38">
            <a:extLst>
              <a:ext uri="{FF2B5EF4-FFF2-40B4-BE49-F238E27FC236}">
                <a16:creationId xmlns:a16="http://schemas.microsoft.com/office/drawing/2014/main" id="{DA3A89E8-8965-4A52-9977-692705262084}"/>
              </a:ext>
            </a:extLst>
          </p:cNvPr>
          <p:cNvSpPr/>
          <p:nvPr/>
        </p:nvSpPr>
        <p:spPr>
          <a:xfrm>
            <a:off x="8510270" y="3213100"/>
            <a:ext cx="2895600" cy="1447800"/>
          </a:xfrm>
          <a:custGeom>
            <a:avLst/>
            <a:gdLst>
              <a:gd name="connsiteX0" fmla="*/ 0 w 2895600"/>
              <a:gd name="connsiteY0" fmla="*/ 0 h 1447800"/>
              <a:gd name="connsiteX1" fmla="*/ 322483 w 2895600"/>
              <a:gd name="connsiteY1" fmla="*/ 0 h 1447800"/>
              <a:gd name="connsiteX2" fmla="*/ 1447800 w 2895600"/>
              <a:gd name="connsiteY2" fmla="*/ 1125317 h 1447800"/>
              <a:gd name="connsiteX3" fmla="*/ 2573117 w 2895600"/>
              <a:gd name="connsiteY3" fmla="*/ 0 h 1447800"/>
              <a:gd name="connsiteX4" fmla="*/ 2895600 w 2895600"/>
              <a:gd name="connsiteY4" fmla="*/ 0 h 1447800"/>
              <a:gd name="connsiteX5" fmla="*/ 1447800 w 2895600"/>
              <a:gd name="connsiteY5" fmla="*/ 1447800 h 1447800"/>
              <a:gd name="connsiteX6" fmla="*/ 0 w 2895600"/>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1447800">
                <a:moveTo>
                  <a:pt x="0" y="0"/>
                </a:moveTo>
                <a:lnTo>
                  <a:pt x="322483" y="0"/>
                </a:lnTo>
                <a:cubicBezTo>
                  <a:pt x="322483" y="621495"/>
                  <a:pt x="826305" y="1125317"/>
                  <a:pt x="1447800" y="1125317"/>
                </a:cubicBezTo>
                <a:cubicBezTo>
                  <a:pt x="2069295" y="1125317"/>
                  <a:pt x="2573117" y="621495"/>
                  <a:pt x="2573117" y="0"/>
                </a:cubicBezTo>
                <a:lnTo>
                  <a:pt x="2895600" y="0"/>
                </a:lnTo>
                <a:cubicBezTo>
                  <a:pt x="2895600" y="799598"/>
                  <a:pt x="2247398" y="1447800"/>
                  <a:pt x="1447800" y="1447800"/>
                </a:cubicBezTo>
                <a:cubicBezTo>
                  <a:pt x="648202" y="1447800"/>
                  <a:pt x="0" y="799598"/>
                  <a:pt x="0" y="0"/>
                </a:cubicBezTo>
                <a:close/>
              </a:path>
            </a:pathLst>
          </a:custGeom>
          <a:solidFill>
            <a:srgbClr val="C4D2BE"/>
          </a:solidFill>
          <a:ln>
            <a:noFill/>
          </a:ln>
          <a:effectLst>
            <a:innerShdw blurRad="114300">
              <a:srgbClr val="C4D2BE"/>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0" name="Freeform: Shape 39">
            <a:extLst>
              <a:ext uri="{FF2B5EF4-FFF2-40B4-BE49-F238E27FC236}">
                <a16:creationId xmlns:a16="http://schemas.microsoft.com/office/drawing/2014/main" id="{9075E6BA-CAAC-45D8-8347-843DEE39DA51}"/>
              </a:ext>
            </a:extLst>
          </p:cNvPr>
          <p:cNvSpPr/>
          <p:nvPr/>
        </p:nvSpPr>
        <p:spPr>
          <a:xfrm>
            <a:off x="3374390" y="1765300"/>
            <a:ext cx="2895600" cy="1685925"/>
          </a:xfrm>
          <a:custGeom>
            <a:avLst/>
            <a:gdLst>
              <a:gd name="connsiteX0" fmla="*/ 1447800 w 2895600"/>
              <a:gd name="connsiteY0" fmla="*/ 0 h 1685925"/>
              <a:gd name="connsiteX1" fmla="*/ 2895600 w 2895600"/>
              <a:gd name="connsiteY1" fmla="*/ 1447800 h 1685925"/>
              <a:gd name="connsiteX2" fmla="*/ 2573117 w 2895600"/>
              <a:gd name="connsiteY2" fmla="*/ 1447800 h 1685925"/>
              <a:gd name="connsiteX3" fmla="*/ 1447800 w 2895600"/>
              <a:gd name="connsiteY3" fmla="*/ 322483 h 1685925"/>
              <a:gd name="connsiteX4" fmla="*/ 345346 w 2895600"/>
              <a:gd name="connsiteY4" fmla="*/ 1221010 h 1685925"/>
              <a:gd name="connsiteX5" fmla="*/ 325714 w 2895600"/>
              <a:gd name="connsiteY5" fmla="*/ 1415751 h 1685925"/>
              <a:gd name="connsiteX6" fmla="*/ 330200 w 2895600"/>
              <a:gd name="connsiteY6" fmla="*/ 1447800 h 1685925"/>
              <a:gd name="connsiteX7" fmla="*/ 165100 w 2895600"/>
              <a:gd name="connsiteY7" fmla="*/ 1685925 h 1685925"/>
              <a:gd name="connsiteX8" fmla="*/ 0 w 2895600"/>
              <a:gd name="connsiteY8" fmla="*/ 1447800 h 1685925"/>
              <a:gd name="connsiteX9" fmla="*/ 14478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447800" y="0"/>
                </a:moveTo>
                <a:cubicBezTo>
                  <a:pt x="2247398" y="0"/>
                  <a:pt x="2895600" y="648202"/>
                  <a:pt x="2895600" y="1447800"/>
                </a:cubicBezTo>
                <a:lnTo>
                  <a:pt x="2573117" y="1447800"/>
                </a:lnTo>
                <a:cubicBezTo>
                  <a:pt x="2573117" y="826305"/>
                  <a:pt x="2069295" y="322483"/>
                  <a:pt x="1447800" y="322483"/>
                </a:cubicBezTo>
                <a:cubicBezTo>
                  <a:pt x="903992" y="322483"/>
                  <a:pt x="450277" y="708222"/>
                  <a:pt x="345346" y="1221010"/>
                </a:cubicBezTo>
                <a:lnTo>
                  <a:pt x="325714" y="1415751"/>
                </a:lnTo>
                <a:lnTo>
                  <a:pt x="330200" y="1447800"/>
                </a:lnTo>
                <a:cubicBezTo>
                  <a:pt x="330200" y="1579313"/>
                  <a:pt x="256282" y="1685925"/>
                  <a:pt x="165100" y="1685925"/>
                </a:cubicBezTo>
                <a:cubicBezTo>
                  <a:pt x="73918" y="1685925"/>
                  <a:pt x="0" y="1579313"/>
                  <a:pt x="0" y="1447800"/>
                </a:cubicBezTo>
                <a:cubicBezTo>
                  <a:pt x="0" y="648202"/>
                  <a:pt x="648202" y="0"/>
                  <a:pt x="1447800" y="0"/>
                </a:cubicBezTo>
                <a:close/>
              </a:path>
            </a:pathLst>
          </a:custGeom>
          <a:solidFill>
            <a:srgbClr val="E48E2E"/>
          </a:solidFill>
          <a:ln>
            <a:noFill/>
          </a:ln>
          <a:effectLst>
            <a:innerShdw blurRad="114300">
              <a:srgbClr val="E48E2E"/>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Shape 40">
            <a:extLst>
              <a:ext uri="{FF2B5EF4-FFF2-40B4-BE49-F238E27FC236}">
                <a16:creationId xmlns:a16="http://schemas.microsoft.com/office/drawing/2014/main" id="{99F0BD7D-25E6-4E56-8D62-766CAF50EA7C}"/>
              </a:ext>
            </a:extLst>
          </p:cNvPr>
          <p:cNvSpPr/>
          <p:nvPr/>
        </p:nvSpPr>
        <p:spPr>
          <a:xfrm>
            <a:off x="5942330" y="2974975"/>
            <a:ext cx="2895600" cy="1685925"/>
          </a:xfrm>
          <a:custGeom>
            <a:avLst/>
            <a:gdLst>
              <a:gd name="connsiteX0" fmla="*/ 165100 w 2895600"/>
              <a:gd name="connsiteY0" fmla="*/ 0 h 1685925"/>
              <a:gd name="connsiteX1" fmla="*/ 330200 w 2895600"/>
              <a:gd name="connsiteY1" fmla="*/ 238125 h 1685925"/>
              <a:gd name="connsiteX2" fmla="*/ 325714 w 2895600"/>
              <a:gd name="connsiteY2" fmla="*/ 270174 h 1685925"/>
              <a:gd name="connsiteX3" fmla="*/ 345346 w 2895600"/>
              <a:gd name="connsiteY3" fmla="*/ 464916 h 1685925"/>
              <a:gd name="connsiteX4" fmla="*/ 1447800 w 2895600"/>
              <a:gd name="connsiteY4" fmla="*/ 1363442 h 1685925"/>
              <a:gd name="connsiteX5" fmla="*/ 2573117 w 2895600"/>
              <a:gd name="connsiteY5" fmla="*/ 238125 h 1685925"/>
              <a:gd name="connsiteX6" fmla="*/ 2895600 w 2895600"/>
              <a:gd name="connsiteY6" fmla="*/ 238125 h 1685925"/>
              <a:gd name="connsiteX7" fmla="*/ 1447800 w 2895600"/>
              <a:gd name="connsiteY7" fmla="*/ 1685925 h 1685925"/>
              <a:gd name="connsiteX8" fmla="*/ 0 w 2895600"/>
              <a:gd name="connsiteY8" fmla="*/ 238125 h 1685925"/>
              <a:gd name="connsiteX9" fmla="*/ 165100 w 2895600"/>
              <a:gd name="connsiteY9"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5600" h="1685925">
                <a:moveTo>
                  <a:pt x="165100" y="0"/>
                </a:moveTo>
                <a:cubicBezTo>
                  <a:pt x="256282" y="0"/>
                  <a:pt x="330200" y="106612"/>
                  <a:pt x="330200" y="238125"/>
                </a:cubicBezTo>
                <a:lnTo>
                  <a:pt x="325714" y="270174"/>
                </a:lnTo>
                <a:lnTo>
                  <a:pt x="345346" y="464916"/>
                </a:lnTo>
                <a:cubicBezTo>
                  <a:pt x="450277" y="977703"/>
                  <a:pt x="903992" y="1363442"/>
                  <a:pt x="1447800" y="1363442"/>
                </a:cubicBezTo>
                <a:cubicBezTo>
                  <a:pt x="2069295" y="1363442"/>
                  <a:pt x="2573117" y="859620"/>
                  <a:pt x="2573117" y="238125"/>
                </a:cubicBezTo>
                <a:lnTo>
                  <a:pt x="2895600" y="238125"/>
                </a:lnTo>
                <a:cubicBezTo>
                  <a:pt x="2895600" y="1037723"/>
                  <a:pt x="2247398" y="1685925"/>
                  <a:pt x="1447800" y="1685925"/>
                </a:cubicBezTo>
                <a:cubicBezTo>
                  <a:pt x="648202" y="1685925"/>
                  <a:pt x="0" y="1037723"/>
                  <a:pt x="0" y="238125"/>
                </a:cubicBezTo>
                <a:cubicBezTo>
                  <a:pt x="0" y="106612"/>
                  <a:pt x="73918" y="0"/>
                  <a:pt x="165100" y="0"/>
                </a:cubicBezTo>
                <a:close/>
              </a:path>
            </a:pathLst>
          </a:custGeom>
          <a:solidFill>
            <a:srgbClr val="9772FB"/>
          </a:solidFill>
          <a:ln>
            <a:noFill/>
          </a:ln>
          <a:effectLst>
            <a:innerShdw blurRad="114300">
              <a:srgbClr val="9772FB"/>
            </a:innerShdw>
          </a:effectLst>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2" name="Freeform: Shape 41">
            <a:extLst>
              <a:ext uri="{FF2B5EF4-FFF2-40B4-BE49-F238E27FC236}">
                <a16:creationId xmlns:a16="http://schemas.microsoft.com/office/drawing/2014/main" id="{637374FE-5B63-44D1-9E46-3B9039139185}"/>
              </a:ext>
            </a:extLst>
          </p:cNvPr>
          <p:cNvSpPr/>
          <p:nvPr/>
        </p:nvSpPr>
        <p:spPr>
          <a:xfrm>
            <a:off x="8510270" y="1765300"/>
            <a:ext cx="2895600" cy="1685925"/>
          </a:xfrm>
          <a:custGeom>
            <a:avLst/>
            <a:gdLst>
              <a:gd name="connsiteX0" fmla="*/ 1447800 w 2895600"/>
              <a:gd name="connsiteY0" fmla="*/ 0 h 1685925"/>
              <a:gd name="connsiteX1" fmla="*/ 2895600 w 2895600"/>
              <a:gd name="connsiteY1" fmla="*/ 1447800 h 1685925"/>
              <a:gd name="connsiteX2" fmla="*/ 2730500 w 2895600"/>
              <a:gd name="connsiteY2" fmla="*/ 1685925 h 1685925"/>
              <a:gd name="connsiteX3" fmla="*/ 2565400 w 2895600"/>
              <a:gd name="connsiteY3" fmla="*/ 1447800 h 1685925"/>
              <a:gd name="connsiteX4" fmla="*/ 2569886 w 2895600"/>
              <a:gd name="connsiteY4" fmla="*/ 1415751 h 1685925"/>
              <a:gd name="connsiteX5" fmla="*/ 2550255 w 2895600"/>
              <a:gd name="connsiteY5" fmla="*/ 1221010 h 1685925"/>
              <a:gd name="connsiteX6" fmla="*/ 1447800 w 2895600"/>
              <a:gd name="connsiteY6" fmla="*/ 322483 h 1685925"/>
              <a:gd name="connsiteX7" fmla="*/ 345346 w 2895600"/>
              <a:gd name="connsiteY7" fmla="*/ 1221010 h 1685925"/>
              <a:gd name="connsiteX8" fmla="*/ 325714 w 2895600"/>
              <a:gd name="connsiteY8" fmla="*/ 1415751 h 1685925"/>
              <a:gd name="connsiteX9" fmla="*/ 330200 w 2895600"/>
              <a:gd name="connsiteY9" fmla="*/ 1447800 h 1685925"/>
              <a:gd name="connsiteX10" fmla="*/ 165100 w 2895600"/>
              <a:gd name="connsiteY10" fmla="*/ 1685925 h 1685925"/>
              <a:gd name="connsiteX11" fmla="*/ 0 w 2895600"/>
              <a:gd name="connsiteY11" fmla="*/ 1447800 h 1685925"/>
              <a:gd name="connsiteX12" fmla="*/ 1447800 w 2895600"/>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95600" h="1685925">
                <a:moveTo>
                  <a:pt x="1447800" y="0"/>
                </a:moveTo>
                <a:cubicBezTo>
                  <a:pt x="2247398" y="0"/>
                  <a:pt x="2895600" y="648202"/>
                  <a:pt x="2895600" y="1447800"/>
                </a:cubicBezTo>
                <a:cubicBezTo>
                  <a:pt x="2895600" y="1579313"/>
                  <a:pt x="2821682" y="1685925"/>
                  <a:pt x="2730500" y="1685925"/>
                </a:cubicBezTo>
                <a:cubicBezTo>
                  <a:pt x="2639318" y="1685925"/>
                  <a:pt x="2565400" y="1579313"/>
                  <a:pt x="2565400" y="1447800"/>
                </a:cubicBezTo>
                <a:lnTo>
                  <a:pt x="2569886" y="1415751"/>
                </a:lnTo>
                <a:lnTo>
                  <a:pt x="2550255" y="1221010"/>
                </a:lnTo>
                <a:cubicBezTo>
                  <a:pt x="2445323" y="708222"/>
                  <a:pt x="1991608" y="322483"/>
                  <a:pt x="1447800" y="322483"/>
                </a:cubicBezTo>
                <a:cubicBezTo>
                  <a:pt x="903992" y="322483"/>
                  <a:pt x="450277" y="708222"/>
                  <a:pt x="345346" y="1221010"/>
                </a:cubicBezTo>
                <a:lnTo>
                  <a:pt x="325714" y="1415751"/>
                </a:lnTo>
                <a:lnTo>
                  <a:pt x="330200" y="1447800"/>
                </a:lnTo>
                <a:cubicBezTo>
                  <a:pt x="330200" y="1579313"/>
                  <a:pt x="256282" y="1685925"/>
                  <a:pt x="165100" y="1685925"/>
                </a:cubicBezTo>
                <a:cubicBezTo>
                  <a:pt x="73918" y="1685925"/>
                  <a:pt x="0" y="1579313"/>
                  <a:pt x="0" y="1447800"/>
                </a:cubicBezTo>
                <a:cubicBezTo>
                  <a:pt x="0" y="648202"/>
                  <a:pt x="648202" y="0"/>
                  <a:pt x="1447800" y="0"/>
                </a:cubicBezTo>
                <a:close/>
              </a:path>
            </a:pathLst>
          </a:custGeom>
          <a:solidFill>
            <a:srgbClr val="6BBE4C"/>
          </a:solidFill>
          <a:ln>
            <a:noFill/>
          </a:ln>
          <a:effectLst>
            <a:innerShdw blurRad="114300">
              <a:srgbClr val="6BBE4C"/>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Roboto"/>
              <a:ea typeface="+mn-ea"/>
              <a:cs typeface="+mn-cs"/>
            </a:endParaRPr>
          </a:p>
        </p:txBody>
      </p:sp>
      <p:sp>
        <p:nvSpPr>
          <p:cNvPr id="43" name="Rectangle 42">
            <a:extLst>
              <a:ext uri="{FF2B5EF4-FFF2-40B4-BE49-F238E27FC236}">
                <a16:creationId xmlns:a16="http://schemas.microsoft.com/office/drawing/2014/main" id="{FD981326-E36C-4FF0-8191-5F5127E52E70}"/>
              </a:ext>
            </a:extLst>
          </p:cNvPr>
          <p:cNvSpPr/>
          <p:nvPr/>
        </p:nvSpPr>
        <p:spPr>
          <a:xfrm>
            <a:off x="2232355" y="4494074"/>
            <a:ext cx="45719" cy="564356"/>
          </a:xfrm>
          <a:prstGeom prst="rect">
            <a:avLst/>
          </a:prstGeom>
          <a:solidFill>
            <a:srgbClr val="D72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4" name="!!5">
            <a:extLst>
              <a:ext uri="{FF2B5EF4-FFF2-40B4-BE49-F238E27FC236}">
                <a16:creationId xmlns:a16="http://schemas.microsoft.com/office/drawing/2014/main" id="{ADD2F1BB-7272-41EE-BA26-EAF7C847023B}"/>
              </a:ext>
            </a:extLst>
          </p:cNvPr>
          <p:cNvSpPr/>
          <p:nvPr/>
        </p:nvSpPr>
        <p:spPr>
          <a:xfrm>
            <a:off x="1042617" y="5082114"/>
            <a:ext cx="2199572" cy="1051986"/>
          </a:xfrm>
          <a:prstGeom prst="roundRect">
            <a:avLst>
              <a:gd name="adj" fmla="val 9510"/>
            </a:avLst>
          </a:prstGeom>
          <a:noFill/>
          <a:ln w="38100">
            <a:solidFill>
              <a:srgbClr val="CC2D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5" name="!!1">
            <a:extLst>
              <a:ext uri="{FF2B5EF4-FFF2-40B4-BE49-F238E27FC236}">
                <a16:creationId xmlns:a16="http://schemas.microsoft.com/office/drawing/2014/main" id="{7963E443-69F2-47FA-9425-FF95B5A559C6}"/>
              </a:ext>
            </a:extLst>
          </p:cNvPr>
          <p:cNvSpPr txBox="1"/>
          <p:nvPr/>
        </p:nvSpPr>
        <p:spPr>
          <a:xfrm>
            <a:off x="1052574" y="5161831"/>
            <a:ext cx="2181590"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DD3D3E"/>
                </a:solidFill>
                <a:effectLst/>
                <a:uLnTx/>
                <a:uFillTx/>
                <a:latin typeface="Roboto"/>
                <a:ea typeface="+mn-ea"/>
                <a:cs typeface="+mn-cs"/>
              </a:rPr>
              <a:t>Giá</a:t>
            </a: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len</a:t>
            </a: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dạ</a:t>
            </a:r>
            <a:r>
              <a:rPr kumimoji="0" lang="en-US" sz="2600" b="1" i="0" u="none" strike="noStrike" kern="1200" cap="none" spc="0" normalizeH="0" noProof="0" dirty="0">
                <a:ln>
                  <a:noFill/>
                </a:ln>
                <a:solidFill>
                  <a:srgbClr val="DD3D3E"/>
                </a:solidFill>
                <a:effectLst/>
                <a:uLnTx/>
                <a:uFillTx/>
                <a:latin typeface="Roboto"/>
                <a:ea typeface="+mn-ea"/>
                <a:cs typeface="+mn-cs"/>
              </a:rPr>
              <a:t> </a:t>
            </a:r>
            <a:r>
              <a:rPr kumimoji="0" lang="en-US" sz="2600" b="1" i="0" u="none" strike="noStrike" kern="1200" cap="none" spc="0" normalizeH="0" noProof="0" dirty="0" err="1">
                <a:ln>
                  <a:noFill/>
                </a:ln>
                <a:solidFill>
                  <a:srgbClr val="DD3D3E"/>
                </a:solidFill>
                <a:effectLst/>
                <a:uLnTx/>
                <a:uFillTx/>
                <a:latin typeface="Roboto"/>
                <a:ea typeface="+mn-ea"/>
                <a:cs typeface="+mn-cs"/>
              </a:rPr>
              <a:t>cao</a:t>
            </a:r>
            <a:endParaRPr kumimoji="0" lang="vi-VN" sz="2600" b="1" i="0" u="none" strike="noStrike" kern="1200" cap="none" spc="0" normalizeH="0" baseline="0" noProof="0" dirty="0">
              <a:ln>
                <a:noFill/>
              </a:ln>
              <a:solidFill>
                <a:srgbClr val="DD3D3E"/>
              </a:solidFill>
              <a:effectLst/>
              <a:uLnTx/>
              <a:uFillTx/>
              <a:latin typeface="Roboto"/>
              <a:ea typeface="+mn-ea"/>
              <a:cs typeface="+mn-cs"/>
            </a:endParaRPr>
          </a:p>
        </p:txBody>
      </p:sp>
      <p:grpSp>
        <p:nvGrpSpPr>
          <p:cNvPr id="46" name="Group 45">
            <a:extLst>
              <a:ext uri="{FF2B5EF4-FFF2-40B4-BE49-F238E27FC236}">
                <a16:creationId xmlns:a16="http://schemas.microsoft.com/office/drawing/2014/main" id="{201B093A-0EFD-4376-A335-5810458194DC}"/>
              </a:ext>
            </a:extLst>
          </p:cNvPr>
          <p:cNvGrpSpPr/>
          <p:nvPr/>
        </p:nvGrpSpPr>
        <p:grpSpPr>
          <a:xfrm>
            <a:off x="1136039" y="2093925"/>
            <a:ext cx="2238351" cy="2238351"/>
            <a:chOff x="1356490" y="2767243"/>
            <a:chExt cx="1323513" cy="1323513"/>
          </a:xfrm>
        </p:grpSpPr>
        <p:sp>
          <p:nvSpPr>
            <p:cNvPr id="47" name="Oval 46">
              <a:extLst>
                <a:ext uri="{FF2B5EF4-FFF2-40B4-BE49-F238E27FC236}">
                  <a16:creationId xmlns:a16="http://schemas.microsoft.com/office/drawing/2014/main" id="{727E3582-20C9-4097-9016-23CA2A489504}"/>
                </a:ext>
              </a:extLst>
            </p:cNvPr>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8" name="Oval 47">
              <a:extLst>
                <a:ext uri="{FF2B5EF4-FFF2-40B4-BE49-F238E27FC236}">
                  <a16:creationId xmlns:a16="http://schemas.microsoft.com/office/drawing/2014/main" id="{B2FEBBA0-1AAC-4BE3-B46C-845EDFFF3BC2}"/>
                </a:ext>
              </a:extLst>
            </p:cNvPr>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49" name="Rectangle 48">
            <a:extLst>
              <a:ext uri="{FF2B5EF4-FFF2-40B4-BE49-F238E27FC236}">
                <a16:creationId xmlns:a16="http://schemas.microsoft.com/office/drawing/2014/main" id="{9E5FFE95-7285-47CA-8795-EFE46F2E6841}"/>
              </a:ext>
            </a:extLst>
          </p:cNvPr>
          <p:cNvSpPr/>
          <p:nvPr/>
        </p:nvSpPr>
        <p:spPr>
          <a:xfrm>
            <a:off x="4800295" y="4332272"/>
            <a:ext cx="45719" cy="726158"/>
          </a:xfrm>
          <a:prstGeom prst="rect">
            <a:avLst/>
          </a:prstGeom>
          <a:solidFill>
            <a:srgbClr val="E48E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0" name="Rectangle: Rounded Corners 49">
            <a:extLst>
              <a:ext uri="{FF2B5EF4-FFF2-40B4-BE49-F238E27FC236}">
                <a16:creationId xmlns:a16="http://schemas.microsoft.com/office/drawing/2014/main" id="{EC9090BA-93C2-49B7-8311-5A013D247698}"/>
              </a:ext>
            </a:extLst>
          </p:cNvPr>
          <p:cNvSpPr/>
          <p:nvPr/>
        </p:nvSpPr>
        <p:spPr>
          <a:xfrm>
            <a:off x="3722404" y="5082114"/>
            <a:ext cx="2199572" cy="1051986"/>
          </a:xfrm>
          <a:prstGeom prst="roundRect">
            <a:avLst>
              <a:gd name="adj" fmla="val 9510"/>
            </a:avLst>
          </a:prstGeom>
          <a:noFill/>
          <a:ln w="38100">
            <a:solidFill>
              <a:srgbClr val="E48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1" name="!!1">
            <a:extLst>
              <a:ext uri="{FF2B5EF4-FFF2-40B4-BE49-F238E27FC236}">
                <a16:creationId xmlns:a16="http://schemas.microsoft.com/office/drawing/2014/main" id="{BF578FD0-018E-4BE3-93C0-6DFC640742FF}"/>
              </a:ext>
            </a:extLst>
          </p:cNvPr>
          <p:cNvSpPr txBox="1"/>
          <p:nvPr/>
        </p:nvSpPr>
        <p:spPr>
          <a:xfrm>
            <a:off x="3740166" y="5219394"/>
            <a:ext cx="216404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C67C28"/>
                </a:solidFill>
                <a:effectLst/>
                <a:uLnTx/>
                <a:uFillTx/>
                <a:latin typeface="Roboto"/>
                <a:ea typeface="+mn-ea"/>
                <a:cs typeface="+mn-cs"/>
              </a:rPr>
              <a:t>Chăn</a:t>
            </a:r>
            <a:r>
              <a:rPr kumimoji="0" lang="en-US" sz="2600" b="1" i="0" u="none" strike="noStrike" kern="1200" cap="none" spc="0" normalizeH="0" noProof="0" dirty="0">
                <a:ln>
                  <a:noFill/>
                </a:ln>
                <a:solidFill>
                  <a:srgbClr val="C67C28"/>
                </a:solidFill>
                <a:effectLst/>
                <a:uLnTx/>
                <a:uFillTx/>
                <a:latin typeface="Roboto"/>
                <a:ea typeface="+mn-ea"/>
                <a:cs typeface="+mn-cs"/>
              </a:rPr>
              <a:t> </a:t>
            </a:r>
            <a:r>
              <a:rPr kumimoji="0" lang="en-US" sz="2600" b="1" i="0" u="none" strike="noStrike" kern="1200" cap="none" spc="0" normalizeH="0" noProof="0" dirty="0" err="1">
                <a:ln>
                  <a:noFill/>
                </a:ln>
                <a:solidFill>
                  <a:srgbClr val="C67C28"/>
                </a:solidFill>
                <a:effectLst/>
                <a:uLnTx/>
                <a:uFillTx/>
                <a:latin typeface="Roboto"/>
                <a:ea typeface="+mn-ea"/>
                <a:cs typeface="+mn-cs"/>
              </a:rPr>
              <a:t>nuôi</a:t>
            </a:r>
            <a:r>
              <a:rPr kumimoji="0" lang="en-US" sz="2600" b="1" i="0" u="none" strike="noStrike" kern="1200" cap="none" spc="0" normalizeH="0" noProof="0" dirty="0">
                <a:ln>
                  <a:noFill/>
                </a:ln>
                <a:solidFill>
                  <a:srgbClr val="C67C28"/>
                </a:solidFill>
                <a:effectLst/>
                <a:uLnTx/>
                <a:uFillTx/>
                <a:latin typeface="Roboto"/>
                <a:ea typeface="+mn-ea"/>
                <a:cs typeface="+mn-cs"/>
              </a:rPr>
              <a:t> </a:t>
            </a:r>
            <a:r>
              <a:rPr kumimoji="0" lang="en-US" sz="2600" b="1" i="0" u="none" strike="noStrike" kern="1200" cap="none" spc="0" normalizeH="0" noProof="0" dirty="0" err="1">
                <a:ln>
                  <a:noFill/>
                </a:ln>
                <a:solidFill>
                  <a:srgbClr val="C67C28"/>
                </a:solidFill>
                <a:effectLst/>
                <a:uLnTx/>
                <a:uFillTx/>
                <a:latin typeface="Roboto"/>
                <a:ea typeface="+mn-ea"/>
                <a:cs typeface="+mn-cs"/>
              </a:rPr>
              <a:t>cừu</a:t>
            </a:r>
            <a:endParaRPr kumimoji="0" lang="vi-VN" sz="2600" b="1" i="0" u="none" strike="noStrike" kern="1200" cap="none" spc="0" normalizeH="0" baseline="0" noProof="0" dirty="0">
              <a:ln>
                <a:noFill/>
              </a:ln>
              <a:solidFill>
                <a:srgbClr val="C67C28"/>
              </a:solidFill>
              <a:effectLst/>
              <a:uLnTx/>
              <a:uFillTx/>
              <a:latin typeface="Roboto"/>
              <a:ea typeface="+mn-ea"/>
              <a:cs typeface="+mn-cs"/>
            </a:endParaRPr>
          </a:p>
        </p:txBody>
      </p:sp>
      <p:grpSp>
        <p:nvGrpSpPr>
          <p:cNvPr id="52" name="Group 51">
            <a:extLst>
              <a:ext uri="{FF2B5EF4-FFF2-40B4-BE49-F238E27FC236}">
                <a16:creationId xmlns:a16="http://schemas.microsoft.com/office/drawing/2014/main" id="{F71EBC02-2794-4DDB-9549-3CA87F1FCC68}"/>
              </a:ext>
            </a:extLst>
          </p:cNvPr>
          <p:cNvGrpSpPr/>
          <p:nvPr/>
        </p:nvGrpSpPr>
        <p:grpSpPr>
          <a:xfrm>
            <a:off x="3703979" y="2093925"/>
            <a:ext cx="2238351" cy="2238351"/>
            <a:chOff x="1356490" y="2767243"/>
            <a:chExt cx="1323513" cy="1323513"/>
          </a:xfrm>
        </p:grpSpPr>
        <p:sp>
          <p:nvSpPr>
            <p:cNvPr id="53" name="Oval 52">
              <a:extLst>
                <a:ext uri="{FF2B5EF4-FFF2-40B4-BE49-F238E27FC236}">
                  <a16:creationId xmlns:a16="http://schemas.microsoft.com/office/drawing/2014/main" id="{CB78F929-3035-4520-9878-96B493ED80A2}"/>
                </a:ext>
              </a:extLst>
            </p:cNvPr>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4" name="Oval 53">
              <a:extLst>
                <a:ext uri="{FF2B5EF4-FFF2-40B4-BE49-F238E27FC236}">
                  <a16:creationId xmlns:a16="http://schemas.microsoft.com/office/drawing/2014/main" id="{3B759043-54CF-4928-90C4-98E3FEE47A6A}"/>
                </a:ext>
              </a:extLst>
            </p:cNvPr>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55" name="Rectangle: Rounded Corners 54">
            <a:extLst>
              <a:ext uri="{FF2B5EF4-FFF2-40B4-BE49-F238E27FC236}">
                <a16:creationId xmlns:a16="http://schemas.microsoft.com/office/drawing/2014/main" id="{1D194E31-4B57-4B29-B24A-F157D9B7B44C}"/>
              </a:ext>
            </a:extLst>
          </p:cNvPr>
          <p:cNvSpPr/>
          <p:nvPr/>
        </p:nvSpPr>
        <p:spPr>
          <a:xfrm>
            <a:off x="6289379" y="5082114"/>
            <a:ext cx="2199572" cy="1051986"/>
          </a:xfrm>
          <a:prstGeom prst="roundRect">
            <a:avLst>
              <a:gd name="adj" fmla="val 9510"/>
            </a:avLst>
          </a:prstGeom>
          <a:noFill/>
          <a:ln w="38100">
            <a:solidFill>
              <a:srgbClr val="977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6" name="!!1">
            <a:extLst>
              <a:ext uri="{FF2B5EF4-FFF2-40B4-BE49-F238E27FC236}">
                <a16:creationId xmlns:a16="http://schemas.microsoft.com/office/drawing/2014/main" id="{8908EF2C-449B-42E8-B3F4-D9E4CA71CA92}"/>
              </a:ext>
            </a:extLst>
          </p:cNvPr>
          <p:cNvSpPr txBox="1"/>
          <p:nvPr/>
        </p:nvSpPr>
        <p:spPr>
          <a:xfrm>
            <a:off x="6307141" y="5161831"/>
            <a:ext cx="216404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9772FB"/>
                </a:solidFill>
                <a:effectLst/>
                <a:uLnTx/>
                <a:uFillTx/>
                <a:latin typeface="Roboto"/>
                <a:ea typeface="+mn-ea"/>
                <a:cs typeface="+mn-cs"/>
              </a:rPr>
              <a:t>Xuất</a:t>
            </a:r>
            <a:r>
              <a:rPr kumimoji="0" lang="en-US" sz="2600" b="1" i="0" u="none" strike="noStrike" kern="1200" cap="none" spc="0" normalizeH="0" noProof="0" dirty="0">
                <a:ln>
                  <a:noFill/>
                </a:ln>
                <a:solidFill>
                  <a:srgbClr val="9772FB"/>
                </a:solidFill>
                <a:effectLst/>
                <a:uLnTx/>
                <a:uFillTx/>
                <a:latin typeface="Roboto"/>
                <a:ea typeface="+mn-ea"/>
                <a:cs typeface="+mn-cs"/>
              </a:rPr>
              <a:t> </a:t>
            </a:r>
            <a:r>
              <a:rPr kumimoji="0" lang="en-US" sz="2600" b="1" i="0" u="none" strike="noStrike" kern="1200" cap="none" spc="0" normalizeH="0" noProof="0" dirty="0" err="1">
                <a:ln>
                  <a:noFill/>
                </a:ln>
                <a:solidFill>
                  <a:srgbClr val="9772FB"/>
                </a:solidFill>
                <a:effectLst/>
                <a:uLnTx/>
                <a:uFillTx/>
                <a:latin typeface="Roboto"/>
                <a:ea typeface="+mn-ea"/>
                <a:cs typeface="+mn-cs"/>
              </a:rPr>
              <a:t>hiện</a:t>
            </a:r>
            <a:r>
              <a:rPr kumimoji="0" lang="en-US" sz="2600" b="1" i="0" u="none" strike="noStrike" kern="1200" cap="none" spc="0" normalizeH="0" noProof="0" dirty="0">
                <a:ln>
                  <a:noFill/>
                </a:ln>
                <a:solidFill>
                  <a:srgbClr val="9772FB"/>
                </a:solidFill>
                <a:effectLst/>
                <a:uLnTx/>
                <a:uFillTx/>
                <a:latin typeface="Roboto"/>
                <a:ea typeface="+mn-ea"/>
                <a:cs typeface="+mn-cs"/>
              </a:rPr>
              <a:t> </a:t>
            </a:r>
            <a:r>
              <a:rPr kumimoji="0" lang="en-US" sz="2600" b="1" i="0" u="none" strike="noStrike" kern="1200" cap="none" spc="0" normalizeH="0" baseline="0" noProof="0" dirty="0" err="1">
                <a:ln>
                  <a:noFill/>
                </a:ln>
                <a:solidFill>
                  <a:srgbClr val="9772FB"/>
                </a:solidFill>
                <a:effectLst/>
                <a:uLnTx/>
                <a:uFillTx/>
                <a:latin typeface="Roboto"/>
                <a:ea typeface="+mn-ea"/>
                <a:cs typeface="+mn-cs"/>
              </a:rPr>
              <a:t>Quý</a:t>
            </a:r>
            <a:r>
              <a:rPr kumimoji="0" lang="en-US" sz="2600" b="1" i="0" u="none" strike="noStrike" kern="1200" cap="none" spc="0" normalizeH="0" noProof="0" dirty="0">
                <a:ln>
                  <a:noFill/>
                </a:ln>
                <a:solidFill>
                  <a:srgbClr val="9772FB"/>
                </a:solidFill>
                <a:effectLst/>
                <a:uLnTx/>
                <a:uFillTx/>
                <a:latin typeface="Roboto"/>
                <a:ea typeface="+mn-ea"/>
                <a:cs typeface="+mn-cs"/>
              </a:rPr>
              <a:t> </a:t>
            </a:r>
            <a:r>
              <a:rPr kumimoji="0" lang="en-US" sz="2600" b="1" i="0" u="none" strike="noStrike" kern="1200" cap="none" spc="0" normalizeH="0" noProof="0" dirty="0" err="1">
                <a:ln>
                  <a:noFill/>
                </a:ln>
                <a:solidFill>
                  <a:srgbClr val="9772FB"/>
                </a:solidFill>
                <a:effectLst/>
                <a:uLnTx/>
                <a:uFillTx/>
                <a:latin typeface="Roboto"/>
                <a:ea typeface="+mn-ea"/>
                <a:cs typeface="+mn-cs"/>
              </a:rPr>
              <a:t>tộc</a:t>
            </a:r>
            <a:r>
              <a:rPr kumimoji="0" lang="en-US" sz="2600" b="1" i="0" u="none" strike="noStrike" kern="1200" cap="none" spc="0" normalizeH="0" noProof="0" dirty="0">
                <a:ln>
                  <a:noFill/>
                </a:ln>
                <a:solidFill>
                  <a:srgbClr val="9772FB"/>
                </a:solidFill>
                <a:effectLst/>
                <a:uLnTx/>
                <a:uFillTx/>
                <a:latin typeface="Roboto"/>
                <a:ea typeface="+mn-ea"/>
                <a:cs typeface="+mn-cs"/>
              </a:rPr>
              <a:t> </a:t>
            </a:r>
            <a:r>
              <a:rPr kumimoji="0" lang="en-US" sz="2600" b="1" i="0" u="none" strike="noStrike" kern="1200" cap="none" spc="0" normalizeH="0" noProof="0" dirty="0" err="1">
                <a:ln>
                  <a:noFill/>
                </a:ln>
                <a:solidFill>
                  <a:srgbClr val="9772FB"/>
                </a:solidFill>
                <a:effectLst/>
                <a:uLnTx/>
                <a:uFillTx/>
                <a:latin typeface="Roboto"/>
                <a:ea typeface="+mn-ea"/>
                <a:cs typeface="+mn-cs"/>
              </a:rPr>
              <a:t>mới</a:t>
            </a:r>
            <a:endParaRPr kumimoji="0" lang="vi-VN" sz="2600" b="1" i="0" u="none" strike="noStrike" kern="1200" cap="none" spc="0" normalizeH="0" baseline="0" noProof="0" dirty="0">
              <a:ln>
                <a:noFill/>
              </a:ln>
              <a:solidFill>
                <a:srgbClr val="9772FB"/>
              </a:solidFill>
              <a:effectLst/>
              <a:uLnTx/>
              <a:uFillTx/>
              <a:latin typeface="Roboto"/>
              <a:ea typeface="+mn-ea"/>
              <a:cs typeface="+mn-cs"/>
            </a:endParaRPr>
          </a:p>
        </p:txBody>
      </p:sp>
      <p:sp>
        <p:nvSpPr>
          <p:cNvPr id="57" name="Rectangle 56">
            <a:extLst>
              <a:ext uri="{FF2B5EF4-FFF2-40B4-BE49-F238E27FC236}">
                <a16:creationId xmlns:a16="http://schemas.microsoft.com/office/drawing/2014/main" id="{35694FCC-773F-46DA-AD5B-392D9A3E735C}"/>
              </a:ext>
            </a:extLst>
          </p:cNvPr>
          <p:cNvSpPr/>
          <p:nvPr/>
        </p:nvSpPr>
        <p:spPr>
          <a:xfrm>
            <a:off x="9965697" y="4332272"/>
            <a:ext cx="45719" cy="726158"/>
          </a:xfrm>
          <a:prstGeom prst="rect">
            <a:avLst/>
          </a:prstGeom>
          <a:solidFill>
            <a:srgbClr val="6BBE4C"/>
          </a:solidFill>
          <a:ln>
            <a:solidFill>
              <a:srgbClr val="6BB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8" name="Rectangle: Rounded Corners 57">
            <a:extLst>
              <a:ext uri="{FF2B5EF4-FFF2-40B4-BE49-F238E27FC236}">
                <a16:creationId xmlns:a16="http://schemas.microsoft.com/office/drawing/2014/main" id="{51D202DA-AC0E-40BD-BC77-AF3ED1E72EC2}"/>
              </a:ext>
            </a:extLst>
          </p:cNvPr>
          <p:cNvSpPr/>
          <p:nvPr/>
        </p:nvSpPr>
        <p:spPr>
          <a:xfrm>
            <a:off x="8888770" y="5082114"/>
            <a:ext cx="2199572" cy="1051986"/>
          </a:xfrm>
          <a:prstGeom prst="roundRect">
            <a:avLst>
              <a:gd name="adj" fmla="val 9510"/>
            </a:avLst>
          </a:prstGeom>
          <a:noFill/>
          <a:ln w="38100">
            <a:solidFill>
              <a:srgbClr val="6BB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9" name="!!1">
            <a:extLst>
              <a:ext uri="{FF2B5EF4-FFF2-40B4-BE49-F238E27FC236}">
                <a16:creationId xmlns:a16="http://schemas.microsoft.com/office/drawing/2014/main" id="{9E1D15C7-0C5E-4F69-8971-D655FD68CCB4}"/>
              </a:ext>
            </a:extLst>
          </p:cNvPr>
          <p:cNvSpPr txBox="1"/>
          <p:nvPr/>
        </p:nvSpPr>
        <p:spPr>
          <a:xfrm>
            <a:off x="8994255" y="5161831"/>
            <a:ext cx="1988602"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5BA140"/>
                </a:solidFill>
                <a:effectLst/>
                <a:uLnTx/>
                <a:uFillTx/>
                <a:latin typeface="Roboto"/>
                <a:ea typeface="+mn-ea"/>
                <a:cs typeface="+mn-cs"/>
              </a:rPr>
              <a:t>Nông</a:t>
            </a:r>
            <a:r>
              <a:rPr kumimoji="0" lang="en-US" sz="2600" b="1" i="0" u="none" strike="noStrike" kern="1200" cap="none" spc="0" normalizeH="0" noProof="0" dirty="0">
                <a:ln>
                  <a:noFill/>
                </a:ln>
                <a:solidFill>
                  <a:srgbClr val="5BA140"/>
                </a:solidFill>
                <a:effectLst/>
                <a:uLnTx/>
                <a:uFillTx/>
                <a:latin typeface="Roboto"/>
                <a:ea typeface="+mn-ea"/>
                <a:cs typeface="+mn-cs"/>
              </a:rPr>
              <a:t> </a:t>
            </a:r>
            <a:r>
              <a:rPr kumimoji="0" lang="en-US" sz="2600" b="1" i="0" u="none" strike="noStrike" kern="1200" cap="none" spc="0" normalizeH="0" noProof="0" dirty="0" err="1">
                <a:ln>
                  <a:noFill/>
                </a:ln>
                <a:solidFill>
                  <a:srgbClr val="5BA140"/>
                </a:solidFill>
                <a:effectLst/>
                <a:uLnTx/>
                <a:uFillTx/>
                <a:latin typeface="Roboto"/>
                <a:ea typeface="+mn-ea"/>
                <a:cs typeface="+mn-cs"/>
              </a:rPr>
              <a:t>nô</a:t>
            </a:r>
            <a:r>
              <a:rPr kumimoji="0" lang="en-US" sz="2600" b="1" i="0" u="none" strike="noStrike" kern="1200" cap="none" spc="0" normalizeH="0" noProof="0" dirty="0">
                <a:ln>
                  <a:noFill/>
                </a:ln>
                <a:solidFill>
                  <a:srgbClr val="5BA140"/>
                </a:solidFill>
                <a:effectLst/>
                <a:uLnTx/>
                <a:uFillTx/>
                <a:latin typeface="Roboto"/>
                <a:ea typeface="+mn-ea"/>
                <a:cs typeface="+mn-cs"/>
              </a:rPr>
              <a:t> </a:t>
            </a:r>
            <a:r>
              <a:rPr kumimoji="0" lang="en-US" sz="2600" b="1" i="0" u="none" strike="noStrike" kern="1200" cap="none" spc="0" normalizeH="0" noProof="0" dirty="0" err="1">
                <a:ln>
                  <a:noFill/>
                </a:ln>
                <a:solidFill>
                  <a:srgbClr val="5BA140"/>
                </a:solidFill>
                <a:effectLst/>
                <a:uLnTx/>
                <a:uFillTx/>
                <a:latin typeface="Roboto"/>
                <a:ea typeface="+mn-ea"/>
                <a:cs typeface="+mn-cs"/>
              </a:rPr>
              <a:t>mất</a:t>
            </a:r>
            <a:r>
              <a:rPr kumimoji="0" lang="en-US" sz="2600" b="1" i="0" u="none" strike="noStrike" kern="1200" cap="none" spc="0" normalizeH="0" noProof="0" dirty="0">
                <a:ln>
                  <a:noFill/>
                </a:ln>
                <a:solidFill>
                  <a:srgbClr val="5BA140"/>
                </a:solidFill>
                <a:effectLst/>
                <a:uLnTx/>
                <a:uFillTx/>
                <a:latin typeface="Roboto"/>
                <a:ea typeface="+mn-ea"/>
                <a:cs typeface="+mn-cs"/>
              </a:rPr>
              <a:t> </a:t>
            </a:r>
            <a:r>
              <a:rPr kumimoji="0" lang="en-US" sz="2600" b="1" i="0" u="none" strike="noStrike" kern="1200" cap="none" spc="0" normalizeH="0" noProof="0" dirty="0" err="1">
                <a:ln>
                  <a:noFill/>
                </a:ln>
                <a:solidFill>
                  <a:srgbClr val="5BA140"/>
                </a:solidFill>
                <a:effectLst/>
                <a:uLnTx/>
                <a:uFillTx/>
                <a:latin typeface="Roboto"/>
                <a:ea typeface="+mn-ea"/>
                <a:cs typeface="+mn-cs"/>
              </a:rPr>
              <a:t>ruộng</a:t>
            </a:r>
            <a:endParaRPr kumimoji="0" lang="vi-VN" sz="2600" b="1" i="0" u="none" strike="noStrike" kern="1200" cap="none" spc="0" normalizeH="0" baseline="0" noProof="0" dirty="0">
              <a:ln>
                <a:noFill/>
              </a:ln>
              <a:solidFill>
                <a:srgbClr val="5BA140"/>
              </a:solidFill>
              <a:effectLst/>
              <a:uLnTx/>
              <a:uFillTx/>
              <a:latin typeface="Roboto"/>
              <a:ea typeface="+mn-ea"/>
              <a:cs typeface="+mn-cs"/>
            </a:endParaRPr>
          </a:p>
        </p:txBody>
      </p:sp>
      <p:grpSp>
        <p:nvGrpSpPr>
          <p:cNvPr id="60" name="Group 59">
            <a:extLst>
              <a:ext uri="{FF2B5EF4-FFF2-40B4-BE49-F238E27FC236}">
                <a16:creationId xmlns:a16="http://schemas.microsoft.com/office/drawing/2014/main" id="{26642AFC-7F9D-422A-BA32-2C66FF5F1258}"/>
              </a:ext>
            </a:extLst>
          </p:cNvPr>
          <p:cNvGrpSpPr/>
          <p:nvPr/>
        </p:nvGrpSpPr>
        <p:grpSpPr>
          <a:xfrm>
            <a:off x="6269990" y="2093925"/>
            <a:ext cx="2238351" cy="2238351"/>
            <a:chOff x="1356490" y="2767243"/>
            <a:chExt cx="1323513" cy="1323513"/>
          </a:xfrm>
        </p:grpSpPr>
        <p:sp>
          <p:nvSpPr>
            <p:cNvPr id="61" name="Oval 60">
              <a:extLst>
                <a:ext uri="{FF2B5EF4-FFF2-40B4-BE49-F238E27FC236}">
                  <a16:creationId xmlns:a16="http://schemas.microsoft.com/office/drawing/2014/main" id="{FC382729-4B9B-4CD5-B8A8-67FEEA8D5B25}"/>
                </a:ext>
              </a:extLst>
            </p:cNvPr>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2" name="Oval 61">
              <a:extLst>
                <a:ext uri="{FF2B5EF4-FFF2-40B4-BE49-F238E27FC236}">
                  <a16:creationId xmlns:a16="http://schemas.microsoft.com/office/drawing/2014/main" id="{E2EAA95E-02A0-469D-B6C9-EAC2F7F319B7}"/>
                </a:ext>
              </a:extLst>
            </p:cNvPr>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grpSp>
        <p:nvGrpSpPr>
          <p:cNvPr id="63" name="Group 62">
            <a:extLst>
              <a:ext uri="{FF2B5EF4-FFF2-40B4-BE49-F238E27FC236}">
                <a16:creationId xmlns:a16="http://schemas.microsoft.com/office/drawing/2014/main" id="{3673AEAA-2A69-47A8-AC9F-5638800ADD50}"/>
              </a:ext>
            </a:extLst>
          </p:cNvPr>
          <p:cNvGrpSpPr/>
          <p:nvPr/>
        </p:nvGrpSpPr>
        <p:grpSpPr>
          <a:xfrm>
            <a:off x="8869381" y="2093925"/>
            <a:ext cx="2238351" cy="2238351"/>
            <a:chOff x="1356490" y="2767243"/>
            <a:chExt cx="1323513" cy="1323513"/>
          </a:xfrm>
        </p:grpSpPr>
        <p:sp>
          <p:nvSpPr>
            <p:cNvPr id="64" name="Oval 63">
              <a:extLst>
                <a:ext uri="{FF2B5EF4-FFF2-40B4-BE49-F238E27FC236}">
                  <a16:creationId xmlns:a16="http://schemas.microsoft.com/office/drawing/2014/main" id="{BD003F79-71C7-45B3-AD3C-115FEF7FA26A}"/>
                </a:ext>
              </a:extLst>
            </p:cNvPr>
            <p:cNvSpPr/>
            <p:nvPr/>
          </p:nvSpPr>
          <p:spPr>
            <a:xfrm>
              <a:off x="1356490" y="2767243"/>
              <a:ext cx="1323513" cy="1323513"/>
            </a:xfrm>
            <a:prstGeom prst="ellipse">
              <a:avLst/>
            </a:prstGeom>
            <a:solidFill>
              <a:schemeClr val="bg1"/>
            </a:solidFill>
            <a:ln>
              <a:noFill/>
            </a:ln>
            <a:effectLst>
              <a:outerShdw blurRad="203200" dist="38100" dir="2700000" sx="102000" sy="102000" algn="tl" rotWithShape="0">
                <a:prstClr val="black">
                  <a:alpha val="40000"/>
                </a:prstClr>
              </a:outerShdw>
              <a:softEdge rad="0"/>
            </a:effectLst>
            <a:scene3d>
              <a:camera prst="orthographicFront"/>
              <a:lightRig rig="threePt" dir="t"/>
            </a:scene3d>
            <a:sp3d extrusionH="19050">
              <a:bevelT w="114300" h="88900" prst="angle"/>
              <a:bevelB w="0" h="698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5" name="Oval 64">
              <a:extLst>
                <a:ext uri="{FF2B5EF4-FFF2-40B4-BE49-F238E27FC236}">
                  <a16:creationId xmlns:a16="http://schemas.microsoft.com/office/drawing/2014/main" id="{92266592-2754-46A6-B1F8-6B07AAF38E09}"/>
                </a:ext>
              </a:extLst>
            </p:cNvPr>
            <p:cNvSpPr/>
            <p:nvPr/>
          </p:nvSpPr>
          <p:spPr>
            <a:xfrm>
              <a:off x="1439404" y="2850156"/>
              <a:ext cx="1157685" cy="1157685"/>
            </a:xfrm>
            <a:prstGeom prst="ellipse">
              <a:avLst/>
            </a:prstGeom>
            <a:gradFill flip="none" rotWithShape="1">
              <a:gsLst>
                <a:gs pos="0">
                  <a:srgbClr val="B2AEAE"/>
                </a:gs>
                <a:gs pos="100000">
                  <a:schemeClr val="bg1"/>
                </a:gs>
              </a:gsLst>
              <a:lin ang="4200000" scaled="0"/>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grpSp>
      <p:sp>
        <p:nvSpPr>
          <p:cNvPr id="70" name="!!66">
            <a:extLst>
              <a:ext uri="{FF2B5EF4-FFF2-40B4-BE49-F238E27FC236}">
                <a16:creationId xmlns:a16="http://schemas.microsoft.com/office/drawing/2014/main" id="{563F5525-E240-49C0-B5B5-86429CE08144}"/>
              </a:ext>
            </a:extLst>
          </p:cNvPr>
          <p:cNvSpPr/>
          <p:nvPr/>
        </p:nvSpPr>
        <p:spPr>
          <a:xfrm>
            <a:off x="-1572242" y="6054383"/>
            <a:ext cx="2781300" cy="2839758"/>
          </a:xfrm>
          <a:prstGeom prst="rtTriangle">
            <a:avLst/>
          </a:prstGeom>
          <a:gradFill flip="none" rotWithShape="1">
            <a:gsLst>
              <a:gs pos="0">
                <a:srgbClr val="AF5C15"/>
              </a:gs>
              <a:gs pos="100000">
                <a:srgbClr val="9B2916"/>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4" name="Picture 3">
            <a:extLst>
              <a:ext uri="{FF2B5EF4-FFF2-40B4-BE49-F238E27FC236}">
                <a16:creationId xmlns:a16="http://schemas.microsoft.com/office/drawing/2014/main" id="{3B36E717-EEEE-79AB-7605-C424BEFF021A}"/>
              </a:ext>
            </a:extLst>
          </p:cNvPr>
          <p:cNvPicPr>
            <a:picLocks noChangeAspect="1"/>
          </p:cNvPicPr>
          <p:nvPr/>
        </p:nvPicPr>
        <p:blipFill>
          <a:blip r:embed="rId2"/>
          <a:stretch>
            <a:fillRect/>
          </a:stretch>
        </p:blipFill>
        <p:spPr>
          <a:xfrm>
            <a:off x="1545527" y="2605755"/>
            <a:ext cx="1356417" cy="1159992"/>
          </a:xfrm>
          <a:prstGeom prst="rect">
            <a:avLst/>
          </a:prstGeom>
        </p:spPr>
      </p:pic>
      <p:pic>
        <p:nvPicPr>
          <p:cNvPr id="5" name="Picture 141" descr="cuu">
            <a:extLst>
              <a:ext uri="{FF2B5EF4-FFF2-40B4-BE49-F238E27FC236}">
                <a16:creationId xmlns:a16="http://schemas.microsoft.com/office/drawing/2014/main" id="{9C4B21FC-7F60-E0CE-418E-151847DD8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5459" y="2563692"/>
            <a:ext cx="1273809" cy="1205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1F810296-E0DF-E140-F807-C81065B391A3}"/>
              </a:ext>
            </a:extLst>
          </p:cNvPr>
          <p:cNvPicPr>
            <a:picLocks noChangeAspect="1"/>
          </p:cNvPicPr>
          <p:nvPr/>
        </p:nvPicPr>
        <p:blipFill>
          <a:blip r:embed="rId4"/>
          <a:stretch>
            <a:fillRect/>
          </a:stretch>
        </p:blipFill>
        <p:spPr>
          <a:xfrm>
            <a:off x="6627229" y="2451539"/>
            <a:ext cx="1584903" cy="1467304"/>
          </a:xfrm>
          <a:prstGeom prst="rect">
            <a:avLst/>
          </a:prstGeom>
        </p:spPr>
      </p:pic>
      <p:pic>
        <p:nvPicPr>
          <p:cNvPr id="11" name="Picture 10">
            <a:extLst>
              <a:ext uri="{FF2B5EF4-FFF2-40B4-BE49-F238E27FC236}">
                <a16:creationId xmlns:a16="http://schemas.microsoft.com/office/drawing/2014/main" id="{E4072F93-412D-0F02-3FBF-43935DAFB0D4}"/>
              </a:ext>
            </a:extLst>
          </p:cNvPr>
          <p:cNvPicPr>
            <a:picLocks noChangeAspect="1"/>
          </p:cNvPicPr>
          <p:nvPr/>
        </p:nvPicPr>
        <p:blipFill>
          <a:blip r:embed="rId5"/>
          <a:stretch>
            <a:fillRect/>
          </a:stretch>
        </p:blipFill>
        <p:spPr>
          <a:xfrm>
            <a:off x="9165590" y="2298945"/>
            <a:ext cx="1653487" cy="1480905"/>
          </a:xfrm>
          <a:prstGeom prst="rect">
            <a:avLst/>
          </a:prstGeom>
        </p:spPr>
      </p:pic>
      <p:sp>
        <p:nvSpPr>
          <p:cNvPr id="14" name="TextBox 13">
            <a:extLst>
              <a:ext uri="{FF2B5EF4-FFF2-40B4-BE49-F238E27FC236}">
                <a16:creationId xmlns:a16="http://schemas.microsoft.com/office/drawing/2014/main" id="{633A26FE-5238-F6E9-B688-8FF638EC3159}"/>
              </a:ext>
            </a:extLst>
          </p:cNvPr>
          <p:cNvSpPr txBox="1"/>
          <p:nvPr/>
        </p:nvSpPr>
        <p:spPr>
          <a:xfrm>
            <a:off x="1031197" y="6904340"/>
            <a:ext cx="10129605" cy="1384995"/>
          </a:xfrm>
          <a:prstGeom prst="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kia </a:t>
            </a:r>
            <a:r>
              <a:rPr lang="en-US" sz="2800" dirty="0" err="1">
                <a:latin typeface="Times New Roman" panose="02020603050405020304" pitchFamily="18" charset="0"/>
                <a:cs typeface="Times New Roman" panose="02020603050405020304" pitchFamily="18" charset="0"/>
              </a:rPr>
              <a:t>ngoan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bao, </a:t>
            </a:r>
            <a:r>
              <a:rPr lang="en-US" sz="2800" dirty="0" err="1">
                <a:latin typeface="Times New Roman" panose="02020603050405020304" pitchFamily="18" charset="0"/>
                <a:cs typeface="Times New Roman" panose="02020603050405020304" pitchFamily="18" charset="0"/>
              </a:rPr>
              <a:t>bây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hung </a:t>
            </a:r>
            <a:r>
              <a:rPr lang="en-US" sz="2800" dirty="0" err="1">
                <a:latin typeface="Times New Roman" panose="02020603050405020304" pitchFamily="18" charset="0"/>
                <a:cs typeface="Times New Roman" panose="02020603050405020304" pitchFamily="18" charset="0"/>
              </a:rPr>
              <a:t>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Cừu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thị</a:t>
            </a:r>
            <a:endParaRPr lang="en-US" sz="2800" dirty="0">
              <a:latin typeface="Times New Roman" panose="02020603050405020304" pitchFamily="18" charset="0"/>
              <a:cs typeface="Times New Roman" panose="02020603050405020304" pitchFamily="18" charset="0"/>
            </a:endParaRPr>
          </a:p>
        </p:txBody>
      </p:sp>
      <p:pic>
        <p:nvPicPr>
          <p:cNvPr id="16" name="Picture 15">
            <a:extLst>
              <a:ext uri="{FF2B5EF4-FFF2-40B4-BE49-F238E27FC236}">
                <a16:creationId xmlns:a16="http://schemas.microsoft.com/office/drawing/2014/main" id="{81CCBA9A-345A-C488-097E-22D8767A12FE}"/>
              </a:ext>
            </a:extLst>
          </p:cNvPr>
          <p:cNvPicPr>
            <a:picLocks noChangeAspect="1"/>
          </p:cNvPicPr>
          <p:nvPr/>
        </p:nvPicPr>
        <p:blipFill>
          <a:blip r:embed="rId6"/>
          <a:stretch>
            <a:fillRect/>
          </a:stretch>
        </p:blipFill>
        <p:spPr>
          <a:xfrm>
            <a:off x="-5188345" y="1418520"/>
            <a:ext cx="5177264" cy="3800874"/>
          </a:xfrm>
          <a:prstGeom prst="rect">
            <a:avLst/>
          </a:prstGeom>
        </p:spPr>
      </p:pic>
      <p:pic>
        <p:nvPicPr>
          <p:cNvPr id="18" name="Picture 17">
            <a:extLst>
              <a:ext uri="{FF2B5EF4-FFF2-40B4-BE49-F238E27FC236}">
                <a16:creationId xmlns:a16="http://schemas.microsoft.com/office/drawing/2014/main" id="{A8400AEA-4AB7-E5D8-8700-B919D3F18ED5}"/>
              </a:ext>
            </a:extLst>
          </p:cNvPr>
          <p:cNvPicPr>
            <a:picLocks noChangeAspect="1"/>
          </p:cNvPicPr>
          <p:nvPr/>
        </p:nvPicPr>
        <p:blipFill>
          <a:blip r:embed="rId7"/>
          <a:stretch>
            <a:fillRect/>
          </a:stretch>
        </p:blipFill>
        <p:spPr>
          <a:xfrm>
            <a:off x="12296860" y="1493106"/>
            <a:ext cx="6483871" cy="3777189"/>
          </a:xfrm>
          <a:prstGeom prst="rect">
            <a:avLst/>
          </a:prstGeom>
        </p:spPr>
      </p:pic>
    </p:spTree>
    <p:extLst>
      <p:ext uri="{BB962C8B-B14F-4D97-AF65-F5344CB8AC3E}">
        <p14:creationId xmlns:p14="http://schemas.microsoft.com/office/powerpoint/2010/main" val="2066247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up)">
                                      <p:cBhvr>
                                        <p:cTn id="11" dur="500"/>
                                        <p:tgtEl>
                                          <p:spTgt spid="44"/>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up)">
                                      <p:cBhvr>
                                        <p:cTn id="14" dur="500"/>
                                        <p:tgtEl>
                                          <p:spTgt spid="45"/>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up)">
                                      <p:cBhvr>
                                        <p:cTn id="18" dur="500"/>
                                        <p:tgtEl>
                                          <p:spTgt spid="4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500"/>
                                        <p:tgtEl>
                                          <p:spTgt spid="50"/>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up)">
                                      <p:cBhvr>
                                        <p:cTn id="25" dur="500"/>
                                        <p:tgtEl>
                                          <p:spTgt spid="51"/>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up)">
                                      <p:cBhvr>
                                        <p:cTn id="29" dur="500"/>
                                        <p:tgtEl>
                                          <p:spTgt spid="30"/>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up)">
                                      <p:cBhvr>
                                        <p:cTn id="33" dur="500"/>
                                        <p:tgtEl>
                                          <p:spTgt spid="5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up)">
                                      <p:cBhvr>
                                        <p:cTn id="36" dur="500"/>
                                        <p:tgtEl>
                                          <p:spTgt spid="56"/>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wipe(up)">
                                      <p:cBhvr>
                                        <p:cTn id="40" dur="500"/>
                                        <p:tgtEl>
                                          <p:spTgt spid="57"/>
                                        </p:tgtEl>
                                      </p:cBhvr>
                                    </p:animEffect>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wipe(up)">
                                      <p:cBhvr>
                                        <p:cTn id="44" dur="500"/>
                                        <p:tgtEl>
                                          <p:spTgt spid="58"/>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1.04167E-6 2.22222E-6 L 0.46628 -0.05023 " pathEditMode="relative" rAng="0" ptsTypes="AA">
                                      <p:cBhvr>
                                        <p:cTn id="51" dur="2000" fill="hold"/>
                                        <p:tgtEl>
                                          <p:spTgt spid="16"/>
                                        </p:tgtEl>
                                        <p:attrNameLst>
                                          <p:attrName>ppt_x</p:attrName>
                                          <p:attrName>ppt_y</p:attrName>
                                        </p:attrNameLst>
                                      </p:cBhvr>
                                      <p:rCtr x="23307" y="-2523"/>
                                    </p:animMotion>
                                  </p:childTnLst>
                                </p:cTn>
                              </p:par>
                              <p:par>
                                <p:cTn id="52" presetID="42" presetClass="path" presetSubtype="0" accel="50000" decel="50000" fill="hold" nodeType="withEffect">
                                  <p:stCondLst>
                                    <p:cond delay="0"/>
                                  </p:stCondLst>
                                  <p:childTnLst>
                                    <p:animMotion origin="layout" path="M 8.33333E-7 4.44444E-6 L -0.54414 -0.05926 " pathEditMode="relative" rAng="0" ptsTypes="AA">
                                      <p:cBhvr>
                                        <p:cTn id="53" dur="2000" fill="hold"/>
                                        <p:tgtEl>
                                          <p:spTgt spid="18"/>
                                        </p:tgtEl>
                                        <p:attrNameLst>
                                          <p:attrName>ppt_x</p:attrName>
                                          <p:attrName>ppt_y</p:attrName>
                                        </p:attrNameLst>
                                      </p:cBhvr>
                                      <p:rCtr x="-27214" y="-2963"/>
                                    </p:animMotion>
                                  </p:childTnLst>
                                </p:cTn>
                              </p:par>
                            </p:childTnLst>
                          </p:cTn>
                        </p:par>
                      </p:childTnLst>
                    </p:cTn>
                  </p:par>
                  <p:par>
                    <p:cTn id="54" fill="hold">
                      <p:stCondLst>
                        <p:cond delay="indefinite"/>
                      </p:stCondLst>
                      <p:childTnLst>
                        <p:par>
                          <p:cTn id="55" fill="hold">
                            <p:stCondLst>
                              <p:cond delay="0"/>
                            </p:stCondLst>
                            <p:childTnLst>
                              <p:par>
                                <p:cTn id="56" presetID="37" presetClass="path" presetSubtype="0" accel="50000" decel="50000" fill="hold" grpId="0" nodeType="clickEffect">
                                  <p:stCondLst>
                                    <p:cond delay="0"/>
                                  </p:stCondLst>
                                  <p:childTnLst>
                                    <p:animMotion origin="layout" path="M -0.0875 -0.27732 L -0.06602 -0.2125 C -0.06159 -0.19815 -0.05482 -0.18982 -0.04779 -0.18982 C -0.03971 -0.18982 -0.0332 -0.19815 -0.02878 -0.2125 L -0.00703 -0.27732 " pathEditMode="relative" rAng="0" ptsTypes="AAAAA">
                                      <p:cBhvr>
                                        <p:cTn id="57" dur="2000" fill="hold"/>
                                        <p:tgtEl>
                                          <p:spTgt spid="14"/>
                                        </p:tgtEl>
                                        <p:attrNameLst>
                                          <p:attrName>ppt_x</p:attrName>
                                          <p:attrName>ppt_y</p:attrName>
                                        </p:attrNameLst>
                                      </p:cBhvr>
                                      <p:rCtr x="4023" y="43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3" grpId="0" animBg="1"/>
      <p:bldP spid="44" grpId="0" animBg="1"/>
      <p:bldP spid="45" grpId="0"/>
      <p:bldP spid="49" grpId="0" animBg="1"/>
      <p:bldP spid="50" grpId="0" animBg="1"/>
      <p:bldP spid="51" grpId="0"/>
      <p:bldP spid="55" grpId="0" animBg="1"/>
      <p:bldP spid="56" grpId="0"/>
      <p:bldP spid="57" grpId="0" animBg="1"/>
      <p:bldP spid="58" grpId="0" animBg="1"/>
      <p:bldP spid="59"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57B52166-7FE0-46EE-A204-C1E41670C37E}"/>
              </a:ext>
            </a:extLst>
          </p:cNvPr>
          <p:cNvSpPr/>
          <p:nvPr/>
        </p:nvSpPr>
        <p:spPr>
          <a:xfrm>
            <a:off x="466263" y="6093479"/>
            <a:ext cx="3454530" cy="561322"/>
          </a:xfrm>
          <a:prstGeom prst="ellipse">
            <a:avLst/>
          </a:prstGeom>
          <a:gradFill>
            <a:gsLst>
              <a:gs pos="0">
                <a:srgbClr val="F375E7"/>
              </a:gs>
              <a:gs pos="100000">
                <a:srgbClr val="EE44DE">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B2FE944-D6B6-4515-A654-62E774F568B5}"/>
              </a:ext>
            </a:extLst>
          </p:cNvPr>
          <p:cNvSpPr/>
          <p:nvPr/>
        </p:nvSpPr>
        <p:spPr>
          <a:xfrm>
            <a:off x="291970" y="39673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24AFD09-DF88-4888-A583-4BE00BAB7F40}"/>
              </a:ext>
            </a:extLst>
          </p:cNvPr>
          <p:cNvSpPr/>
          <p:nvPr/>
        </p:nvSpPr>
        <p:spPr>
          <a:xfrm>
            <a:off x="756920" y="898189"/>
            <a:ext cx="2874519" cy="3928445"/>
          </a:xfrm>
          <a:prstGeom prst="rect">
            <a:avLst/>
          </a:prstGeom>
          <a:gradFill>
            <a:gsLst>
              <a:gs pos="0">
                <a:schemeClr val="bg1">
                  <a:alpha val="0"/>
                </a:schemeClr>
              </a:gs>
              <a:gs pos="100000">
                <a:srgbClr val="EC2C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1C7617CA-F1E4-4980-8310-1C26BFCC016F}"/>
              </a:ext>
            </a:extLst>
          </p:cNvPr>
          <p:cNvSpPr/>
          <p:nvPr/>
        </p:nvSpPr>
        <p:spPr>
          <a:xfrm>
            <a:off x="751190" y="4132035"/>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0254E121-33D3-4917-967E-379A8D903D79}"/>
              </a:ext>
            </a:extLst>
          </p:cNvPr>
          <p:cNvSpPr/>
          <p:nvPr/>
        </p:nvSpPr>
        <p:spPr>
          <a:xfrm>
            <a:off x="1804423" y="5495487"/>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309C6AE-BC79-48CD-AD2B-E91CAC837093}"/>
              </a:ext>
            </a:extLst>
          </p:cNvPr>
          <p:cNvSpPr/>
          <p:nvPr/>
        </p:nvSpPr>
        <p:spPr>
          <a:xfrm>
            <a:off x="751190" y="17272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 fmla="*/ 2248653 w 2340093"/>
              <a:gd name="connsiteY0" fmla="*/ 239429 h 1609825"/>
              <a:gd name="connsiteX1" fmla="*/ 2248653 w 2340093"/>
              <a:gd name="connsiteY1" fmla="*/ 1370396 h 1609825"/>
              <a:gd name="connsiteX2" fmla="*/ 2009224 w 2340093"/>
              <a:gd name="connsiteY2" fmla="*/ 1609825 h 1609825"/>
              <a:gd name="connsiteX3" fmla="*/ 239429 w 2340093"/>
              <a:gd name="connsiteY3" fmla="*/ 1609825 h 1609825"/>
              <a:gd name="connsiteX4" fmla="*/ 0 w 2340093"/>
              <a:gd name="connsiteY4" fmla="*/ 1370396 h 1609825"/>
              <a:gd name="connsiteX5" fmla="*/ 0 w 2340093"/>
              <a:gd name="connsiteY5" fmla="*/ 239429 h 1609825"/>
              <a:gd name="connsiteX6" fmla="*/ 239429 w 2340093"/>
              <a:gd name="connsiteY6" fmla="*/ 0 h 1609825"/>
              <a:gd name="connsiteX7" fmla="*/ 2009224 w 2340093"/>
              <a:gd name="connsiteY7" fmla="*/ 0 h 1609825"/>
              <a:gd name="connsiteX8" fmla="*/ 2340093 w 2340093"/>
              <a:gd name="connsiteY8" fmla="*/ 330869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7" fmla="*/ 2009224 w 2248653"/>
              <a:gd name="connsiteY7" fmla="*/ 0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0" fmla="*/ 2248653 w 2248653"/>
              <a:gd name="connsiteY0" fmla="*/ 0 h 1370396"/>
              <a:gd name="connsiteX1" fmla="*/ 2248653 w 2248653"/>
              <a:gd name="connsiteY1" fmla="*/ 1130967 h 1370396"/>
              <a:gd name="connsiteX2" fmla="*/ 2009224 w 2248653"/>
              <a:gd name="connsiteY2" fmla="*/ 1370396 h 1370396"/>
              <a:gd name="connsiteX3" fmla="*/ 239429 w 2248653"/>
              <a:gd name="connsiteY3" fmla="*/ 1370396 h 1370396"/>
              <a:gd name="connsiteX4" fmla="*/ 0 w 2248653"/>
              <a:gd name="connsiteY4" fmla="*/ 1130967 h 1370396"/>
              <a:gd name="connsiteX5" fmla="*/ 0 w 2248653"/>
              <a:gd name="connsiteY5" fmla="*/ 0 h 1370396"/>
              <a:gd name="connsiteX0" fmla="*/ 2248653 w 2248653"/>
              <a:gd name="connsiteY0" fmla="*/ 1130967 h 1370396"/>
              <a:gd name="connsiteX1" fmla="*/ 2009224 w 2248653"/>
              <a:gd name="connsiteY1" fmla="*/ 1370396 h 1370396"/>
              <a:gd name="connsiteX2" fmla="*/ 239429 w 2248653"/>
              <a:gd name="connsiteY2" fmla="*/ 1370396 h 1370396"/>
              <a:gd name="connsiteX3" fmla="*/ 0 w 2248653"/>
              <a:gd name="connsiteY3" fmla="*/ 1130967 h 1370396"/>
              <a:gd name="connsiteX4" fmla="*/ 0 w 2248653"/>
              <a:gd name="connsiteY4" fmla="*/ 0 h 1370396"/>
              <a:gd name="connsiteX0" fmla="*/ 2009224 w 2009224"/>
              <a:gd name="connsiteY0" fmla="*/ 1370396 h 1370396"/>
              <a:gd name="connsiteX1" fmla="*/ 239429 w 2009224"/>
              <a:gd name="connsiteY1" fmla="*/ 1370396 h 1370396"/>
              <a:gd name="connsiteX2" fmla="*/ 0 w 2009224"/>
              <a:gd name="connsiteY2" fmla="*/ 1130967 h 1370396"/>
              <a:gd name="connsiteX3" fmla="*/ 0 w 2009224"/>
              <a:gd name="connsiteY3" fmla="*/ 0 h 1370396"/>
            </a:gdLst>
            <a:ahLst/>
            <a:cxnLst>
              <a:cxn ang="0">
                <a:pos x="connsiteX0" y="connsiteY0"/>
              </a:cxn>
              <a:cxn ang="0">
                <a:pos x="connsiteX1" y="connsiteY1"/>
              </a:cxn>
              <a:cxn ang="0">
                <a:pos x="connsiteX2" y="connsiteY2"/>
              </a:cxn>
              <a:cxn ang="0">
                <a:pos x="connsiteX3" y="connsiteY3"/>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E515D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F28FC007-FFAC-4B04-A577-E5F6F576FDBC}"/>
              </a:ext>
            </a:extLst>
          </p:cNvPr>
          <p:cNvCxnSpPr>
            <a:cxnSpLocks/>
          </p:cNvCxnSpPr>
          <p:nvPr/>
        </p:nvCxnSpPr>
        <p:spPr>
          <a:xfrm>
            <a:off x="1014757" y="1727298"/>
            <a:ext cx="1793349" cy="0"/>
          </a:xfrm>
          <a:prstGeom prst="line">
            <a:avLst/>
          </a:prstGeom>
          <a:ln w="28575">
            <a:solidFill>
              <a:srgbClr val="E515D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A7AF928-FCEA-455D-B05A-D78B44C0BA40}"/>
              </a:ext>
            </a:extLst>
          </p:cNvPr>
          <p:cNvSpPr txBox="1"/>
          <p:nvPr/>
        </p:nvSpPr>
        <p:spPr>
          <a:xfrm>
            <a:off x="1019665" y="1272795"/>
            <a:ext cx="1850365" cy="461665"/>
          </a:xfrm>
          <a:prstGeom prst="rect">
            <a:avLst/>
          </a:prstGeom>
          <a:noFill/>
        </p:spPr>
        <p:txBody>
          <a:bodyPr wrap="square" rtlCol="0">
            <a:spAutoFit/>
          </a:bodyPr>
          <a:lstStyle/>
          <a:p>
            <a:r>
              <a:rPr lang="en-US" sz="2400" b="1" dirty="0">
                <a:solidFill>
                  <a:srgbClr val="E515D1"/>
                </a:solidFill>
              </a:rPr>
              <a:t>KINH TẾ</a:t>
            </a:r>
          </a:p>
        </p:txBody>
      </p:sp>
      <p:sp>
        <p:nvSpPr>
          <p:cNvPr id="56" name="TextBox 55">
            <a:extLst>
              <a:ext uri="{FF2B5EF4-FFF2-40B4-BE49-F238E27FC236}">
                <a16:creationId xmlns:a16="http://schemas.microsoft.com/office/drawing/2014/main" id="{7B1AE86F-8A5C-4681-A48D-BB66B396B8BF}"/>
              </a:ext>
            </a:extLst>
          </p:cNvPr>
          <p:cNvSpPr txBox="1"/>
          <p:nvPr/>
        </p:nvSpPr>
        <p:spPr>
          <a:xfrm>
            <a:off x="2999351" y="497840"/>
            <a:ext cx="6193299" cy="584775"/>
          </a:xfrm>
          <a:prstGeom prst="rect">
            <a:avLst/>
          </a:prstGeom>
          <a:noFill/>
        </p:spPr>
        <p:txBody>
          <a:bodyPr wrap="none" rtlCol="0">
            <a:spAutoFit/>
          </a:bodyPr>
          <a:lstStyle/>
          <a:p>
            <a:pPr algn="ct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Anh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kỉ</a:t>
            </a:r>
            <a:r>
              <a:rPr lang="en-US" sz="3200" dirty="0">
                <a:solidFill>
                  <a:schemeClr val="tx1"/>
                </a:solidFill>
                <a:latin typeface="Times New Roman" panose="02020603050405020304" pitchFamily="18" charset="0"/>
                <a:cs typeface="Times New Roman" panose="02020603050405020304" pitchFamily="18" charset="0"/>
              </a:rPr>
              <a:t> XV-XVII</a:t>
            </a:r>
            <a:endParaRPr lang="en-US" sz="3200" dirty="0">
              <a:gradFill flip="none" rotWithShape="1">
                <a:gsLst>
                  <a:gs pos="0">
                    <a:srgbClr val="E515D1"/>
                  </a:gs>
                  <a:gs pos="94944">
                    <a:srgbClr val="0A99E8"/>
                  </a:gs>
                  <a:gs pos="58000">
                    <a:srgbClr val="865DFF"/>
                  </a:gs>
                  <a:gs pos="28000">
                    <a:srgbClr val="F7C04A"/>
                  </a:gs>
                </a:gsLst>
                <a:lin ang="5400000" scaled="1"/>
                <a:tileRect/>
              </a:gradFill>
              <a:effectLst>
                <a:outerShdw blurRad="12700" dist="38100" dir="2700000" algn="tl" rotWithShape="0">
                  <a:srgbClr val="E515D1">
                    <a:alpha val="57000"/>
                  </a:srgbClr>
                </a:outerShdw>
              </a:effectLst>
            </a:endParaRPr>
          </a:p>
        </p:txBody>
      </p:sp>
      <p:sp>
        <p:nvSpPr>
          <p:cNvPr id="63" name="Freeform: Shape 62">
            <a:extLst>
              <a:ext uri="{FF2B5EF4-FFF2-40B4-BE49-F238E27FC236}">
                <a16:creationId xmlns:a16="http://schemas.microsoft.com/office/drawing/2014/main" id="{6B57BE9D-BCB7-4A31-A13A-EA3F2E385A09}"/>
              </a:ext>
            </a:extLst>
          </p:cNvPr>
          <p:cNvSpPr/>
          <p:nvPr/>
        </p:nvSpPr>
        <p:spPr>
          <a:xfrm>
            <a:off x="793468" y="41317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EB1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Box 19">
            <a:extLst>
              <a:ext uri="{FF2B5EF4-FFF2-40B4-BE49-F238E27FC236}">
                <a16:creationId xmlns:a16="http://schemas.microsoft.com/office/drawing/2014/main" id="{85927E17-FA20-40BB-8F39-B3A06F799B52}"/>
              </a:ext>
            </a:extLst>
          </p:cNvPr>
          <p:cNvSpPr txBox="1"/>
          <p:nvPr/>
        </p:nvSpPr>
        <p:spPr>
          <a:xfrm>
            <a:off x="761718" y="1782720"/>
            <a:ext cx="2884678" cy="1015663"/>
          </a:xfrm>
          <a:prstGeom prst="rect">
            <a:avLst/>
          </a:prstGeom>
          <a:noFill/>
        </p:spPr>
        <p:txBody>
          <a:bodyPr wrap="square" rtlCol="0">
            <a:spAutoFit/>
          </a:bodyPr>
          <a:lstStyle/>
          <a:p>
            <a:pPr algn="just"/>
            <a:r>
              <a:rPr lang="en-US" sz="2000" dirty="0" err="1">
                <a:solidFill>
                  <a:srgbClr val="202122"/>
                </a:solidFill>
                <a:latin typeface="Arial" panose="020B0604020202020204" pitchFamily="34" charset="0"/>
                <a:cs typeface="Arial" panose="020B0604020202020204" pitchFamily="34" charset="0"/>
              </a:rPr>
              <a:t>Đầu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thế</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kỉ</a:t>
            </a:r>
            <a:r>
              <a:rPr lang="en-US" sz="2000" dirty="0">
                <a:solidFill>
                  <a:srgbClr val="202122"/>
                </a:solidFill>
                <a:latin typeface="Arial" panose="020B0604020202020204" pitchFamily="34" charset="0"/>
                <a:cs typeface="Arial" panose="020B0604020202020204" pitchFamily="34" charset="0"/>
              </a:rPr>
              <a:t> XVII, </a:t>
            </a:r>
            <a:r>
              <a:rPr lang="en-US" sz="2000" dirty="0" err="1">
                <a:solidFill>
                  <a:srgbClr val="202122"/>
                </a:solidFill>
                <a:latin typeface="Arial" panose="020B0604020202020204" pitchFamily="34" charset="0"/>
                <a:cs typeface="Arial" panose="020B0604020202020204" pitchFamily="34" charset="0"/>
              </a:rPr>
              <a:t>kinh</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tế</a:t>
            </a:r>
            <a:r>
              <a:rPr lang="en-US" sz="2000" dirty="0">
                <a:solidFill>
                  <a:srgbClr val="202122"/>
                </a:solidFill>
                <a:latin typeface="Arial" panose="020B0604020202020204" pitchFamily="34" charset="0"/>
                <a:cs typeface="Arial" panose="020B0604020202020204" pitchFamily="34" charset="0"/>
              </a:rPr>
              <a:t> Anh </a:t>
            </a:r>
            <a:r>
              <a:rPr lang="en-US" sz="2000" dirty="0" err="1">
                <a:solidFill>
                  <a:srgbClr val="202122"/>
                </a:solidFill>
                <a:latin typeface="Arial" panose="020B0604020202020204" pitchFamily="34" charset="0"/>
                <a:cs typeface="Arial" panose="020B0604020202020204" pitchFamily="34" charset="0"/>
              </a:rPr>
              <a:t>phát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triển</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nhất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châu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Âu</a:t>
            </a:r>
            <a:endParaRPr lang="en-US" sz="2000" b="1" dirty="0">
              <a:latin typeface="Arial" panose="020B0604020202020204" pitchFamily="34" charset="0"/>
              <a:cs typeface="Arial" panose="020B0604020202020204" pitchFamily="34" charset="0"/>
            </a:endParaRPr>
          </a:p>
        </p:txBody>
      </p:sp>
      <p:sp>
        <p:nvSpPr>
          <p:cNvPr id="64" name="Oval 63">
            <a:extLst>
              <a:ext uri="{FF2B5EF4-FFF2-40B4-BE49-F238E27FC236}">
                <a16:creationId xmlns:a16="http://schemas.microsoft.com/office/drawing/2014/main" id="{DFFB7C8B-F67D-4B1B-8E77-CEDCDAF4CB77}"/>
              </a:ext>
            </a:extLst>
          </p:cNvPr>
          <p:cNvSpPr/>
          <p:nvPr/>
        </p:nvSpPr>
        <p:spPr>
          <a:xfrm>
            <a:off x="4382483" y="6182379"/>
            <a:ext cx="3454530" cy="561322"/>
          </a:xfrm>
          <a:prstGeom prst="ellipse">
            <a:avLst/>
          </a:prstGeom>
          <a:gradFill>
            <a:gsLst>
              <a:gs pos="0">
                <a:srgbClr val="F7C04A"/>
              </a:gs>
              <a:gs pos="100000">
                <a:srgbClr val="F7C04A">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F0BA4B0F-DAB9-4DD5-A161-C3B666781AA2}"/>
              </a:ext>
            </a:extLst>
          </p:cNvPr>
          <p:cNvSpPr/>
          <p:nvPr/>
        </p:nvSpPr>
        <p:spPr>
          <a:xfrm>
            <a:off x="4208190" y="40562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09B00C15-30B3-473E-A39C-ADAB4F518A82}"/>
              </a:ext>
            </a:extLst>
          </p:cNvPr>
          <p:cNvSpPr/>
          <p:nvPr/>
        </p:nvSpPr>
        <p:spPr>
          <a:xfrm>
            <a:off x="4667409" y="987089"/>
            <a:ext cx="2884678" cy="3928445"/>
          </a:xfrm>
          <a:prstGeom prst="rect">
            <a:avLst/>
          </a:prstGeom>
          <a:gradFill>
            <a:gsLst>
              <a:gs pos="0">
                <a:schemeClr val="bg1">
                  <a:alpha val="0"/>
                </a:schemeClr>
              </a:gs>
              <a:gs pos="100000">
                <a:srgbClr val="D4950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35563FCB-2428-4485-93A5-719C57DA2FE7}"/>
              </a:ext>
            </a:extLst>
          </p:cNvPr>
          <p:cNvSpPr/>
          <p:nvPr/>
        </p:nvSpPr>
        <p:spPr>
          <a:xfrm>
            <a:off x="4667410" y="4220935"/>
            <a:ext cx="2884678" cy="1220853"/>
          </a:xfrm>
          <a:prstGeom prst="ellipse">
            <a:avLst/>
          </a:prstGeom>
          <a:solidFill>
            <a:srgbClr val="F7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848F2A7D-88A9-43BE-B6AA-87CFC0CAB416}"/>
              </a:ext>
            </a:extLst>
          </p:cNvPr>
          <p:cNvSpPr/>
          <p:nvPr/>
        </p:nvSpPr>
        <p:spPr>
          <a:xfrm>
            <a:off x="5720643" y="5584387"/>
            <a:ext cx="778213" cy="778213"/>
          </a:xfrm>
          <a:prstGeom prst="ellipse">
            <a:avLst/>
          </a:prstGeom>
          <a:gradFill flip="none" rotWithShape="1">
            <a:gsLst>
              <a:gs pos="0">
                <a:srgbClr val="F7C04A"/>
              </a:gs>
              <a:gs pos="100000">
                <a:srgbClr val="D4950A"/>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14">
            <a:extLst>
              <a:ext uri="{FF2B5EF4-FFF2-40B4-BE49-F238E27FC236}">
                <a16:creationId xmlns:a16="http://schemas.microsoft.com/office/drawing/2014/main" id="{DB39963F-541B-4B4C-BF85-B8BF0126A3B2}"/>
              </a:ext>
            </a:extLst>
          </p:cNvPr>
          <p:cNvSpPr/>
          <p:nvPr/>
        </p:nvSpPr>
        <p:spPr>
          <a:xfrm>
            <a:off x="4667410" y="18161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 fmla="*/ 2248653 w 2340093"/>
              <a:gd name="connsiteY0" fmla="*/ 239429 h 1609825"/>
              <a:gd name="connsiteX1" fmla="*/ 2248653 w 2340093"/>
              <a:gd name="connsiteY1" fmla="*/ 1370396 h 1609825"/>
              <a:gd name="connsiteX2" fmla="*/ 2009224 w 2340093"/>
              <a:gd name="connsiteY2" fmla="*/ 1609825 h 1609825"/>
              <a:gd name="connsiteX3" fmla="*/ 239429 w 2340093"/>
              <a:gd name="connsiteY3" fmla="*/ 1609825 h 1609825"/>
              <a:gd name="connsiteX4" fmla="*/ 0 w 2340093"/>
              <a:gd name="connsiteY4" fmla="*/ 1370396 h 1609825"/>
              <a:gd name="connsiteX5" fmla="*/ 0 w 2340093"/>
              <a:gd name="connsiteY5" fmla="*/ 239429 h 1609825"/>
              <a:gd name="connsiteX6" fmla="*/ 239429 w 2340093"/>
              <a:gd name="connsiteY6" fmla="*/ 0 h 1609825"/>
              <a:gd name="connsiteX7" fmla="*/ 2009224 w 2340093"/>
              <a:gd name="connsiteY7" fmla="*/ 0 h 1609825"/>
              <a:gd name="connsiteX8" fmla="*/ 2340093 w 2340093"/>
              <a:gd name="connsiteY8" fmla="*/ 330869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7" fmla="*/ 2009224 w 2248653"/>
              <a:gd name="connsiteY7" fmla="*/ 0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0" fmla="*/ 2248653 w 2248653"/>
              <a:gd name="connsiteY0" fmla="*/ 0 h 1370396"/>
              <a:gd name="connsiteX1" fmla="*/ 2248653 w 2248653"/>
              <a:gd name="connsiteY1" fmla="*/ 1130967 h 1370396"/>
              <a:gd name="connsiteX2" fmla="*/ 2009224 w 2248653"/>
              <a:gd name="connsiteY2" fmla="*/ 1370396 h 1370396"/>
              <a:gd name="connsiteX3" fmla="*/ 239429 w 2248653"/>
              <a:gd name="connsiteY3" fmla="*/ 1370396 h 1370396"/>
              <a:gd name="connsiteX4" fmla="*/ 0 w 2248653"/>
              <a:gd name="connsiteY4" fmla="*/ 1130967 h 1370396"/>
              <a:gd name="connsiteX5" fmla="*/ 0 w 2248653"/>
              <a:gd name="connsiteY5" fmla="*/ 0 h 1370396"/>
              <a:gd name="connsiteX0" fmla="*/ 2248653 w 2248653"/>
              <a:gd name="connsiteY0" fmla="*/ 1130967 h 1370396"/>
              <a:gd name="connsiteX1" fmla="*/ 2009224 w 2248653"/>
              <a:gd name="connsiteY1" fmla="*/ 1370396 h 1370396"/>
              <a:gd name="connsiteX2" fmla="*/ 239429 w 2248653"/>
              <a:gd name="connsiteY2" fmla="*/ 1370396 h 1370396"/>
              <a:gd name="connsiteX3" fmla="*/ 0 w 2248653"/>
              <a:gd name="connsiteY3" fmla="*/ 1130967 h 1370396"/>
              <a:gd name="connsiteX4" fmla="*/ 0 w 2248653"/>
              <a:gd name="connsiteY4" fmla="*/ 0 h 1370396"/>
              <a:gd name="connsiteX0" fmla="*/ 2009224 w 2009224"/>
              <a:gd name="connsiteY0" fmla="*/ 1370396 h 1370396"/>
              <a:gd name="connsiteX1" fmla="*/ 239429 w 2009224"/>
              <a:gd name="connsiteY1" fmla="*/ 1370396 h 1370396"/>
              <a:gd name="connsiteX2" fmla="*/ 0 w 2009224"/>
              <a:gd name="connsiteY2" fmla="*/ 1130967 h 1370396"/>
              <a:gd name="connsiteX3" fmla="*/ 0 w 2009224"/>
              <a:gd name="connsiteY3" fmla="*/ 0 h 1370396"/>
            </a:gdLst>
            <a:ahLst/>
            <a:cxnLst>
              <a:cxn ang="0">
                <a:pos x="connsiteX0" y="connsiteY0"/>
              </a:cxn>
              <a:cxn ang="0">
                <a:pos x="connsiteX1" y="connsiteY1"/>
              </a:cxn>
              <a:cxn ang="0">
                <a:pos x="connsiteX2" y="connsiteY2"/>
              </a:cxn>
              <a:cxn ang="0">
                <a:pos x="connsiteX3" y="connsiteY3"/>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D4950A"/>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0" name="Straight Connector 69">
            <a:extLst>
              <a:ext uri="{FF2B5EF4-FFF2-40B4-BE49-F238E27FC236}">
                <a16:creationId xmlns:a16="http://schemas.microsoft.com/office/drawing/2014/main" id="{FD6E0D9E-2EA7-43F4-A8FD-32F088D114DE}"/>
              </a:ext>
            </a:extLst>
          </p:cNvPr>
          <p:cNvCxnSpPr>
            <a:cxnSpLocks/>
          </p:cNvCxnSpPr>
          <p:nvPr/>
        </p:nvCxnSpPr>
        <p:spPr>
          <a:xfrm>
            <a:off x="4930977" y="1816198"/>
            <a:ext cx="1793349" cy="0"/>
          </a:xfrm>
          <a:prstGeom prst="line">
            <a:avLst/>
          </a:prstGeom>
          <a:ln w="28575">
            <a:solidFill>
              <a:srgbClr val="D4950A"/>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A5B9C69D-B1E8-4FF5-BCBC-2F215669F221}"/>
              </a:ext>
            </a:extLst>
          </p:cNvPr>
          <p:cNvSpPr txBox="1"/>
          <p:nvPr/>
        </p:nvSpPr>
        <p:spPr>
          <a:xfrm>
            <a:off x="4935885" y="1361695"/>
            <a:ext cx="1850365" cy="461665"/>
          </a:xfrm>
          <a:prstGeom prst="rect">
            <a:avLst/>
          </a:prstGeom>
          <a:noFill/>
        </p:spPr>
        <p:txBody>
          <a:bodyPr wrap="square" rtlCol="0">
            <a:spAutoFit/>
          </a:bodyPr>
          <a:lstStyle/>
          <a:p>
            <a:r>
              <a:rPr lang="en-US" sz="2400" b="1" dirty="0">
                <a:solidFill>
                  <a:srgbClr val="D4950A"/>
                </a:solidFill>
              </a:rPr>
              <a:t>CHÍNH TRỊ</a:t>
            </a:r>
          </a:p>
        </p:txBody>
      </p:sp>
      <p:sp>
        <p:nvSpPr>
          <p:cNvPr id="72" name="Freeform: Shape 71">
            <a:extLst>
              <a:ext uri="{FF2B5EF4-FFF2-40B4-BE49-F238E27FC236}">
                <a16:creationId xmlns:a16="http://schemas.microsoft.com/office/drawing/2014/main" id="{F5AA6E28-8822-4428-9C3E-33B81CA9811D}"/>
              </a:ext>
            </a:extLst>
          </p:cNvPr>
          <p:cNvSpPr/>
          <p:nvPr/>
        </p:nvSpPr>
        <p:spPr>
          <a:xfrm>
            <a:off x="4709688" y="42206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D4950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TextBox 72">
            <a:extLst>
              <a:ext uri="{FF2B5EF4-FFF2-40B4-BE49-F238E27FC236}">
                <a16:creationId xmlns:a16="http://schemas.microsoft.com/office/drawing/2014/main" id="{076687E1-0A09-47ED-B78F-3859BAC972E8}"/>
              </a:ext>
            </a:extLst>
          </p:cNvPr>
          <p:cNvSpPr txBox="1"/>
          <p:nvPr/>
        </p:nvSpPr>
        <p:spPr>
          <a:xfrm>
            <a:off x="4677938" y="1871620"/>
            <a:ext cx="2884678" cy="1323439"/>
          </a:xfrm>
          <a:prstGeom prst="rect">
            <a:avLst/>
          </a:prstGeom>
          <a:noFill/>
        </p:spPr>
        <p:txBody>
          <a:bodyPr wrap="square" rtlCol="0">
            <a:spAutoFit/>
          </a:bodyPr>
          <a:lstStyle/>
          <a:p>
            <a:pPr algn="just"/>
            <a:r>
              <a:rPr lang="en-US" sz="2000" dirty="0" err="1">
                <a:latin typeface="Times New Roman" panose="02020603050405020304" pitchFamily="18" charset="0"/>
                <a:cs typeface="Times New Roman" panose="02020603050405020304" pitchFamily="18" charset="0"/>
              </a:rPr>
              <a:t>Chế</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hậu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kìm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nền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bản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nghĩa</a:t>
            </a:r>
            <a:endParaRPr lang="en-US" sz="2000" b="1" dirty="0">
              <a:latin typeface="Arial" panose="020B0604020202020204" pitchFamily="34" charset="0"/>
              <a:cs typeface="Arial" panose="020B0604020202020204" pitchFamily="34" charset="0"/>
            </a:endParaRPr>
          </a:p>
        </p:txBody>
      </p:sp>
      <p:sp>
        <p:nvSpPr>
          <p:cNvPr id="74" name="Oval 73">
            <a:extLst>
              <a:ext uri="{FF2B5EF4-FFF2-40B4-BE49-F238E27FC236}">
                <a16:creationId xmlns:a16="http://schemas.microsoft.com/office/drawing/2014/main" id="{5F5E12C2-D64D-4F9D-8A06-14F38033AA89}"/>
              </a:ext>
            </a:extLst>
          </p:cNvPr>
          <p:cNvSpPr/>
          <p:nvPr/>
        </p:nvSpPr>
        <p:spPr>
          <a:xfrm>
            <a:off x="8298703" y="6271279"/>
            <a:ext cx="3454530" cy="561322"/>
          </a:xfrm>
          <a:prstGeom prst="ellipse">
            <a:avLst/>
          </a:prstGeom>
          <a:gradFill>
            <a:gsLst>
              <a:gs pos="0">
                <a:srgbClr val="5BC0F8"/>
              </a:gs>
              <a:gs pos="100000">
                <a:srgbClr val="5BC0F8">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0267A6E4-2DDD-4822-B1C3-D4ED9877EC1F}"/>
              </a:ext>
            </a:extLst>
          </p:cNvPr>
          <p:cNvSpPr/>
          <p:nvPr/>
        </p:nvSpPr>
        <p:spPr>
          <a:xfrm>
            <a:off x="8124410" y="41451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C5B5CB-7F18-4B83-B33B-BF071F267525}"/>
              </a:ext>
            </a:extLst>
          </p:cNvPr>
          <p:cNvSpPr/>
          <p:nvPr/>
        </p:nvSpPr>
        <p:spPr>
          <a:xfrm>
            <a:off x="8583629" y="1075989"/>
            <a:ext cx="2884678" cy="3928445"/>
          </a:xfrm>
          <a:prstGeom prst="rect">
            <a:avLst/>
          </a:prstGeom>
          <a:gradFill>
            <a:gsLst>
              <a:gs pos="0">
                <a:schemeClr val="bg1">
                  <a:alpha val="0"/>
                </a:schemeClr>
              </a:gs>
              <a:gs pos="100000">
                <a:srgbClr val="0A96E4"/>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8E52F74D-4B69-4A86-870B-7986AB458459}"/>
              </a:ext>
            </a:extLst>
          </p:cNvPr>
          <p:cNvSpPr/>
          <p:nvPr/>
        </p:nvSpPr>
        <p:spPr>
          <a:xfrm>
            <a:off x="8583630" y="4309835"/>
            <a:ext cx="2884678" cy="1220853"/>
          </a:xfrm>
          <a:prstGeom prst="ellipse">
            <a:avLst/>
          </a:prstGeom>
          <a:solidFill>
            <a:srgbClr val="5BC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E4F37607-86CE-4F76-A404-CE811F2164F8}"/>
              </a:ext>
            </a:extLst>
          </p:cNvPr>
          <p:cNvSpPr/>
          <p:nvPr/>
        </p:nvSpPr>
        <p:spPr>
          <a:xfrm>
            <a:off x="9636863" y="5673287"/>
            <a:ext cx="778213" cy="778213"/>
          </a:xfrm>
          <a:prstGeom prst="ellipse">
            <a:avLst/>
          </a:prstGeom>
          <a:gradFill flip="none" rotWithShape="1">
            <a:gsLst>
              <a:gs pos="0">
                <a:srgbClr val="5BC0F8"/>
              </a:gs>
              <a:gs pos="100000">
                <a:srgbClr val="0A96E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Rounded Corners 14">
            <a:extLst>
              <a:ext uri="{FF2B5EF4-FFF2-40B4-BE49-F238E27FC236}">
                <a16:creationId xmlns:a16="http://schemas.microsoft.com/office/drawing/2014/main" id="{377EC592-2C7E-4D3C-8E50-9EDF1EB754B3}"/>
              </a:ext>
            </a:extLst>
          </p:cNvPr>
          <p:cNvSpPr/>
          <p:nvPr/>
        </p:nvSpPr>
        <p:spPr>
          <a:xfrm>
            <a:off x="8583630" y="1905016"/>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 fmla="*/ 2248653 w 2340093"/>
              <a:gd name="connsiteY0" fmla="*/ 239429 h 1609825"/>
              <a:gd name="connsiteX1" fmla="*/ 2248653 w 2340093"/>
              <a:gd name="connsiteY1" fmla="*/ 1370396 h 1609825"/>
              <a:gd name="connsiteX2" fmla="*/ 2009224 w 2340093"/>
              <a:gd name="connsiteY2" fmla="*/ 1609825 h 1609825"/>
              <a:gd name="connsiteX3" fmla="*/ 239429 w 2340093"/>
              <a:gd name="connsiteY3" fmla="*/ 1609825 h 1609825"/>
              <a:gd name="connsiteX4" fmla="*/ 0 w 2340093"/>
              <a:gd name="connsiteY4" fmla="*/ 1370396 h 1609825"/>
              <a:gd name="connsiteX5" fmla="*/ 0 w 2340093"/>
              <a:gd name="connsiteY5" fmla="*/ 239429 h 1609825"/>
              <a:gd name="connsiteX6" fmla="*/ 239429 w 2340093"/>
              <a:gd name="connsiteY6" fmla="*/ 0 h 1609825"/>
              <a:gd name="connsiteX7" fmla="*/ 2009224 w 2340093"/>
              <a:gd name="connsiteY7" fmla="*/ 0 h 1609825"/>
              <a:gd name="connsiteX8" fmla="*/ 2340093 w 2340093"/>
              <a:gd name="connsiteY8" fmla="*/ 330869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7" fmla="*/ 2009224 w 2248653"/>
              <a:gd name="connsiteY7" fmla="*/ 0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0" fmla="*/ 2248653 w 2248653"/>
              <a:gd name="connsiteY0" fmla="*/ 0 h 1370396"/>
              <a:gd name="connsiteX1" fmla="*/ 2248653 w 2248653"/>
              <a:gd name="connsiteY1" fmla="*/ 1130967 h 1370396"/>
              <a:gd name="connsiteX2" fmla="*/ 2009224 w 2248653"/>
              <a:gd name="connsiteY2" fmla="*/ 1370396 h 1370396"/>
              <a:gd name="connsiteX3" fmla="*/ 239429 w 2248653"/>
              <a:gd name="connsiteY3" fmla="*/ 1370396 h 1370396"/>
              <a:gd name="connsiteX4" fmla="*/ 0 w 2248653"/>
              <a:gd name="connsiteY4" fmla="*/ 1130967 h 1370396"/>
              <a:gd name="connsiteX5" fmla="*/ 0 w 2248653"/>
              <a:gd name="connsiteY5" fmla="*/ 0 h 1370396"/>
              <a:gd name="connsiteX0" fmla="*/ 2248653 w 2248653"/>
              <a:gd name="connsiteY0" fmla="*/ 1130967 h 1370396"/>
              <a:gd name="connsiteX1" fmla="*/ 2009224 w 2248653"/>
              <a:gd name="connsiteY1" fmla="*/ 1370396 h 1370396"/>
              <a:gd name="connsiteX2" fmla="*/ 239429 w 2248653"/>
              <a:gd name="connsiteY2" fmla="*/ 1370396 h 1370396"/>
              <a:gd name="connsiteX3" fmla="*/ 0 w 2248653"/>
              <a:gd name="connsiteY3" fmla="*/ 1130967 h 1370396"/>
              <a:gd name="connsiteX4" fmla="*/ 0 w 2248653"/>
              <a:gd name="connsiteY4" fmla="*/ 0 h 1370396"/>
              <a:gd name="connsiteX0" fmla="*/ 2009224 w 2009224"/>
              <a:gd name="connsiteY0" fmla="*/ 1370396 h 1370396"/>
              <a:gd name="connsiteX1" fmla="*/ 239429 w 2009224"/>
              <a:gd name="connsiteY1" fmla="*/ 1370396 h 1370396"/>
              <a:gd name="connsiteX2" fmla="*/ 0 w 2009224"/>
              <a:gd name="connsiteY2" fmla="*/ 1130967 h 1370396"/>
              <a:gd name="connsiteX3" fmla="*/ 0 w 2009224"/>
              <a:gd name="connsiteY3" fmla="*/ 0 h 1370396"/>
            </a:gdLst>
            <a:ahLst/>
            <a:cxnLst>
              <a:cxn ang="0">
                <a:pos x="connsiteX0" y="connsiteY0"/>
              </a:cxn>
              <a:cxn ang="0">
                <a:pos x="connsiteX1" y="connsiteY1"/>
              </a:cxn>
              <a:cxn ang="0">
                <a:pos x="connsiteX2" y="connsiteY2"/>
              </a:cxn>
              <a:cxn ang="0">
                <a:pos x="connsiteX3" y="connsiteY3"/>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0A96E4"/>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Connector 79">
            <a:extLst>
              <a:ext uri="{FF2B5EF4-FFF2-40B4-BE49-F238E27FC236}">
                <a16:creationId xmlns:a16="http://schemas.microsoft.com/office/drawing/2014/main" id="{7A149E54-F304-4A62-9BCA-8723AE8CB861}"/>
              </a:ext>
            </a:extLst>
          </p:cNvPr>
          <p:cNvCxnSpPr>
            <a:cxnSpLocks/>
          </p:cNvCxnSpPr>
          <p:nvPr/>
        </p:nvCxnSpPr>
        <p:spPr>
          <a:xfrm>
            <a:off x="8847197" y="1905098"/>
            <a:ext cx="1793349" cy="0"/>
          </a:xfrm>
          <a:prstGeom prst="line">
            <a:avLst/>
          </a:prstGeom>
          <a:ln w="28575">
            <a:solidFill>
              <a:srgbClr val="0A96E4"/>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6B3011B1-7B38-4AA0-A3BF-9E392D4935F1}"/>
              </a:ext>
            </a:extLst>
          </p:cNvPr>
          <p:cNvSpPr txBox="1"/>
          <p:nvPr/>
        </p:nvSpPr>
        <p:spPr>
          <a:xfrm>
            <a:off x="8852105" y="1450595"/>
            <a:ext cx="1850365" cy="461665"/>
          </a:xfrm>
          <a:prstGeom prst="rect">
            <a:avLst/>
          </a:prstGeom>
          <a:noFill/>
        </p:spPr>
        <p:txBody>
          <a:bodyPr wrap="square" rtlCol="0">
            <a:spAutoFit/>
          </a:bodyPr>
          <a:lstStyle/>
          <a:p>
            <a:r>
              <a:rPr lang="en-US" sz="2400" b="1" dirty="0">
                <a:solidFill>
                  <a:srgbClr val="0A96E4"/>
                </a:solidFill>
              </a:rPr>
              <a:t>XÃ HỘI</a:t>
            </a:r>
          </a:p>
        </p:txBody>
      </p:sp>
      <p:sp>
        <p:nvSpPr>
          <p:cNvPr id="82" name="Freeform: Shape 81">
            <a:extLst>
              <a:ext uri="{FF2B5EF4-FFF2-40B4-BE49-F238E27FC236}">
                <a16:creationId xmlns:a16="http://schemas.microsoft.com/office/drawing/2014/main" id="{6B365F34-5D63-4F70-ACF0-4BF945B26DC7}"/>
              </a:ext>
            </a:extLst>
          </p:cNvPr>
          <p:cNvSpPr/>
          <p:nvPr/>
        </p:nvSpPr>
        <p:spPr>
          <a:xfrm>
            <a:off x="8625908" y="4309558"/>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0A96E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TextBox 82">
            <a:extLst>
              <a:ext uri="{FF2B5EF4-FFF2-40B4-BE49-F238E27FC236}">
                <a16:creationId xmlns:a16="http://schemas.microsoft.com/office/drawing/2014/main" id="{C2BA27E0-2CA2-4CDF-8449-9A53C1D0C5A5}"/>
              </a:ext>
            </a:extLst>
          </p:cNvPr>
          <p:cNvSpPr txBox="1"/>
          <p:nvPr/>
        </p:nvSpPr>
        <p:spPr>
          <a:xfrm>
            <a:off x="8594158" y="1960520"/>
            <a:ext cx="2884678" cy="1846659"/>
          </a:xfrm>
          <a:prstGeom prst="rect">
            <a:avLst/>
          </a:prstGeom>
          <a:noFill/>
        </p:spPr>
        <p:txBody>
          <a:bodyPr wrap="square" rtlCol="0">
            <a:spAutoFit/>
          </a:bodyPr>
          <a:lstStyle/>
          <a:p>
            <a:pPr algn="just"/>
            <a:r>
              <a:rPr lang="en-US" sz="1900" b="0" i="0" dirty="0" err="1">
                <a:solidFill>
                  <a:srgbClr val="202122"/>
                </a:solidFill>
                <a:effectLst/>
                <a:latin typeface="Times New Roman" panose="02020603050405020304" pitchFamily="18" charset="0"/>
                <a:cs typeface="Times New Roman" panose="02020603050405020304" pitchFamily="18" charset="0"/>
              </a:rPr>
              <a:t>Hình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thành</a:t>
            </a:r>
            <a:r>
              <a:rPr lang="en-US" sz="1900" b="0" i="0" dirty="0">
                <a:solidFill>
                  <a:srgbClr val="202122"/>
                </a:solidFill>
                <a:effectLst/>
                <a:latin typeface="Times New Roman" panose="02020603050405020304" pitchFamily="18" charset="0"/>
                <a:cs typeface="Times New Roman" panose="02020603050405020304" pitchFamily="18" charset="0"/>
              </a:rPr>
              <a:t> 2 </a:t>
            </a:r>
            <a:r>
              <a:rPr lang="en-US" sz="1900" b="0" i="0" dirty="0" err="1">
                <a:solidFill>
                  <a:srgbClr val="202122"/>
                </a:solidFill>
                <a:effectLst/>
                <a:latin typeface="Times New Roman" panose="02020603050405020304" pitchFamily="18" charset="0"/>
                <a:cs typeface="Times New Roman" panose="02020603050405020304" pitchFamily="18" charset="0"/>
              </a:rPr>
              <a:t>phe</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đối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lập</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Một</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bên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vua</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các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thế</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lực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phong</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kiến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một</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bên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là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giai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cấp</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tư</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sản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Quý</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tộc</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mới</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nông</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dân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và</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bình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dân</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thành</a:t>
            </a:r>
            <a:r>
              <a:rPr lang="en-US" sz="1900" b="0" i="0" dirty="0">
                <a:solidFill>
                  <a:srgbClr val="202122"/>
                </a:solidFill>
                <a:effectLst/>
                <a:latin typeface="Times New Roman" panose="02020603050405020304" pitchFamily="18" charset="0"/>
                <a:cs typeface="Times New Roman" panose="02020603050405020304" pitchFamily="18" charset="0"/>
              </a:rPr>
              <a:t> </a:t>
            </a:r>
            <a:r>
              <a:rPr lang="en-US" sz="1900" b="0" i="0" dirty="0" err="1">
                <a:solidFill>
                  <a:srgbClr val="202122"/>
                </a:solidFill>
                <a:effectLst/>
                <a:latin typeface="Times New Roman" panose="02020603050405020304" pitchFamily="18" charset="0"/>
                <a:cs typeface="Times New Roman" panose="02020603050405020304" pitchFamily="18" charset="0"/>
              </a:rPr>
              <a:t>thị</a:t>
            </a:r>
            <a:r>
              <a:rPr lang="en-US" sz="1900" b="0" i="0" dirty="0">
                <a:solidFill>
                  <a:srgbClr val="202122"/>
                </a:solidFill>
                <a:effectLst/>
                <a:latin typeface="Times New Roman" panose="02020603050405020304" pitchFamily="18" charset="0"/>
                <a:cs typeface="Times New Roman" panose="02020603050405020304" pitchFamily="18" charset="0"/>
              </a:rPr>
              <a:t>.</a:t>
            </a:r>
            <a:r>
              <a:rPr lang="vi-VN" sz="1900" b="0" i="0" dirty="0">
                <a:solidFill>
                  <a:srgbClr val="202122"/>
                </a:solidFill>
                <a:effectLst/>
                <a:latin typeface="Times New Roman" panose="02020603050405020304" pitchFamily="18" charset="0"/>
                <a:cs typeface="Times New Roman" panose="02020603050405020304" pitchFamily="18" charset="0"/>
              </a:rPr>
              <a:t> </a:t>
            </a:r>
            <a:endParaRPr lang="en-US" sz="19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F7F3E6-5E34-B06F-6B69-6361FD861FF8}"/>
              </a:ext>
            </a:extLst>
          </p:cNvPr>
          <p:cNvSpPr txBox="1"/>
          <p:nvPr/>
        </p:nvSpPr>
        <p:spPr>
          <a:xfrm>
            <a:off x="1276420" y="4223898"/>
            <a:ext cx="9687713" cy="1815882"/>
          </a:xfrm>
          <a:prstGeom prst="rect">
            <a:avLst/>
          </a:prstGeom>
          <a:noFill/>
        </p:spPr>
        <p:txBody>
          <a:bodyPr wrap="square" rtlCol="0">
            <a:spAutoFit/>
          </a:bodyPr>
          <a:lstStyle/>
          <a:p>
            <a:pPr algn="just"/>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vậy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Những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chuyển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đời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sống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trị</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hội</a:t>
            </a:r>
            <a:r>
              <a:rPr lang="en-US" sz="2800" b="1" i="1" dirty="0">
                <a:latin typeface="Times New Roman" panose="02020603050405020304" pitchFamily="18" charset="0"/>
                <a:cs typeface="Times New Roman" panose="02020603050405020304" pitchFamily="18" charset="0"/>
              </a:rPr>
              <a:t> ở Anh  </a:t>
            </a:r>
            <a:r>
              <a:rPr lang="en-US" sz="2800" b="1" i="1" dirty="0" err="1">
                <a:latin typeface="Times New Roman" panose="02020603050405020304" pitchFamily="18" charset="0"/>
                <a:cs typeface="Times New Roman" panose="02020603050405020304" pitchFamily="18" charset="0"/>
              </a:rPr>
              <a:t>chính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nguyên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sâu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dẫn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cuộc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cách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mạng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đổ</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phong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kiến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lập</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quân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hệ</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sản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xuất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chủ</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endParaRPr lang="en-US"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524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down)">
                                      <p:cBhvr>
                                        <p:cTn id="7" dur="1500"/>
                                        <p:tgtEl>
                                          <p:spTgt spid="66"/>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69"/>
                                        </p:tgtEl>
                                        <p:attrNameLst>
                                          <p:attrName>style.visibility</p:attrName>
                                        </p:attrNameLst>
                                      </p:cBhvr>
                                      <p:to>
                                        <p:strVal val="visible"/>
                                      </p:to>
                                    </p:set>
                                    <p:animEffect transition="in" filter="wipe(left)">
                                      <p:cBhvr>
                                        <p:cTn id="11" dur="500"/>
                                        <p:tgtEl>
                                          <p:spTgt spid="6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wipe(left)">
                                      <p:cBhvr>
                                        <p:cTn id="19" dur="500"/>
                                        <p:tgtEl>
                                          <p:spTgt spid="71"/>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p:cTn id="23" dur="500" fill="hold"/>
                                        <p:tgtEl>
                                          <p:spTgt spid="73"/>
                                        </p:tgtEl>
                                        <p:attrNameLst>
                                          <p:attrName>ppt_w</p:attrName>
                                        </p:attrNameLst>
                                      </p:cBhvr>
                                      <p:tavLst>
                                        <p:tav tm="0">
                                          <p:val>
                                            <p:fltVal val="0"/>
                                          </p:val>
                                        </p:tav>
                                        <p:tav tm="100000">
                                          <p:val>
                                            <p:strVal val="#ppt_w"/>
                                          </p:val>
                                        </p:tav>
                                      </p:tavLst>
                                    </p:anim>
                                    <p:anim calcmode="lin" valueType="num">
                                      <p:cBhvr>
                                        <p:cTn id="24" dur="500" fill="hold"/>
                                        <p:tgtEl>
                                          <p:spTgt spid="73"/>
                                        </p:tgtEl>
                                        <p:attrNameLst>
                                          <p:attrName>ppt_h</p:attrName>
                                        </p:attrNameLst>
                                      </p:cBhvr>
                                      <p:tavLst>
                                        <p:tav tm="0">
                                          <p:val>
                                            <p:fltVal val="0"/>
                                          </p:val>
                                        </p:tav>
                                        <p:tav tm="100000">
                                          <p:val>
                                            <p:strVal val="#ppt_h"/>
                                          </p:val>
                                        </p:tav>
                                      </p:tavLst>
                                    </p:anim>
                                    <p:animEffect transition="in" filter="fade">
                                      <p:cBhvr>
                                        <p:cTn id="25" dur="500"/>
                                        <p:tgtEl>
                                          <p:spTgt spid="7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wipe(down)">
                                      <p:cBhvr>
                                        <p:cTn id="30" dur="1500"/>
                                        <p:tgtEl>
                                          <p:spTgt spid="76"/>
                                        </p:tgtEl>
                                      </p:cBhvr>
                                    </p:animEffect>
                                  </p:childTnLst>
                                </p:cTn>
                              </p:par>
                            </p:childTnLst>
                          </p:cTn>
                        </p:par>
                        <p:par>
                          <p:cTn id="31" fill="hold">
                            <p:stCondLst>
                              <p:cond delay="1500"/>
                            </p:stCondLst>
                            <p:childTnLst>
                              <p:par>
                                <p:cTn id="32" presetID="22" presetClass="entr" presetSubtype="8" fill="hold" grpId="0" nodeType="after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left)">
                                      <p:cBhvr>
                                        <p:cTn id="34" dur="500"/>
                                        <p:tgtEl>
                                          <p:spTgt spid="79"/>
                                        </p:tgtEl>
                                      </p:cBhvr>
                                    </p:animEffect>
                                  </p:childTnLst>
                                </p:cTn>
                              </p:par>
                            </p:childTnLst>
                          </p:cTn>
                        </p:par>
                        <p:par>
                          <p:cTn id="35" fill="hold">
                            <p:stCondLst>
                              <p:cond delay="2000"/>
                            </p:stCondLst>
                            <p:childTnLst>
                              <p:par>
                                <p:cTn id="36" presetID="22" presetClass="entr" presetSubtype="8"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childTnLst>
                          </p:cTn>
                        </p:par>
                        <p:par>
                          <p:cTn id="39" fill="hold">
                            <p:stCondLst>
                              <p:cond delay="2500"/>
                            </p:stCondLst>
                            <p:childTnLst>
                              <p:par>
                                <p:cTn id="40" presetID="22" presetClass="entr" presetSubtype="8"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wipe(left)">
                                      <p:cBhvr>
                                        <p:cTn id="42" dur="500"/>
                                        <p:tgtEl>
                                          <p:spTgt spid="81"/>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83"/>
                                        </p:tgtEl>
                                        <p:attrNameLst>
                                          <p:attrName>style.visibility</p:attrName>
                                        </p:attrNameLst>
                                      </p:cBhvr>
                                      <p:to>
                                        <p:strVal val="visible"/>
                                      </p:to>
                                    </p:set>
                                    <p:anim calcmode="lin" valueType="num">
                                      <p:cBhvr>
                                        <p:cTn id="46" dur="500" fill="hold"/>
                                        <p:tgtEl>
                                          <p:spTgt spid="83"/>
                                        </p:tgtEl>
                                        <p:attrNameLst>
                                          <p:attrName>ppt_w</p:attrName>
                                        </p:attrNameLst>
                                      </p:cBhvr>
                                      <p:tavLst>
                                        <p:tav tm="0">
                                          <p:val>
                                            <p:fltVal val="0"/>
                                          </p:val>
                                        </p:tav>
                                        <p:tav tm="100000">
                                          <p:val>
                                            <p:strVal val="#ppt_w"/>
                                          </p:val>
                                        </p:tav>
                                      </p:tavLst>
                                    </p:anim>
                                    <p:anim calcmode="lin" valueType="num">
                                      <p:cBhvr>
                                        <p:cTn id="47" dur="500" fill="hold"/>
                                        <p:tgtEl>
                                          <p:spTgt spid="83"/>
                                        </p:tgtEl>
                                        <p:attrNameLst>
                                          <p:attrName>ppt_h</p:attrName>
                                        </p:attrNameLst>
                                      </p:cBhvr>
                                      <p:tavLst>
                                        <p:tav tm="0">
                                          <p:val>
                                            <p:fltVal val="0"/>
                                          </p:val>
                                        </p:tav>
                                        <p:tav tm="100000">
                                          <p:val>
                                            <p:strVal val="#ppt_h"/>
                                          </p:val>
                                        </p:tav>
                                      </p:tavLst>
                                    </p:anim>
                                    <p:animEffect transition="in" filter="fade">
                                      <p:cBhvr>
                                        <p:cTn id="48" dur="500"/>
                                        <p:tgtEl>
                                          <p:spTgt spid="83"/>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4">
                                            <p:txEl>
                                              <p:pRg st="0" end="0"/>
                                            </p:txEl>
                                          </p:spTgt>
                                        </p:tgtEl>
                                        <p:attrNameLst>
                                          <p:attrName>style.visibility</p:attrName>
                                        </p:attrNameLst>
                                      </p:cBhvr>
                                      <p:to>
                                        <p:strVal val="visible"/>
                                      </p:to>
                                    </p:set>
                                    <p:animEffect transition="in" filter="circle(in)">
                                      <p:cBhvr>
                                        <p:cTn id="5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71" grpId="0"/>
      <p:bldP spid="73" grpId="0"/>
      <p:bldP spid="76" grpId="0" animBg="1"/>
      <p:bldP spid="79" grpId="0" animBg="1"/>
      <p:bldP spid="81" grpId="0"/>
      <p:bldP spid="8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6BD8FB-54B3-415C-AA6E-B6388414A9ED}"/>
              </a:ext>
            </a:extLst>
          </p:cNvPr>
          <p:cNvGrpSpPr/>
          <p:nvPr/>
        </p:nvGrpSpPr>
        <p:grpSpPr>
          <a:xfrm>
            <a:off x="5296675" y="673243"/>
            <a:ext cx="6505311" cy="1322110"/>
            <a:chOff x="5338345" y="501189"/>
            <a:chExt cx="6505311" cy="730762"/>
          </a:xfrm>
        </p:grpSpPr>
        <p:sp>
          <p:nvSpPr>
            <p:cNvPr id="69" name="Rectangle: Rounded Corners 68">
              <a:extLst>
                <a:ext uri="{FF2B5EF4-FFF2-40B4-BE49-F238E27FC236}">
                  <a16:creationId xmlns:a16="http://schemas.microsoft.com/office/drawing/2014/main" id="{566DBBE3-1B7A-44DE-ADE4-2DE09026403B}"/>
                </a:ext>
              </a:extLst>
            </p:cNvPr>
            <p:cNvSpPr/>
            <p:nvPr/>
          </p:nvSpPr>
          <p:spPr>
            <a:xfrm>
              <a:off x="5338345" y="501189"/>
              <a:ext cx="6505311" cy="730762"/>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5" name="TextBox 84">
              <a:extLst>
                <a:ext uri="{FF2B5EF4-FFF2-40B4-BE49-F238E27FC236}">
                  <a16:creationId xmlns:a16="http://schemas.microsoft.com/office/drawing/2014/main" id="{1C3E1B75-C87A-4C24-BB33-011493126792}"/>
                </a:ext>
              </a:extLst>
            </p:cNvPr>
            <p:cNvSpPr txBox="1"/>
            <p:nvPr/>
          </p:nvSpPr>
          <p:spPr>
            <a:xfrm>
              <a:off x="5919065" y="635738"/>
              <a:ext cx="5764935" cy="5273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1640,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vua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Sác-lơ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triệu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tăng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thêm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thuế</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mới</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18B2FCF2-F720-49B4-B94A-AE083FC37B48}"/>
              </a:ext>
            </a:extLst>
          </p:cNvPr>
          <p:cNvGrpSpPr/>
          <p:nvPr/>
        </p:nvGrpSpPr>
        <p:grpSpPr>
          <a:xfrm>
            <a:off x="5296675" y="2485716"/>
            <a:ext cx="6505311" cy="1706239"/>
            <a:chOff x="5338345" y="1872888"/>
            <a:chExt cx="6505311" cy="1034594"/>
          </a:xfrm>
        </p:grpSpPr>
        <p:sp>
          <p:nvSpPr>
            <p:cNvPr id="70" name="Rectangle: Rounded Corners 69">
              <a:extLst>
                <a:ext uri="{FF2B5EF4-FFF2-40B4-BE49-F238E27FC236}">
                  <a16:creationId xmlns:a16="http://schemas.microsoft.com/office/drawing/2014/main" id="{468185C7-67EC-4E0C-B5F7-546EF1DCB65E}"/>
                </a:ext>
              </a:extLst>
            </p:cNvPr>
            <p:cNvSpPr/>
            <p:nvPr/>
          </p:nvSpPr>
          <p:spPr>
            <a:xfrm>
              <a:off x="5338345" y="1872888"/>
              <a:ext cx="6505311" cy="1034594"/>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6" name="TextBox 85">
              <a:extLst>
                <a:ext uri="{FF2B5EF4-FFF2-40B4-BE49-F238E27FC236}">
                  <a16:creationId xmlns:a16="http://schemas.microsoft.com/office/drawing/2014/main" id="{E129EA3C-86A4-447C-88F9-1263CC5B7733}"/>
                </a:ext>
              </a:extLst>
            </p:cNvPr>
            <p:cNvSpPr txBox="1"/>
            <p:nvPr/>
          </p:nvSpPr>
          <p:spPr>
            <a:xfrm>
              <a:off x="5944699" y="2029358"/>
              <a:ext cx="5771614" cy="8398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năm</a:t>
              </a:r>
              <a:r>
                <a:rPr lang="en-US" sz="2800" dirty="0">
                  <a:solidFill>
                    <a:prstClr val="black"/>
                  </a:solidFill>
                  <a:latin typeface="Times New Roman" panose="02020603050405020304" pitchFamily="18" charset="0"/>
                  <a:cs typeface="Times New Roman" panose="02020603050405020304" pitchFamily="18" charset="0"/>
                </a:rPr>
                <a:t> 1642, </a:t>
              </a:r>
              <a:r>
                <a:rPr lang="en-US" sz="2800" dirty="0" err="1">
                  <a:solidFill>
                    <a:prstClr val="black"/>
                  </a:solidFill>
                  <a:latin typeface="Times New Roman" panose="02020603050405020304" pitchFamily="18" charset="0"/>
                  <a:cs typeface="Times New Roman" panose="02020603050405020304" pitchFamily="18" charset="0"/>
                </a:rPr>
                <a:t>vua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Sác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lơ</a:t>
              </a:r>
              <a:r>
                <a:rPr lang="en-US" sz="2800" dirty="0">
                  <a:solidFill>
                    <a:prstClr val="black"/>
                  </a:solidFill>
                  <a:latin typeface="Times New Roman" panose="02020603050405020304" pitchFamily="18" charset="0"/>
                  <a:cs typeface="Times New Roman" panose="02020603050405020304" pitchFamily="18" charset="0"/>
                </a:rPr>
                <a:t> I </a:t>
              </a:r>
              <a:r>
                <a:rPr lang="en-US" sz="2800" dirty="0" err="1">
                  <a:solidFill>
                    <a:prstClr val="black"/>
                  </a:solidFill>
                  <a:latin typeface="Times New Roman" panose="02020603050405020304" pitchFamily="18" charset="0"/>
                  <a:cs typeface="Times New Roman" panose="02020603050405020304" pitchFamily="18" charset="0"/>
                </a:rPr>
                <a:t>ráo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chuẩn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lượng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để</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tấn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Quốc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57E03FF9-3CF6-427C-B4E4-4B4DAFE06CBC}"/>
              </a:ext>
            </a:extLst>
          </p:cNvPr>
          <p:cNvGrpSpPr/>
          <p:nvPr/>
        </p:nvGrpSpPr>
        <p:grpSpPr>
          <a:xfrm>
            <a:off x="5475362" y="4429926"/>
            <a:ext cx="6505311" cy="1384996"/>
            <a:chOff x="5475362" y="3113740"/>
            <a:chExt cx="6505311" cy="766610"/>
          </a:xfrm>
        </p:grpSpPr>
        <p:sp>
          <p:nvSpPr>
            <p:cNvPr id="71" name="Rectangle: Rounded Corners 70">
              <a:extLst>
                <a:ext uri="{FF2B5EF4-FFF2-40B4-BE49-F238E27FC236}">
                  <a16:creationId xmlns:a16="http://schemas.microsoft.com/office/drawing/2014/main" id="{020907AA-79E8-453A-A645-3B385C629824}"/>
                </a:ext>
              </a:extLst>
            </p:cNvPr>
            <p:cNvSpPr/>
            <p:nvPr/>
          </p:nvSpPr>
          <p:spPr>
            <a:xfrm>
              <a:off x="5475362" y="3115539"/>
              <a:ext cx="6505311" cy="730762"/>
            </a:xfrm>
            <a:prstGeom prst="roundRect">
              <a:avLst>
                <a:gd name="adj" fmla="val 50000"/>
              </a:avLst>
            </a:prstGeom>
            <a:gradFill flip="none" rotWithShape="1">
              <a:gsLst>
                <a:gs pos="0">
                  <a:schemeClr val="bg1">
                    <a:lumMod val="95000"/>
                  </a:schemeClr>
                </a:gs>
                <a:gs pos="100000">
                  <a:srgbClr val="CDCDC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87" name="TextBox 86">
              <a:extLst>
                <a:ext uri="{FF2B5EF4-FFF2-40B4-BE49-F238E27FC236}">
                  <a16:creationId xmlns:a16="http://schemas.microsoft.com/office/drawing/2014/main" id="{390437FB-9C2E-46C7-9190-9A15FDF6B329}"/>
                </a:ext>
              </a:extLst>
            </p:cNvPr>
            <p:cNvSpPr txBox="1"/>
            <p:nvPr/>
          </p:nvSpPr>
          <p:spPr>
            <a:xfrm>
              <a:off x="5919066" y="3113740"/>
              <a:ext cx="5882920" cy="766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=&gt;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Tháng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8/1642,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vua</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Sác-lơ</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I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tuyên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chiến</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với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Quốc</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hội</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Cách</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mạng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Anh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bùng</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srgbClr val="0000FF"/>
                  </a:solidFill>
                  <a:effectLst/>
                  <a:uLnTx/>
                  <a:uFillTx/>
                  <a:latin typeface="Times New Roman" panose="02020603050405020304" pitchFamily="18" charset="0"/>
                  <a:cs typeface="Times New Roman" panose="02020603050405020304" pitchFamily="18" charset="0"/>
                </a:rPr>
                <a:t>nổ</a:t>
              </a:r>
              <a:endPar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grpSp>
      <p:cxnSp>
        <p:nvCxnSpPr>
          <p:cNvPr id="92" name="Straight Connector 91">
            <a:extLst>
              <a:ext uri="{FF2B5EF4-FFF2-40B4-BE49-F238E27FC236}">
                <a16:creationId xmlns:a16="http://schemas.microsoft.com/office/drawing/2014/main" id="{9BCF9E4F-54B5-4619-9A69-29977ACE43F1}"/>
              </a:ext>
            </a:extLst>
          </p:cNvPr>
          <p:cNvCxnSpPr>
            <a:cxnSpLocks/>
          </p:cNvCxnSpPr>
          <p:nvPr/>
        </p:nvCxnSpPr>
        <p:spPr>
          <a:xfrm>
            <a:off x="4223277" y="585753"/>
            <a:ext cx="0" cy="5550887"/>
          </a:xfrm>
          <a:prstGeom prst="line">
            <a:avLst/>
          </a:prstGeom>
          <a:ln w="127000" cap="rnd">
            <a:solidFill>
              <a:schemeClr val="accent1"/>
            </a:solidFill>
          </a:ln>
          <a:effectLst>
            <a:innerShdw blurRad="114300">
              <a:prstClr val="black"/>
            </a:innerShdw>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7E29EE8-3F3F-41E1-A081-764AA9ABB61B}"/>
              </a:ext>
            </a:extLst>
          </p:cNvPr>
          <p:cNvCxnSpPr>
            <a:cxnSpLocks/>
          </p:cNvCxnSpPr>
          <p:nvPr/>
        </p:nvCxnSpPr>
        <p:spPr>
          <a:xfrm flipV="1">
            <a:off x="4304557" y="1175102"/>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063179E-DAC2-4F1E-8055-B2A5AF0F3E01}"/>
              </a:ext>
            </a:extLst>
          </p:cNvPr>
          <p:cNvCxnSpPr>
            <a:cxnSpLocks/>
          </p:cNvCxnSpPr>
          <p:nvPr/>
        </p:nvCxnSpPr>
        <p:spPr>
          <a:xfrm flipV="1">
            <a:off x="4304557" y="3016124"/>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34BAAB6-84CF-44A9-9C20-9D9F80024AC1}"/>
              </a:ext>
            </a:extLst>
          </p:cNvPr>
          <p:cNvCxnSpPr>
            <a:cxnSpLocks/>
          </p:cNvCxnSpPr>
          <p:nvPr/>
        </p:nvCxnSpPr>
        <p:spPr>
          <a:xfrm flipV="1">
            <a:off x="4304557" y="4828433"/>
            <a:ext cx="604750" cy="2461"/>
          </a:xfrm>
          <a:prstGeom prst="line">
            <a:avLst/>
          </a:prstGeom>
          <a:ln w="38100">
            <a:solidFill>
              <a:srgbClr val="CDCDCD"/>
            </a:solidFill>
          </a:ln>
        </p:spPr>
        <p:style>
          <a:lnRef idx="1">
            <a:schemeClr val="accent1"/>
          </a:lnRef>
          <a:fillRef idx="0">
            <a:schemeClr val="accent1"/>
          </a:fillRef>
          <a:effectRef idx="0">
            <a:schemeClr val="accent1"/>
          </a:effectRef>
          <a:fontRef idx="minor">
            <a:schemeClr val="tx1"/>
          </a:fontRef>
        </p:style>
      </p:cxnSp>
      <p:sp>
        <p:nvSpPr>
          <p:cNvPr id="46" name="!!ye">
            <a:extLst>
              <a:ext uri="{FF2B5EF4-FFF2-40B4-BE49-F238E27FC236}">
                <a16:creationId xmlns:a16="http://schemas.microsoft.com/office/drawing/2014/main" id="{928B5B97-E70A-426E-B7A5-F50B6CC5D18A}"/>
              </a:ext>
            </a:extLst>
          </p:cNvPr>
          <p:cNvSpPr/>
          <p:nvPr/>
        </p:nvSpPr>
        <p:spPr>
          <a:xfrm rot="5400000">
            <a:off x="5034636" y="759653"/>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FFB800"/>
              </a:gs>
              <a:gs pos="100000">
                <a:srgbClr val="FF9C00"/>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7" name="!!an">
            <a:extLst>
              <a:ext uri="{FF2B5EF4-FFF2-40B4-BE49-F238E27FC236}">
                <a16:creationId xmlns:a16="http://schemas.microsoft.com/office/drawing/2014/main" id="{DCF9C5B0-1956-4CC4-B519-E8088A90B623}"/>
              </a:ext>
            </a:extLst>
          </p:cNvPr>
          <p:cNvSpPr/>
          <p:nvPr/>
        </p:nvSpPr>
        <p:spPr>
          <a:xfrm rot="5400000">
            <a:off x="5034636" y="2599648"/>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E62094"/>
              </a:gs>
              <a:gs pos="100000">
                <a:srgbClr val="C51781"/>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48" name="!!ch">
            <a:extLst>
              <a:ext uri="{FF2B5EF4-FFF2-40B4-BE49-F238E27FC236}">
                <a16:creationId xmlns:a16="http://schemas.microsoft.com/office/drawing/2014/main" id="{C68968DA-4F2F-4E4E-89BE-84EBBC39D19D}"/>
              </a:ext>
            </a:extLst>
          </p:cNvPr>
          <p:cNvSpPr/>
          <p:nvPr/>
        </p:nvSpPr>
        <p:spPr>
          <a:xfrm rot="5400000">
            <a:off x="5034636" y="4411192"/>
            <a:ext cx="832485" cy="835820"/>
          </a:xfrm>
          <a:custGeom>
            <a:avLst/>
            <a:gdLst>
              <a:gd name="connsiteX0" fmla="*/ 55485 w 832485"/>
              <a:gd name="connsiteY0" fmla="*/ 0 h 835820"/>
              <a:gd name="connsiteX1" fmla="*/ 78009 w 832485"/>
              <a:gd name="connsiteY1" fmla="*/ 4547 h 835820"/>
              <a:gd name="connsiteX2" fmla="*/ 82030 w 832485"/>
              <a:gd name="connsiteY2" fmla="*/ 7258 h 835820"/>
              <a:gd name="connsiteX3" fmla="*/ 106092 w 832485"/>
              <a:gd name="connsiteY3" fmla="*/ 31320 h 835820"/>
              <a:gd name="connsiteX4" fmla="*/ 106096 w 832485"/>
              <a:gd name="connsiteY4" fmla="*/ 31326 h 835820"/>
              <a:gd name="connsiteX5" fmla="*/ 811399 w 832485"/>
              <a:gd name="connsiteY5" fmla="*/ 736629 h 835820"/>
              <a:gd name="connsiteX6" fmla="*/ 811402 w 832485"/>
              <a:gd name="connsiteY6" fmla="*/ 736631 h 835820"/>
              <a:gd name="connsiteX7" fmla="*/ 818325 w 832485"/>
              <a:gd name="connsiteY7" fmla="*/ 743554 h 835820"/>
              <a:gd name="connsiteX8" fmla="*/ 827938 w 832485"/>
              <a:gd name="connsiteY8" fmla="*/ 757812 h 835820"/>
              <a:gd name="connsiteX9" fmla="*/ 832485 w 832485"/>
              <a:gd name="connsiteY9" fmla="*/ 780336 h 835820"/>
              <a:gd name="connsiteX10" fmla="*/ 797144 w 832485"/>
              <a:gd name="connsiteY10" fmla="*/ 833654 h 835820"/>
              <a:gd name="connsiteX11" fmla="*/ 786420 w 832485"/>
              <a:gd name="connsiteY11" fmla="*/ 835819 h 835820"/>
              <a:gd name="connsiteX12" fmla="*/ 762821 w 832485"/>
              <a:gd name="connsiteY12" fmla="*/ 835819 h 835820"/>
              <a:gd name="connsiteX13" fmla="*/ 752096 w 832485"/>
              <a:gd name="connsiteY13" fmla="*/ 833654 h 835820"/>
              <a:gd name="connsiteX14" fmla="*/ 726638 w 832485"/>
              <a:gd name="connsiteY14" fmla="*/ 812689 h 835820"/>
              <a:gd name="connsiteX15" fmla="*/ 716755 w 832485"/>
              <a:gd name="connsiteY15" fmla="*/ 780336 h 835820"/>
              <a:gd name="connsiteX16" fmla="*/ 716755 w 832485"/>
              <a:gd name="connsiteY16" fmla="*/ 780337 h 835820"/>
              <a:gd name="connsiteX17" fmla="*/ 752096 w 832485"/>
              <a:gd name="connsiteY17" fmla="*/ 833655 h 835820"/>
              <a:gd name="connsiteX18" fmla="*/ 762821 w 832485"/>
              <a:gd name="connsiteY18" fmla="*/ 835820 h 835820"/>
              <a:gd name="connsiteX19" fmla="*/ 152405 w 832485"/>
              <a:gd name="connsiteY19" fmla="*/ 835820 h 835820"/>
              <a:gd name="connsiteX20" fmla="*/ 152395 w 832485"/>
              <a:gd name="connsiteY20" fmla="*/ 835820 h 835820"/>
              <a:gd name="connsiteX21" fmla="*/ 93079 w 832485"/>
              <a:gd name="connsiteY21" fmla="*/ 823845 h 835820"/>
              <a:gd name="connsiteX22" fmla="*/ 0 w 832485"/>
              <a:gd name="connsiteY22" fmla="*/ 683421 h 835820"/>
              <a:gd name="connsiteX23" fmla="*/ 0 w 832485"/>
              <a:gd name="connsiteY23" fmla="*/ 69661 h 835820"/>
              <a:gd name="connsiteX24" fmla="*/ 2166 w 832485"/>
              <a:gd name="connsiteY24" fmla="*/ 80390 h 835820"/>
              <a:gd name="connsiteX25" fmla="*/ 55484 w 832485"/>
              <a:gd name="connsiteY25" fmla="*/ 115731 h 835820"/>
              <a:gd name="connsiteX26" fmla="*/ 96401 w 832485"/>
              <a:gd name="connsiteY26" fmla="*/ 98783 h 835820"/>
              <a:gd name="connsiteX27" fmla="*/ 96401 w 832485"/>
              <a:gd name="connsiteY27" fmla="*/ 98782 h 835820"/>
              <a:gd name="connsiteX28" fmla="*/ 78009 w 832485"/>
              <a:gd name="connsiteY28" fmla="*/ 111183 h 835820"/>
              <a:gd name="connsiteX29" fmla="*/ 55485 w 832485"/>
              <a:gd name="connsiteY29" fmla="*/ 115730 h 835820"/>
              <a:gd name="connsiteX30" fmla="*/ 2167 w 832485"/>
              <a:gd name="connsiteY30" fmla="*/ 80389 h 835820"/>
              <a:gd name="connsiteX31" fmla="*/ 1 w 832485"/>
              <a:gd name="connsiteY31" fmla="*/ 69660 h 835820"/>
              <a:gd name="connsiteX32" fmla="*/ 1 w 832485"/>
              <a:gd name="connsiteY32" fmla="*/ 46071 h 835820"/>
              <a:gd name="connsiteX33" fmla="*/ 2167 w 832485"/>
              <a:gd name="connsiteY33" fmla="*/ 35341 h 835820"/>
              <a:gd name="connsiteX34" fmla="*/ 55485 w 832485"/>
              <a:gd name="connsiteY34" fmla="*/ 0 h 835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832485" h="835820">
                <a:moveTo>
                  <a:pt x="55485" y="0"/>
                </a:moveTo>
                <a:cubicBezTo>
                  <a:pt x="63475" y="0"/>
                  <a:pt x="71086" y="1619"/>
                  <a:pt x="78009" y="4547"/>
                </a:cubicBezTo>
                <a:lnTo>
                  <a:pt x="82030" y="7258"/>
                </a:lnTo>
                <a:lnTo>
                  <a:pt x="106092" y="31320"/>
                </a:lnTo>
                <a:lnTo>
                  <a:pt x="106096" y="31326"/>
                </a:lnTo>
                <a:lnTo>
                  <a:pt x="811399" y="736629"/>
                </a:lnTo>
                <a:lnTo>
                  <a:pt x="811402" y="736631"/>
                </a:lnTo>
                <a:lnTo>
                  <a:pt x="818325" y="743554"/>
                </a:lnTo>
                <a:lnTo>
                  <a:pt x="827938" y="757812"/>
                </a:lnTo>
                <a:cubicBezTo>
                  <a:pt x="830866" y="764735"/>
                  <a:pt x="832485" y="772347"/>
                  <a:pt x="832485" y="780336"/>
                </a:cubicBezTo>
                <a:cubicBezTo>
                  <a:pt x="832485" y="804305"/>
                  <a:pt x="817912" y="824869"/>
                  <a:pt x="797144" y="833654"/>
                </a:cubicBezTo>
                <a:lnTo>
                  <a:pt x="786420" y="835819"/>
                </a:lnTo>
                <a:lnTo>
                  <a:pt x="762821" y="835819"/>
                </a:lnTo>
                <a:lnTo>
                  <a:pt x="752096" y="833654"/>
                </a:lnTo>
                <a:cubicBezTo>
                  <a:pt x="741712" y="829262"/>
                  <a:pt x="732877" y="821924"/>
                  <a:pt x="726638" y="812689"/>
                </a:cubicBezTo>
                <a:lnTo>
                  <a:pt x="716755" y="780336"/>
                </a:lnTo>
                <a:lnTo>
                  <a:pt x="716755" y="780337"/>
                </a:lnTo>
                <a:cubicBezTo>
                  <a:pt x="716755" y="804306"/>
                  <a:pt x="731328" y="824870"/>
                  <a:pt x="752096" y="833655"/>
                </a:cubicBezTo>
                <a:lnTo>
                  <a:pt x="762821" y="835820"/>
                </a:lnTo>
                <a:lnTo>
                  <a:pt x="152405" y="835820"/>
                </a:lnTo>
                <a:lnTo>
                  <a:pt x="152395" y="835820"/>
                </a:lnTo>
                <a:lnTo>
                  <a:pt x="93079" y="823845"/>
                </a:lnTo>
                <a:cubicBezTo>
                  <a:pt x="38381" y="800709"/>
                  <a:pt x="0" y="746547"/>
                  <a:pt x="0" y="683421"/>
                </a:cubicBezTo>
                <a:lnTo>
                  <a:pt x="0" y="69661"/>
                </a:lnTo>
                <a:lnTo>
                  <a:pt x="2166" y="80390"/>
                </a:lnTo>
                <a:cubicBezTo>
                  <a:pt x="10951" y="101158"/>
                  <a:pt x="31516" y="115731"/>
                  <a:pt x="55484" y="115731"/>
                </a:cubicBezTo>
                <a:cubicBezTo>
                  <a:pt x="71463" y="115731"/>
                  <a:pt x="85929" y="109254"/>
                  <a:pt x="96401" y="98783"/>
                </a:cubicBezTo>
                <a:lnTo>
                  <a:pt x="96401" y="98782"/>
                </a:lnTo>
                <a:lnTo>
                  <a:pt x="78009" y="111183"/>
                </a:lnTo>
                <a:cubicBezTo>
                  <a:pt x="71086" y="114111"/>
                  <a:pt x="63475" y="115730"/>
                  <a:pt x="55485" y="115730"/>
                </a:cubicBezTo>
                <a:cubicBezTo>
                  <a:pt x="31517" y="115730"/>
                  <a:pt x="10952" y="101157"/>
                  <a:pt x="2167" y="80389"/>
                </a:cubicBezTo>
                <a:lnTo>
                  <a:pt x="1" y="69660"/>
                </a:lnTo>
                <a:lnTo>
                  <a:pt x="1" y="46071"/>
                </a:lnTo>
                <a:lnTo>
                  <a:pt x="2167" y="35341"/>
                </a:lnTo>
                <a:cubicBezTo>
                  <a:pt x="10952" y="14573"/>
                  <a:pt x="31517" y="0"/>
                  <a:pt x="55485" y="0"/>
                </a:cubicBezTo>
                <a:close/>
              </a:path>
            </a:pathLst>
          </a:custGeom>
          <a:gradFill flip="none" rotWithShape="1">
            <a:gsLst>
              <a:gs pos="0">
                <a:srgbClr val="2BD3BD"/>
              </a:gs>
              <a:gs pos="100000">
                <a:srgbClr val="12C7AE"/>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1" name="Rectangle: Rounded Corners 50">
            <a:extLst>
              <a:ext uri="{FF2B5EF4-FFF2-40B4-BE49-F238E27FC236}">
                <a16:creationId xmlns:a16="http://schemas.microsoft.com/office/drawing/2014/main" id="{54EDEAD7-3FB0-413E-8BFA-CDA2B2616BD3}"/>
              </a:ext>
            </a:extLst>
          </p:cNvPr>
          <p:cNvSpPr/>
          <p:nvPr/>
        </p:nvSpPr>
        <p:spPr>
          <a:xfrm>
            <a:off x="4013200" y="974363"/>
            <a:ext cx="304800" cy="406400"/>
          </a:xfrm>
          <a:prstGeom prst="roundRect">
            <a:avLst/>
          </a:prstGeom>
          <a:gradFill flip="none" rotWithShape="1">
            <a:gsLst>
              <a:gs pos="0">
                <a:srgbClr val="FFB800"/>
              </a:gs>
              <a:gs pos="100000">
                <a:srgbClr val="FF9C0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2" name="!!bvv">
            <a:extLst>
              <a:ext uri="{FF2B5EF4-FFF2-40B4-BE49-F238E27FC236}">
                <a16:creationId xmlns:a16="http://schemas.microsoft.com/office/drawing/2014/main" id="{1A2F3B78-DE67-42EF-B290-00963A818DD6}"/>
              </a:ext>
            </a:extLst>
          </p:cNvPr>
          <p:cNvSpPr/>
          <p:nvPr/>
        </p:nvSpPr>
        <p:spPr>
          <a:xfrm>
            <a:off x="4013200" y="2734627"/>
            <a:ext cx="304800" cy="406400"/>
          </a:xfrm>
          <a:prstGeom prst="roundRect">
            <a:avLst/>
          </a:prstGeom>
          <a:gradFill flip="none" rotWithShape="1">
            <a:gsLst>
              <a:gs pos="0">
                <a:srgbClr val="E62094"/>
              </a:gs>
              <a:gs pos="100000">
                <a:srgbClr val="C5178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3" name="!!bvvv">
            <a:extLst>
              <a:ext uri="{FF2B5EF4-FFF2-40B4-BE49-F238E27FC236}">
                <a16:creationId xmlns:a16="http://schemas.microsoft.com/office/drawing/2014/main" id="{6F4013BC-8B5F-45C9-BFC4-6C59EB79DB8A}"/>
              </a:ext>
            </a:extLst>
          </p:cNvPr>
          <p:cNvSpPr/>
          <p:nvPr/>
        </p:nvSpPr>
        <p:spPr>
          <a:xfrm>
            <a:off x="4013200" y="4625902"/>
            <a:ext cx="304800" cy="406400"/>
          </a:xfrm>
          <a:prstGeom prst="roundRect">
            <a:avLst/>
          </a:prstGeom>
          <a:gradFill flip="none" rotWithShape="1">
            <a:gsLst>
              <a:gs pos="0">
                <a:srgbClr val="29CDB6"/>
              </a:gs>
              <a:gs pos="100000">
                <a:srgbClr val="12C7A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7" name="Oval 56">
            <a:extLst>
              <a:ext uri="{FF2B5EF4-FFF2-40B4-BE49-F238E27FC236}">
                <a16:creationId xmlns:a16="http://schemas.microsoft.com/office/drawing/2014/main" id="{525319FB-37E8-4D1C-BC74-D9FFB9AB96B1}"/>
              </a:ext>
            </a:extLst>
          </p:cNvPr>
          <p:cNvSpPr/>
          <p:nvPr/>
        </p:nvSpPr>
        <p:spPr>
          <a:xfrm>
            <a:off x="4922750" y="1068580"/>
            <a:ext cx="213043" cy="213043"/>
          </a:xfrm>
          <a:prstGeom prst="ellipse">
            <a:avLst/>
          </a:prstGeom>
          <a:solidFill>
            <a:schemeClr val="bg1"/>
          </a:solidFill>
          <a:ln w="57150">
            <a:gradFill>
              <a:gsLst>
                <a:gs pos="0">
                  <a:srgbClr val="FF9C00"/>
                </a:gs>
                <a:gs pos="100000">
                  <a:srgbClr val="FFAA21"/>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8" name="Oval 57">
            <a:extLst>
              <a:ext uri="{FF2B5EF4-FFF2-40B4-BE49-F238E27FC236}">
                <a16:creationId xmlns:a16="http://schemas.microsoft.com/office/drawing/2014/main" id="{78EC3CEE-D40F-49EC-A604-529F0C36D1D2}"/>
              </a:ext>
            </a:extLst>
          </p:cNvPr>
          <p:cNvSpPr/>
          <p:nvPr/>
        </p:nvSpPr>
        <p:spPr>
          <a:xfrm>
            <a:off x="4922750" y="2830075"/>
            <a:ext cx="213043" cy="213043"/>
          </a:xfrm>
          <a:prstGeom prst="ellipse">
            <a:avLst/>
          </a:prstGeom>
          <a:solidFill>
            <a:schemeClr val="bg1"/>
          </a:solidFill>
          <a:ln w="57150">
            <a:gradFill>
              <a:gsLst>
                <a:gs pos="0">
                  <a:srgbClr val="C51781"/>
                </a:gs>
                <a:gs pos="100000">
                  <a:srgbClr val="E834A3"/>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59" name="!!bv">
            <a:extLst>
              <a:ext uri="{FF2B5EF4-FFF2-40B4-BE49-F238E27FC236}">
                <a16:creationId xmlns:a16="http://schemas.microsoft.com/office/drawing/2014/main" id="{CEF7A727-B070-46E9-A78A-6B52F0C3C1CB}"/>
              </a:ext>
            </a:extLst>
          </p:cNvPr>
          <p:cNvSpPr/>
          <p:nvPr/>
        </p:nvSpPr>
        <p:spPr>
          <a:xfrm>
            <a:off x="4922750" y="4722317"/>
            <a:ext cx="213043" cy="213043"/>
          </a:xfrm>
          <a:prstGeom prst="ellipse">
            <a:avLst/>
          </a:prstGeom>
          <a:solidFill>
            <a:schemeClr val="bg1"/>
          </a:solidFill>
          <a:ln w="57150">
            <a:gradFill>
              <a:gsLst>
                <a:gs pos="0">
                  <a:srgbClr val="2BD3BD"/>
                </a:gs>
                <a:gs pos="100000">
                  <a:srgbClr val="27C3AD"/>
                </a:gs>
              </a:gsLst>
              <a:lin ang="5400000" scaled="1"/>
            </a:gra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62" name="Oval 61">
            <a:extLst>
              <a:ext uri="{FF2B5EF4-FFF2-40B4-BE49-F238E27FC236}">
                <a16:creationId xmlns:a16="http://schemas.microsoft.com/office/drawing/2014/main" id="{E2869174-9725-4EA4-89F3-6CB615FF46B8}"/>
              </a:ext>
            </a:extLst>
          </p:cNvPr>
          <p:cNvSpPr/>
          <p:nvPr/>
        </p:nvSpPr>
        <p:spPr>
          <a:xfrm>
            <a:off x="5195223" y="863044"/>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64" name="Oval 63">
            <a:extLst>
              <a:ext uri="{FF2B5EF4-FFF2-40B4-BE49-F238E27FC236}">
                <a16:creationId xmlns:a16="http://schemas.microsoft.com/office/drawing/2014/main" id="{B687C71C-2FD2-4424-B0FE-B65031A8C0EA}"/>
              </a:ext>
            </a:extLst>
          </p:cNvPr>
          <p:cNvSpPr/>
          <p:nvPr/>
        </p:nvSpPr>
        <p:spPr>
          <a:xfrm>
            <a:off x="5235521" y="2623924"/>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65" name="Oval 64">
            <a:extLst>
              <a:ext uri="{FF2B5EF4-FFF2-40B4-BE49-F238E27FC236}">
                <a16:creationId xmlns:a16="http://schemas.microsoft.com/office/drawing/2014/main" id="{538C0978-23F5-431A-AFA2-6CB15D216147}"/>
              </a:ext>
            </a:extLst>
          </p:cNvPr>
          <p:cNvSpPr/>
          <p:nvPr/>
        </p:nvSpPr>
        <p:spPr>
          <a:xfrm>
            <a:off x="5235521" y="4515551"/>
            <a:ext cx="624114" cy="624114"/>
          </a:xfrm>
          <a:prstGeom prst="ellipse">
            <a:avLst/>
          </a:prstGeom>
          <a:gradFill flip="none" rotWithShape="1">
            <a:gsLst>
              <a:gs pos="0">
                <a:schemeClr val="bg1"/>
              </a:gs>
              <a:gs pos="100000">
                <a:srgbClr val="CDCDCD"/>
              </a:gs>
            </a:gsLst>
            <a:lin ang="13500000" scaled="1"/>
            <a:tileRect/>
          </a:gradFill>
          <a:ln>
            <a:noFill/>
          </a:ln>
          <a:effectLst>
            <a:outerShdw blurRad="165100" dist="38100" dir="2700000" sx="98000" sy="98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80" name="TextBox 79">
            <a:extLst>
              <a:ext uri="{FF2B5EF4-FFF2-40B4-BE49-F238E27FC236}">
                <a16:creationId xmlns:a16="http://schemas.microsoft.com/office/drawing/2014/main" id="{F9F19D5A-38CA-417A-B715-F3622A73821B}"/>
              </a:ext>
            </a:extLst>
          </p:cNvPr>
          <p:cNvSpPr txBox="1"/>
          <p:nvPr/>
        </p:nvSpPr>
        <p:spPr>
          <a:xfrm>
            <a:off x="5278915" y="944269"/>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A500"/>
                </a:solidFill>
                <a:effectLst/>
                <a:uLnTx/>
                <a:uFillTx/>
                <a:latin typeface="Roboto"/>
                <a:ea typeface="+mn-ea"/>
                <a:cs typeface="+mn-cs"/>
              </a:rPr>
              <a:t>01</a:t>
            </a:r>
            <a:endParaRPr kumimoji="0" lang="vi-VN" sz="2400" b="1" i="0" u="none" strike="noStrike" kern="1200" cap="none" spc="0" normalizeH="0" baseline="0" noProof="0" dirty="0">
              <a:ln>
                <a:noFill/>
              </a:ln>
              <a:solidFill>
                <a:srgbClr val="FEA500"/>
              </a:solidFill>
              <a:effectLst/>
              <a:uLnTx/>
              <a:uFillTx/>
              <a:latin typeface="Roboto"/>
              <a:ea typeface="+mn-ea"/>
              <a:cs typeface="+mn-cs"/>
            </a:endParaRPr>
          </a:p>
        </p:txBody>
      </p:sp>
      <p:sp>
        <p:nvSpPr>
          <p:cNvPr id="81" name="TextBox 80">
            <a:extLst>
              <a:ext uri="{FF2B5EF4-FFF2-40B4-BE49-F238E27FC236}">
                <a16:creationId xmlns:a16="http://schemas.microsoft.com/office/drawing/2014/main" id="{0B4B0DF5-C68E-441A-900B-7B044429844B}"/>
              </a:ext>
            </a:extLst>
          </p:cNvPr>
          <p:cNvSpPr txBox="1"/>
          <p:nvPr/>
        </p:nvSpPr>
        <p:spPr>
          <a:xfrm>
            <a:off x="5278915" y="2784880"/>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D1A85"/>
                </a:solidFill>
                <a:effectLst/>
                <a:uLnTx/>
                <a:uFillTx/>
                <a:latin typeface="Roboto"/>
                <a:ea typeface="+mn-ea"/>
                <a:cs typeface="+mn-cs"/>
              </a:rPr>
              <a:t>02</a:t>
            </a:r>
            <a:endParaRPr kumimoji="0" lang="vi-VN" sz="2400" b="1" i="0" u="none" strike="noStrike" kern="1200" cap="none" spc="0" normalizeH="0" baseline="0" noProof="0" dirty="0">
              <a:ln>
                <a:noFill/>
              </a:ln>
              <a:solidFill>
                <a:srgbClr val="CD1A85"/>
              </a:solidFill>
              <a:effectLst/>
              <a:uLnTx/>
              <a:uFillTx/>
              <a:latin typeface="Roboto"/>
              <a:ea typeface="+mn-ea"/>
              <a:cs typeface="+mn-cs"/>
            </a:endParaRPr>
          </a:p>
        </p:txBody>
      </p:sp>
      <p:sp>
        <p:nvSpPr>
          <p:cNvPr id="82" name="TextBox 81">
            <a:extLst>
              <a:ext uri="{FF2B5EF4-FFF2-40B4-BE49-F238E27FC236}">
                <a16:creationId xmlns:a16="http://schemas.microsoft.com/office/drawing/2014/main" id="{D4EF5E3E-69F6-40D1-B614-D3394175C738}"/>
              </a:ext>
            </a:extLst>
          </p:cNvPr>
          <p:cNvSpPr txBox="1"/>
          <p:nvPr/>
        </p:nvSpPr>
        <p:spPr>
          <a:xfrm>
            <a:off x="5278915" y="4597040"/>
            <a:ext cx="53732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CC9B2"/>
                </a:solidFill>
                <a:effectLst/>
                <a:uLnTx/>
                <a:uFillTx/>
                <a:latin typeface="Roboto"/>
                <a:ea typeface="+mn-ea"/>
                <a:cs typeface="+mn-cs"/>
              </a:rPr>
              <a:t>03</a:t>
            </a:r>
            <a:endParaRPr kumimoji="0" lang="vi-VN" sz="2400" b="1" i="0" u="none" strike="noStrike" kern="1200" cap="none" spc="0" normalizeH="0" baseline="0" noProof="0" dirty="0">
              <a:ln>
                <a:noFill/>
              </a:ln>
              <a:solidFill>
                <a:srgbClr val="1CC9B2"/>
              </a:solidFill>
              <a:effectLst/>
              <a:uLnTx/>
              <a:uFillTx/>
              <a:latin typeface="Roboto"/>
              <a:ea typeface="+mn-ea"/>
              <a:cs typeface="+mn-cs"/>
            </a:endParaRPr>
          </a:p>
        </p:txBody>
      </p:sp>
      <p:sp>
        <p:nvSpPr>
          <p:cNvPr id="90" name="TextBox 89">
            <a:extLst>
              <a:ext uri="{FF2B5EF4-FFF2-40B4-BE49-F238E27FC236}">
                <a16:creationId xmlns:a16="http://schemas.microsoft.com/office/drawing/2014/main" id="{CD85E32E-7520-4864-A329-76A9A20D1DD6}"/>
              </a:ext>
            </a:extLst>
          </p:cNvPr>
          <p:cNvSpPr txBox="1"/>
          <p:nvPr/>
        </p:nvSpPr>
        <p:spPr>
          <a:xfrm>
            <a:off x="368318" y="2501500"/>
            <a:ext cx="352252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Sự</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kiện</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nào</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châm</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ngòi</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cho</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cách</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mạng</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Anh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bùng</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nổ</a:t>
            </a:r>
            <a:r>
              <a:rPr kumimoji="0" lang="en-US" sz="3200" b="1" i="0" u="none" strike="noStrike" kern="1200" cap="none" spc="0" normalizeH="0" baseline="0" noProof="0" dirty="0">
                <a:ln>
                  <a:noFill/>
                </a:ln>
                <a:gradFill flip="none" rotWithShape="1">
                  <a:gsLst>
                    <a:gs pos="0">
                      <a:srgbClr val="CD1A85"/>
                    </a:gs>
                    <a:gs pos="100000">
                      <a:srgbClr val="FEA500"/>
                    </a:gs>
                  </a:gsLst>
                  <a:lin ang="16200000" scaled="1"/>
                  <a:tileRect/>
                </a:gradFill>
                <a:effectLst/>
                <a:uLnTx/>
                <a:uFillTx/>
                <a:latin typeface="Times New Roman" panose="02020603050405020304" pitchFamily="18" charset="0"/>
                <a:cs typeface="Times New Roman" panose="02020603050405020304" pitchFamily="18" charset="0"/>
              </a:rPr>
              <a:t>?</a:t>
            </a:r>
          </a:p>
        </p:txBody>
      </p:sp>
      <p:sp>
        <p:nvSpPr>
          <p:cNvPr id="9" name="TextBox 8">
            <a:extLst>
              <a:ext uri="{FF2B5EF4-FFF2-40B4-BE49-F238E27FC236}">
                <a16:creationId xmlns:a16="http://schemas.microsoft.com/office/drawing/2014/main" id="{9DD6CD42-A107-81AB-B522-8B37DDB37BCE}"/>
              </a:ext>
            </a:extLst>
          </p:cNvPr>
          <p:cNvSpPr txBox="1"/>
          <p:nvPr/>
        </p:nvSpPr>
        <p:spPr>
          <a:xfrm>
            <a:off x="203200" y="133955"/>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10" name="TextBox 9">
            <a:extLst>
              <a:ext uri="{FF2B5EF4-FFF2-40B4-BE49-F238E27FC236}">
                <a16:creationId xmlns:a16="http://schemas.microsoft.com/office/drawing/2014/main" id="{D1FF73A0-8672-AEE4-25DB-ED6B44051D0A}"/>
              </a:ext>
            </a:extLst>
          </p:cNvPr>
          <p:cNvSpPr txBox="1"/>
          <p:nvPr/>
        </p:nvSpPr>
        <p:spPr>
          <a:xfrm>
            <a:off x="281201" y="585753"/>
            <a:ext cx="4755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53756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500"/>
                                </p:stCondLst>
                                <p:childTnLst>
                                  <p:par>
                                    <p:cTn id="21" presetID="2" presetClass="entr" presetSubtype="2" fill="hold" nodeType="afterEffect" p14:presetBounceEnd="43000">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14:bounceEnd="43000">
                                          <p:cBhvr additive="base">
                                            <p:cTn id="23" dur="1500" fill="hold"/>
                                            <p:tgtEl>
                                              <p:spTgt spid="2"/>
                                            </p:tgtEl>
                                            <p:attrNameLst>
                                              <p:attrName>ppt_x</p:attrName>
                                            </p:attrNameLst>
                                          </p:cBhvr>
                                          <p:tavLst>
                                            <p:tav tm="0">
                                              <p:val>
                                                <p:strVal val="1+#ppt_w/2"/>
                                              </p:val>
                                            </p:tav>
                                            <p:tav tm="100000">
                                              <p:val>
                                                <p:strVal val="#ppt_x"/>
                                              </p:val>
                                            </p:tav>
                                          </p:tavLst>
                                        </p:anim>
                                        <p:anim calcmode="lin" valueType="num" p14:bounceEnd="43000">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500"/>
                                </p:stCondLst>
                                <p:childTnLst>
                                  <p:par>
                                    <p:cTn id="38" presetID="2" presetClass="entr" presetSubtype="2" fill="hold" nodeType="afterEffect" p14:presetBounceEnd="43000">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14:bounceEnd="43000">
                                          <p:cBhvr additive="base">
                                            <p:cTn id="40" dur="1500" fill="hold"/>
                                            <p:tgtEl>
                                              <p:spTgt spid="3"/>
                                            </p:tgtEl>
                                            <p:attrNameLst>
                                              <p:attrName>ppt_x</p:attrName>
                                            </p:attrNameLst>
                                          </p:cBhvr>
                                          <p:tavLst>
                                            <p:tav tm="0">
                                              <p:val>
                                                <p:strVal val="1+#ppt_w/2"/>
                                              </p:val>
                                            </p:tav>
                                            <p:tav tm="100000">
                                              <p:val>
                                                <p:strVal val="#ppt_x"/>
                                              </p:val>
                                            </p:tav>
                                          </p:tavLst>
                                        </p:anim>
                                        <p:anim calcmode="lin" valueType="num" p14:bounceEnd="43000">
                                          <p:cBhvr additive="base">
                                            <p:cTn id="41"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childTnLst>
                              </p:cTn>
                            </p:par>
                            <p:par>
                              <p:cTn id="54" fill="hold">
                                <p:stCondLst>
                                  <p:cond delay="500"/>
                                </p:stCondLst>
                                <p:childTnLst>
                                  <p:par>
                                    <p:cTn id="55" presetID="2" presetClass="entr" presetSubtype="2" fill="hold" nodeType="afterEffect" p14:presetBounceEnd="43000">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14:bounceEnd="43000">
                                          <p:cBhvr additive="base">
                                            <p:cTn id="57" dur="1500" fill="hold"/>
                                            <p:tgtEl>
                                              <p:spTgt spid="4"/>
                                            </p:tgtEl>
                                            <p:attrNameLst>
                                              <p:attrName>ppt_x</p:attrName>
                                            </p:attrNameLst>
                                          </p:cBhvr>
                                          <p:tavLst>
                                            <p:tav tm="0">
                                              <p:val>
                                                <p:strVal val="1+#ppt_w/2"/>
                                              </p:val>
                                            </p:tav>
                                            <p:tav tm="100000">
                                              <p:val>
                                                <p:strVal val="#ppt_x"/>
                                              </p:val>
                                            </p:tav>
                                          </p:tavLst>
                                        </p:anim>
                                        <p:anim calcmode="lin" valueType="num" p14:bounceEnd="43000">
                                          <p:cBhvr additive="base">
                                            <p:cTn id="5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80" grpId="0"/>
          <p:bldP spid="81" grpId="0"/>
          <p:bldP spid="82" grpId="0"/>
          <p:bldP spid="9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arn(inVertic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Effect transition="in" filter="fade">
                                          <p:cBhvr>
                                            <p:cTn id="14" dur="500"/>
                                            <p:tgtEl>
                                              <p:spTgt spid="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1500" fill="hold"/>
                                            <p:tgtEl>
                                              <p:spTgt spid="2"/>
                                            </p:tgtEl>
                                            <p:attrNameLst>
                                              <p:attrName>ppt_x</p:attrName>
                                            </p:attrNameLst>
                                          </p:cBhvr>
                                          <p:tavLst>
                                            <p:tav tm="0">
                                              <p:val>
                                                <p:strVal val="1+#ppt_w/2"/>
                                              </p:val>
                                            </p:tav>
                                            <p:tav tm="100000">
                                              <p:val>
                                                <p:strVal val="#ppt_x"/>
                                              </p:val>
                                            </p:tav>
                                          </p:tavLst>
                                        </p:anim>
                                        <p:anim calcmode="lin" valueType="num">
                                          <p:cBhvr additive="base">
                                            <p:cTn id="24" dur="1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81"/>
                                            </p:tgtEl>
                                            <p:attrNameLst>
                                              <p:attrName>style.visibility</p:attrName>
                                            </p:attrNameLst>
                                          </p:cBhvr>
                                          <p:to>
                                            <p:strVal val="visible"/>
                                          </p:to>
                                        </p:set>
                                        <p:anim calcmode="lin" valueType="num">
                                          <p:cBhvr>
                                            <p:cTn id="34" dur="500" fill="hold"/>
                                            <p:tgtEl>
                                              <p:spTgt spid="81"/>
                                            </p:tgtEl>
                                            <p:attrNameLst>
                                              <p:attrName>ppt_w</p:attrName>
                                            </p:attrNameLst>
                                          </p:cBhvr>
                                          <p:tavLst>
                                            <p:tav tm="0">
                                              <p:val>
                                                <p:fltVal val="0"/>
                                              </p:val>
                                            </p:tav>
                                            <p:tav tm="100000">
                                              <p:val>
                                                <p:strVal val="#ppt_w"/>
                                              </p:val>
                                            </p:tav>
                                          </p:tavLst>
                                        </p:anim>
                                        <p:anim calcmode="lin" valueType="num">
                                          <p:cBhvr>
                                            <p:cTn id="35" dur="500" fill="hold"/>
                                            <p:tgtEl>
                                              <p:spTgt spid="81"/>
                                            </p:tgtEl>
                                            <p:attrNameLst>
                                              <p:attrName>ppt_h</p:attrName>
                                            </p:attrNameLst>
                                          </p:cBhvr>
                                          <p:tavLst>
                                            <p:tav tm="0">
                                              <p:val>
                                                <p:fltVal val="0"/>
                                              </p:val>
                                            </p:tav>
                                            <p:tav tm="100000">
                                              <p:val>
                                                <p:strVal val="#ppt_h"/>
                                              </p:val>
                                            </p:tav>
                                          </p:tavLst>
                                        </p:anim>
                                        <p:animEffect transition="in" filter="fade">
                                          <p:cBhvr>
                                            <p:cTn id="36" dur="500"/>
                                            <p:tgtEl>
                                              <p:spTgt spid="81"/>
                                            </p:tgtEl>
                                          </p:cBhvr>
                                        </p:animEffect>
                                      </p:childTnLst>
                                    </p:cTn>
                                  </p:par>
                                </p:childTnLst>
                              </p:cTn>
                            </p:par>
                            <p:par>
                              <p:cTn id="37" fill="hold">
                                <p:stCondLst>
                                  <p:cond delay="500"/>
                                </p:stCondLst>
                                <p:childTnLst>
                                  <p:par>
                                    <p:cTn id="38" presetID="2" presetClass="entr" presetSubtype="2"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additive="base">
                                            <p:cTn id="40" dur="1500" fill="hold"/>
                                            <p:tgtEl>
                                              <p:spTgt spid="3"/>
                                            </p:tgtEl>
                                            <p:attrNameLst>
                                              <p:attrName>ppt_x</p:attrName>
                                            </p:attrNameLst>
                                          </p:cBhvr>
                                          <p:tavLst>
                                            <p:tav tm="0">
                                              <p:val>
                                                <p:strVal val="1+#ppt_w/2"/>
                                              </p:val>
                                            </p:tav>
                                            <p:tav tm="100000">
                                              <p:val>
                                                <p:strVal val="#ppt_x"/>
                                              </p:val>
                                            </p:tav>
                                          </p:tavLst>
                                        </p:anim>
                                        <p:anim calcmode="lin" valueType="num">
                                          <p:cBhvr additive="base">
                                            <p:cTn id="41" dur="1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2"/>
                                            </p:tgtEl>
                                            <p:attrNameLst>
                                              <p:attrName>style.visibility</p:attrName>
                                            </p:attrNameLst>
                                          </p:cBhvr>
                                          <p:to>
                                            <p:strVal val="visible"/>
                                          </p:to>
                                        </p:set>
                                        <p:anim calcmode="lin" valueType="num">
                                          <p:cBhvr>
                                            <p:cTn id="51" dur="500" fill="hold"/>
                                            <p:tgtEl>
                                              <p:spTgt spid="82"/>
                                            </p:tgtEl>
                                            <p:attrNameLst>
                                              <p:attrName>ppt_w</p:attrName>
                                            </p:attrNameLst>
                                          </p:cBhvr>
                                          <p:tavLst>
                                            <p:tav tm="0">
                                              <p:val>
                                                <p:fltVal val="0"/>
                                              </p:val>
                                            </p:tav>
                                            <p:tav tm="100000">
                                              <p:val>
                                                <p:strVal val="#ppt_w"/>
                                              </p:val>
                                            </p:tav>
                                          </p:tavLst>
                                        </p:anim>
                                        <p:anim calcmode="lin" valueType="num">
                                          <p:cBhvr>
                                            <p:cTn id="52" dur="500" fill="hold"/>
                                            <p:tgtEl>
                                              <p:spTgt spid="82"/>
                                            </p:tgtEl>
                                            <p:attrNameLst>
                                              <p:attrName>ppt_h</p:attrName>
                                            </p:attrNameLst>
                                          </p:cBhvr>
                                          <p:tavLst>
                                            <p:tav tm="0">
                                              <p:val>
                                                <p:fltVal val="0"/>
                                              </p:val>
                                            </p:tav>
                                            <p:tav tm="100000">
                                              <p:val>
                                                <p:strVal val="#ppt_h"/>
                                              </p:val>
                                            </p:tav>
                                          </p:tavLst>
                                        </p:anim>
                                        <p:animEffect transition="in" filter="fade">
                                          <p:cBhvr>
                                            <p:cTn id="53" dur="500"/>
                                            <p:tgtEl>
                                              <p:spTgt spid="82"/>
                                            </p:tgtEl>
                                          </p:cBhvr>
                                        </p:animEffect>
                                      </p:childTnLst>
                                    </p:cTn>
                                  </p:par>
                                </p:childTnLst>
                              </p:cTn>
                            </p:par>
                            <p:par>
                              <p:cTn id="54" fill="hold">
                                <p:stCondLst>
                                  <p:cond delay="500"/>
                                </p:stCondLst>
                                <p:childTnLst>
                                  <p:par>
                                    <p:cTn id="55" presetID="2" presetClass="entr" presetSubtype="2"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1500" fill="hold"/>
                                            <p:tgtEl>
                                              <p:spTgt spid="4"/>
                                            </p:tgtEl>
                                            <p:attrNameLst>
                                              <p:attrName>ppt_x</p:attrName>
                                            </p:attrNameLst>
                                          </p:cBhvr>
                                          <p:tavLst>
                                            <p:tav tm="0">
                                              <p:val>
                                                <p:strVal val="1+#ppt_w/2"/>
                                              </p:val>
                                            </p:tav>
                                            <p:tav tm="100000">
                                              <p:val>
                                                <p:strVal val="#ppt_x"/>
                                              </p:val>
                                            </p:tav>
                                          </p:tavLst>
                                        </p:anim>
                                        <p:anim calcmode="lin" valueType="num">
                                          <p:cBhvr additive="base">
                                            <p:cTn id="58"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65" grpId="0" animBg="1"/>
          <p:bldP spid="80" grpId="0"/>
          <p:bldP spid="81" grpId="0"/>
          <p:bldP spid="82" grpId="0"/>
          <p:bldP spid="90"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EB08C53-77F4-4099-BAB6-146E5C972590}"/>
              </a:ext>
            </a:extLst>
          </p:cNvPr>
          <p:cNvSpPr/>
          <p:nvPr/>
        </p:nvSpPr>
        <p:spPr>
          <a:xfrm>
            <a:off x="439646" y="3521141"/>
            <a:ext cx="2516199" cy="2061028"/>
          </a:xfrm>
          <a:prstGeom prst="roundRect">
            <a:avLst/>
          </a:prstGeom>
          <a:solidFill>
            <a:srgbClr val="00B050"/>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Rounded Corners 5">
            <a:extLst>
              <a:ext uri="{FF2B5EF4-FFF2-40B4-BE49-F238E27FC236}">
                <a16:creationId xmlns:a16="http://schemas.microsoft.com/office/drawing/2014/main" id="{53345DAD-C7E2-4173-910C-F7A0D8949123}"/>
              </a:ext>
            </a:extLst>
          </p:cNvPr>
          <p:cNvSpPr/>
          <p:nvPr/>
        </p:nvSpPr>
        <p:spPr>
          <a:xfrm>
            <a:off x="4054384" y="2278355"/>
            <a:ext cx="1587499" cy="17145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8" name="Straight Connector 7">
            <a:extLst>
              <a:ext uri="{FF2B5EF4-FFF2-40B4-BE49-F238E27FC236}">
                <a16:creationId xmlns:a16="http://schemas.microsoft.com/office/drawing/2014/main" id="{80867125-7B25-46FE-AE14-6B00897ED831}"/>
              </a:ext>
            </a:extLst>
          </p:cNvPr>
          <p:cNvCxnSpPr>
            <a:cxnSpLocks/>
          </p:cNvCxnSpPr>
          <p:nvPr/>
        </p:nvCxnSpPr>
        <p:spPr>
          <a:xfrm>
            <a:off x="3292384" y="3053055"/>
            <a:ext cx="0" cy="299720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D54B1E-96ED-4473-BFCF-216F130D974C}"/>
              </a:ext>
            </a:extLst>
          </p:cNvPr>
          <p:cNvCxnSpPr>
            <a:cxnSpLocks/>
          </p:cNvCxnSpPr>
          <p:nvPr/>
        </p:nvCxnSpPr>
        <p:spPr>
          <a:xfrm flipH="1">
            <a:off x="3292384" y="3065755"/>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E10D21F3-4738-4B72-BEF2-64A93BEED1A9}"/>
              </a:ext>
            </a:extLst>
          </p:cNvPr>
          <p:cNvSpPr/>
          <p:nvPr/>
        </p:nvSpPr>
        <p:spPr>
          <a:xfrm>
            <a:off x="4052343" y="4984329"/>
            <a:ext cx="1587499" cy="17145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D311493D-039B-4DAF-BF60-57CD28D3E352}"/>
              </a:ext>
            </a:extLst>
          </p:cNvPr>
          <p:cNvCxnSpPr>
            <a:cxnSpLocks/>
          </p:cNvCxnSpPr>
          <p:nvPr/>
        </p:nvCxnSpPr>
        <p:spPr>
          <a:xfrm flipH="1">
            <a:off x="3292384"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DA62D1-C0A6-4A63-82B8-2667BB4D01A5}"/>
              </a:ext>
            </a:extLst>
          </p:cNvPr>
          <p:cNvCxnSpPr>
            <a:cxnSpLocks/>
          </p:cNvCxnSpPr>
          <p:nvPr/>
        </p:nvCxnSpPr>
        <p:spPr>
          <a:xfrm flipH="1">
            <a:off x="2500675" y="45643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F5B2209E-9025-48B5-81DF-2C0205C7284D}"/>
              </a:ext>
            </a:extLst>
          </p:cNvPr>
          <p:cNvSpPr/>
          <p:nvPr/>
        </p:nvSpPr>
        <p:spPr>
          <a:xfrm>
            <a:off x="6200684" y="2118731"/>
            <a:ext cx="5551669" cy="18741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a:ea typeface="+mn-ea"/>
              <a:cs typeface="+mn-cs"/>
            </a:endParaRPr>
          </a:p>
        </p:txBody>
      </p:sp>
      <p:sp>
        <p:nvSpPr>
          <p:cNvPr id="24" name="Rectangle: Rounded Corners 23">
            <a:extLst>
              <a:ext uri="{FF2B5EF4-FFF2-40B4-BE49-F238E27FC236}">
                <a16:creationId xmlns:a16="http://schemas.microsoft.com/office/drawing/2014/main" id="{07C4F5B8-6A82-4064-B3F9-1BC63ABD4C4F}"/>
              </a:ext>
            </a:extLst>
          </p:cNvPr>
          <p:cNvSpPr/>
          <p:nvPr/>
        </p:nvSpPr>
        <p:spPr>
          <a:xfrm>
            <a:off x="6200684" y="4839019"/>
            <a:ext cx="5552294" cy="187412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29" name="Straight Connector 28">
            <a:extLst>
              <a:ext uri="{FF2B5EF4-FFF2-40B4-BE49-F238E27FC236}">
                <a16:creationId xmlns:a16="http://schemas.microsoft.com/office/drawing/2014/main" id="{C45FEA7F-CB8E-4AB3-A359-A83E28EAADC4}"/>
              </a:ext>
            </a:extLst>
          </p:cNvPr>
          <p:cNvCxnSpPr>
            <a:cxnSpLocks/>
          </p:cNvCxnSpPr>
          <p:nvPr/>
        </p:nvCxnSpPr>
        <p:spPr>
          <a:xfrm flipH="1">
            <a:off x="5624538" y="6050255"/>
            <a:ext cx="762000" cy="0"/>
          </a:xfrm>
          <a:prstGeom prst="line">
            <a:avLst/>
          </a:prstGeom>
          <a:ln w="28575">
            <a:solidFill>
              <a:srgbClr val="6A3526"/>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B42C4C-BAB6-4501-8093-4BEC97D8498F}"/>
              </a:ext>
            </a:extLst>
          </p:cNvPr>
          <p:cNvCxnSpPr>
            <a:cxnSpLocks/>
          </p:cNvCxnSpPr>
          <p:nvPr/>
        </p:nvCxnSpPr>
        <p:spPr>
          <a:xfrm flipH="1">
            <a:off x="5595407" y="3106023"/>
            <a:ext cx="762000" cy="0"/>
          </a:xfrm>
          <a:prstGeom prst="line">
            <a:avLst/>
          </a:prstGeom>
          <a:ln w="28575">
            <a:solidFill>
              <a:srgbClr val="3D5C5D"/>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3D59987-E30E-4EC8-8A5E-6C5A85EA8BEB}"/>
              </a:ext>
            </a:extLst>
          </p:cNvPr>
          <p:cNvSpPr txBox="1"/>
          <p:nvPr/>
        </p:nvSpPr>
        <p:spPr>
          <a:xfrm>
            <a:off x="544968" y="4290045"/>
            <a:ext cx="251620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3.OpenSans-San"/>
                <a:ea typeface="+mn-ea"/>
                <a:cs typeface="+mn-cs"/>
              </a:rPr>
              <a:t>a. </a:t>
            </a:r>
            <a:r>
              <a:rPr kumimoji="0" lang="en-US" sz="2800" b="1" i="0" u="none" strike="noStrike" kern="1200" cap="none" spc="0" normalizeH="0" baseline="0" noProof="0" dirty="0" err="1">
                <a:ln>
                  <a:noFill/>
                </a:ln>
                <a:solidFill>
                  <a:srgbClr val="FFFFFF"/>
                </a:solidFill>
                <a:effectLst/>
                <a:uLnTx/>
                <a:uFillTx/>
                <a:latin typeface="A3.OpenSans-San"/>
                <a:ea typeface="+mn-ea"/>
                <a:cs typeface="+mn-cs"/>
              </a:rPr>
              <a:t>Nguyên</a:t>
            </a:r>
            <a:r>
              <a:rPr kumimoji="0" lang="en-US" sz="2800" b="1" i="0" u="none" strike="noStrike" kern="1200" cap="none" spc="0" normalizeH="0" noProof="0" dirty="0">
                <a:ln>
                  <a:noFill/>
                </a:ln>
                <a:solidFill>
                  <a:srgbClr val="FFFFFF"/>
                </a:solidFill>
                <a:effectLst/>
                <a:uLnTx/>
                <a:uFillTx/>
                <a:latin typeface="A3.OpenSans-San"/>
                <a:ea typeface="+mn-ea"/>
                <a:cs typeface="+mn-cs"/>
              </a:rPr>
              <a:t> </a:t>
            </a:r>
            <a:r>
              <a:rPr kumimoji="0" lang="en-US" sz="2800" b="1" i="0" u="none" strike="noStrike" kern="1200" cap="none" spc="0" normalizeH="0" noProof="0" dirty="0" err="1">
                <a:ln>
                  <a:noFill/>
                </a:ln>
                <a:solidFill>
                  <a:srgbClr val="FFFFFF"/>
                </a:solidFill>
                <a:effectLst/>
                <a:uLnTx/>
                <a:uFillTx/>
                <a:latin typeface="A3.OpenSans-San"/>
                <a:ea typeface="+mn-ea"/>
                <a:cs typeface="+mn-cs"/>
              </a:rPr>
              <a:t>nhân</a:t>
            </a:r>
            <a:endParaRPr kumimoji="0" lang="vi-VN" sz="2800" b="1" i="0" u="none" strike="noStrike" kern="1200" cap="none" spc="0" normalizeH="0" baseline="0" noProof="0" dirty="0">
              <a:ln>
                <a:noFill/>
              </a:ln>
              <a:solidFill>
                <a:srgbClr val="FFFFFF"/>
              </a:solidFill>
              <a:effectLst/>
              <a:uLnTx/>
              <a:uFillTx/>
              <a:latin typeface="A3.OpenSans-San"/>
              <a:ea typeface="+mn-ea"/>
              <a:cs typeface="+mn-cs"/>
            </a:endParaRPr>
          </a:p>
        </p:txBody>
      </p:sp>
      <p:sp>
        <p:nvSpPr>
          <p:cNvPr id="32" name="TextBox 31">
            <a:extLst>
              <a:ext uri="{FF2B5EF4-FFF2-40B4-BE49-F238E27FC236}">
                <a16:creationId xmlns:a16="http://schemas.microsoft.com/office/drawing/2014/main" id="{8D4DDC82-49FB-4314-89C0-849E78C78DF5}"/>
              </a:ext>
            </a:extLst>
          </p:cNvPr>
          <p:cNvSpPr txBox="1"/>
          <p:nvPr/>
        </p:nvSpPr>
        <p:spPr>
          <a:xfrm>
            <a:off x="4175773" y="2673940"/>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3.OpenSans-San"/>
                <a:ea typeface="+mn-ea"/>
                <a:cs typeface="+mn-cs"/>
              </a:rPr>
              <a:t>Sâu</a:t>
            </a:r>
            <a:r>
              <a:rPr kumimoji="0" lang="en-US" sz="2400" b="0" i="0" u="none" strike="noStrike" kern="1200" cap="none" spc="0" normalizeH="0" noProof="0" dirty="0">
                <a:ln>
                  <a:noFill/>
                </a:ln>
                <a:solidFill>
                  <a:srgbClr val="FFFFFF"/>
                </a:solidFill>
                <a:effectLst/>
                <a:uLnTx/>
                <a:uFillTx/>
                <a:latin typeface="A3.OpenSans-San"/>
                <a:ea typeface="+mn-ea"/>
                <a:cs typeface="+mn-cs"/>
              </a:rPr>
              <a:t> </a:t>
            </a:r>
            <a:r>
              <a:rPr kumimoji="0" lang="en-US" sz="2400" b="0" i="0" u="none" strike="noStrike" kern="1200" cap="none" spc="0" normalizeH="0" noProof="0" dirty="0" err="1">
                <a:ln>
                  <a:noFill/>
                </a:ln>
                <a:solidFill>
                  <a:srgbClr val="FFFFFF"/>
                </a:solidFill>
                <a:effectLst/>
                <a:uLnTx/>
                <a:uFillTx/>
                <a:latin typeface="A3.OpenSans-San"/>
                <a:ea typeface="+mn-ea"/>
                <a:cs typeface="+mn-cs"/>
              </a:rPr>
              <a:t>xa</a:t>
            </a:r>
            <a:endParaRPr kumimoji="0" lang="vi-VN" sz="2400" b="0" i="0" u="none" strike="noStrike" kern="1200" cap="none" spc="0" normalizeH="0" baseline="0" noProof="0" dirty="0">
              <a:ln>
                <a:noFill/>
              </a:ln>
              <a:solidFill>
                <a:srgbClr val="FFFFFF"/>
              </a:solidFill>
              <a:effectLst/>
              <a:uLnTx/>
              <a:uFillTx/>
              <a:latin typeface="A3.OpenSans-San"/>
              <a:ea typeface="+mn-ea"/>
              <a:cs typeface="+mn-cs"/>
            </a:endParaRPr>
          </a:p>
        </p:txBody>
      </p:sp>
      <p:sp>
        <p:nvSpPr>
          <p:cNvPr id="33" name="TextBox 32">
            <a:extLst>
              <a:ext uri="{FF2B5EF4-FFF2-40B4-BE49-F238E27FC236}">
                <a16:creationId xmlns:a16="http://schemas.microsoft.com/office/drawing/2014/main" id="{C88B4DBB-A419-4FDB-8EF5-0625924A8392}"/>
              </a:ext>
            </a:extLst>
          </p:cNvPr>
          <p:cNvSpPr txBox="1"/>
          <p:nvPr/>
        </p:nvSpPr>
        <p:spPr>
          <a:xfrm>
            <a:off x="4084094" y="5311747"/>
            <a:ext cx="15808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FFFF"/>
                </a:solidFill>
                <a:effectLst/>
                <a:uLnTx/>
                <a:uFillTx/>
                <a:latin typeface="A3.OpenSans-San"/>
                <a:ea typeface="+mn-ea"/>
                <a:cs typeface="+mn-cs"/>
              </a:rPr>
              <a:t>Trực</a:t>
            </a:r>
            <a:r>
              <a:rPr kumimoji="0" lang="en-US" sz="2400" b="0" i="0" u="none" strike="noStrike" kern="1200" cap="none" spc="0" normalizeH="0" noProof="0" dirty="0">
                <a:ln>
                  <a:noFill/>
                </a:ln>
                <a:solidFill>
                  <a:srgbClr val="FFFFFF"/>
                </a:solidFill>
                <a:effectLst/>
                <a:uLnTx/>
                <a:uFillTx/>
                <a:latin typeface="A3.OpenSans-San"/>
                <a:ea typeface="+mn-ea"/>
                <a:cs typeface="+mn-cs"/>
              </a:rPr>
              <a:t> </a:t>
            </a:r>
            <a:r>
              <a:rPr kumimoji="0" lang="en-US" sz="2400" b="0" i="0" u="none" strike="noStrike" kern="1200" cap="none" spc="0" normalizeH="0" noProof="0" dirty="0" err="1">
                <a:ln>
                  <a:noFill/>
                </a:ln>
                <a:solidFill>
                  <a:srgbClr val="FFFFFF"/>
                </a:solidFill>
                <a:effectLst/>
                <a:uLnTx/>
                <a:uFillTx/>
                <a:latin typeface="A3.OpenSans-San"/>
                <a:ea typeface="+mn-ea"/>
                <a:cs typeface="+mn-cs"/>
              </a:rPr>
              <a:t>tiếp</a:t>
            </a:r>
            <a:endParaRPr kumimoji="0" lang="vi-VN" sz="2400" b="0" i="0" u="none" strike="noStrike" kern="1200" cap="none" spc="0" normalizeH="0" baseline="0" noProof="0" dirty="0">
              <a:ln>
                <a:noFill/>
              </a:ln>
              <a:solidFill>
                <a:srgbClr val="FFFFFF"/>
              </a:solidFill>
              <a:effectLst/>
              <a:uLnTx/>
              <a:uFillTx/>
              <a:latin typeface="A3.OpenSans-San"/>
              <a:ea typeface="+mn-ea"/>
              <a:cs typeface="+mn-cs"/>
            </a:endParaRPr>
          </a:p>
        </p:txBody>
      </p:sp>
      <p:sp>
        <p:nvSpPr>
          <p:cNvPr id="35" name="TextBox 34">
            <a:extLst>
              <a:ext uri="{FF2B5EF4-FFF2-40B4-BE49-F238E27FC236}">
                <a16:creationId xmlns:a16="http://schemas.microsoft.com/office/drawing/2014/main" id="{DD776777-3B09-4A02-B5EB-9506BAF15010}"/>
              </a:ext>
            </a:extLst>
          </p:cNvPr>
          <p:cNvSpPr txBox="1"/>
          <p:nvPr/>
        </p:nvSpPr>
        <p:spPr>
          <a:xfrm>
            <a:off x="6430170" y="2136527"/>
            <a:ext cx="5092696" cy="1938992"/>
          </a:xfrm>
          <a:prstGeom prst="rect">
            <a:avLst/>
          </a:prstGeom>
          <a:noFill/>
        </p:spPr>
        <p:txBody>
          <a:bodyPr wrap="square" rtlCol="0">
            <a:spAutoFit/>
          </a:bodyPr>
          <a:lstStyle/>
          <a:p>
            <a:pPr lvl="0" defTabSz="914400">
              <a:defRPr/>
            </a:pP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tế-chính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trị</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ở Anh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endParaRPr kumimoji="0" lang="vi-VN" sz="2400" b="0" i="0" u="none" strike="noStrike" kern="1200" cap="none" spc="0" normalizeH="0" baseline="0" noProof="0" dirty="0">
              <a:ln>
                <a:noFill/>
              </a:ln>
              <a:solidFill>
                <a:srgbClr val="FFFFFF"/>
              </a:solidFill>
              <a:effectLst/>
              <a:uLnTx/>
              <a:uFillTx/>
              <a:latin typeface="A3.OpenSans-San"/>
              <a:ea typeface="+mn-ea"/>
              <a:cs typeface="+mn-cs"/>
            </a:endParaRPr>
          </a:p>
        </p:txBody>
      </p:sp>
      <p:sp>
        <p:nvSpPr>
          <p:cNvPr id="38" name="TextBox 37">
            <a:extLst>
              <a:ext uri="{FF2B5EF4-FFF2-40B4-BE49-F238E27FC236}">
                <a16:creationId xmlns:a16="http://schemas.microsoft.com/office/drawing/2014/main" id="{A30F8CCA-21E8-4919-9CE2-F7E6B74D814B}"/>
              </a:ext>
            </a:extLst>
          </p:cNvPr>
          <p:cNvSpPr txBox="1"/>
          <p:nvPr/>
        </p:nvSpPr>
        <p:spPr>
          <a:xfrm>
            <a:off x="6498856" y="4839019"/>
            <a:ext cx="5092696" cy="1569660"/>
          </a:xfrm>
          <a:prstGeom prst="rect">
            <a:avLst/>
          </a:prstGeom>
          <a:noFill/>
        </p:spPr>
        <p:txBody>
          <a:bodyPr wrap="square" rtlCol="0">
            <a:spAutoFit/>
          </a:bodyPr>
          <a:lstStyle/>
          <a:p>
            <a:pPr algn="just" defTabSz="914400">
              <a:defRPr/>
            </a:pP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1640,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Lơ</a:t>
            </a:r>
            <a:r>
              <a:rPr lang="en-US" sz="2400" dirty="0">
                <a:latin typeface="Times New Roman" panose="02020603050405020304" pitchFamily="18" charset="0"/>
                <a:cs typeface="Times New Roman" panose="02020603050405020304" pitchFamily="18" charset="0"/>
              </a:rPr>
              <a:t> I </a:t>
            </a:r>
            <a:r>
              <a:rPr lang="en-US" sz="2400" dirty="0" err="1">
                <a:latin typeface="Times New Roman" panose="02020603050405020304" pitchFamily="18" charset="0"/>
                <a:cs typeface="Times New Roman" panose="02020603050405020304" pitchFamily="18" charset="0"/>
              </a:rPr>
              <a:t>triệu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=&gt;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8/1642 </a:t>
            </a:r>
            <a:r>
              <a:rPr lang="en-US" sz="2400" dirty="0" err="1">
                <a:latin typeface="Times New Roman" panose="02020603050405020304" pitchFamily="18" charset="0"/>
                <a:cs typeface="Times New Roman" panose="02020603050405020304" pitchFamily="18" charset="0"/>
              </a:rPr>
              <a:t>vua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Anh </a:t>
            </a:r>
            <a:r>
              <a:rPr lang="en-US" sz="2400" dirty="0" err="1">
                <a:latin typeface="Times New Roman" panose="02020603050405020304" pitchFamily="18" charset="0"/>
                <a:cs typeface="Times New Roman" panose="02020603050405020304" pitchFamily="18" charset="0"/>
              </a:rPr>
              <a:t>bùng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endParaRPr lang="en-US" sz="2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8BA51CA-296D-E496-C05A-B8AB5B1117F7}"/>
              </a:ext>
            </a:extLst>
          </p:cNvPr>
          <p:cNvSpPr txBox="1"/>
          <p:nvPr/>
        </p:nvSpPr>
        <p:spPr>
          <a:xfrm>
            <a:off x="1398245" y="53450"/>
            <a:ext cx="9814560" cy="1569660"/>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BÀI 1. CÁCH MẠNG TƯ SẢN ANH VÀ CHIẾN TRANH GIÀNH ĐỘC LẬP CỦA 13 THUỘC ĐỊA ANH Ở BẮC MĨ</a:t>
            </a:r>
          </a:p>
        </p:txBody>
      </p:sp>
      <p:sp>
        <p:nvSpPr>
          <p:cNvPr id="27" name="TextBox 26">
            <a:extLst>
              <a:ext uri="{FF2B5EF4-FFF2-40B4-BE49-F238E27FC236}">
                <a16:creationId xmlns:a16="http://schemas.microsoft.com/office/drawing/2014/main" id="{F3312182-B665-212B-9988-599662F60834}"/>
              </a:ext>
            </a:extLst>
          </p:cNvPr>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Tree>
    <p:extLst>
      <p:ext uri="{BB962C8B-B14F-4D97-AF65-F5344CB8AC3E}">
        <p14:creationId xmlns:p14="http://schemas.microsoft.com/office/powerpoint/2010/main" val="2381177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p:cTn id="14" dur="500" fill="hold"/>
                                        <p:tgtEl>
                                          <p:spTgt spid="31"/>
                                        </p:tgtEl>
                                        <p:attrNameLst>
                                          <p:attrName>ppt_w</p:attrName>
                                        </p:attrNameLst>
                                      </p:cBhvr>
                                      <p:tavLst>
                                        <p:tav tm="0">
                                          <p:val>
                                            <p:fltVal val="0"/>
                                          </p:val>
                                        </p:tav>
                                        <p:tav tm="100000">
                                          <p:val>
                                            <p:strVal val="#ppt_w"/>
                                          </p:val>
                                        </p:tav>
                                      </p:tavLst>
                                    </p:anim>
                                    <p:anim calcmode="lin" valueType="num">
                                      <p:cBhvr>
                                        <p:cTn id="15" dur="500" fill="hold"/>
                                        <p:tgtEl>
                                          <p:spTgt spid="31"/>
                                        </p:tgtEl>
                                        <p:attrNameLst>
                                          <p:attrName>ppt_h</p:attrName>
                                        </p:attrNameLst>
                                      </p:cBhvr>
                                      <p:tavLst>
                                        <p:tav tm="0">
                                          <p:val>
                                            <p:fltVal val="0"/>
                                          </p:val>
                                        </p:tav>
                                        <p:tav tm="100000">
                                          <p:val>
                                            <p:strVal val="#ppt_h"/>
                                          </p:val>
                                        </p:tav>
                                      </p:tavLst>
                                    </p:anim>
                                    <p:animEffect transition="in" filter="fade">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left)">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wipe(left)">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left)">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wipe(left)">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wipe(left)">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1" grpId="0" animBg="1"/>
      <p:bldP spid="21" grpId="0" animBg="1"/>
      <p:bldP spid="24" grpId="0" animBg="1"/>
      <p:bldP spid="31" grpId="0"/>
      <p:bldP spid="32" grpId="0"/>
      <p:bldP spid="33" grpId="0"/>
      <p:bldP spid="35"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5894606-4EED-D1D9-CB0F-BF71AC45CFE3}"/>
              </a:ext>
            </a:extLst>
          </p:cNvPr>
          <p:cNvPicPr>
            <a:picLocks noChangeAspect="1"/>
          </p:cNvPicPr>
          <p:nvPr/>
        </p:nvPicPr>
        <p:blipFill>
          <a:blip r:embed="rId2"/>
          <a:stretch>
            <a:fillRect/>
          </a:stretch>
        </p:blipFill>
        <p:spPr>
          <a:xfrm>
            <a:off x="-2312" y="428"/>
            <a:ext cx="12192000" cy="6857572"/>
          </a:xfrm>
          <a:prstGeom prst="rect">
            <a:avLst/>
          </a:prstGeom>
        </p:spPr>
      </p:pic>
      <p:sp>
        <p:nvSpPr>
          <p:cNvPr id="5" name="Oval 4">
            <a:extLst>
              <a:ext uri="{FF2B5EF4-FFF2-40B4-BE49-F238E27FC236}">
                <a16:creationId xmlns:a16="http://schemas.microsoft.com/office/drawing/2014/main" id="{3B033FC8-3381-62FA-FA89-3711403C56A9}"/>
              </a:ext>
            </a:extLst>
          </p:cNvPr>
          <p:cNvSpPr/>
          <p:nvPr/>
        </p:nvSpPr>
        <p:spPr>
          <a:xfrm>
            <a:off x="7696936" y="652962"/>
            <a:ext cx="914400" cy="65772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38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ext Box 5">
            <a:extLst>
              <a:ext uri="{FF2B5EF4-FFF2-40B4-BE49-F238E27FC236}">
                <a16:creationId xmlns:a16="http://schemas.microsoft.com/office/drawing/2014/main" id="{87FF99A8-1569-584F-BFE2-1CC7D84912EA}"/>
              </a:ext>
            </a:extLst>
          </p:cNvPr>
          <p:cNvSpPr txBox="1">
            <a:spLocks noChangeArrowheads="1"/>
          </p:cNvSpPr>
          <p:nvPr/>
        </p:nvSpPr>
        <p:spPr bwMode="auto">
          <a:xfrm>
            <a:off x="-204639" y="6675"/>
            <a:ext cx="257702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VN" sz="32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Sơ đồ tiến trình của cách mạng</a:t>
            </a:r>
          </a:p>
        </p:txBody>
      </p:sp>
      <p:sp>
        <p:nvSpPr>
          <p:cNvPr id="20489" name="Text Box 30">
            <a:extLst>
              <a:ext uri="{FF2B5EF4-FFF2-40B4-BE49-F238E27FC236}">
                <a16:creationId xmlns:a16="http://schemas.microsoft.com/office/drawing/2014/main" id="{94D494C4-478B-4248-A0E4-5F3DAD4FBB75}"/>
              </a:ext>
            </a:extLst>
          </p:cNvPr>
          <p:cNvSpPr txBox="1">
            <a:spLocks noChangeArrowheads="1"/>
          </p:cNvSpPr>
          <p:nvPr/>
        </p:nvSpPr>
        <p:spPr bwMode="auto">
          <a:xfrm>
            <a:off x="1534621" y="3892550"/>
            <a:ext cx="800219"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1640</a:t>
            </a:r>
          </a:p>
        </p:txBody>
      </p:sp>
      <p:sp>
        <p:nvSpPr>
          <p:cNvPr id="20490" name="Text Box 31">
            <a:extLst>
              <a:ext uri="{FF2B5EF4-FFF2-40B4-BE49-F238E27FC236}">
                <a16:creationId xmlns:a16="http://schemas.microsoft.com/office/drawing/2014/main" id="{4A892EE2-8348-144D-8965-AB94AD67EC72}"/>
              </a:ext>
            </a:extLst>
          </p:cNvPr>
          <p:cNvSpPr txBox="1">
            <a:spLocks noChangeArrowheads="1"/>
          </p:cNvSpPr>
          <p:nvPr/>
        </p:nvSpPr>
        <p:spPr bwMode="auto">
          <a:xfrm>
            <a:off x="9429454" y="3713347"/>
            <a:ext cx="1771650"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12/1688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V. O-ran-giơ lên ngôi</a:t>
            </a:r>
          </a:p>
        </p:txBody>
      </p:sp>
      <p:sp>
        <p:nvSpPr>
          <p:cNvPr id="20491" name="Text Box 32">
            <a:extLst>
              <a:ext uri="{FF2B5EF4-FFF2-40B4-BE49-F238E27FC236}">
                <a16:creationId xmlns:a16="http://schemas.microsoft.com/office/drawing/2014/main" id="{FB648393-6914-2E46-A611-E6E82662E979}"/>
              </a:ext>
            </a:extLst>
          </p:cNvPr>
          <p:cNvSpPr txBox="1">
            <a:spLocks noChangeArrowheads="1"/>
          </p:cNvSpPr>
          <p:nvPr/>
        </p:nvSpPr>
        <p:spPr bwMode="auto">
          <a:xfrm>
            <a:off x="2292715" y="3880140"/>
            <a:ext cx="1600200"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8/1642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Sác lơ 1 tuyên chiến</a:t>
            </a:r>
          </a:p>
        </p:txBody>
      </p:sp>
      <p:sp>
        <p:nvSpPr>
          <p:cNvPr id="20492" name="Text Box 33">
            <a:extLst>
              <a:ext uri="{FF2B5EF4-FFF2-40B4-BE49-F238E27FC236}">
                <a16:creationId xmlns:a16="http://schemas.microsoft.com/office/drawing/2014/main" id="{12652F0B-4D55-4644-ABA3-30C68EBC6719}"/>
              </a:ext>
            </a:extLst>
          </p:cNvPr>
          <p:cNvSpPr txBox="1">
            <a:spLocks noChangeArrowheads="1"/>
          </p:cNvSpPr>
          <p:nvPr/>
        </p:nvSpPr>
        <p:spPr bwMode="auto">
          <a:xfrm>
            <a:off x="4519418" y="3869293"/>
            <a:ext cx="1357013"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1649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Sác lơ 1 bị xử tử</a:t>
            </a:r>
          </a:p>
        </p:txBody>
      </p:sp>
      <p:sp>
        <p:nvSpPr>
          <p:cNvPr id="20493" name="Text Box 34">
            <a:extLst>
              <a:ext uri="{FF2B5EF4-FFF2-40B4-BE49-F238E27FC236}">
                <a16:creationId xmlns:a16="http://schemas.microsoft.com/office/drawing/2014/main" id="{5E37D3DC-D78F-EA4A-9846-2879303DC3DA}"/>
              </a:ext>
            </a:extLst>
          </p:cNvPr>
          <p:cNvSpPr txBox="1">
            <a:spLocks noChangeArrowheads="1"/>
          </p:cNvSpPr>
          <p:nvPr/>
        </p:nvSpPr>
        <p:spPr bwMode="auto">
          <a:xfrm>
            <a:off x="6695648" y="3696257"/>
            <a:ext cx="800219"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1653</a:t>
            </a:r>
          </a:p>
        </p:txBody>
      </p:sp>
      <p:sp>
        <p:nvSpPr>
          <p:cNvPr id="20494" name="Text Box 35">
            <a:extLst>
              <a:ext uri="{FF2B5EF4-FFF2-40B4-BE49-F238E27FC236}">
                <a16:creationId xmlns:a16="http://schemas.microsoft.com/office/drawing/2014/main" id="{A2C90F78-BCAF-D041-A519-DED3473EB6D7}"/>
              </a:ext>
            </a:extLst>
          </p:cNvPr>
          <p:cNvSpPr txBox="1">
            <a:spLocks noChangeArrowheads="1"/>
          </p:cNvSpPr>
          <p:nvPr/>
        </p:nvSpPr>
        <p:spPr bwMode="auto">
          <a:xfrm>
            <a:off x="7848304" y="3752091"/>
            <a:ext cx="1592858"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1658</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0"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Crôm-oen qua đời</a:t>
            </a:r>
          </a:p>
        </p:txBody>
      </p:sp>
      <p:grpSp>
        <p:nvGrpSpPr>
          <p:cNvPr id="29" name="Group 28">
            <a:extLst>
              <a:ext uri="{FF2B5EF4-FFF2-40B4-BE49-F238E27FC236}">
                <a16:creationId xmlns:a16="http://schemas.microsoft.com/office/drawing/2014/main" id="{A16BC66A-9F0F-40DA-EC04-BCDE6008D946}"/>
              </a:ext>
            </a:extLst>
          </p:cNvPr>
          <p:cNvGrpSpPr/>
          <p:nvPr/>
        </p:nvGrpSpPr>
        <p:grpSpPr>
          <a:xfrm>
            <a:off x="31139" y="506761"/>
            <a:ext cx="12129722" cy="3293240"/>
            <a:chOff x="1752600" y="1752600"/>
            <a:chExt cx="8763000" cy="2159000"/>
          </a:xfrm>
        </p:grpSpPr>
        <p:sp>
          <p:nvSpPr>
            <p:cNvPr id="71682" name="Line 9">
              <a:extLst>
                <a:ext uri="{FF2B5EF4-FFF2-40B4-BE49-F238E27FC236}">
                  <a16:creationId xmlns:a16="http://schemas.microsoft.com/office/drawing/2014/main" id="{CD426F53-A234-8241-83D9-AC047F01822C}"/>
                </a:ext>
              </a:extLst>
            </p:cNvPr>
            <p:cNvSpPr>
              <a:spLocks noChangeShapeType="1"/>
            </p:cNvSpPr>
            <p:nvPr/>
          </p:nvSpPr>
          <p:spPr bwMode="auto">
            <a:xfrm flipV="1">
              <a:off x="3048000" y="1752600"/>
              <a:ext cx="2514600" cy="1676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3" name="Line 21">
              <a:extLst>
                <a:ext uri="{FF2B5EF4-FFF2-40B4-BE49-F238E27FC236}">
                  <a16:creationId xmlns:a16="http://schemas.microsoft.com/office/drawing/2014/main" id="{A9E67DDB-0584-0A4D-AAC5-139F6AF9189A}"/>
                </a:ext>
              </a:extLst>
            </p:cNvPr>
            <p:cNvSpPr>
              <a:spLocks noChangeShapeType="1"/>
            </p:cNvSpPr>
            <p:nvPr/>
          </p:nvSpPr>
          <p:spPr bwMode="auto">
            <a:xfrm flipV="1">
              <a:off x="5562600" y="1752600"/>
              <a:ext cx="1371600" cy="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4" name="Line 22">
              <a:extLst>
                <a:ext uri="{FF2B5EF4-FFF2-40B4-BE49-F238E27FC236}">
                  <a16:creationId xmlns:a16="http://schemas.microsoft.com/office/drawing/2014/main" id="{C5FCD9F6-C379-0D45-BC0F-EA72C0815B24}"/>
                </a:ext>
              </a:extLst>
            </p:cNvPr>
            <p:cNvSpPr>
              <a:spLocks noChangeShapeType="1"/>
            </p:cNvSpPr>
            <p:nvPr/>
          </p:nvSpPr>
          <p:spPr bwMode="auto">
            <a:xfrm>
              <a:off x="6934200" y="1752600"/>
              <a:ext cx="838200" cy="14478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5" name="Line 23">
              <a:extLst>
                <a:ext uri="{FF2B5EF4-FFF2-40B4-BE49-F238E27FC236}">
                  <a16:creationId xmlns:a16="http://schemas.microsoft.com/office/drawing/2014/main" id="{119AFD03-80A1-9143-8453-BA6FB34D04CC}"/>
                </a:ext>
              </a:extLst>
            </p:cNvPr>
            <p:cNvSpPr>
              <a:spLocks noChangeShapeType="1"/>
            </p:cNvSpPr>
            <p:nvPr/>
          </p:nvSpPr>
          <p:spPr bwMode="auto">
            <a:xfrm flipV="1">
              <a:off x="7772400" y="2667000"/>
              <a:ext cx="1371600" cy="5334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6" name="Line 24">
              <a:extLst>
                <a:ext uri="{FF2B5EF4-FFF2-40B4-BE49-F238E27FC236}">
                  <a16:creationId xmlns:a16="http://schemas.microsoft.com/office/drawing/2014/main" id="{35607C5B-5BD8-E244-A0CB-744DCADC65B4}"/>
                </a:ext>
              </a:extLst>
            </p:cNvPr>
            <p:cNvSpPr>
              <a:spLocks noChangeShapeType="1"/>
            </p:cNvSpPr>
            <p:nvPr/>
          </p:nvSpPr>
          <p:spPr bwMode="auto">
            <a:xfrm flipV="1">
              <a:off x="1752600" y="3429000"/>
              <a:ext cx="12954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87" name="Line 25">
              <a:extLst>
                <a:ext uri="{FF2B5EF4-FFF2-40B4-BE49-F238E27FC236}">
                  <a16:creationId xmlns:a16="http://schemas.microsoft.com/office/drawing/2014/main" id="{148BDEC6-A1FA-324F-BA0B-E63102EDAF91}"/>
                </a:ext>
              </a:extLst>
            </p:cNvPr>
            <p:cNvSpPr>
              <a:spLocks noChangeShapeType="1"/>
            </p:cNvSpPr>
            <p:nvPr/>
          </p:nvSpPr>
          <p:spPr bwMode="auto">
            <a:xfrm>
              <a:off x="3048000" y="3505200"/>
              <a:ext cx="0" cy="3048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4" name="Line 36">
              <a:extLst>
                <a:ext uri="{FF2B5EF4-FFF2-40B4-BE49-F238E27FC236}">
                  <a16:creationId xmlns:a16="http://schemas.microsoft.com/office/drawing/2014/main" id="{AF3627ED-CE63-F24D-886E-8AF4F4D53988}"/>
                </a:ext>
              </a:extLst>
            </p:cNvPr>
            <p:cNvSpPr>
              <a:spLocks noChangeShapeType="1"/>
            </p:cNvSpPr>
            <p:nvPr/>
          </p:nvSpPr>
          <p:spPr bwMode="auto">
            <a:xfrm flipV="1">
              <a:off x="1752600" y="3835400"/>
              <a:ext cx="8763000" cy="76200"/>
            </a:xfrm>
            <a:prstGeom prst="line">
              <a:avLst/>
            </a:prstGeom>
            <a:noFill/>
            <a:ln w="57150">
              <a:solidFill>
                <a:schemeClr val="tx1"/>
              </a:solidFill>
              <a:round/>
              <a:headEnd/>
              <a:tailEnd type="triangle" w="med" len="me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5" name="Line 39">
              <a:extLst>
                <a:ext uri="{FF2B5EF4-FFF2-40B4-BE49-F238E27FC236}">
                  <a16:creationId xmlns:a16="http://schemas.microsoft.com/office/drawing/2014/main" id="{C7F01A28-6B64-C041-9D6A-E1DDA7CD9427}"/>
                </a:ext>
              </a:extLst>
            </p:cNvPr>
            <p:cNvSpPr>
              <a:spLocks noChangeShapeType="1"/>
            </p:cNvSpPr>
            <p:nvPr/>
          </p:nvSpPr>
          <p:spPr bwMode="auto">
            <a:xfrm>
              <a:off x="3810000" y="2971800"/>
              <a:ext cx="0" cy="838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6" name="Line 40">
              <a:extLst>
                <a:ext uri="{FF2B5EF4-FFF2-40B4-BE49-F238E27FC236}">
                  <a16:creationId xmlns:a16="http://schemas.microsoft.com/office/drawing/2014/main" id="{1204C27A-D079-DF4F-8295-1A28DF193E04}"/>
                </a:ext>
              </a:extLst>
            </p:cNvPr>
            <p:cNvSpPr>
              <a:spLocks noChangeShapeType="1"/>
            </p:cNvSpPr>
            <p:nvPr/>
          </p:nvSpPr>
          <p:spPr bwMode="auto">
            <a:xfrm flipH="1">
              <a:off x="5562600" y="1752600"/>
              <a:ext cx="0" cy="20574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7" name="Line 41">
              <a:extLst>
                <a:ext uri="{FF2B5EF4-FFF2-40B4-BE49-F238E27FC236}">
                  <a16:creationId xmlns:a16="http://schemas.microsoft.com/office/drawing/2014/main" id="{08B7EA68-9E9C-AF47-85C2-F44ECBE40460}"/>
                </a:ext>
              </a:extLst>
            </p:cNvPr>
            <p:cNvSpPr>
              <a:spLocks noChangeShapeType="1"/>
            </p:cNvSpPr>
            <p:nvPr/>
          </p:nvSpPr>
          <p:spPr bwMode="auto">
            <a:xfrm flipH="1">
              <a:off x="6934200" y="1828800"/>
              <a:ext cx="0" cy="19812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8" name="Line 42">
              <a:extLst>
                <a:ext uri="{FF2B5EF4-FFF2-40B4-BE49-F238E27FC236}">
                  <a16:creationId xmlns:a16="http://schemas.microsoft.com/office/drawing/2014/main" id="{F4C98695-34EC-6842-BF16-45E611F3CA5C}"/>
                </a:ext>
              </a:extLst>
            </p:cNvPr>
            <p:cNvSpPr>
              <a:spLocks noChangeShapeType="1"/>
            </p:cNvSpPr>
            <p:nvPr/>
          </p:nvSpPr>
          <p:spPr bwMode="auto">
            <a:xfrm>
              <a:off x="7772400" y="3200400"/>
              <a:ext cx="0" cy="6096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699" name="Line 43">
              <a:extLst>
                <a:ext uri="{FF2B5EF4-FFF2-40B4-BE49-F238E27FC236}">
                  <a16:creationId xmlns:a16="http://schemas.microsoft.com/office/drawing/2014/main" id="{7E7532F1-7CF5-A048-B87F-7C8EBA0E8F9A}"/>
                </a:ext>
              </a:extLst>
            </p:cNvPr>
            <p:cNvSpPr>
              <a:spLocks noChangeShapeType="1"/>
            </p:cNvSpPr>
            <p:nvPr/>
          </p:nvSpPr>
          <p:spPr bwMode="auto">
            <a:xfrm>
              <a:off x="9144000" y="2667000"/>
              <a:ext cx="0" cy="1143000"/>
            </a:xfrm>
            <a:prstGeom prst="line">
              <a:avLst/>
            </a:prstGeom>
            <a:noFill/>
            <a:ln w="38100">
              <a:solidFill>
                <a:schemeClr val="hlink"/>
              </a:solidFill>
              <a:prstDash val="sysDot"/>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1700" name="Line 44">
              <a:extLst>
                <a:ext uri="{FF2B5EF4-FFF2-40B4-BE49-F238E27FC236}">
                  <a16:creationId xmlns:a16="http://schemas.microsoft.com/office/drawing/2014/main" id="{70DC3C4D-FE01-3540-B4BE-8C2E9779F33D}"/>
                </a:ext>
              </a:extLst>
            </p:cNvPr>
            <p:cNvSpPr>
              <a:spLocks noChangeShapeType="1"/>
            </p:cNvSpPr>
            <p:nvPr/>
          </p:nvSpPr>
          <p:spPr bwMode="auto">
            <a:xfrm flipV="1">
              <a:off x="9144000" y="2590800"/>
              <a:ext cx="1371600" cy="76200"/>
            </a:xfrm>
            <a:prstGeom prst="line">
              <a:avLst/>
            </a:prstGeom>
            <a:noFill/>
            <a:ln w="57150">
              <a:solidFill>
                <a:srgbClr val="FF0000"/>
              </a:solidFill>
              <a:round/>
              <a:headEnd/>
              <a:tailEnd/>
            </a:ln>
            <a:effectLst>
              <a:prstShdw prst="shdw13" dist="53882" dir="13500000">
                <a:schemeClr val="bg2">
                  <a:alpha val="50000"/>
                </a:schemeClr>
              </a:prstShdw>
            </a:effectLst>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VN"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endParaRPr>
            </a:p>
          </p:txBody>
        </p:sp>
      </p:grpSp>
      <p:sp>
        <p:nvSpPr>
          <p:cNvPr id="20502" name="Text Box 46">
            <a:extLst>
              <a:ext uri="{FF2B5EF4-FFF2-40B4-BE49-F238E27FC236}">
                <a16:creationId xmlns:a16="http://schemas.microsoft.com/office/drawing/2014/main" id="{2527E514-CAA8-D64F-87FC-18514A8AEEC2}"/>
              </a:ext>
            </a:extLst>
          </p:cNvPr>
          <p:cNvSpPr txBox="1">
            <a:spLocks noChangeArrowheads="1"/>
          </p:cNvSpPr>
          <p:nvPr/>
        </p:nvSpPr>
        <p:spPr bwMode="auto">
          <a:xfrm>
            <a:off x="-49551" y="2238018"/>
            <a:ext cx="1820530"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Quân chủ chuyên chế</a:t>
            </a:r>
          </a:p>
        </p:txBody>
      </p:sp>
      <p:sp>
        <p:nvSpPr>
          <p:cNvPr id="20503" name="Text Box 47">
            <a:extLst>
              <a:ext uri="{FF2B5EF4-FFF2-40B4-BE49-F238E27FC236}">
                <a16:creationId xmlns:a16="http://schemas.microsoft.com/office/drawing/2014/main" id="{EFA84EBC-7632-8445-A7C5-20385B7A9C3A}"/>
              </a:ext>
            </a:extLst>
          </p:cNvPr>
          <p:cNvSpPr txBox="1">
            <a:spLocks noChangeArrowheads="1"/>
          </p:cNvSpPr>
          <p:nvPr/>
        </p:nvSpPr>
        <p:spPr bwMode="auto">
          <a:xfrm>
            <a:off x="5194883" y="-5675"/>
            <a:ext cx="1885453"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CỘNG HÒA</a:t>
            </a:r>
          </a:p>
        </p:txBody>
      </p:sp>
      <p:sp>
        <p:nvSpPr>
          <p:cNvPr id="20504" name="Text Box 48">
            <a:extLst>
              <a:ext uri="{FF2B5EF4-FFF2-40B4-BE49-F238E27FC236}">
                <a16:creationId xmlns:a16="http://schemas.microsoft.com/office/drawing/2014/main" id="{59F463CF-128E-4A41-8880-9D2CC065A184}"/>
              </a:ext>
            </a:extLst>
          </p:cNvPr>
          <p:cNvSpPr txBox="1">
            <a:spLocks noChangeArrowheads="1"/>
          </p:cNvSpPr>
          <p:nvPr/>
        </p:nvSpPr>
        <p:spPr bwMode="auto">
          <a:xfrm rot="3898999">
            <a:off x="7359541" y="793060"/>
            <a:ext cx="1479572"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Độc tài quân sự</a:t>
            </a:r>
          </a:p>
        </p:txBody>
      </p:sp>
      <p:sp>
        <p:nvSpPr>
          <p:cNvPr id="20505" name="Text Box 49">
            <a:extLst>
              <a:ext uri="{FF2B5EF4-FFF2-40B4-BE49-F238E27FC236}">
                <a16:creationId xmlns:a16="http://schemas.microsoft.com/office/drawing/2014/main" id="{78E09530-CD1A-BE42-ADAD-71960C8ABE06}"/>
              </a:ext>
            </a:extLst>
          </p:cNvPr>
          <p:cNvSpPr txBox="1">
            <a:spLocks noChangeArrowheads="1"/>
          </p:cNvSpPr>
          <p:nvPr/>
        </p:nvSpPr>
        <p:spPr bwMode="auto">
          <a:xfrm>
            <a:off x="10367772" y="885024"/>
            <a:ext cx="1777784" cy="83099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Quân chủ lập hiến</a:t>
            </a:r>
          </a:p>
        </p:txBody>
      </p:sp>
      <p:sp>
        <p:nvSpPr>
          <p:cNvPr id="20507" name="Text Box 51">
            <a:extLst>
              <a:ext uri="{FF2B5EF4-FFF2-40B4-BE49-F238E27FC236}">
                <a16:creationId xmlns:a16="http://schemas.microsoft.com/office/drawing/2014/main" id="{7654E041-E3E0-4248-9FF0-EC5A5A9219F6}"/>
              </a:ext>
            </a:extLst>
          </p:cNvPr>
          <p:cNvSpPr txBox="1">
            <a:spLocks noChangeArrowheads="1"/>
          </p:cNvSpPr>
          <p:nvPr/>
        </p:nvSpPr>
        <p:spPr bwMode="auto">
          <a:xfrm rot="-2299193">
            <a:off x="2772808" y="784232"/>
            <a:ext cx="1520825" cy="46166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VN" sz="24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Nội chiến</a:t>
            </a:r>
          </a:p>
        </p:txBody>
      </p:sp>
      <p:sp>
        <p:nvSpPr>
          <p:cNvPr id="28" name="Text Box 48">
            <a:extLst>
              <a:ext uri="{FF2B5EF4-FFF2-40B4-BE49-F238E27FC236}">
                <a16:creationId xmlns:a16="http://schemas.microsoft.com/office/drawing/2014/main" id="{A29C3FCA-0838-9A4A-A252-A65E781678C2}"/>
              </a:ext>
            </a:extLst>
          </p:cNvPr>
          <p:cNvSpPr txBox="1">
            <a:spLocks noChangeArrowheads="1"/>
          </p:cNvSpPr>
          <p:nvPr/>
        </p:nvSpPr>
        <p:spPr bwMode="auto">
          <a:xfrm>
            <a:off x="8713513" y="2366473"/>
            <a:ext cx="1620901" cy="1200329"/>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VN" sz="2400" b="1" i="0" u="none" strike="noStrike" kern="1200" cap="none" spc="0" normalizeH="0" baseline="0" noProof="0">
                <a:ln>
                  <a:noFill/>
                </a:ln>
                <a:solidFill>
                  <a:srgbClr val="FFFF00"/>
                </a:solidFill>
                <a:effectLst/>
                <a:uLnTx/>
                <a:uFillTx/>
                <a:latin typeface="Times New Roman" panose="02020603050405020304" pitchFamily="18" charset="0"/>
                <a:cs typeface="Times New Roman" panose="02020603050405020304" pitchFamily="18" charset="0"/>
              </a:rPr>
              <a:t>QH thỏa hiệp với PK cũ</a:t>
            </a:r>
          </a:p>
        </p:txBody>
      </p:sp>
      <p:grpSp>
        <p:nvGrpSpPr>
          <p:cNvPr id="10274" name="Group 55">
            <a:extLst>
              <a:ext uri="{FF2B5EF4-FFF2-40B4-BE49-F238E27FC236}">
                <a16:creationId xmlns:a16="http://schemas.microsoft.com/office/drawing/2014/main" id="{19E3A20E-77EE-984B-B9D5-6EAAAD0A1460}"/>
              </a:ext>
            </a:extLst>
          </p:cNvPr>
          <p:cNvGrpSpPr>
            <a:grpSpLocks/>
          </p:cNvGrpSpPr>
          <p:nvPr/>
        </p:nvGrpSpPr>
        <p:grpSpPr bwMode="auto">
          <a:xfrm>
            <a:off x="91571" y="4419905"/>
            <a:ext cx="1732657" cy="2542078"/>
            <a:chOff x="216" y="912"/>
            <a:chExt cx="1028" cy="1168"/>
          </a:xfrm>
        </p:grpSpPr>
        <p:pic>
          <p:nvPicPr>
            <p:cNvPr id="71712" name="Picture 14" descr="sac lo">
              <a:extLst>
                <a:ext uri="{FF2B5EF4-FFF2-40B4-BE49-F238E27FC236}">
                  <a16:creationId xmlns:a16="http://schemas.microsoft.com/office/drawing/2014/main" id="{50BB24FD-C4F8-984A-8072-98EEAEEF29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 y="912"/>
              <a:ext cx="1028" cy="1104"/>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1713" name="Text Box 16">
              <a:extLst>
                <a:ext uri="{FF2B5EF4-FFF2-40B4-BE49-F238E27FC236}">
                  <a16:creationId xmlns:a16="http://schemas.microsoft.com/office/drawing/2014/main" id="{B5CA4065-485E-554F-8F86-53ECA3E7C967}"/>
                </a:ext>
              </a:extLst>
            </p:cNvPr>
            <p:cNvSpPr txBox="1">
              <a:spLocks noChangeArrowheads="1"/>
            </p:cNvSpPr>
            <p:nvPr/>
          </p:nvSpPr>
          <p:spPr bwMode="auto">
            <a:xfrm>
              <a:off x="433" y="1868"/>
              <a:ext cx="74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VN" sz="1600" b="1"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Sác Lơ I</a:t>
              </a:r>
            </a:p>
          </p:txBody>
        </p:sp>
      </p:grpSp>
      <p:grpSp>
        <p:nvGrpSpPr>
          <p:cNvPr id="10269" name="Group 56">
            <a:extLst>
              <a:ext uri="{FF2B5EF4-FFF2-40B4-BE49-F238E27FC236}">
                <a16:creationId xmlns:a16="http://schemas.microsoft.com/office/drawing/2014/main" id="{15226BDE-18BF-4B4E-8524-7BA7548159E0}"/>
              </a:ext>
            </a:extLst>
          </p:cNvPr>
          <p:cNvGrpSpPr>
            <a:grpSpLocks/>
          </p:cNvGrpSpPr>
          <p:nvPr/>
        </p:nvGrpSpPr>
        <p:grpSpPr bwMode="auto">
          <a:xfrm>
            <a:off x="6518177" y="4497393"/>
            <a:ext cx="1581150" cy="2277697"/>
            <a:chOff x="2188" y="912"/>
            <a:chExt cx="1028" cy="1141"/>
          </a:xfrm>
        </p:grpSpPr>
        <p:pic>
          <p:nvPicPr>
            <p:cNvPr id="71710" name="Picture 20" descr="cromwell">
              <a:extLst>
                <a:ext uri="{FF2B5EF4-FFF2-40B4-BE49-F238E27FC236}">
                  <a16:creationId xmlns:a16="http://schemas.microsoft.com/office/drawing/2014/main" id="{A7287282-DFD4-3147-B5F9-D4F982087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8" y="912"/>
              <a:ext cx="1028" cy="1104"/>
            </a:xfrm>
            <a:prstGeom prst="rect">
              <a:avLst/>
            </a:prstGeom>
            <a:solidFill>
              <a:srgbClr val="336699"/>
            </a:solidFill>
            <a:ln w="9525">
              <a:solidFill>
                <a:srgbClr val="6699FF"/>
              </a:solidFill>
              <a:miter lim="800000"/>
              <a:headEnd/>
              <a:tailEnd/>
            </a:ln>
          </p:spPr>
        </p:pic>
        <p:sp>
          <p:nvSpPr>
            <p:cNvPr id="71711" name="Text Box 22">
              <a:extLst>
                <a:ext uri="{FF2B5EF4-FFF2-40B4-BE49-F238E27FC236}">
                  <a16:creationId xmlns:a16="http://schemas.microsoft.com/office/drawing/2014/main" id="{1616FCE0-5E15-9F46-B1C6-9601DD4C6D1D}"/>
                </a:ext>
              </a:extLst>
            </p:cNvPr>
            <p:cNvSpPr txBox="1">
              <a:spLocks noChangeArrowheads="1"/>
            </p:cNvSpPr>
            <p:nvPr/>
          </p:nvSpPr>
          <p:spPr bwMode="auto">
            <a:xfrm>
              <a:off x="2188" y="1797"/>
              <a:ext cx="1028" cy="256"/>
            </a:xfrm>
            <a:prstGeom prst="rect">
              <a:avLst/>
            </a:prstGeom>
            <a:solidFill>
              <a:schemeClr val="bg1"/>
            </a:solidFill>
            <a:ln w="9525">
              <a:solidFill>
                <a:srgbClr val="6699FF"/>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VN" sz="16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Crôm-oen</a:t>
              </a:r>
            </a:p>
          </p:txBody>
        </p:sp>
      </p:grpSp>
      <p:pic>
        <p:nvPicPr>
          <p:cNvPr id="10270" name="Picture 26" descr="liam 3">
            <a:extLst>
              <a:ext uri="{FF2B5EF4-FFF2-40B4-BE49-F238E27FC236}">
                <a16:creationId xmlns:a16="http://schemas.microsoft.com/office/drawing/2014/main" id="{35F76542-E1CC-C94B-BAF6-53500B576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3611" y="4943254"/>
            <a:ext cx="1427250" cy="1910673"/>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165D6DAE-B06E-A94A-FA7A-1868AC3C1EC0}"/>
              </a:ext>
            </a:extLst>
          </p:cNvPr>
          <p:cNvPicPr>
            <a:picLocks noChangeAspect="1"/>
          </p:cNvPicPr>
          <p:nvPr/>
        </p:nvPicPr>
        <p:blipFill>
          <a:blip r:embed="rId5"/>
          <a:stretch>
            <a:fillRect/>
          </a:stretch>
        </p:blipFill>
        <p:spPr>
          <a:xfrm>
            <a:off x="3892915" y="5138914"/>
            <a:ext cx="2260240" cy="1637339"/>
          </a:xfrm>
          <a:prstGeom prst="rect">
            <a:avLst/>
          </a:prstGeom>
        </p:spPr>
      </p:pic>
      <p:sp>
        <p:nvSpPr>
          <p:cNvPr id="2" name="Rectangle: Rounded Corners 1">
            <a:extLst>
              <a:ext uri="{FF2B5EF4-FFF2-40B4-BE49-F238E27FC236}">
                <a16:creationId xmlns:a16="http://schemas.microsoft.com/office/drawing/2014/main" id="{0F76746C-A246-BCF9-FD8C-284157E1C405}"/>
              </a:ext>
            </a:extLst>
          </p:cNvPr>
          <p:cNvSpPr/>
          <p:nvPr/>
        </p:nvSpPr>
        <p:spPr>
          <a:xfrm>
            <a:off x="1770979" y="5959470"/>
            <a:ext cx="9113326" cy="741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Đỉnh cao của cách mạng tư sản Anh là sự kiện nào?</a:t>
            </a:r>
          </a:p>
        </p:txBody>
      </p:sp>
      <p:sp>
        <p:nvSpPr>
          <p:cNvPr id="3" name="TextBox 2">
            <a:extLst>
              <a:ext uri="{FF2B5EF4-FFF2-40B4-BE49-F238E27FC236}">
                <a16:creationId xmlns:a16="http://schemas.microsoft.com/office/drawing/2014/main" id="{172AD6DD-B319-90D2-7EB3-8F68ECCC06F1}"/>
              </a:ext>
            </a:extLst>
          </p:cNvPr>
          <p:cNvSpPr txBox="1"/>
          <p:nvPr/>
        </p:nvSpPr>
        <p:spPr>
          <a:xfrm>
            <a:off x="9677" y="2273965"/>
            <a:ext cx="1468709" cy="646331"/>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chuyên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chế</a:t>
            </a:r>
            <a:endParaRPr lang="en-US"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893005F-5526-EF23-40E1-78FB6F1EDF07}"/>
              </a:ext>
            </a:extLst>
          </p:cNvPr>
          <p:cNvSpPr txBox="1"/>
          <p:nvPr/>
        </p:nvSpPr>
        <p:spPr>
          <a:xfrm rot="19504259">
            <a:off x="2871202" y="1350484"/>
            <a:ext cx="1468709"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chiến</a:t>
            </a:r>
            <a:endParaRPr lang="en-US"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EAD4668-FF59-D25E-BE8C-899D5192B426}"/>
              </a:ext>
            </a:extLst>
          </p:cNvPr>
          <p:cNvSpPr txBox="1"/>
          <p:nvPr/>
        </p:nvSpPr>
        <p:spPr>
          <a:xfrm rot="3817263">
            <a:off x="7384313" y="1467573"/>
            <a:ext cx="1729635"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Độc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tài</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sự</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29A267B-BD3B-D7B2-C003-3324C251C225}"/>
              </a:ext>
            </a:extLst>
          </p:cNvPr>
          <p:cNvSpPr txBox="1"/>
          <p:nvPr/>
        </p:nvSpPr>
        <p:spPr>
          <a:xfrm rot="21166785">
            <a:off x="9303766" y="1307627"/>
            <a:ext cx="2481139" cy="369332"/>
          </a:xfrm>
          <a:prstGeom prst="rect">
            <a:avLst/>
          </a:prstGeom>
          <a:noFill/>
          <a:ln w="3175">
            <a:noFill/>
          </a:ln>
        </p:spPr>
        <p:txBody>
          <a:bodyPr wrap="square" rtlCol="0">
            <a:spAutoFit/>
          </a:bodyPr>
          <a:lstStyle/>
          <a:p>
            <a:pPr algn="ctr"/>
            <a:r>
              <a:rPr lang="en-US" b="1" dirty="0" err="1">
                <a:latin typeface="Times New Roman" panose="02020603050405020304" pitchFamily="18" charset="0"/>
                <a:cs typeface="Times New Roman" panose="02020603050405020304" pitchFamily="18" charset="0"/>
              </a:rPr>
              <a:t>Quân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chủ</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hiến</a:t>
            </a:r>
            <a:endParaRPr lang="en-US"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7330A1-D22E-411C-2D94-CB5E8A9B2E3A}"/>
              </a:ext>
            </a:extLst>
          </p:cNvPr>
          <p:cNvSpPr txBox="1"/>
          <p:nvPr/>
        </p:nvSpPr>
        <p:spPr>
          <a:xfrm>
            <a:off x="5429735" y="73188"/>
            <a:ext cx="1468709" cy="369332"/>
          </a:xfrm>
          <a:prstGeom prst="rect">
            <a:avLst/>
          </a:prstGeom>
          <a:noFill/>
          <a:ln w="3175">
            <a:noFill/>
          </a:ln>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CỘNG HÒA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02"/>
                                        </p:tgtEl>
                                        <p:attrNameLst>
                                          <p:attrName>style.visibility</p:attrName>
                                        </p:attrNameLst>
                                      </p:cBhvr>
                                      <p:to>
                                        <p:strVal val="visible"/>
                                      </p:to>
                                    </p:set>
                                    <p:animEffect transition="in" filter="fade">
                                      <p:cBhvr>
                                        <p:cTn id="7" dur="1000"/>
                                        <p:tgtEl>
                                          <p:spTgt spid="20502"/>
                                        </p:tgtEl>
                                      </p:cBhvr>
                                    </p:animEffect>
                                    <p:anim calcmode="lin" valueType="num">
                                      <p:cBhvr>
                                        <p:cTn id="8" dur="1000" fill="hold"/>
                                        <p:tgtEl>
                                          <p:spTgt spid="20502"/>
                                        </p:tgtEl>
                                        <p:attrNameLst>
                                          <p:attrName>ppt_x</p:attrName>
                                        </p:attrNameLst>
                                      </p:cBhvr>
                                      <p:tavLst>
                                        <p:tav tm="0">
                                          <p:val>
                                            <p:strVal val="#ppt_x"/>
                                          </p:val>
                                        </p:tav>
                                        <p:tav tm="100000">
                                          <p:val>
                                            <p:strVal val="#ppt_x"/>
                                          </p:val>
                                        </p:tav>
                                      </p:tavLst>
                                    </p:anim>
                                    <p:anim calcmode="lin" valueType="num">
                                      <p:cBhvr>
                                        <p:cTn id="9" dur="1000" fill="hold"/>
                                        <p:tgtEl>
                                          <p:spTgt spid="2050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74"/>
                                        </p:tgtEl>
                                        <p:attrNameLst>
                                          <p:attrName>style.visibility</p:attrName>
                                        </p:attrNameLst>
                                      </p:cBhvr>
                                      <p:to>
                                        <p:strVal val="visible"/>
                                      </p:to>
                                    </p:set>
                                    <p:animEffect transition="in" filter="fade">
                                      <p:cBhvr>
                                        <p:cTn id="12" dur="1000"/>
                                        <p:tgtEl>
                                          <p:spTgt spid="10274"/>
                                        </p:tgtEl>
                                      </p:cBhvr>
                                    </p:animEffect>
                                    <p:anim calcmode="lin" valueType="num">
                                      <p:cBhvr>
                                        <p:cTn id="13" dur="1000" fill="hold"/>
                                        <p:tgtEl>
                                          <p:spTgt spid="10274"/>
                                        </p:tgtEl>
                                        <p:attrNameLst>
                                          <p:attrName>ppt_x</p:attrName>
                                        </p:attrNameLst>
                                      </p:cBhvr>
                                      <p:tavLst>
                                        <p:tav tm="0">
                                          <p:val>
                                            <p:strVal val="#ppt_x"/>
                                          </p:val>
                                        </p:tav>
                                        <p:tav tm="100000">
                                          <p:val>
                                            <p:strVal val="#ppt_x"/>
                                          </p:val>
                                        </p:tav>
                                      </p:tavLst>
                                    </p:anim>
                                    <p:anim calcmode="lin" valueType="num">
                                      <p:cBhvr>
                                        <p:cTn id="14" dur="1000" fill="hold"/>
                                        <p:tgtEl>
                                          <p:spTgt spid="10274"/>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barn(inVertical)">
                                      <p:cBhvr>
                                        <p:cTn id="17" dur="500"/>
                                        <p:tgtEl>
                                          <p:spTgt spid="2048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491"/>
                                        </p:tgtEl>
                                        <p:attrNameLst>
                                          <p:attrName>style.visibility</p:attrName>
                                        </p:attrNameLst>
                                      </p:cBhvr>
                                      <p:to>
                                        <p:strVal val="visible"/>
                                      </p:to>
                                    </p:set>
                                    <p:animEffect transition="in" filter="wipe(down)">
                                      <p:cBhvr>
                                        <p:cTn id="22" dur="500"/>
                                        <p:tgtEl>
                                          <p:spTgt spid="2049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0492"/>
                                        </p:tgtEl>
                                        <p:attrNameLst>
                                          <p:attrName>style.visibility</p:attrName>
                                        </p:attrNameLst>
                                      </p:cBhvr>
                                      <p:to>
                                        <p:strVal val="visible"/>
                                      </p:to>
                                    </p:set>
                                    <p:animEffect transition="in" filter="barn(inVertical)">
                                      <p:cBhvr>
                                        <p:cTn id="25" dur="500"/>
                                        <p:tgtEl>
                                          <p:spTgt spid="2049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0507"/>
                                        </p:tgtEl>
                                        <p:attrNameLst>
                                          <p:attrName>style.visibility</p:attrName>
                                        </p:attrNameLst>
                                      </p:cBhvr>
                                      <p:to>
                                        <p:strVal val="visible"/>
                                      </p:to>
                                    </p:set>
                                    <p:animEffect transition="in" filter="barn(inVertical)">
                                      <p:cBhvr>
                                        <p:cTn id="28" dur="500"/>
                                        <p:tgtEl>
                                          <p:spTgt spid="20507"/>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30"/>
                                        </p:tgtEl>
                                      </p:cBhvr>
                                    </p:animEffect>
                                    <p:set>
                                      <p:cBhvr>
                                        <p:cTn id="37" dur="1" fill="hold">
                                          <p:stCondLst>
                                            <p:cond delay="499"/>
                                          </p:stCondLst>
                                        </p:cTn>
                                        <p:tgtEl>
                                          <p:spTgt spid="30"/>
                                        </p:tgtEl>
                                        <p:attrNameLst>
                                          <p:attrName>style.visibility</p:attrName>
                                        </p:attrNameLst>
                                      </p:cBhvr>
                                      <p:to>
                                        <p:strVal val="hidden"/>
                                      </p:to>
                                    </p:set>
                                  </p:childTnLst>
                                </p:cTn>
                              </p:par>
                              <p:par>
                                <p:cTn id="38" presetID="16" presetClass="entr" presetSubtype="21" fill="hold" grpId="0" nodeType="withEffect">
                                  <p:stCondLst>
                                    <p:cond delay="0"/>
                                  </p:stCondLst>
                                  <p:childTnLst>
                                    <p:set>
                                      <p:cBhvr>
                                        <p:cTn id="39" dur="1" fill="hold">
                                          <p:stCondLst>
                                            <p:cond delay="0"/>
                                          </p:stCondLst>
                                        </p:cTn>
                                        <p:tgtEl>
                                          <p:spTgt spid="20493"/>
                                        </p:tgtEl>
                                        <p:attrNameLst>
                                          <p:attrName>style.visibility</p:attrName>
                                        </p:attrNameLst>
                                      </p:cBhvr>
                                      <p:to>
                                        <p:strVal val="visible"/>
                                      </p:to>
                                    </p:set>
                                    <p:animEffect transition="in" filter="barn(inVertical)">
                                      <p:cBhvr>
                                        <p:cTn id="40" dur="500"/>
                                        <p:tgtEl>
                                          <p:spTgt spid="20493"/>
                                        </p:tgtEl>
                                      </p:cBhvr>
                                    </p:animEffect>
                                  </p:childTnLst>
                                </p:cTn>
                              </p:par>
                              <p:par>
                                <p:cTn id="41" presetID="6" presetClass="entr" presetSubtype="16" fill="hold" nodeType="withEffect">
                                  <p:stCondLst>
                                    <p:cond delay="0"/>
                                  </p:stCondLst>
                                  <p:childTnLst>
                                    <p:set>
                                      <p:cBhvr>
                                        <p:cTn id="42" dur="1" fill="hold">
                                          <p:stCondLst>
                                            <p:cond delay="0"/>
                                          </p:stCondLst>
                                        </p:cTn>
                                        <p:tgtEl>
                                          <p:spTgt spid="10269"/>
                                        </p:tgtEl>
                                        <p:attrNameLst>
                                          <p:attrName>style.visibility</p:attrName>
                                        </p:attrNameLst>
                                      </p:cBhvr>
                                      <p:to>
                                        <p:strVal val="visible"/>
                                      </p:to>
                                    </p:set>
                                    <p:animEffect transition="in" filter="circle(in)">
                                      <p:cBhvr>
                                        <p:cTn id="43" dur="2000"/>
                                        <p:tgtEl>
                                          <p:spTgt spid="1026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0503"/>
                                        </p:tgtEl>
                                        <p:attrNameLst>
                                          <p:attrName>style.visibility</p:attrName>
                                        </p:attrNameLst>
                                      </p:cBhvr>
                                      <p:to>
                                        <p:strVal val="visible"/>
                                      </p:to>
                                    </p:set>
                                    <p:animEffect transition="in" filter="wipe(down)">
                                      <p:cBhvr>
                                        <p:cTn id="46" dur="500"/>
                                        <p:tgtEl>
                                          <p:spTgt spid="2050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0494"/>
                                        </p:tgtEl>
                                        <p:attrNameLst>
                                          <p:attrName>style.visibility</p:attrName>
                                        </p:attrNameLst>
                                      </p:cBhvr>
                                      <p:to>
                                        <p:strVal val="visible"/>
                                      </p:to>
                                    </p:set>
                                    <p:animEffect transition="in" filter="wipe(down)">
                                      <p:cBhvr>
                                        <p:cTn id="51" dur="500"/>
                                        <p:tgtEl>
                                          <p:spTgt spid="2049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20504"/>
                                        </p:tgtEl>
                                        <p:attrNameLst>
                                          <p:attrName>style.visibility</p:attrName>
                                        </p:attrNameLst>
                                      </p:cBhvr>
                                      <p:to>
                                        <p:strVal val="visible"/>
                                      </p:to>
                                    </p:set>
                                    <p:animEffect transition="in" filter="wipe(down)">
                                      <p:cBhvr>
                                        <p:cTn id="54" dur="500"/>
                                        <p:tgtEl>
                                          <p:spTgt spid="2050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1" fill="hold" nodeType="clickEffect">
                                  <p:stCondLst>
                                    <p:cond delay="0"/>
                                  </p:stCondLst>
                                  <p:childTnLst>
                                    <p:animEffect transition="out" filter="wipe(up)">
                                      <p:cBhvr>
                                        <p:cTn id="58" dur="500"/>
                                        <p:tgtEl>
                                          <p:spTgt spid="10269"/>
                                        </p:tgtEl>
                                      </p:cBhvr>
                                    </p:animEffect>
                                    <p:set>
                                      <p:cBhvr>
                                        <p:cTn id="59" dur="1" fill="hold">
                                          <p:stCondLst>
                                            <p:cond delay="499"/>
                                          </p:stCondLst>
                                        </p:cTn>
                                        <p:tgtEl>
                                          <p:spTgt spid="10269"/>
                                        </p:tgtEl>
                                        <p:attrNameLst>
                                          <p:attrName>style.visibility</p:attrName>
                                        </p:attrNameLst>
                                      </p:cBhvr>
                                      <p:to>
                                        <p:strVal val="hidden"/>
                                      </p:to>
                                    </p:set>
                                  </p:childTnLst>
                                </p:cTn>
                              </p:par>
                              <p:par>
                                <p:cTn id="60" presetID="22" presetClass="entr" presetSubtype="4"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20490"/>
                                        </p:tgtEl>
                                        <p:attrNameLst>
                                          <p:attrName>style.visibility</p:attrName>
                                        </p:attrNameLst>
                                      </p:cBhvr>
                                      <p:to>
                                        <p:strVal val="visible"/>
                                      </p:to>
                                    </p:set>
                                    <p:animEffect transition="in" filter="wipe(down)">
                                      <p:cBhvr>
                                        <p:cTn id="65" dur="500"/>
                                        <p:tgtEl>
                                          <p:spTgt spid="20490"/>
                                        </p:tgtEl>
                                      </p:cBhvr>
                                    </p:animEffect>
                                  </p:childTnLst>
                                </p:cTn>
                              </p:par>
                            </p:childTnLst>
                          </p:cTn>
                        </p:par>
                        <p:par>
                          <p:cTn id="66" fill="hold">
                            <p:stCondLst>
                              <p:cond delay="500"/>
                            </p:stCondLst>
                            <p:childTnLst>
                              <p:par>
                                <p:cTn id="67" presetID="22" presetClass="entr" presetSubtype="4" fill="hold" nodeType="afterEffect">
                                  <p:stCondLst>
                                    <p:cond delay="0"/>
                                  </p:stCondLst>
                                  <p:childTnLst>
                                    <p:set>
                                      <p:cBhvr>
                                        <p:cTn id="68" dur="1" fill="hold">
                                          <p:stCondLst>
                                            <p:cond delay="0"/>
                                          </p:stCondLst>
                                        </p:cTn>
                                        <p:tgtEl>
                                          <p:spTgt spid="10270"/>
                                        </p:tgtEl>
                                        <p:attrNameLst>
                                          <p:attrName>style.visibility</p:attrName>
                                        </p:attrNameLst>
                                      </p:cBhvr>
                                      <p:to>
                                        <p:strVal val="visible"/>
                                      </p:to>
                                    </p:set>
                                    <p:animEffect transition="in" filter="wipe(down)">
                                      <p:cBhvr>
                                        <p:cTn id="69" dur="500"/>
                                        <p:tgtEl>
                                          <p:spTgt spid="1027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0505"/>
                                        </p:tgtEl>
                                        <p:attrNameLst>
                                          <p:attrName>style.visibility</p:attrName>
                                        </p:attrNameLst>
                                      </p:cBhvr>
                                      <p:to>
                                        <p:strVal val="visible"/>
                                      </p:to>
                                    </p:set>
                                    <p:animEffect transition="in" filter="wipe(down)">
                                      <p:cBhvr>
                                        <p:cTn id="74" dur="500"/>
                                        <p:tgtEl>
                                          <p:spTgt spid="20505"/>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37" fill="hold" grpId="0" nodeType="click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barn(outVertical)">
                                      <p:cBhvr>
                                        <p:cTn id="79" dur="500"/>
                                        <p:tgtEl>
                                          <p:spTgt spid="2"/>
                                        </p:tgtEl>
                                      </p:cBhvr>
                                    </p:animEffect>
                                  </p:childTnLst>
                                </p:cTn>
                              </p:par>
                              <p:par>
                                <p:cTn id="80" presetID="6" presetClass="entr" presetSubtype="16" fill="hold" grpId="0" nodeType="with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circle(in)">
                                      <p:cBhvr>
                                        <p:cTn id="82" dur="2000"/>
                                        <p:tgtEl>
                                          <p:spTgt spid="3"/>
                                        </p:tgtEl>
                                      </p:cBhvr>
                                    </p:animEffect>
                                  </p:childTnLst>
                                </p:cTn>
                              </p:par>
                              <p:par>
                                <p:cTn id="83" presetID="6" presetClass="entr" presetSubtype="16" fill="hold" grpId="0" nodeType="withEffect">
                                  <p:stCondLst>
                                    <p:cond delay="0"/>
                                  </p:stCondLst>
                                  <p:childTnLst>
                                    <p:set>
                                      <p:cBhvr>
                                        <p:cTn id="84" dur="1" fill="hold">
                                          <p:stCondLst>
                                            <p:cond delay="0"/>
                                          </p:stCondLst>
                                        </p:cTn>
                                        <p:tgtEl>
                                          <p:spTgt spid="4"/>
                                        </p:tgtEl>
                                        <p:attrNameLst>
                                          <p:attrName>style.visibility</p:attrName>
                                        </p:attrNameLst>
                                      </p:cBhvr>
                                      <p:to>
                                        <p:strVal val="visible"/>
                                      </p:to>
                                    </p:set>
                                    <p:animEffect transition="in" filter="circle(in)">
                                      <p:cBhvr>
                                        <p:cTn id="85" dur="2000"/>
                                        <p:tgtEl>
                                          <p:spTgt spid="4"/>
                                        </p:tgtEl>
                                      </p:cBhvr>
                                    </p:animEffect>
                                  </p:childTnLst>
                                </p:cTn>
                              </p:par>
                              <p:par>
                                <p:cTn id="86" presetID="6" presetClass="entr" presetSubtype="16" fill="hold" grpId="0" nodeType="with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circle(in)">
                                      <p:cBhvr>
                                        <p:cTn id="88" dur="2000"/>
                                        <p:tgtEl>
                                          <p:spTgt spid="5"/>
                                        </p:tgtEl>
                                      </p:cBhvr>
                                    </p:animEffect>
                                  </p:childTnLst>
                                </p:cTn>
                              </p:par>
                              <p:par>
                                <p:cTn id="89" presetID="6" presetClass="entr" presetSubtype="16" fill="hold" grpId="0" nodeType="with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circle(in)">
                                      <p:cBhvr>
                                        <p:cTn id="91" dur="2000"/>
                                        <p:tgtEl>
                                          <p:spTgt spid="6"/>
                                        </p:tgtEl>
                                      </p:cBhvr>
                                    </p:animEffect>
                                  </p:childTnLst>
                                </p:cTn>
                              </p:par>
                            </p:childTnLst>
                          </p:cTn>
                        </p:par>
                      </p:childTnLst>
                    </p:cTn>
                  </p:par>
                  <p:par>
                    <p:cTn id="92" fill="hold">
                      <p:stCondLst>
                        <p:cond delay="indefinite"/>
                      </p:stCondLst>
                      <p:childTnLst>
                        <p:par>
                          <p:cTn id="93" fill="hold">
                            <p:stCondLst>
                              <p:cond delay="0"/>
                            </p:stCondLst>
                            <p:childTnLst>
                              <p:par>
                                <p:cTn id="94" presetID="6" presetClass="entr" presetSubtype="16"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circle(in)">
                                      <p:cBhvr>
                                        <p:cTn id="9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p:bldP spid="20490" grpId="0"/>
      <p:bldP spid="20491" grpId="0"/>
      <p:bldP spid="20492" grpId="0"/>
      <p:bldP spid="20493" grpId="0"/>
      <p:bldP spid="20494" grpId="0"/>
      <p:bldP spid="20502" grpId="0"/>
      <p:bldP spid="20503" grpId="0"/>
      <p:bldP spid="20504" grpId="0"/>
      <p:bldP spid="20505" grpId="0"/>
      <p:bldP spid="20507" grpId="0"/>
      <p:bldP spid="28" grpId="0"/>
      <p:bldP spid="2" grpId="0" animBg="1"/>
      <p:bldP spid="3" grpId="0"/>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00BEFA7-1DB3-474D-8BAF-2E5147E4340E}"/>
              </a:ext>
            </a:extLst>
          </p:cNvPr>
          <p:cNvSpPr txBox="1"/>
          <p:nvPr/>
        </p:nvSpPr>
        <p:spPr>
          <a:xfrm>
            <a:off x="1347086" y="244236"/>
            <a:ext cx="9814560" cy="830997"/>
          </a:xfrm>
          <a:prstGeom prst="rect">
            <a:avLst/>
          </a:prstGeom>
          <a:noFill/>
        </p:spPr>
        <p:txBody>
          <a:bodyPr wrap="square" rtlCol="0">
            <a:spAutoFit/>
          </a:bodyPr>
          <a:lstStyle/>
          <a:p>
            <a:pPr algn="ctr"/>
            <a:r>
              <a:rPr lang="en-US" sz="2400" b="1" dirty="0">
                <a:solidFill>
                  <a:srgbClr val="0066FF"/>
                </a:solidFill>
                <a:latin typeface="Times New Roman" panose="02020603050405020304" pitchFamily="18" charset="0"/>
                <a:cs typeface="Times New Roman" panose="02020603050405020304" pitchFamily="18" charset="0"/>
              </a:rPr>
              <a:t>BÀI 1. CÁCH MẠNG TƯ SẢN ANH VÀ CHIẾN TRANH GIÀNH ĐỘC LẬP CỦA 13 TUỘC ĐỊA ANH Ở BẮC MĨ</a:t>
            </a:r>
          </a:p>
        </p:txBody>
      </p:sp>
      <p:sp>
        <p:nvSpPr>
          <p:cNvPr id="17" name="TextBox 16">
            <a:extLst>
              <a:ext uri="{FF2B5EF4-FFF2-40B4-BE49-F238E27FC236}">
                <a16:creationId xmlns:a16="http://schemas.microsoft.com/office/drawing/2014/main" id="{CF19903A-A528-F1BD-73A3-7C2A3AA6FE3B}"/>
              </a:ext>
            </a:extLst>
          </p:cNvPr>
          <p:cNvSpPr txBox="1"/>
          <p:nvPr/>
        </p:nvSpPr>
        <p:spPr>
          <a:xfrm>
            <a:off x="498897" y="1075233"/>
            <a:ext cx="9092142"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b, </a:t>
            </a:r>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r>
              <a:rPr lang="en-US" sz="3200" b="1" dirty="0">
                <a:latin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tính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chính</a:t>
            </a:r>
            <a:endParaRPr lang="en-US" sz="32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BB51391-E18F-13D8-F690-AE88BC2EDFD1}"/>
              </a:ext>
            </a:extLst>
          </p:cNvPr>
          <p:cNvPicPr>
            <a:picLocks noChangeAspect="1"/>
          </p:cNvPicPr>
          <p:nvPr/>
        </p:nvPicPr>
        <p:blipFill>
          <a:blip r:embed="rId3"/>
          <a:stretch>
            <a:fillRect/>
          </a:stretch>
        </p:blipFill>
        <p:spPr>
          <a:xfrm>
            <a:off x="1001485" y="1660008"/>
            <a:ext cx="9814560" cy="4476615"/>
          </a:xfrm>
          <a:prstGeom prst="rect">
            <a:avLst/>
          </a:prstGeom>
        </p:spPr>
      </p:pic>
    </p:spTree>
    <p:extLst>
      <p:ext uri="{BB962C8B-B14F-4D97-AF65-F5344CB8AC3E}">
        <p14:creationId xmlns:p14="http://schemas.microsoft.com/office/powerpoint/2010/main" val="2350763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2">
            <a:extLst>
              <a:ext uri="{FF2B5EF4-FFF2-40B4-BE49-F238E27FC236}">
                <a16:creationId xmlns:a16="http://schemas.microsoft.com/office/drawing/2014/main" id="{5282DF54-D979-4EFD-ADD3-2DF3F857DA7E}"/>
              </a:ext>
            </a:extLst>
          </p:cNvPr>
          <p:cNvSpPr/>
          <p:nvPr/>
        </p:nvSpPr>
        <p:spPr>
          <a:xfrm>
            <a:off x="-1" y="0"/>
            <a:ext cx="2434167" cy="6858000"/>
          </a:xfrm>
          <a:prstGeom prst="rect">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9" name="Freeform: Shape 8">
            <a:extLst>
              <a:ext uri="{FF2B5EF4-FFF2-40B4-BE49-F238E27FC236}">
                <a16:creationId xmlns:a16="http://schemas.microsoft.com/office/drawing/2014/main" id="{0A11A95B-755F-415D-8504-BB1631B1DE7E}"/>
              </a:ext>
            </a:extLst>
          </p:cNvPr>
          <p:cNvSpPr/>
          <p:nvPr/>
        </p:nvSpPr>
        <p:spPr>
          <a:xfrm>
            <a:off x="3532804" y="960120"/>
            <a:ext cx="1524000" cy="2134716"/>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9194"/>
              <a:gd name="connsiteX1" fmla="*/ 679450 w 1663700"/>
              <a:gd name="connsiteY1" fmla="*/ 1831058 h 2119194"/>
              <a:gd name="connsiteX2" fmla="*/ 793750 w 1663700"/>
              <a:gd name="connsiteY2" fmla="*/ 268958 h 2119194"/>
              <a:gd name="connsiteX3" fmla="*/ 1663700 w 1663700"/>
              <a:gd name="connsiteY3" fmla="*/ 8608 h 2119194"/>
            </a:gdLst>
            <a:ahLst/>
            <a:cxnLst>
              <a:cxn ang="0">
                <a:pos x="connsiteX0" y="connsiteY0"/>
              </a:cxn>
              <a:cxn ang="0">
                <a:pos x="connsiteX1" y="connsiteY1"/>
              </a:cxn>
              <a:cxn ang="0">
                <a:pos x="connsiteX2" y="connsiteY2"/>
              </a:cxn>
              <a:cxn ang="0">
                <a:pos x="connsiteX3" y="connsiteY3"/>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a:ea typeface="+mn-ea"/>
              <a:cs typeface="+mn-cs"/>
            </a:endParaRPr>
          </a:p>
        </p:txBody>
      </p:sp>
      <p:sp>
        <p:nvSpPr>
          <p:cNvPr id="10" name="Freeform: Shape 9">
            <a:extLst>
              <a:ext uri="{FF2B5EF4-FFF2-40B4-BE49-F238E27FC236}">
                <a16:creationId xmlns:a16="http://schemas.microsoft.com/office/drawing/2014/main" id="{F243E2C8-3775-4034-8D54-C4E0C93F7364}"/>
              </a:ext>
            </a:extLst>
          </p:cNvPr>
          <p:cNvSpPr/>
          <p:nvPr/>
        </p:nvSpPr>
        <p:spPr>
          <a:xfrm>
            <a:off x="3583604" y="2604347"/>
            <a:ext cx="1498600" cy="727721"/>
          </a:xfrm>
          <a:custGeom>
            <a:avLst/>
            <a:gdLst>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1972"/>
              <a:gd name="connsiteX1" fmla="*/ 533400 w 1498600"/>
              <a:gd name="connsiteY1" fmla="*/ 768350 h 841972"/>
              <a:gd name="connsiteX2" fmla="*/ 857250 w 1498600"/>
              <a:gd name="connsiteY2" fmla="*/ 146050 h 841972"/>
              <a:gd name="connsiteX3" fmla="*/ 1498600 w 1498600"/>
              <a:gd name="connsiteY3" fmla="*/ 0 h 841972"/>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48457"/>
              <a:gd name="connsiteX1" fmla="*/ 541866 w 1498600"/>
              <a:gd name="connsiteY1" fmla="*/ 785841 h 848457"/>
              <a:gd name="connsiteX2" fmla="*/ 846667 w 1498600"/>
              <a:gd name="connsiteY2" fmla="*/ 189354 h 848457"/>
              <a:gd name="connsiteX3" fmla="*/ 1498600 w 1498600"/>
              <a:gd name="connsiteY3" fmla="*/ 0 h 848457"/>
              <a:gd name="connsiteX0" fmla="*/ 0 w 1498600"/>
              <a:gd name="connsiteY0" fmla="*/ 806450 h 849218"/>
              <a:gd name="connsiteX1" fmla="*/ 541866 w 1498600"/>
              <a:gd name="connsiteY1" fmla="*/ 785841 h 849218"/>
              <a:gd name="connsiteX2" fmla="*/ 846667 w 1498600"/>
              <a:gd name="connsiteY2" fmla="*/ 189354 h 849218"/>
              <a:gd name="connsiteX3" fmla="*/ 1498600 w 1498600"/>
              <a:gd name="connsiteY3" fmla="*/ 0 h 849218"/>
              <a:gd name="connsiteX0" fmla="*/ 0 w 1498600"/>
              <a:gd name="connsiteY0" fmla="*/ 806450 h 852501"/>
              <a:gd name="connsiteX1" fmla="*/ 549804 w 1498600"/>
              <a:gd name="connsiteY1" fmla="*/ 791463 h 852501"/>
              <a:gd name="connsiteX2" fmla="*/ 846667 w 1498600"/>
              <a:gd name="connsiteY2" fmla="*/ 189354 h 852501"/>
              <a:gd name="connsiteX3" fmla="*/ 1498600 w 1498600"/>
              <a:gd name="connsiteY3" fmla="*/ 0 h 852501"/>
              <a:gd name="connsiteX0" fmla="*/ 0 w 1498600"/>
              <a:gd name="connsiteY0" fmla="*/ 806450 h 857215"/>
              <a:gd name="connsiteX1" fmla="*/ 549804 w 1498600"/>
              <a:gd name="connsiteY1" fmla="*/ 791463 h 857215"/>
              <a:gd name="connsiteX2" fmla="*/ 846667 w 1498600"/>
              <a:gd name="connsiteY2" fmla="*/ 189354 h 857215"/>
              <a:gd name="connsiteX3" fmla="*/ 1498600 w 1498600"/>
              <a:gd name="connsiteY3" fmla="*/ 0 h 857215"/>
              <a:gd name="connsiteX0" fmla="*/ 0 w 1498600"/>
              <a:gd name="connsiteY0" fmla="*/ 806450 h 850944"/>
              <a:gd name="connsiteX1" fmla="*/ 549804 w 1498600"/>
              <a:gd name="connsiteY1" fmla="*/ 791463 h 850944"/>
              <a:gd name="connsiteX2" fmla="*/ 846667 w 1498600"/>
              <a:gd name="connsiteY2" fmla="*/ 189354 h 850944"/>
              <a:gd name="connsiteX3" fmla="*/ 1498600 w 1498600"/>
              <a:gd name="connsiteY3" fmla="*/ 0 h 850944"/>
              <a:gd name="connsiteX0" fmla="*/ 0 w 1498600"/>
              <a:gd name="connsiteY0" fmla="*/ 806450 h 850944"/>
              <a:gd name="connsiteX1" fmla="*/ 549804 w 1498600"/>
              <a:gd name="connsiteY1" fmla="*/ 791463 h 850944"/>
              <a:gd name="connsiteX2" fmla="*/ 846667 w 1498600"/>
              <a:gd name="connsiteY2" fmla="*/ 189354 h 850944"/>
              <a:gd name="connsiteX3" fmla="*/ 1498600 w 1498600"/>
              <a:gd name="connsiteY3" fmla="*/ 0 h 850944"/>
              <a:gd name="connsiteX0" fmla="*/ 0 w 1498600"/>
              <a:gd name="connsiteY0" fmla="*/ 831340 h 875834"/>
              <a:gd name="connsiteX1" fmla="*/ 549804 w 1498600"/>
              <a:gd name="connsiteY1" fmla="*/ 816353 h 875834"/>
              <a:gd name="connsiteX2" fmla="*/ 846667 w 1498600"/>
              <a:gd name="connsiteY2" fmla="*/ 214244 h 875834"/>
              <a:gd name="connsiteX3" fmla="*/ 1498600 w 1498600"/>
              <a:gd name="connsiteY3" fmla="*/ 24890 h 875834"/>
              <a:gd name="connsiteX0" fmla="*/ 0 w 1498600"/>
              <a:gd name="connsiteY0" fmla="*/ 831340 h 875834"/>
              <a:gd name="connsiteX1" fmla="*/ 549804 w 1498600"/>
              <a:gd name="connsiteY1" fmla="*/ 816353 h 875834"/>
              <a:gd name="connsiteX2" fmla="*/ 846667 w 1498600"/>
              <a:gd name="connsiteY2" fmla="*/ 214244 h 875834"/>
              <a:gd name="connsiteX3" fmla="*/ 1498600 w 1498600"/>
              <a:gd name="connsiteY3" fmla="*/ 24890 h 875834"/>
              <a:gd name="connsiteX0" fmla="*/ 0 w 1498600"/>
              <a:gd name="connsiteY0" fmla="*/ 814448 h 858942"/>
              <a:gd name="connsiteX1" fmla="*/ 549804 w 1498600"/>
              <a:gd name="connsiteY1" fmla="*/ 799461 h 858942"/>
              <a:gd name="connsiteX2" fmla="*/ 846667 w 1498600"/>
              <a:gd name="connsiteY2" fmla="*/ 197352 h 858942"/>
              <a:gd name="connsiteX3" fmla="*/ 1498600 w 1498600"/>
              <a:gd name="connsiteY3" fmla="*/ 7998 h 858942"/>
              <a:gd name="connsiteX0" fmla="*/ 0 w 1498600"/>
              <a:gd name="connsiteY0" fmla="*/ 814448 h 858942"/>
              <a:gd name="connsiteX1" fmla="*/ 549804 w 1498600"/>
              <a:gd name="connsiteY1" fmla="*/ 799461 h 858942"/>
              <a:gd name="connsiteX2" fmla="*/ 846667 w 1498600"/>
              <a:gd name="connsiteY2" fmla="*/ 197352 h 858942"/>
              <a:gd name="connsiteX3" fmla="*/ 1498600 w 1498600"/>
              <a:gd name="connsiteY3" fmla="*/ 7998 h 858942"/>
              <a:gd name="connsiteX0" fmla="*/ 0 w 1498600"/>
              <a:gd name="connsiteY0" fmla="*/ 814448 h 864424"/>
              <a:gd name="connsiteX1" fmla="*/ 549804 w 1498600"/>
              <a:gd name="connsiteY1" fmla="*/ 799461 h 864424"/>
              <a:gd name="connsiteX2" fmla="*/ 846667 w 1498600"/>
              <a:gd name="connsiteY2" fmla="*/ 197352 h 864424"/>
              <a:gd name="connsiteX3" fmla="*/ 1498600 w 1498600"/>
              <a:gd name="connsiteY3" fmla="*/ 7998 h 864424"/>
              <a:gd name="connsiteX0" fmla="*/ 0 w 1498600"/>
              <a:gd name="connsiteY0" fmla="*/ 814448 h 862064"/>
              <a:gd name="connsiteX1" fmla="*/ 549804 w 1498600"/>
              <a:gd name="connsiteY1" fmla="*/ 799461 h 862064"/>
              <a:gd name="connsiteX2" fmla="*/ 846667 w 1498600"/>
              <a:gd name="connsiteY2" fmla="*/ 197352 h 862064"/>
              <a:gd name="connsiteX3" fmla="*/ 1498600 w 1498600"/>
              <a:gd name="connsiteY3" fmla="*/ 7998 h 862064"/>
              <a:gd name="connsiteX0" fmla="*/ 0 w 1498600"/>
              <a:gd name="connsiteY0" fmla="*/ 814448 h 853815"/>
              <a:gd name="connsiteX1" fmla="*/ 549804 w 1498600"/>
              <a:gd name="connsiteY1" fmla="*/ 799461 h 853815"/>
              <a:gd name="connsiteX2" fmla="*/ 846667 w 1498600"/>
              <a:gd name="connsiteY2" fmla="*/ 197352 h 853815"/>
              <a:gd name="connsiteX3" fmla="*/ 1498600 w 1498600"/>
              <a:gd name="connsiteY3" fmla="*/ 7998 h 853815"/>
              <a:gd name="connsiteX0" fmla="*/ 0 w 1498600"/>
              <a:gd name="connsiteY0" fmla="*/ 814448 h 853314"/>
              <a:gd name="connsiteX1" fmla="*/ 549804 w 1498600"/>
              <a:gd name="connsiteY1" fmla="*/ 799461 h 853314"/>
              <a:gd name="connsiteX2" fmla="*/ 846667 w 1498600"/>
              <a:gd name="connsiteY2" fmla="*/ 197352 h 853314"/>
              <a:gd name="connsiteX3" fmla="*/ 1498600 w 1498600"/>
              <a:gd name="connsiteY3" fmla="*/ 7998 h 853314"/>
              <a:gd name="connsiteX0" fmla="*/ 0 w 1498600"/>
              <a:gd name="connsiteY0" fmla="*/ 814448 h 859082"/>
              <a:gd name="connsiteX1" fmla="*/ 549804 w 1498600"/>
              <a:gd name="connsiteY1" fmla="*/ 799461 h 859082"/>
              <a:gd name="connsiteX2" fmla="*/ 846667 w 1498600"/>
              <a:gd name="connsiteY2" fmla="*/ 197352 h 859082"/>
              <a:gd name="connsiteX3" fmla="*/ 1498600 w 1498600"/>
              <a:gd name="connsiteY3" fmla="*/ 7998 h 859082"/>
            </a:gdLst>
            <a:ahLst/>
            <a:cxnLst>
              <a:cxn ang="0">
                <a:pos x="connsiteX0" y="connsiteY0"/>
              </a:cxn>
              <a:cxn ang="0">
                <a:pos x="connsiteX1" y="connsiteY1"/>
              </a:cxn>
              <a:cxn ang="0">
                <a:pos x="connsiteX2" y="connsiteY2"/>
              </a:cxn>
              <a:cxn ang="0">
                <a:pos x="connsiteX3" y="connsiteY3"/>
              </a:cxn>
            </a:cxnLst>
            <a:rect l="l" t="t" r="r" b="b"/>
            <a:pathLst>
              <a:path w="1498600" h="859082">
                <a:moveTo>
                  <a:pt x="0" y="814448"/>
                </a:moveTo>
                <a:cubicBezTo>
                  <a:pt x="239183" y="819919"/>
                  <a:pt x="392818" y="921052"/>
                  <a:pt x="549804" y="799461"/>
                </a:cubicBezTo>
                <a:cubicBezTo>
                  <a:pt x="706790" y="677870"/>
                  <a:pt x="708025" y="633665"/>
                  <a:pt x="846667" y="197352"/>
                </a:cubicBezTo>
                <a:cubicBezTo>
                  <a:pt x="958851" y="-80092"/>
                  <a:pt x="1252008" y="20169"/>
                  <a:pt x="1498600" y="799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a:ea typeface="+mn-ea"/>
              <a:cs typeface="+mn-cs"/>
            </a:endParaRPr>
          </a:p>
        </p:txBody>
      </p:sp>
      <p:sp>
        <p:nvSpPr>
          <p:cNvPr id="18" name="Rectangle: Rounded Corners 17">
            <a:extLst>
              <a:ext uri="{FF2B5EF4-FFF2-40B4-BE49-F238E27FC236}">
                <a16:creationId xmlns:a16="http://schemas.microsoft.com/office/drawing/2014/main" id="{92EEB5F2-9C51-4D7D-AFF3-1C373CAF8A48}"/>
              </a:ext>
            </a:extLst>
          </p:cNvPr>
          <p:cNvSpPr/>
          <p:nvPr/>
        </p:nvSpPr>
        <p:spPr>
          <a:xfrm>
            <a:off x="5214984" y="268582"/>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Oval 11">
            <a:extLst>
              <a:ext uri="{FF2B5EF4-FFF2-40B4-BE49-F238E27FC236}">
                <a16:creationId xmlns:a16="http://schemas.microsoft.com/office/drawing/2014/main" id="{81D5D7E7-5805-4D71-BE0F-3949665F7A0F}"/>
              </a:ext>
            </a:extLst>
          </p:cNvPr>
          <p:cNvSpPr/>
          <p:nvPr/>
        </p:nvSpPr>
        <p:spPr>
          <a:xfrm>
            <a:off x="5133004" y="268582"/>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Oval 12">
            <a:extLst>
              <a:ext uri="{FF2B5EF4-FFF2-40B4-BE49-F238E27FC236}">
                <a16:creationId xmlns:a16="http://schemas.microsoft.com/office/drawing/2014/main" id="{EE1246A7-702E-4A1D-A857-DEC4BDEE22CB}"/>
              </a:ext>
            </a:extLst>
          </p:cNvPr>
          <p:cNvSpPr/>
          <p:nvPr/>
        </p:nvSpPr>
        <p:spPr>
          <a:xfrm>
            <a:off x="5214984" y="348236"/>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Oval 15">
            <a:extLst>
              <a:ext uri="{FF2B5EF4-FFF2-40B4-BE49-F238E27FC236}">
                <a16:creationId xmlns:a16="http://schemas.microsoft.com/office/drawing/2014/main" id="{0D514785-DFF8-4B1B-86A0-B055AED1B890}"/>
              </a:ext>
            </a:extLst>
          </p:cNvPr>
          <p:cNvSpPr/>
          <p:nvPr/>
        </p:nvSpPr>
        <p:spPr>
          <a:xfrm>
            <a:off x="1357106" y="2385773"/>
            <a:ext cx="2084627" cy="2084627"/>
          </a:xfrm>
          <a:prstGeom prst="ellipse">
            <a:avLst/>
          </a:prstGeom>
          <a:solidFill>
            <a:srgbClr val="CBCBCB"/>
          </a:solidFill>
          <a:ln>
            <a:noFill/>
          </a:ln>
          <a:effectLst>
            <a:outerShdw blurRad="228600" sx="102000" sy="102000" algn="ctr" rotWithShape="0">
              <a:srgbClr val="BEF8F4">
                <a:alpha val="40000"/>
              </a:srgbClr>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Oval 18">
            <a:extLst>
              <a:ext uri="{FF2B5EF4-FFF2-40B4-BE49-F238E27FC236}">
                <a16:creationId xmlns:a16="http://schemas.microsoft.com/office/drawing/2014/main" id="{4ECB7F0B-C433-47B9-A2EB-E17F2DB23D8D}"/>
              </a:ext>
            </a:extLst>
          </p:cNvPr>
          <p:cNvSpPr/>
          <p:nvPr/>
        </p:nvSpPr>
        <p:spPr>
          <a:xfrm>
            <a:off x="1476325" y="2504992"/>
            <a:ext cx="1846189" cy="184618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Rectangle: Rounded Corners 22">
            <a:extLst>
              <a:ext uri="{FF2B5EF4-FFF2-40B4-BE49-F238E27FC236}">
                <a16:creationId xmlns:a16="http://schemas.microsoft.com/office/drawing/2014/main" id="{F59222AD-1F7F-424F-8A0F-8BEB3FFCA289}"/>
              </a:ext>
            </a:extLst>
          </p:cNvPr>
          <p:cNvSpPr/>
          <p:nvPr/>
        </p:nvSpPr>
        <p:spPr>
          <a:xfrm>
            <a:off x="5214984" y="1911258"/>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Oval 23">
            <a:extLst>
              <a:ext uri="{FF2B5EF4-FFF2-40B4-BE49-F238E27FC236}">
                <a16:creationId xmlns:a16="http://schemas.microsoft.com/office/drawing/2014/main" id="{FEEC0E64-FF18-4C88-AD58-A507A49A9361}"/>
              </a:ext>
            </a:extLst>
          </p:cNvPr>
          <p:cNvSpPr/>
          <p:nvPr/>
        </p:nvSpPr>
        <p:spPr>
          <a:xfrm>
            <a:off x="5133004" y="1911258"/>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Oval 24">
            <a:extLst>
              <a:ext uri="{FF2B5EF4-FFF2-40B4-BE49-F238E27FC236}">
                <a16:creationId xmlns:a16="http://schemas.microsoft.com/office/drawing/2014/main" id="{8D593C4D-9C4F-41DA-ADDD-0C181CF362E0}"/>
              </a:ext>
            </a:extLst>
          </p:cNvPr>
          <p:cNvSpPr/>
          <p:nvPr/>
        </p:nvSpPr>
        <p:spPr>
          <a:xfrm>
            <a:off x="5214984" y="1990912"/>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Rounded Corners 26">
            <a:extLst>
              <a:ext uri="{FF2B5EF4-FFF2-40B4-BE49-F238E27FC236}">
                <a16:creationId xmlns:a16="http://schemas.microsoft.com/office/drawing/2014/main" id="{AFE41D73-122C-4AC8-8866-6BB4F9A95221}"/>
              </a:ext>
            </a:extLst>
          </p:cNvPr>
          <p:cNvSpPr/>
          <p:nvPr/>
        </p:nvSpPr>
        <p:spPr>
          <a:xfrm>
            <a:off x="5214984" y="3553934"/>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Oval 27">
            <a:extLst>
              <a:ext uri="{FF2B5EF4-FFF2-40B4-BE49-F238E27FC236}">
                <a16:creationId xmlns:a16="http://schemas.microsoft.com/office/drawing/2014/main" id="{0EA70F88-8AEE-4BEC-863C-256D07D3487E}"/>
              </a:ext>
            </a:extLst>
          </p:cNvPr>
          <p:cNvSpPr/>
          <p:nvPr/>
        </p:nvSpPr>
        <p:spPr>
          <a:xfrm>
            <a:off x="5133004" y="3553934"/>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Oval 28">
            <a:extLst>
              <a:ext uri="{FF2B5EF4-FFF2-40B4-BE49-F238E27FC236}">
                <a16:creationId xmlns:a16="http://schemas.microsoft.com/office/drawing/2014/main" id="{5ABB0BEC-3118-4809-92F2-58BCE25320F6}"/>
              </a:ext>
            </a:extLst>
          </p:cNvPr>
          <p:cNvSpPr/>
          <p:nvPr/>
        </p:nvSpPr>
        <p:spPr>
          <a:xfrm>
            <a:off x="5214984" y="3633588"/>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Rectangle: Rounded Corners 30">
            <a:extLst>
              <a:ext uri="{FF2B5EF4-FFF2-40B4-BE49-F238E27FC236}">
                <a16:creationId xmlns:a16="http://schemas.microsoft.com/office/drawing/2014/main" id="{C2E058ED-4AF1-4640-A6FF-978555F9668F}"/>
              </a:ext>
            </a:extLst>
          </p:cNvPr>
          <p:cNvSpPr/>
          <p:nvPr/>
        </p:nvSpPr>
        <p:spPr>
          <a:xfrm>
            <a:off x="5214984" y="5196611"/>
            <a:ext cx="6733176" cy="1392807"/>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 name="Oval 31">
            <a:extLst>
              <a:ext uri="{FF2B5EF4-FFF2-40B4-BE49-F238E27FC236}">
                <a16:creationId xmlns:a16="http://schemas.microsoft.com/office/drawing/2014/main" id="{ECAF5FB2-C406-4519-9F24-D4CBE3C525DC}"/>
              </a:ext>
            </a:extLst>
          </p:cNvPr>
          <p:cNvSpPr/>
          <p:nvPr/>
        </p:nvSpPr>
        <p:spPr>
          <a:xfrm>
            <a:off x="5133004" y="5196611"/>
            <a:ext cx="1433479" cy="1392807"/>
          </a:xfrm>
          <a:prstGeom prst="ellipse">
            <a:avLst/>
          </a:prstGeom>
          <a:solidFill>
            <a:srgbClr val="CBCBCB"/>
          </a:solidFill>
          <a:ln>
            <a:noFill/>
          </a:ln>
          <a:effectLst>
            <a:outerShdw blurRad="50800" dist="38100" algn="l" rotWithShape="0">
              <a:srgbClr val="BEF8F4"/>
            </a:outerShdw>
          </a:effectLst>
          <a:scene3d>
            <a:camera prst="orthographicFront"/>
            <a:lightRig rig="flood" dir="t">
              <a:rot lat="0" lon="0" rev="3000000"/>
            </a:lightRig>
          </a:scene3d>
          <a:sp3d extrusionH="25400" prstMaterial="powder">
            <a:bevelT w="222250" h="31750" prst="angle"/>
            <a:bevelB h="120650" prst="angle"/>
            <a:extrusionClr>
              <a:srgbClr val="CBCBCB"/>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Oval 32">
            <a:extLst>
              <a:ext uri="{FF2B5EF4-FFF2-40B4-BE49-F238E27FC236}">
                <a16:creationId xmlns:a16="http://schemas.microsoft.com/office/drawing/2014/main" id="{BB4009D0-41D1-4A9F-BF59-22ED5F51FDFE}"/>
              </a:ext>
            </a:extLst>
          </p:cNvPr>
          <p:cNvSpPr/>
          <p:nvPr/>
        </p:nvSpPr>
        <p:spPr>
          <a:xfrm>
            <a:off x="5214984" y="5276265"/>
            <a:ext cx="1269519" cy="1233499"/>
          </a:xfrm>
          <a:prstGeom prst="ellipse">
            <a:avLst/>
          </a:prstGeom>
          <a:gradFill flip="none" rotWithShape="1">
            <a:gsLst>
              <a:gs pos="0">
                <a:srgbClr val="CBCBCB"/>
              </a:gs>
              <a:gs pos="100000">
                <a:schemeClr val="bg1">
                  <a:lumMod val="95000"/>
                </a:schemeClr>
              </a:gs>
            </a:gsLst>
            <a:lin ang="5400000" scaled="1"/>
            <a:tileRect/>
          </a:gradFill>
          <a:ln w="3175">
            <a:noFill/>
          </a:ln>
          <a:effectLst/>
          <a:scene3d>
            <a:camera prst="orthographicFront"/>
            <a:lightRig rig="threePt" dir="t"/>
          </a:scene3d>
          <a:sp3d extrusionH="76200" contourW="12700">
            <a:extrusionClr>
              <a:schemeClr val="bg1">
                <a:lumMod val="95000"/>
              </a:schemeClr>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Freeform: Shape 36">
            <a:extLst>
              <a:ext uri="{FF2B5EF4-FFF2-40B4-BE49-F238E27FC236}">
                <a16:creationId xmlns:a16="http://schemas.microsoft.com/office/drawing/2014/main" id="{B6CEC4A9-B8E6-406B-B71D-9F40E9808715}"/>
              </a:ext>
            </a:extLst>
          </p:cNvPr>
          <p:cNvSpPr/>
          <p:nvPr/>
        </p:nvSpPr>
        <p:spPr>
          <a:xfrm flipV="1">
            <a:off x="3532804" y="3758298"/>
            <a:ext cx="1524000" cy="2134716"/>
          </a:xfrm>
          <a:custGeom>
            <a:avLst/>
            <a:gdLst>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6808"/>
              <a:gd name="connsiteX1" fmla="*/ 635000 w 1663700"/>
              <a:gd name="connsiteY1" fmla="*/ 1786608 h 2116808"/>
              <a:gd name="connsiteX2" fmla="*/ 793750 w 1663700"/>
              <a:gd name="connsiteY2" fmla="*/ 268958 h 2116808"/>
              <a:gd name="connsiteX3" fmla="*/ 1663700 w 1663700"/>
              <a:gd name="connsiteY3" fmla="*/ 8608 h 2116808"/>
              <a:gd name="connsiteX0" fmla="*/ 0 w 1663700"/>
              <a:gd name="connsiteY0" fmla="*/ 2116808 h 2119194"/>
              <a:gd name="connsiteX1" fmla="*/ 679450 w 1663700"/>
              <a:gd name="connsiteY1" fmla="*/ 1831058 h 2119194"/>
              <a:gd name="connsiteX2" fmla="*/ 793750 w 1663700"/>
              <a:gd name="connsiteY2" fmla="*/ 268958 h 2119194"/>
              <a:gd name="connsiteX3" fmla="*/ 1663700 w 1663700"/>
              <a:gd name="connsiteY3" fmla="*/ 8608 h 2119194"/>
            </a:gdLst>
            <a:ahLst/>
            <a:cxnLst>
              <a:cxn ang="0">
                <a:pos x="connsiteX0" y="connsiteY0"/>
              </a:cxn>
              <a:cxn ang="0">
                <a:pos x="connsiteX1" y="connsiteY1"/>
              </a:cxn>
              <a:cxn ang="0">
                <a:pos x="connsiteX2" y="connsiteY2"/>
              </a:cxn>
              <a:cxn ang="0">
                <a:pos x="connsiteX3" y="connsiteY3"/>
              </a:cxn>
            </a:cxnLst>
            <a:rect l="l" t="t" r="r" b="b"/>
            <a:pathLst>
              <a:path w="1663700" h="2119194">
                <a:moveTo>
                  <a:pt x="0" y="2116808"/>
                </a:moveTo>
                <a:cubicBezTo>
                  <a:pt x="251354" y="2105695"/>
                  <a:pt x="553508" y="2196183"/>
                  <a:pt x="679450" y="1831058"/>
                </a:cubicBezTo>
                <a:cubicBezTo>
                  <a:pt x="805392" y="1465933"/>
                  <a:pt x="622300" y="565291"/>
                  <a:pt x="793750" y="268958"/>
                </a:cubicBezTo>
                <a:cubicBezTo>
                  <a:pt x="965200" y="-27375"/>
                  <a:pt x="1314450" y="-9384"/>
                  <a:pt x="1663700" y="860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a:ea typeface="+mn-ea"/>
              <a:cs typeface="+mn-cs"/>
            </a:endParaRPr>
          </a:p>
        </p:txBody>
      </p:sp>
      <p:sp>
        <p:nvSpPr>
          <p:cNvPr id="38" name="Freeform: Shape 37">
            <a:extLst>
              <a:ext uri="{FF2B5EF4-FFF2-40B4-BE49-F238E27FC236}">
                <a16:creationId xmlns:a16="http://schemas.microsoft.com/office/drawing/2014/main" id="{49C1DD7B-B0A6-4B7C-A695-1A3443A7D447}"/>
              </a:ext>
            </a:extLst>
          </p:cNvPr>
          <p:cNvSpPr/>
          <p:nvPr/>
        </p:nvSpPr>
        <p:spPr>
          <a:xfrm flipV="1">
            <a:off x="3583604" y="3521066"/>
            <a:ext cx="1498600" cy="727721"/>
          </a:xfrm>
          <a:custGeom>
            <a:avLst/>
            <a:gdLst>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1577"/>
              <a:gd name="connsiteX1" fmla="*/ 533400 w 1498600"/>
              <a:gd name="connsiteY1" fmla="*/ 768350 h 841577"/>
              <a:gd name="connsiteX2" fmla="*/ 844550 w 1498600"/>
              <a:gd name="connsiteY2" fmla="*/ 152400 h 841577"/>
              <a:gd name="connsiteX3" fmla="*/ 1498600 w 1498600"/>
              <a:gd name="connsiteY3" fmla="*/ 0 h 84157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0017"/>
              <a:gd name="connsiteX1" fmla="*/ 533400 w 1498600"/>
              <a:gd name="connsiteY1" fmla="*/ 768350 h 840017"/>
              <a:gd name="connsiteX2" fmla="*/ 889000 w 1498600"/>
              <a:gd name="connsiteY2" fmla="*/ 177800 h 840017"/>
              <a:gd name="connsiteX3" fmla="*/ 1498600 w 1498600"/>
              <a:gd name="connsiteY3" fmla="*/ 0 h 840017"/>
              <a:gd name="connsiteX0" fmla="*/ 0 w 1498600"/>
              <a:gd name="connsiteY0" fmla="*/ 806450 h 841972"/>
              <a:gd name="connsiteX1" fmla="*/ 533400 w 1498600"/>
              <a:gd name="connsiteY1" fmla="*/ 768350 h 841972"/>
              <a:gd name="connsiteX2" fmla="*/ 857250 w 1498600"/>
              <a:gd name="connsiteY2" fmla="*/ 146050 h 841972"/>
              <a:gd name="connsiteX3" fmla="*/ 1498600 w 1498600"/>
              <a:gd name="connsiteY3" fmla="*/ 0 h 841972"/>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8865"/>
              <a:gd name="connsiteX1" fmla="*/ 533400 w 1498600"/>
              <a:gd name="connsiteY1" fmla="*/ 768350 h 838865"/>
              <a:gd name="connsiteX2" fmla="*/ 850900 w 1498600"/>
              <a:gd name="connsiteY2" fmla="*/ 196850 h 838865"/>
              <a:gd name="connsiteX3" fmla="*/ 1498600 w 1498600"/>
              <a:gd name="connsiteY3" fmla="*/ 0 h 838865"/>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39316"/>
              <a:gd name="connsiteX1" fmla="*/ 533400 w 1498600"/>
              <a:gd name="connsiteY1" fmla="*/ 768350 h 839316"/>
              <a:gd name="connsiteX2" fmla="*/ 846667 w 1498600"/>
              <a:gd name="connsiteY2" fmla="*/ 189354 h 839316"/>
              <a:gd name="connsiteX3" fmla="*/ 1498600 w 1498600"/>
              <a:gd name="connsiteY3" fmla="*/ 0 h 839316"/>
              <a:gd name="connsiteX0" fmla="*/ 0 w 1498600"/>
              <a:gd name="connsiteY0" fmla="*/ 806450 h 848457"/>
              <a:gd name="connsiteX1" fmla="*/ 541866 w 1498600"/>
              <a:gd name="connsiteY1" fmla="*/ 785841 h 848457"/>
              <a:gd name="connsiteX2" fmla="*/ 846667 w 1498600"/>
              <a:gd name="connsiteY2" fmla="*/ 189354 h 848457"/>
              <a:gd name="connsiteX3" fmla="*/ 1498600 w 1498600"/>
              <a:gd name="connsiteY3" fmla="*/ 0 h 848457"/>
              <a:gd name="connsiteX0" fmla="*/ 0 w 1498600"/>
              <a:gd name="connsiteY0" fmla="*/ 806450 h 849218"/>
              <a:gd name="connsiteX1" fmla="*/ 541866 w 1498600"/>
              <a:gd name="connsiteY1" fmla="*/ 785841 h 849218"/>
              <a:gd name="connsiteX2" fmla="*/ 846667 w 1498600"/>
              <a:gd name="connsiteY2" fmla="*/ 189354 h 849218"/>
              <a:gd name="connsiteX3" fmla="*/ 1498600 w 1498600"/>
              <a:gd name="connsiteY3" fmla="*/ 0 h 849218"/>
              <a:gd name="connsiteX0" fmla="*/ 0 w 1498600"/>
              <a:gd name="connsiteY0" fmla="*/ 806450 h 852501"/>
              <a:gd name="connsiteX1" fmla="*/ 549804 w 1498600"/>
              <a:gd name="connsiteY1" fmla="*/ 791463 h 852501"/>
              <a:gd name="connsiteX2" fmla="*/ 846667 w 1498600"/>
              <a:gd name="connsiteY2" fmla="*/ 189354 h 852501"/>
              <a:gd name="connsiteX3" fmla="*/ 1498600 w 1498600"/>
              <a:gd name="connsiteY3" fmla="*/ 0 h 852501"/>
              <a:gd name="connsiteX0" fmla="*/ 0 w 1498600"/>
              <a:gd name="connsiteY0" fmla="*/ 806450 h 857215"/>
              <a:gd name="connsiteX1" fmla="*/ 549804 w 1498600"/>
              <a:gd name="connsiteY1" fmla="*/ 791463 h 857215"/>
              <a:gd name="connsiteX2" fmla="*/ 846667 w 1498600"/>
              <a:gd name="connsiteY2" fmla="*/ 189354 h 857215"/>
              <a:gd name="connsiteX3" fmla="*/ 1498600 w 1498600"/>
              <a:gd name="connsiteY3" fmla="*/ 0 h 857215"/>
              <a:gd name="connsiteX0" fmla="*/ 0 w 1498600"/>
              <a:gd name="connsiteY0" fmla="*/ 806450 h 850944"/>
              <a:gd name="connsiteX1" fmla="*/ 549804 w 1498600"/>
              <a:gd name="connsiteY1" fmla="*/ 791463 h 850944"/>
              <a:gd name="connsiteX2" fmla="*/ 846667 w 1498600"/>
              <a:gd name="connsiteY2" fmla="*/ 189354 h 850944"/>
              <a:gd name="connsiteX3" fmla="*/ 1498600 w 1498600"/>
              <a:gd name="connsiteY3" fmla="*/ 0 h 850944"/>
              <a:gd name="connsiteX0" fmla="*/ 0 w 1498600"/>
              <a:gd name="connsiteY0" fmla="*/ 806450 h 850944"/>
              <a:gd name="connsiteX1" fmla="*/ 549804 w 1498600"/>
              <a:gd name="connsiteY1" fmla="*/ 791463 h 850944"/>
              <a:gd name="connsiteX2" fmla="*/ 846667 w 1498600"/>
              <a:gd name="connsiteY2" fmla="*/ 189354 h 850944"/>
              <a:gd name="connsiteX3" fmla="*/ 1498600 w 1498600"/>
              <a:gd name="connsiteY3" fmla="*/ 0 h 850944"/>
              <a:gd name="connsiteX0" fmla="*/ 0 w 1498600"/>
              <a:gd name="connsiteY0" fmla="*/ 831340 h 875834"/>
              <a:gd name="connsiteX1" fmla="*/ 549804 w 1498600"/>
              <a:gd name="connsiteY1" fmla="*/ 816353 h 875834"/>
              <a:gd name="connsiteX2" fmla="*/ 846667 w 1498600"/>
              <a:gd name="connsiteY2" fmla="*/ 214244 h 875834"/>
              <a:gd name="connsiteX3" fmla="*/ 1498600 w 1498600"/>
              <a:gd name="connsiteY3" fmla="*/ 24890 h 875834"/>
              <a:gd name="connsiteX0" fmla="*/ 0 w 1498600"/>
              <a:gd name="connsiteY0" fmla="*/ 831340 h 875834"/>
              <a:gd name="connsiteX1" fmla="*/ 549804 w 1498600"/>
              <a:gd name="connsiteY1" fmla="*/ 816353 h 875834"/>
              <a:gd name="connsiteX2" fmla="*/ 846667 w 1498600"/>
              <a:gd name="connsiteY2" fmla="*/ 214244 h 875834"/>
              <a:gd name="connsiteX3" fmla="*/ 1498600 w 1498600"/>
              <a:gd name="connsiteY3" fmla="*/ 24890 h 875834"/>
              <a:gd name="connsiteX0" fmla="*/ 0 w 1498600"/>
              <a:gd name="connsiteY0" fmla="*/ 814448 h 858942"/>
              <a:gd name="connsiteX1" fmla="*/ 549804 w 1498600"/>
              <a:gd name="connsiteY1" fmla="*/ 799461 h 858942"/>
              <a:gd name="connsiteX2" fmla="*/ 846667 w 1498600"/>
              <a:gd name="connsiteY2" fmla="*/ 197352 h 858942"/>
              <a:gd name="connsiteX3" fmla="*/ 1498600 w 1498600"/>
              <a:gd name="connsiteY3" fmla="*/ 7998 h 858942"/>
              <a:gd name="connsiteX0" fmla="*/ 0 w 1498600"/>
              <a:gd name="connsiteY0" fmla="*/ 814448 h 858942"/>
              <a:gd name="connsiteX1" fmla="*/ 549804 w 1498600"/>
              <a:gd name="connsiteY1" fmla="*/ 799461 h 858942"/>
              <a:gd name="connsiteX2" fmla="*/ 846667 w 1498600"/>
              <a:gd name="connsiteY2" fmla="*/ 197352 h 858942"/>
              <a:gd name="connsiteX3" fmla="*/ 1498600 w 1498600"/>
              <a:gd name="connsiteY3" fmla="*/ 7998 h 858942"/>
              <a:gd name="connsiteX0" fmla="*/ 0 w 1498600"/>
              <a:gd name="connsiteY0" fmla="*/ 814448 h 864424"/>
              <a:gd name="connsiteX1" fmla="*/ 549804 w 1498600"/>
              <a:gd name="connsiteY1" fmla="*/ 799461 h 864424"/>
              <a:gd name="connsiteX2" fmla="*/ 846667 w 1498600"/>
              <a:gd name="connsiteY2" fmla="*/ 197352 h 864424"/>
              <a:gd name="connsiteX3" fmla="*/ 1498600 w 1498600"/>
              <a:gd name="connsiteY3" fmla="*/ 7998 h 864424"/>
              <a:gd name="connsiteX0" fmla="*/ 0 w 1498600"/>
              <a:gd name="connsiteY0" fmla="*/ 814448 h 862064"/>
              <a:gd name="connsiteX1" fmla="*/ 549804 w 1498600"/>
              <a:gd name="connsiteY1" fmla="*/ 799461 h 862064"/>
              <a:gd name="connsiteX2" fmla="*/ 846667 w 1498600"/>
              <a:gd name="connsiteY2" fmla="*/ 197352 h 862064"/>
              <a:gd name="connsiteX3" fmla="*/ 1498600 w 1498600"/>
              <a:gd name="connsiteY3" fmla="*/ 7998 h 862064"/>
              <a:gd name="connsiteX0" fmla="*/ 0 w 1498600"/>
              <a:gd name="connsiteY0" fmla="*/ 814448 h 853815"/>
              <a:gd name="connsiteX1" fmla="*/ 549804 w 1498600"/>
              <a:gd name="connsiteY1" fmla="*/ 799461 h 853815"/>
              <a:gd name="connsiteX2" fmla="*/ 846667 w 1498600"/>
              <a:gd name="connsiteY2" fmla="*/ 197352 h 853815"/>
              <a:gd name="connsiteX3" fmla="*/ 1498600 w 1498600"/>
              <a:gd name="connsiteY3" fmla="*/ 7998 h 853815"/>
              <a:gd name="connsiteX0" fmla="*/ 0 w 1498600"/>
              <a:gd name="connsiteY0" fmla="*/ 814448 h 853314"/>
              <a:gd name="connsiteX1" fmla="*/ 549804 w 1498600"/>
              <a:gd name="connsiteY1" fmla="*/ 799461 h 853314"/>
              <a:gd name="connsiteX2" fmla="*/ 846667 w 1498600"/>
              <a:gd name="connsiteY2" fmla="*/ 197352 h 853314"/>
              <a:gd name="connsiteX3" fmla="*/ 1498600 w 1498600"/>
              <a:gd name="connsiteY3" fmla="*/ 7998 h 853314"/>
              <a:gd name="connsiteX0" fmla="*/ 0 w 1498600"/>
              <a:gd name="connsiteY0" fmla="*/ 814448 h 859082"/>
              <a:gd name="connsiteX1" fmla="*/ 549804 w 1498600"/>
              <a:gd name="connsiteY1" fmla="*/ 799461 h 859082"/>
              <a:gd name="connsiteX2" fmla="*/ 846667 w 1498600"/>
              <a:gd name="connsiteY2" fmla="*/ 197352 h 859082"/>
              <a:gd name="connsiteX3" fmla="*/ 1498600 w 1498600"/>
              <a:gd name="connsiteY3" fmla="*/ 7998 h 859082"/>
            </a:gdLst>
            <a:ahLst/>
            <a:cxnLst>
              <a:cxn ang="0">
                <a:pos x="connsiteX0" y="connsiteY0"/>
              </a:cxn>
              <a:cxn ang="0">
                <a:pos x="connsiteX1" y="connsiteY1"/>
              </a:cxn>
              <a:cxn ang="0">
                <a:pos x="connsiteX2" y="connsiteY2"/>
              </a:cxn>
              <a:cxn ang="0">
                <a:pos x="connsiteX3" y="connsiteY3"/>
              </a:cxn>
            </a:cxnLst>
            <a:rect l="l" t="t" r="r" b="b"/>
            <a:pathLst>
              <a:path w="1498600" h="859082">
                <a:moveTo>
                  <a:pt x="0" y="814448"/>
                </a:moveTo>
                <a:cubicBezTo>
                  <a:pt x="239183" y="819919"/>
                  <a:pt x="392818" y="921052"/>
                  <a:pt x="549804" y="799461"/>
                </a:cubicBezTo>
                <a:cubicBezTo>
                  <a:pt x="706790" y="677870"/>
                  <a:pt x="708025" y="633665"/>
                  <a:pt x="846667" y="197352"/>
                </a:cubicBezTo>
                <a:cubicBezTo>
                  <a:pt x="958851" y="-80092"/>
                  <a:pt x="1252008" y="20169"/>
                  <a:pt x="1498600" y="7998"/>
                </a:cubicBezTo>
              </a:path>
            </a:pathLst>
          </a:custGeom>
          <a:noFill/>
          <a:ln>
            <a:solidFill>
              <a:srgbClr val="129B8E"/>
            </a:solidFill>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flip="none" rotWithShape="1">
                <a:gsLst>
                  <a:gs pos="0">
                    <a:srgbClr val="11978D"/>
                  </a:gs>
                  <a:gs pos="100000">
                    <a:srgbClr val="136A70"/>
                  </a:gs>
                </a:gsLst>
                <a:lin ang="10800000" scaled="1"/>
                <a:tileRect/>
              </a:gradFill>
              <a:effectLst/>
              <a:uLnTx/>
              <a:uFillTx/>
              <a:latin typeface="Calibri"/>
              <a:ea typeface="+mn-ea"/>
              <a:cs typeface="+mn-cs"/>
            </a:endParaRPr>
          </a:p>
        </p:txBody>
      </p:sp>
      <p:sp>
        <p:nvSpPr>
          <p:cNvPr id="5" name="TextBox 4">
            <a:extLst>
              <a:ext uri="{FF2B5EF4-FFF2-40B4-BE49-F238E27FC236}">
                <a16:creationId xmlns:a16="http://schemas.microsoft.com/office/drawing/2014/main" id="{A506D30B-935D-440C-91D8-0C564CC65A48}"/>
              </a:ext>
            </a:extLst>
          </p:cNvPr>
          <p:cNvSpPr txBox="1"/>
          <p:nvPr/>
        </p:nvSpPr>
        <p:spPr>
          <a:xfrm>
            <a:off x="5422884" y="57539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01</a:t>
            </a:r>
          </a:p>
        </p:txBody>
      </p:sp>
      <p:sp>
        <p:nvSpPr>
          <p:cNvPr id="39" name="TextBox 38">
            <a:extLst>
              <a:ext uri="{FF2B5EF4-FFF2-40B4-BE49-F238E27FC236}">
                <a16:creationId xmlns:a16="http://schemas.microsoft.com/office/drawing/2014/main" id="{D6AE0CC1-256E-4F7A-97F2-09685D8A1463}"/>
              </a:ext>
            </a:extLst>
          </p:cNvPr>
          <p:cNvSpPr txBox="1"/>
          <p:nvPr/>
        </p:nvSpPr>
        <p:spPr>
          <a:xfrm>
            <a:off x="5422884" y="222131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02</a:t>
            </a:r>
          </a:p>
        </p:txBody>
      </p:sp>
      <p:sp>
        <p:nvSpPr>
          <p:cNvPr id="40" name="TextBox 39">
            <a:extLst>
              <a:ext uri="{FF2B5EF4-FFF2-40B4-BE49-F238E27FC236}">
                <a16:creationId xmlns:a16="http://schemas.microsoft.com/office/drawing/2014/main" id="{982BEC36-6F09-4D52-93FC-E7B3175C9F21}"/>
              </a:ext>
            </a:extLst>
          </p:cNvPr>
          <p:cNvSpPr txBox="1"/>
          <p:nvPr/>
        </p:nvSpPr>
        <p:spPr>
          <a:xfrm>
            <a:off x="5422884" y="3867239"/>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03</a:t>
            </a:r>
          </a:p>
        </p:txBody>
      </p:sp>
      <p:sp>
        <p:nvSpPr>
          <p:cNvPr id="41" name="TextBox 40">
            <a:extLst>
              <a:ext uri="{FF2B5EF4-FFF2-40B4-BE49-F238E27FC236}">
                <a16:creationId xmlns:a16="http://schemas.microsoft.com/office/drawing/2014/main" id="{4E20F4F8-B0CB-4FFC-997A-2EB543A08B55}"/>
              </a:ext>
            </a:extLst>
          </p:cNvPr>
          <p:cNvSpPr txBox="1"/>
          <p:nvPr/>
        </p:nvSpPr>
        <p:spPr>
          <a:xfrm>
            <a:off x="5422884" y="5513160"/>
            <a:ext cx="81304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gradFill flip="none" rotWithShape="1">
                  <a:gsLst>
                    <a:gs pos="0">
                      <a:srgbClr val="11978D"/>
                    </a:gs>
                    <a:gs pos="100000">
                      <a:srgbClr val="136A70"/>
                    </a:gs>
                  </a:gsLst>
                  <a:lin ang="10800000" scaled="1"/>
                  <a:tileRect/>
                </a:gradFill>
                <a:effectLst/>
                <a:uLnTx/>
                <a:uFillTx/>
                <a:latin typeface="Arial" panose="020B0604020202020204" pitchFamily="34" charset="0"/>
                <a:ea typeface="+mn-ea"/>
                <a:cs typeface="Arial" panose="020B0604020202020204" pitchFamily="34" charset="0"/>
              </a:rPr>
              <a:t>04</a:t>
            </a:r>
          </a:p>
        </p:txBody>
      </p:sp>
      <p:sp>
        <p:nvSpPr>
          <p:cNvPr id="42" name="TextBox 16">
            <a:extLst>
              <a:ext uri="{FF2B5EF4-FFF2-40B4-BE49-F238E27FC236}">
                <a16:creationId xmlns:a16="http://schemas.microsoft.com/office/drawing/2014/main" id="{DE3CD13E-D735-4F76-9B1C-C11BEA3704A1}"/>
              </a:ext>
            </a:extLst>
          </p:cNvPr>
          <p:cNvSpPr txBox="1"/>
          <p:nvPr/>
        </p:nvSpPr>
        <p:spPr>
          <a:xfrm>
            <a:off x="6642683" y="652648"/>
            <a:ext cx="5068257" cy="738664"/>
          </a:xfrm>
          <a:prstGeom prst="rect">
            <a:avLst/>
          </a:prstGeom>
        </p:spPr>
        <p:txBody>
          <a:bodyPr wrap="square" lIns="0" tIns="0" rIns="0" bIns="0" rtlCol="0" anchor="t">
            <a:spAutoFit/>
          </a:bodyPr>
          <a:lstStyle/>
          <a:p>
            <a:pPr lvl="0" algn="just" defTabSz="914400">
              <a:defRPr/>
            </a:pP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Lật</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đổ</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phong</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kiến</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thiêt</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lập</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quân</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chủ</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lập</a:t>
            </a:r>
            <a:r>
              <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F3F3F"/>
                </a:solidFill>
                <a:latin typeface="Times New Roman" panose="02020603050405020304" pitchFamily="18" charset="0"/>
                <a:ea typeface="Roboto" panose="02000000000000000000" pitchFamily="2" charset="0"/>
                <a:cs typeface="Times New Roman" panose="02020603050405020304" pitchFamily="18" charset="0"/>
              </a:rPr>
              <a:t>hiến</a:t>
            </a:r>
            <a:endPar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3" name="TextBox 18">
            <a:extLst>
              <a:ext uri="{FF2B5EF4-FFF2-40B4-BE49-F238E27FC236}">
                <a16:creationId xmlns:a16="http://schemas.microsoft.com/office/drawing/2014/main" id="{A788665A-1420-4565-855F-85AFAF5EF5FF}"/>
              </a:ext>
            </a:extLst>
          </p:cNvPr>
          <p:cNvSpPr txBox="1"/>
          <p:nvPr/>
        </p:nvSpPr>
        <p:spPr>
          <a:xfrm>
            <a:off x="6751412" y="2423264"/>
            <a:ext cx="5137802" cy="738664"/>
          </a:xfrm>
          <a:prstGeom prst="rect">
            <a:avLst/>
          </a:prstGeom>
        </p:spPr>
        <p:txBody>
          <a:bodyPr wrap="square" lIns="0" tIns="0" rIns="0" bIns="0" rtlCol="0" anchor="t">
            <a:spAutoFit/>
          </a:bodyPr>
          <a:lstStyle/>
          <a:p>
            <a:pPr lvl="0" algn="just" defTabSz="914400">
              <a:defRPr/>
            </a:pP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Mở</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ra</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thời</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kỳ</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quá</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từ</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phong</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kiến</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sang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chế</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độ</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tư</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bản</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chủ</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nghĩa</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endParaRPr lang="en-US" sz="2400" dirty="0">
              <a:solidFill>
                <a:srgbClr val="3F3F3F"/>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44" name="TextBox 20">
            <a:extLst>
              <a:ext uri="{FF2B5EF4-FFF2-40B4-BE49-F238E27FC236}">
                <a16:creationId xmlns:a16="http://schemas.microsoft.com/office/drawing/2014/main" id="{183390F8-1788-4357-A092-0201AB56A815}"/>
              </a:ext>
            </a:extLst>
          </p:cNvPr>
          <p:cNvSpPr txBox="1"/>
          <p:nvPr/>
        </p:nvSpPr>
        <p:spPr>
          <a:xfrm>
            <a:off x="6699745" y="4067293"/>
            <a:ext cx="4954132" cy="369332"/>
          </a:xfrm>
          <a:prstGeom prst="rect">
            <a:avLst/>
          </a:prstGeom>
        </p:spPr>
        <p:txBody>
          <a:bodyPr wrap="square" lIns="0" tIns="0" rIns="0" bIns="0" rtlCol="0" anchor="t">
            <a:spAutoFit/>
          </a:bodyPr>
          <a:lstStyle/>
          <a:p>
            <a:pPr lvl="0" defTabSz="857250">
              <a:defRPr/>
            </a:pP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Là</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cuộc</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cách</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mạng</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tư</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sản</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không</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triệt</a:t>
            </a:r>
            <a:r>
              <a:rPr lang="en-US" sz="2400" dirty="0">
                <a:solidFill>
                  <a:srgbClr val="345888"/>
                </a:solidFill>
                <a:latin typeface="Times New Roman" panose="02020603050405020304" pitchFamily="18" charset="0"/>
                <a:ea typeface="Roboto" panose="02000000000000000000" pitchFamily="2" charset="0"/>
                <a:cs typeface="Times New Roman" panose="02020603050405020304" pitchFamily="18" charset="0"/>
              </a:rPr>
              <a:t> </a:t>
            </a:r>
            <a:r>
              <a:rPr lang="en-US" sz="2400" dirty="0" err="1">
                <a:solidFill>
                  <a:srgbClr val="345888"/>
                </a:solidFill>
                <a:latin typeface="Times New Roman" panose="02020603050405020304" pitchFamily="18" charset="0"/>
                <a:ea typeface="Roboto" panose="02000000000000000000" pitchFamily="2" charset="0"/>
                <a:cs typeface="Times New Roman" panose="02020603050405020304" pitchFamily="18" charset="0"/>
              </a:rPr>
              <a:t>để</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5" name="TextBox 22">
            <a:extLst>
              <a:ext uri="{FF2B5EF4-FFF2-40B4-BE49-F238E27FC236}">
                <a16:creationId xmlns:a16="http://schemas.microsoft.com/office/drawing/2014/main" id="{364CA8CD-EF0C-4070-AF25-B0E3B1A80C31}"/>
              </a:ext>
            </a:extLst>
          </p:cNvPr>
          <p:cNvSpPr txBox="1"/>
          <p:nvPr/>
        </p:nvSpPr>
        <p:spPr>
          <a:xfrm>
            <a:off x="6692403" y="5348963"/>
            <a:ext cx="5357126" cy="1107996"/>
          </a:xfrm>
          <a:prstGeom prst="rect">
            <a:avLst/>
          </a:prstGeom>
        </p:spPr>
        <p:txBody>
          <a:bodyPr wrap="square" lIns="0" tIns="0" rIns="0" bIns="0" rtlCol="0" anchor="t">
            <a:spAutoFit/>
          </a:bodyPr>
          <a:lstStyle/>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Lãnh</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đạo</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giai</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cấp</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tư</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sản</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tầng</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lớp</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QTM </a:t>
            </a:r>
            <a:r>
              <a:rPr lang="en-US" sz="2400" baseline="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chiến</a:t>
            </a:r>
            <a:endParaRPr lang="en-US" sz="2400" dirty="0">
              <a:latin typeface="Times New Roman" panose="02020603050405020304" pitchFamily="18" charset="0"/>
              <a:cs typeface="Times New Roman" panose="02020603050405020304" pitchFamily="18" charset="0"/>
            </a:endParaRPr>
          </a:p>
          <a:p>
            <a:pPr marL="0" marR="0" lvl="0" indent="0" algn="l" defTabSz="85725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Thể</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chế</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chính</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trị</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Quân</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chủ</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lập</a:t>
            </a:r>
            <a:r>
              <a:rPr kumimoji="0" lang="en-US" sz="2400" b="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hiến</a:t>
            </a:r>
            <a:endParaRPr kumimoji="0" lang="en-US" sz="2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60E1E867-1E86-4F26-B49D-4EAF47E86135}"/>
              </a:ext>
            </a:extLst>
          </p:cNvPr>
          <p:cNvSpPr txBox="1"/>
          <p:nvPr/>
        </p:nvSpPr>
        <p:spPr>
          <a:xfrm>
            <a:off x="1462227" y="3161928"/>
            <a:ext cx="188976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Roboto" panose="02000000000000000000" pitchFamily="2" charset="0"/>
                <a:cs typeface="Times New Roman" panose="02020603050405020304" pitchFamily="18" charset="0"/>
              </a:rPr>
              <a:t>CÁCH MẠNG TƯ SẢN ANH</a:t>
            </a:r>
          </a:p>
        </p:txBody>
      </p:sp>
      <p:sp>
        <p:nvSpPr>
          <p:cNvPr id="2" name="TextBox 1">
            <a:extLst>
              <a:ext uri="{FF2B5EF4-FFF2-40B4-BE49-F238E27FC236}">
                <a16:creationId xmlns:a16="http://schemas.microsoft.com/office/drawing/2014/main" id="{68A6F810-3311-4AEA-391A-43930317910E}"/>
              </a:ext>
            </a:extLst>
          </p:cNvPr>
          <p:cNvSpPr txBox="1"/>
          <p:nvPr/>
        </p:nvSpPr>
        <p:spPr>
          <a:xfrm>
            <a:off x="6484503" y="204397"/>
            <a:ext cx="20106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KẾT QUẢ</a:t>
            </a:r>
          </a:p>
        </p:txBody>
      </p:sp>
      <p:sp>
        <p:nvSpPr>
          <p:cNvPr id="3" name="TextBox 2">
            <a:extLst>
              <a:ext uri="{FF2B5EF4-FFF2-40B4-BE49-F238E27FC236}">
                <a16:creationId xmlns:a16="http://schemas.microsoft.com/office/drawing/2014/main" id="{B3C266C9-DCC5-A8BF-298F-12ADA9D95BB8}"/>
              </a:ext>
            </a:extLst>
          </p:cNvPr>
          <p:cNvSpPr txBox="1"/>
          <p:nvPr/>
        </p:nvSpPr>
        <p:spPr>
          <a:xfrm>
            <a:off x="6535749" y="1899314"/>
            <a:ext cx="201068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Ý NGHĨA</a:t>
            </a:r>
          </a:p>
        </p:txBody>
      </p:sp>
      <p:sp>
        <p:nvSpPr>
          <p:cNvPr id="4" name="TextBox 3">
            <a:extLst>
              <a:ext uri="{FF2B5EF4-FFF2-40B4-BE49-F238E27FC236}">
                <a16:creationId xmlns:a16="http://schemas.microsoft.com/office/drawing/2014/main" id="{7B2CA0A6-C486-ED3E-B860-89497C93C37D}"/>
              </a:ext>
            </a:extLst>
          </p:cNvPr>
          <p:cNvSpPr txBox="1"/>
          <p:nvPr/>
        </p:nvSpPr>
        <p:spPr>
          <a:xfrm>
            <a:off x="6535749" y="3633588"/>
            <a:ext cx="250895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TÍNH CHẤT</a:t>
            </a:r>
          </a:p>
        </p:txBody>
      </p:sp>
      <p:sp>
        <p:nvSpPr>
          <p:cNvPr id="6" name="TextBox 5">
            <a:extLst>
              <a:ext uri="{FF2B5EF4-FFF2-40B4-BE49-F238E27FC236}">
                <a16:creationId xmlns:a16="http://schemas.microsoft.com/office/drawing/2014/main" id="{E4F324E1-14D4-3C85-8D68-0DB9DB992E06}"/>
              </a:ext>
            </a:extLst>
          </p:cNvPr>
          <p:cNvSpPr txBox="1"/>
          <p:nvPr/>
        </p:nvSpPr>
        <p:spPr>
          <a:xfrm>
            <a:off x="6667852" y="4985851"/>
            <a:ext cx="2508959"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ĐẶC ĐIỂM</a:t>
            </a:r>
          </a:p>
        </p:txBody>
      </p:sp>
      <p:pic>
        <p:nvPicPr>
          <p:cNvPr id="8" name="Picture 7">
            <a:extLst>
              <a:ext uri="{FF2B5EF4-FFF2-40B4-BE49-F238E27FC236}">
                <a16:creationId xmlns:a16="http://schemas.microsoft.com/office/drawing/2014/main" id="{38F6135E-6280-EC3B-B11C-178A92C6401D}"/>
              </a:ext>
            </a:extLst>
          </p:cNvPr>
          <p:cNvPicPr>
            <a:picLocks noChangeAspect="1"/>
          </p:cNvPicPr>
          <p:nvPr/>
        </p:nvPicPr>
        <p:blipFill>
          <a:blip r:embed="rId3"/>
          <a:stretch>
            <a:fillRect/>
          </a:stretch>
        </p:blipFill>
        <p:spPr>
          <a:xfrm>
            <a:off x="562384" y="4433292"/>
            <a:ext cx="2058130" cy="2052320"/>
          </a:xfrm>
          <a:prstGeom prst="rect">
            <a:avLst/>
          </a:prstGeom>
          <a:solidFill>
            <a:schemeClr val="accent6">
              <a:lumMod val="20000"/>
              <a:lumOff val="80000"/>
            </a:schemeClr>
          </a:solidFill>
        </p:spPr>
      </p:pic>
      <p:sp>
        <p:nvSpPr>
          <p:cNvPr id="11" name="Speech Bubble: Rectangle 10">
            <a:extLst>
              <a:ext uri="{FF2B5EF4-FFF2-40B4-BE49-F238E27FC236}">
                <a16:creationId xmlns:a16="http://schemas.microsoft.com/office/drawing/2014/main" id="{DDC27E6F-EA21-DF07-07CC-999D99BBAEA1}"/>
              </a:ext>
            </a:extLst>
          </p:cNvPr>
          <p:cNvSpPr/>
          <p:nvPr/>
        </p:nvSpPr>
        <p:spPr>
          <a:xfrm>
            <a:off x="898455" y="2167373"/>
            <a:ext cx="2954643" cy="1899920"/>
          </a:xfrm>
          <a:prstGeom prst="wedgeRectCallout">
            <a:avLst>
              <a:gd name="adj1" fmla="val -870"/>
              <a:gd name="adj2" fmla="val 95894"/>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Thảo </a:t>
            </a: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nhóm</a:t>
            </a:r>
            <a:r>
              <a:rPr lang="en-US" sz="2400" b="1" dirty="0">
                <a:solidFill>
                  <a:schemeClr val="tx1"/>
                </a:solidFill>
                <a:latin typeface="Times New Roman" panose="02020603050405020304" pitchFamily="18" charset="0"/>
                <a:cs typeface="Times New Roman" panose="02020603050405020304" pitchFamily="18" charset="0"/>
              </a:rPr>
              <a:t>:</a:t>
            </a:r>
          </a:p>
          <a:p>
            <a:pPr algn="ctr"/>
            <a:r>
              <a:rPr lang="en-US" sz="2400" dirty="0" err="1">
                <a:solidFill>
                  <a:schemeClr val="tx1"/>
                </a:solidFill>
                <a:latin typeface="Times New Roman" panose="02020603050405020304" pitchFamily="18" charset="0"/>
                <a:cs typeface="Times New Roman" panose="02020603050405020304" pitchFamily="18" charset="0"/>
              </a:rPr>
              <a:t>Em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hãy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trình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kết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quả</a:t>
            </a:r>
            <a:r>
              <a:rPr lang="en-US" sz="2400" dirty="0">
                <a:solidFill>
                  <a:schemeClr val="tx1"/>
                </a:solidFill>
                <a:latin typeface="Times New Roman" panose="02020603050405020304" pitchFamily="18" charset="0"/>
                <a:cs typeface="Times New Roman" panose="02020603050405020304" pitchFamily="18" charset="0"/>
              </a:rPr>
              <a:t>, ý </a:t>
            </a:r>
            <a:r>
              <a:rPr lang="en-US" sz="2400" dirty="0" err="1">
                <a:solidFill>
                  <a:schemeClr val="tx1"/>
                </a:solidFill>
                <a:latin typeface="Times New Roman" panose="02020603050405020304" pitchFamily="18" charset="0"/>
                <a:cs typeface="Times New Roman" panose="02020603050405020304" pitchFamily="18" charset="0"/>
              </a:rPr>
              <a:t>nghĩa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chất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đặc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điểm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chính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của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mạng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tư</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sản</a:t>
            </a:r>
            <a:r>
              <a:rPr lang="en-US" sz="2400" dirty="0">
                <a:solidFill>
                  <a:schemeClr val="tx1"/>
                </a:solidFill>
                <a:latin typeface="Times New Roman" panose="02020603050405020304" pitchFamily="18" charset="0"/>
                <a:cs typeface="Times New Roman" panose="02020603050405020304" pitchFamily="18" charset="0"/>
              </a:rPr>
              <a:t> Anh</a:t>
            </a:r>
          </a:p>
        </p:txBody>
      </p:sp>
      <p:sp>
        <p:nvSpPr>
          <p:cNvPr id="14" name="TextBox 13">
            <a:extLst>
              <a:ext uri="{FF2B5EF4-FFF2-40B4-BE49-F238E27FC236}">
                <a16:creationId xmlns:a16="http://schemas.microsoft.com/office/drawing/2014/main" id="{76E91218-3577-A335-04FA-4638FEBCFF51}"/>
              </a:ext>
            </a:extLst>
          </p:cNvPr>
          <p:cNvSpPr txBox="1"/>
          <p:nvPr/>
        </p:nvSpPr>
        <p:spPr>
          <a:xfrm>
            <a:off x="268907" y="275322"/>
            <a:ext cx="3930876" cy="1569660"/>
          </a:xfrm>
          <a:prstGeom prst="rect">
            <a:avLst/>
          </a:prstGeom>
          <a:noFill/>
        </p:spPr>
        <p:txBody>
          <a:bodyPr wrap="square" rtlCol="0">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quả</a:t>
            </a:r>
            <a:r>
              <a:rPr lang="en-US" sz="3200" b="1" dirty="0">
                <a:solidFill>
                  <a:srgbClr val="0000FF"/>
                </a:solidFill>
                <a:latin typeface="Times New Roman" panose="02020603050405020304" pitchFamily="18" charset="0"/>
                <a:cs typeface="Times New Roman" panose="02020603050405020304" pitchFamily="18" charset="0"/>
              </a:rPr>
              <a:t>, ý </a:t>
            </a:r>
            <a:r>
              <a:rPr lang="en-US" sz="3200" b="1" dirty="0" err="1">
                <a:solidFill>
                  <a:srgbClr val="0000FF"/>
                </a:solidFill>
                <a:latin typeface="Times New Roman" panose="02020603050405020304" pitchFamily="18" charset="0"/>
                <a:cs typeface="Times New Roman" panose="02020603050405020304" pitchFamily="18" charset="0"/>
              </a:rPr>
              <a:t>nghĩa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tính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chất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đặc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điểm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chính</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9195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1" nodeType="clickEffect">
                                      <p:stCondLst>
                                        <p:cond delay="0"/>
                                      </p:stCondLst>
                                      <p:childTnLst>
                                        <p:animEffect transition="out" filter="circle(out)">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14:presetBounceEnd="44000">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14:bounceEnd="44000">
                                          <p:cBhvr additive="base">
                                            <p:cTn id="34" dur="1500" fill="hold"/>
                                            <p:tgtEl>
                                              <p:spTgt spid="18"/>
                                            </p:tgtEl>
                                            <p:attrNameLst>
                                              <p:attrName>ppt_x</p:attrName>
                                            </p:attrNameLst>
                                          </p:cBhvr>
                                          <p:tavLst>
                                            <p:tav tm="0">
                                              <p:val>
                                                <p:strVal val="1+#ppt_w/2"/>
                                              </p:val>
                                            </p:tav>
                                            <p:tav tm="100000">
                                              <p:val>
                                                <p:strVal val="#ppt_x"/>
                                              </p:val>
                                            </p:tav>
                                          </p:tavLst>
                                        </p:anim>
                                        <p:anim calcmode="lin" valueType="num" p14:bounceEnd="44000">
                                          <p:cBhvr additive="base">
                                            <p:cTn id="35" dur="1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14:presetBounceEnd="44000">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14:bounceEnd="44000">
                                          <p:cBhvr additive="base">
                                            <p:cTn id="38" dur="1500" fill="hold"/>
                                            <p:tgtEl>
                                              <p:spTgt spid="42"/>
                                            </p:tgtEl>
                                            <p:attrNameLst>
                                              <p:attrName>ppt_x</p:attrName>
                                            </p:attrNameLst>
                                          </p:cBhvr>
                                          <p:tavLst>
                                            <p:tav tm="0">
                                              <p:val>
                                                <p:strVal val="1+#ppt_w/2"/>
                                              </p:val>
                                            </p:tav>
                                            <p:tav tm="100000">
                                              <p:val>
                                                <p:strVal val="#ppt_x"/>
                                              </p:val>
                                            </p:tav>
                                          </p:tavLst>
                                        </p:anim>
                                        <p:anim calcmode="lin" valueType="num" p14:bounceEnd="44000">
                                          <p:cBhvr additive="base">
                                            <p:cTn id="39" dur="1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14:presetBounceEnd="44000">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14:bounceEnd="44000">
                                          <p:cBhvr additive="base">
                                            <p:cTn id="44" dur="1500" fill="hold"/>
                                            <p:tgtEl>
                                              <p:spTgt spid="23"/>
                                            </p:tgtEl>
                                            <p:attrNameLst>
                                              <p:attrName>ppt_x</p:attrName>
                                            </p:attrNameLst>
                                          </p:cBhvr>
                                          <p:tavLst>
                                            <p:tav tm="0">
                                              <p:val>
                                                <p:strVal val="1+#ppt_w/2"/>
                                              </p:val>
                                            </p:tav>
                                            <p:tav tm="100000">
                                              <p:val>
                                                <p:strVal val="#ppt_x"/>
                                              </p:val>
                                            </p:tav>
                                          </p:tavLst>
                                        </p:anim>
                                        <p:anim calcmode="lin" valueType="num" p14:bounceEnd="44000">
                                          <p:cBhvr additive="base">
                                            <p:cTn id="45" dur="1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14:presetBounceEnd="44000">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14:bounceEnd="44000">
                                          <p:cBhvr additive="base">
                                            <p:cTn id="48" dur="1500" fill="hold"/>
                                            <p:tgtEl>
                                              <p:spTgt spid="43"/>
                                            </p:tgtEl>
                                            <p:attrNameLst>
                                              <p:attrName>ppt_x</p:attrName>
                                            </p:attrNameLst>
                                          </p:cBhvr>
                                          <p:tavLst>
                                            <p:tav tm="0">
                                              <p:val>
                                                <p:strVal val="1+#ppt_w/2"/>
                                              </p:val>
                                            </p:tav>
                                            <p:tav tm="100000">
                                              <p:val>
                                                <p:strVal val="#ppt_x"/>
                                              </p:val>
                                            </p:tav>
                                          </p:tavLst>
                                        </p:anim>
                                        <p:anim calcmode="lin" valueType="num" p14:bounceEnd="44000">
                                          <p:cBhvr additive="base">
                                            <p:cTn id="49"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14:presetBounceEnd="44000">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14:bounceEnd="44000">
                                          <p:cBhvr additive="base">
                                            <p:cTn id="54" dur="1500" fill="hold"/>
                                            <p:tgtEl>
                                              <p:spTgt spid="27"/>
                                            </p:tgtEl>
                                            <p:attrNameLst>
                                              <p:attrName>ppt_x</p:attrName>
                                            </p:attrNameLst>
                                          </p:cBhvr>
                                          <p:tavLst>
                                            <p:tav tm="0">
                                              <p:val>
                                                <p:strVal val="1+#ppt_w/2"/>
                                              </p:val>
                                            </p:tav>
                                            <p:tav tm="100000">
                                              <p:val>
                                                <p:strVal val="#ppt_x"/>
                                              </p:val>
                                            </p:tav>
                                          </p:tavLst>
                                        </p:anim>
                                        <p:anim calcmode="lin" valueType="num" p14:bounceEnd="44000">
                                          <p:cBhvr additive="base">
                                            <p:cTn id="55" dur="1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14:presetBounceEnd="44000">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14:bounceEnd="44000">
                                          <p:cBhvr additive="base">
                                            <p:cTn id="58" dur="1500" fill="hold"/>
                                            <p:tgtEl>
                                              <p:spTgt spid="44"/>
                                            </p:tgtEl>
                                            <p:attrNameLst>
                                              <p:attrName>ppt_x</p:attrName>
                                            </p:attrNameLst>
                                          </p:cBhvr>
                                          <p:tavLst>
                                            <p:tav tm="0">
                                              <p:val>
                                                <p:strVal val="1+#ppt_w/2"/>
                                              </p:val>
                                            </p:tav>
                                            <p:tav tm="100000">
                                              <p:val>
                                                <p:strVal val="#ppt_x"/>
                                              </p:val>
                                            </p:tav>
                                          </p:tavLst>
                                        </p:anim>
                                        <p:anim calcmode="lin" valueType="num" p14:bounceEnd="44000">
                                          <p:cBhvr additive="base">
                                            <p:cTn id="59" dur="1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14:presetBounceEnd="44000">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14:bounceEnd="44000">
                                          <p:cBhvr additive="base">
                                            <p:cTn id="64" dur="1500" fill="hold"/>
                                            <p:tgtEl>
                                              <p:spTgt spid="31"/>
                                            </p:tgtEl>
                                            <p:attrNameLst>
                                              <p:attrName>ppt_x</p:attrName>
                                            </p:attrNameLst>
                                          </p:cBhvr>
                                          <p:tavLst>
                                            <p:tav tm="0">
                                              <p:val>
                                                <p:strVal val="1+#ppt_w/2"/>
                                              </p:val>
                                            </p:tav>
                                            <p:tav tm="100000">
                                              <p:val>
                                                <p:strVal val="#ppt_x"/>
                                              </p:val>
                                            </p:tav>
                                          </p:tavLst>
                                        </p:anim>
                                        <p:anim calcmode="lin" valueType="num" p14:bounceEnd="44000">
                                          <p:cBhvr additive="base">
                                            <p:cTn id="65" dur="1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14:presetBounceEnd="44000">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14:bounceEnd="44000">
                                          <p:cBhvr additive="base">
                                            <p:cTn id="68" dur="1500" fill="hold"/>
                                            <p:tgtEl>
                                              <p:spTgt spid="45"/>
                                            </p:tgtEl>
                                            <p:attrNameLst>
                                              <p:attrName>ppt_x</p:attrName>
                                            </p:attrNameLst>
                                          </p:cBhvr>
                                          <p:tavLst>
                                            <p:tav tm="0">
                                              <p:val>
                                                <p:strVal val="1+#ppt_w/2"/>
                                              </p:val>
                                            </p:tav>
                                            <p:tav tm="100000">
                                              <p:val>
                                                <p:strVal val="#ppt_x"/>
                                              </p:val>
                                            </p:tav>
                                          </p:tavLst>
                                        </p:anim>
                                        <p:anim calcmode="lin" valueType="num" p14:bounceEnd="44000">
                                          <p:cBhvr additive="base">
                                            <p:cTn id="69" dur="1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31" grpId="0" animBg="1"/>
          <p:bldP spid="42" grpId="0"/>
          <p:bldP spid="43" grpId="0"/>
          <p:bldP spid="44" grpId="0"/>
          <p:bldP spid="45" grpId="0"/>
          <p:bldP spid="2" grpId="0"/>
          <p:bldP spid="3" grpId="0"/>
          <p:bldP spid="4" grpId="0"/>
          <p:bldP spid="6" grpId="0"/>
          <p:bldP spid="11" grpId="0" animBg="1"/>
          <p:bldP spid="11"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circle(in)">
                                          <p:cBhvr>
                                            <p:cTn id="18" dur="2000"/>
                                            <p:tgtEl>
                                              <p:spTgt spid="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1" nodeType="clickEffect">
                                      <p:stCondLst>
                                        <p:cond delay="0"/>
                                      </p:stCondLst>
                                      <p:childTnLst>
                                        <p:animEffect transition="out" filter="circle(out)">
                                          <p:cBhvr>
                                            <p:cTn id="28" dur="2000"/>
                                            <p:tgtEl>
                                              <p:spTgt spid="11"/>
                                            </p:tgtEl>
                                          </p:cBhvr>
                                        </p:animEffect>
                                        <p:set>
                                          <p:cBhvr>
                                            <p:cTn id="29" dur="1" fill="hold">
                                              <p:stCondLst>
                                                <p:cond delay="1999"/>
                                              </p:stCondLst>
                                            </p:cTn>
                                            <p:tgtEl>
                                              <p:spTgt spid="1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1500" fill="hold"/>
                                            <p:tgtEl>
                                              <p:spTgt spid="18"/>
                                            </p:tgtEl>
                                            <p:attrNameLst>
                                              <p:attrName>ppt_x</p:attrName>
                                            </p:attrNameLst>
                                          </p:cBhvr>
                                          <p:tavLst>
                                            <p:tav tm="0">
                                              <p:val>
                                                <p:strVal val="1+#ppt_w/2"/>
                                              </p:val>
                                            </p:tav>
                                            <p:tav tm="100000">
                                              <p:val>
                                                <p:strVal val="#ppt_x"/>
                                              </p:val>
                                            </p:tav>
                                          </p:tavLst>
                                        </p:anim>
                                        <p:anim calcmode="lin" valueType="num">
                                          <p:cBhvr additive="base">
                                            <p:cTn id="35" dur="1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1500" fill="hold"/>
                                            <p:tgtEl>
                                              <p:spTgt spid="42"/>
                                            </p:tgtEl>
                                            <p:attrNameLst>
                                              <p:attrName>ppt_x</p:attrName>
                                            </p:attrNameLst>
                                          </p:cBhvr>
                                          <p:tavLst>
                                            <p:tav tm="0">
                                              <p:val>
                                                <p:strVal val="1+#ppt_w/2"/>
                                              </p:val>
                                            </p:tav>
                                            <p:tav tm="100000">
                                              <p:val>
                                                <p:strVal val="#ppt_x"/>
                                              </p:val>
                                            </p:tav>
                                          </p:tavLst>
                                        </p:anim>
                                        <p:anim calcmode="lin" valueType="num">
                                          <p:cBhvr additive="base">
                                            <p:cTn id="39" dur="1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1500" fill="hold"/>
                                            <p:tgtEl>
                                              <p:spTgt spid="23"/>
                                            </p:tgtEl>
                                            <p:attrNameLst>
                                              <p:attrName>ppt_x</p:attrName>
                                            </p:attrNameLst>
                                          </p:cBhvr>
                                          <p:tavLst>
                                            <p:tav tm="0">
                                              <p:val>
                                                <p:strVal val="1+#ppt_w/2"/>
                                              </p:val>
                                            </p:tav>
                                            <p:tav tm="100000">
                                              <p:val>
                                                <p:strVal val="#ppt_x"/>
                                              </p:val>
                                            </p:tav>
                                          </p:tavLst>
                                        </p:anim>
                                        <p:anim calcmode="lin" valueType="num">
                                          <p:cBhvr additive="base">
                                            <p:cTn id="45" dur="1500" fill="hold"/>
                                            <p:tgtEl>
                                              <p:spTgt spid="23"/>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1500" fill="hold"/>
                                            <p:tgtEl>
                                              <p:spTgt spid="43"/>
                                            </p:tgtEl>
                                            <p:attrNameLst>
                                              <p:attrName>ppt_x</p:attrName>
                                            </p:attrNameLst>
                                          </p:cBhvr>
                                          <p:tavLst>
                                            <p:tav tm="0">
                                              <p:val>
                                                <p:strVal val="1+#ppt_w/2"/>
                                              </p:val>
                                            </p:tav>
                                            <p:tav tm="100000">
                                              <p:val>
                                                <p:strVal val="#ppt_x"/>
                                              </p:val>
                                            </p:tav>
                                          </p:tavLst>
                                        </p:anim>
                                        <p:anim calcmode="lin" valueType="num">
                                          <p:cBhvr additive="base">
                                            <p:cTn id="49" dur="1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1500" fill="hold"/>
                                            <p:tgtEl>
                                              <p:spTgt spid="27"/>
                                            </p:tgtEl>
                                            <p:attrNameLst>
                                              <p:attrName>ppt_x</p:attrName>
                                            </p:attrNameLst>
                                          </p:cBhvr>
                                          <p:tavLst>
                                            <p:tav tm="0">
                                              <p:val>
                                                <p:strVal val="1+#ppt_w/2"/>
                                              </p:val>
                                            </p:tav>
                                            <p:tav tm="100000">
                                              <p:val>
                                                <p:strVal val="#ppt_x"/>
                                              </p:val>
                                            </p:tav>
                                          </p:tavLst>
                                        </p:anim>
                                        <p:anim calcmode="lin" valueType="num">
                                          <p:cBhvr additive="base">
                                            <p:cTn id="55" dur="1500" fill="hold"/>
                                            <p:tgtEl>
                                              <p:spTgt spid="27"/>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1500" fill="hold"/>
                                            <p:tgtEl>
                                              <p:spTgt spid="44"/>
                                            </p:tgtEl>
                                            <p:attrNameLst>
                                              <p:attrName>ppt_x</p:attrName>
                                            </p:attrNameLst>
                                          </p:cBhvr>
                                          <p:tavLst>
                                            <p:tav tm="0">
                                              <p:val>
                                                <p:strVal val="1+#ppt_w/2"/>
                                              </p:val>
                                            </p:tav>
                                            <p:tav tm="100000">
                                              <p:val>
                                                <p:strVal val="#ppt_x"/>
                                              </p:val>
                                            </p:tav>
                                          </p:tavLst>
                                        </p:anim>
                                        <p:anim calcmode="lin" valueType="num">
                                          <p:cBhvr additive="base">
                                            <p:cTn id="59" dur="1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1500" fill="hold"/>
                                            <p:tgtEl>
                                              <p:spTgt spid="31"/>
                                            </p:tgtEl>
                                            <p:attrNameLst>
                                              <p:attrName>ppt_x</p:attrName>
                                            </p:attrNameLst>
                                          </p:cBhvr>
                                          <p:tavLst>
                                            <p:tav tm="0">
                                              <p:val>
                                                <p:strVal val="1+#ppt_w/2"/>
                                              </p:val>
                                            </p:tav>
                                            <p:tav tm="100000">
                                              <p:val>
                                                <p:strVal val="#ppt_x"/>
                                              </p:val>
                                            </p:tav>
                                          </p:tavLst>
                                        </p:anim>
                                        <p:anim calcmode="lin" valueType="num">
                                          <p:cBhvr additive="base">
                                            <p:cTn id="65" dur="1500" fill="hold"/>
                                            <p:tgtEl>
                                              <p:spTgt spid="31"/>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1500" fill="hold"/>
                                            <p:tgtEl>
                                              <p:spTgt spid="45"/>
                                            </p:tgtEl>
                                            <p:attrNameLst>
                                              <p:attrName>ppt_x</p:attrName>
                                            </p:attrNameLst>
                                          </p:cBhvr>
                                          <p:tavLst>
                                            <p:tav tm="0">
                                              <p:val>
                                                <p:strVal val="1+#ppt_w/2"/>
                                              </p:val>
                                            </p:tav>
                                            <p:tav tm="100000">
                                              <p:val>
                                                <p:strVal val="#ppt_x"/>
                                              </p:val>
                                            </p:tav>
                                          </p:tavLst>
                                        </p:anim>
                                        <p:anim calcmode="lin" valueType="num">
                                          <p:cBhvr additive="base">
                                            <p:cTn id="69" dur="1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7" grpId="0" animBg="1"/>
          <p:bldP spid="31" grpId="0" animBg="1"/>
          <p:bldP spid="42" grpId="0"/>
          <p:bldP spid="43" grpId="0"/>
          <p:bldP spid="44" grpId="0"/>
          <p:bldP spid="45" grpId="0"/>
          <p:bldP spid="2" grpId="0"/>
          <p:bldP spid="3" grpId="0"/>
          <p:bldP spid="4" grpId="0"/>
          <p:bldP spid="6" grpId="0"/>
          <p:bldP spid="11" grpId="0" animBg="1"/>
          <p:bldP spid="11" grpId="1"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3413125-BF75-4190-AB38-142CF4E89A4A}"/>
              </a:ext>
            </a:extLst>
          </p:cNvPr>
          <p:cNvSpPr/>
          <p:nvPr/>
        </p:nvSpPr>
        <p:spPr>
          <a:xfrm>
            <a:off x="3856661" y="3500966"/>
            <a:ext cx="1516182" cy="1454647"/>
          </a:xfrm>
          <a:custGeom>
            <a:avLst/>
            <a:gdLst>
              <a:gd name="connsiteX0" fmla="*/ 89997 w 1514524"/>
              <a:gd name="connsiteY0" fmla="*/ 1463324 h 1472929"/>
              <a:gd name="connsiteX1" fmla="*/ 864697 w 1514524"/>
              <a:gd name="connsiteY1" fmla="*/ 1082324 h 1472929"/>
              <a:gd name="connsiteX2" fmla="*/ 1512397 w 1514524"/>
              <a:gd name="connsiteY2" fmla="*/ 176391 h 1472929"/>
              <a:gd name="connsiteX3" fmla="*/ 1038264 w 1514524"/>
              <a:gd name="connsiteY3" fmla="*/ 45158 h 1472929"/>
              <a:gd name="connsiteX4" fmla="*/ 123864 w 1514524"/>
              <a:gd name="connsiteY4" fmla="*/ 726724 h 1472929"/>
              <a:gd name="connsiteX5" fmla="*/ 89997 w 1514524"/>
              <a:gd name="connsiteY5" fmla="*/ 1463324 h 1472929"/>
              <a:gd name="connsiteX0" fmla="*/ 98443 w 1522970"/>
              <a:gd name="connsiteY0" fmla="*/ 1463324 h 1469787"/>
              <a:gd name="connsiteX1" fmla="*/ 873143 w 1522970"/>
              <a:gd name="connsiteY1" fmla="*/ 1082324 h 1469787"/>
              <a:gd name="connsiteX2" fmla="*/ 1520843 w 1522970"/>
              <a:gd name="connsiteY2" fmla="*/ 176391 h 1469787"/>
              <a:gd name="connsiteX3" fmla="*/ 1046710 w 1522970"/>
              <a:gd name="connsiteY3" fmla="*/ 45158 h 1469787"/>
              <a:gd name="connsiteX4" fmla="*/ 132310 w 1522970"/>
              <a:gd name="connsiteY4" fmla="*/ 726724 h 1469787"/>
              <a:gd name="connsiteX5" fmla="*/ 98443 w 1522970"/>
              <a:gd name="connsiteY5" fmla="*/ 1463324 h 1469787"/>
              <a:gd name="connsiteX0" fmla="*/ 98443 w 1522970"/>
              <a:gd name="connsiteY0" fmla="*/ 1463324 h 1480203"/>
              <a:gd name="connsiteX1" fmla="*/ 873143 w 1522970"/>
              <a:gd name="connsiteY1" fmla="*/ 1082324 h 1480203"/>
              <a:gd name="connsiteX2" fmla="*/ 1520843 w 1522970"/>
              <a:gd name="connsiteY2" fmla="*/ 176391 h 1480203"/>
              <a:gd name="connsiteX3" fmla="*/ 1046710 w 1522970"/>
              <a:gd name="connsiteY3" fmla="*/ 45158 h 1480203"/>
              <a:gd name="connsiteX4" fmla="*/ 132310 w 1522970"/>
              <a:gd name="connsiteY4" fmla="*/ 726724 h 1480203"/>
              <a:gd name="connsiteX5" fmla="*/ 98443 w 1522970"/>
              <a:gd name="connsiteY5" fmla="*/ 1463324 h 1480203"/>
              <a:gd name="connsiteX0" fmla="*/ 105832 w 1530359"/>
              <a:gd name="connsiteY0" fmla="*/ 1463324 h 1480203"/>
              <a:gd name="connsiteX1" fmla="*/ 880532 w 1530359"/>
              <a:gd name="connsiteY1" fmla="*/ 1082324 h 1480203"/>
              <a:gd name="connsiteX2" fmla="*/ 1528232 w 1530359"/>
              <a:gd name="connsiteY2" fmla="*/ 176391 h 1480203"/>
              <a:gd name="connsiteX3" fmla="*/ 1054099 w 1530359"/>
              <a:gd name="connsiteY3" fmla="*/ 45158 h 1480203"/>
              <a:gd name="connsiteX4" fmla="*/ 139699 w 1530359"/>
              <a:gd name="connsiteY4" fmla="*/ 726724 h 1480203"/>
              <a:gd name="connsiteX5" fmla="*/ 105832 w 1530359"/>
              <a:gd name="connsiteY5" fmla="*/ 1463324 h 1480203"/>
              <a:gd name="connsiteX0" fmla="*/ 101359 w 1525886"/>
              <a:gd name="connsiteY0" fmla="*/ 1463324 h 1480203"/>
              <a:gd name="connsiteX1" fmla="*/ 876059 w 1525886"/>
              <a:gd name="connsiteY1" fmla="*/ 1082324 h 1480203"/>
              <a:gd name="connsiteX2" fmla="*/ 1523759 w 1525886"/>
              <a:gd name="connsiteY2" fmla="*/ 176391 h 1480203"/>
              <a:gd name="connsiteX3" fmla="*/ 1049626 w 1525886"/>
              <a:gd name="connsiteY3" fmla="*/ 45158 h 1480203"/>
              <a:gd name="connsiteX4" fmla="*/ 135226 w 1525886"/>
              <a:gd name="connsiteY4" fmla="*/ 726724 h 1480203"/>
              <a:gd name="connsiteX5" fmla="*/ 101359 w 1525886"/>
              <a:gd name="connsiteY5" fmla="*/ 1463324 h 1480203"/>
              <a:gd name="connsiteX0" fmla="*/ 97485 w 1522012"/>
              <a:gd name="connsiteY0" fmla="*/ 1448084 h 1454881"/>
              <a:gd name="connsiteX1" fmla="*/ 872185 w 1522012"/>
              <a:gd name="connsiteY1" fmla="*/ 1082324 h 1454881"/>
              <a:gd name="connsiteX2" fmla="*/ 1519885 w 1522012"/>
              <a:gd name="connsiteY2" fmla="*/ 176391 h 1454881"/>
              <a:gd name="connsiteX3" fmla="*/ 1045752 w 1522012"/>
              <a:gd name="connsiteY3" fmla="*/ 45158 h 1454881"/>
              <a:gd name="connsiteX4" fmla="*/ 131352 w 1522012"/>
              <a:gd name="connsiteY4" fmla="*/ 726724 h 1454881"/>
              <a:gd name="connsiteX5" fmla="*/ 97485 w 1522012"/>
              <a:gd name="connsiteY5" fmla="*/ 1448084 h 1454881"/>
              <a:gd name="connsiteX0" fmla="*/ 107704 w 1506831"/>
              <a:gd name="connsiteY0" fmla="*/ 1443004 h 1449920"/>
              <a:gd name="connsiteX1" fmla="*/ 857004 w 1506831"/>
              <a:gd name="connsiteY1" fmla="*/ 1082324 h 1449920"/>
              <a:gd name="connsiteX2" fmla="*/ 1504704 w 1506831"/>
              <a:gd name="connsiteY2" fmla="*/ 176391 h 1449920"/>
              <a:gd name="connsiteX3" fmla="*/ 1030571 w 1506831"/>
              <a:gd name="connsiteY3" fmla="*/ 45158 h 1449920"/>
              <a:gd name="connsiteX4" fmla="*/ 116171 w 1506831"/>
              <a:gd name="connsiteY4" fmla="*/ 726724 h 1449920"/>
              <a:gd name="connsiteX5" fmla="*/ 107704 w 1506831"/>
              <a:gd name="connsiteY5" fmla="*/ 1443004 h 1449920"/>
              <a:gd name="connsiteX0" fmla="*/ 117527 w 1516654"/>
              <a:gd name="connsiteY0" fmla="*/ 1443004 h 1449920"/>
              <a:gd name="connsiteX1" fmla="*/ 866827 w 1516654"/>
              <a:gd name="connsiteY1" fmla="*/ 1082324 h 1449920"/>
              <a:gd name="connsiteX2" fmla="*/ 1514527 w 1516654"/>
              <a:gd name="connsiteY2" fmla="*/ 176391 h 1449920"/>
              <a:gd name="connsiteX3" fmla="*/ 1040394 w 1516654"/>
              <a:gd name="connsiteY3" fmla="*/ 45158 h 1449920"/>
              <a:gd name="connsiteX4" fmla="*/ 125994 w 1516654"/>
              <a:gd name="connsiteY4" fmla="*/ 726724 h 1449920"/>
              <a:gd name="connsiteX5" fmla="*/ 117527 w 1516654"/>
              <a:gd name="connsiteY5" fmla="*/ 1443004 h 1449920"/>
              <a:gd name="connsiteX0" fmla="*/ 85911 w 1492599"/>
              <a:gd name="connsiteY0" fmla="*/ 1450702 h 1494878"/>
              <a:gd name="connsiteX1" fmla="*/ 596451 w 1492599"/>
              <a:gd name="connsiteY1" fmla="*/ 1283062 h 1494878"/>
              <a:gd name="connsiteX2" fmla="*/ 1482911 w 1492599"/>
              <a:gd name="connsiteY2" fmla="*/ 184089 h 1494878"/>
              <a:gd name="connsiteX3" fmla="*/ 1008778 w 1492599"/>
              <a:gd name="connsiteY3" fmla="*/ 52856 h 1494878"/>
              <a:gd name="connsiteX4" fmla="*/ 94378 w 1492599"/>
              <a:gd name="connsiteY4" fmla="*/ 734422 h 1494878"/>
              <a:gd name="connsiteX5" fmla="*/ 85911 w 1492599"/>
              <a:gd name="connsiteY5" fmla="*/ 1450702 h 1494878"/>
              <a:gd name="connsiteX0" fmla="*/ 85911 w 1500523"/>
              <a:gd name="connsiteY0" fmla="*/ 1494979 h 1539155"/>
              <a:gd name="connsiteX1" fmla="*/ 596451 w 1500523"/>
              <a:gd name="connsiteY1" fmla="*/ 1327339 h 1539155"/>
              <a:gd name="connsiteX2" fmla="*/ 1482911 w 1500523"/>
              <a:gd name="connsiteY2" fmla="*/ 228366 h 1539155"/>
              <a:gd name="connsiteX3" fmla="*/ 1008778 w 1500523"/>
              <a:gd name="connsiteY3" fmla="*/ 97133 h 1539155"/>
              <a:gd name="connsiteX4" fmla="*/ 94378 w 1500523"/>
              <a:gd name="connsiteY4" fmla="*/ 778699 h 1539155"/>
              <a:gd name="connsiteX5" fmla="*/ 85911 w 1500523"/>
              <a:gd name="connsiteY5" fmla="*/ 1494979 h 1539155"/>
              <a:gd name="connsiteX0" fmla="*/ 85911 w 1484306"/>
              <a:gd name="connsiteY0" fmla="*/ 1471782 h 1515958"/>
              <a:gd name="connsiteX1" fmla="*/ 596451 w 1484306"/>
              <a:gd name="connsiteY1" fmla="*/ 1304142 h 1515958"/>
              <a:gd name="connsiteX2" fmla="*/ 1482911 w 1484306"/>
              <a:gd name="connsiteY2" fmla="*/ 205169 h 1515958"/>
              <a:gd name="connsiteX3" fmla="*/ 1008778 w 1484306"/>
              <a:gd name="connsiteY3" fmla="*/ 73936 h 1515958"/>
              <a:gd name="connsiteX4" fmla="*/ 94378 w 1484306"/>
              <a:gd name="connsiteY4" fmla="*/ 755502 h 1515958"/>
              <a:gd name="connsiteX5" fmla="*/ 85911 w 1484306"/>
              <a:gd name="connsiteY5" fmla="*/ 1471782 h 1515958"/>
              <a:gd name="connsiteX0" fmla="*/ 85911 w 1483835"/>
              <a:gd name="connsiteY0" fmla="*/ 1411926 h 1456102"/>
              <a:gd name="connsiteX1" fmla="*/ 596451 w 1483835"/>
              <a:gd name="connsiteY1" fmla="*/ 1244286 h 1456102"/>
              <a:gd name="connsiteX2" fmla="*/ 1482911 w 1483835"/>
              <a:gd name="connsiteY2" fmla="*/ 145313 h 1456102"/>
              <a:gd name="connsiteX3" fmla="*/ 1008778 w 1483835"/>
              <a:gd name="connsiteY3" fmla="*/ 14080 h 1456102"/>
              <a:gd name="connsiteX4" fmla="*/ 94378 w 1483835"/>
              <a:gd name="connsiteY4" fmla="*/ 695646 h 1456102"/>
              <a:gd name="connsiteX5" fmla="*/ 85911 w 1483835"/>
              <a:gd name="connsiteY5" fmla="*/ 1411926 h 1456102"/>
              <a:gd name="connsiteX0" fmla="*/ 85911 w 1488106"/>
              <a:gd name="connsiteY0" fmla="*/ 1397846 h 1442022"/>
              <a:gd name="connsiteX1" fmla="*/ 596451 w 1488106"/>
              <a:gd name="connsiteY1" fmla="*/ 1230206 h 1442022"/>
              <a:gd name="connsiteX2" fmla="*/ 1482911 w 1488106"/>
              <a:gd name="connsiteY2" fmla="*/ 131233 h 1442022"/>
              <a:gd name="connsiteX3" fmla="*/ 1008778 w 1488106"/>
              <a:gd name="connsiteY3" fmla="*/ 0 h 1442022"/>
              <a:gd name="connsiteX4" fmla="*/ 94378 w 1488106"/>
              <a:gd name="connsiteY4" fmla="*/ 681566 h 1442022"/>
              <a:gd name="connsiteX5" fmla="*/ 85911 w 1488106"/>
              <a:gd name="connsiteY5" fmla="*/ 1397846 h 1442022"/>
              <a:gd name="connsiteX0" fmla="*/ 86754 w 1490290"/>
              <a:gd name="connsiteY0" fmla="*/ 1397846 h 1442022"/>
              <a:gd name="connsiteX1" fmla="*/ 612534 w 1490290"/>
              <a:gd name="connsiteY1" fmla="*/ 1230206 h 1442022"/>
              <a:gd name="connsiteX2" fmla="*/ 1483754 w 1490290"/>
              <a:gd name="connsiteY2" fmla="*/ 131233 h 1442022"/>
              <a:gd name="connsiteX3" fmla="*/ 1009621 w 1490290"/>
              <a:gd name="connsiteY3" fmla="*/ 0 h 1442022"/>
              <a:gd name="connsiteX4" fmla="*/ 95221 w 1490290"/>
              <a:gd name="connsiteY4" fmla="*/ 681566 h 1442022"/>
              <a:gd name="connsiteX5" fmla="*/ 86754 w 1490290"/>
              <a:gd name="connsiteY5" fmla="*/ 1397846 h 1442022"/>
              <a:gd name="connsiteX0" fmla="*/ 86754 w 1480264"/>
              <a:gd name="connsiteY0" fmla="*/ 1397846 h 1439965"/>
              <a:gd name="connsiteX1" fmla="*/ 612534 w 1480264"/>
              <a:gd name="connsiteY1" fmla="*/ 1230206 h 1439965"/>
              <a:gd name="connsiteX2" fmla="*/ 1473594 w 1480264"/>
              <a:gd name="connsiteY2" fmla="*/ 192193 h 1439965"/>
              <a:gd name="connsiteX3" fmla="*/ 1009621 w 1480264"/>
              <a:gd name="connsiteY3" fmla="*/ 0 h 1439965"/>
              <a:gd name="connsiteX4" fmla="*/ 95221 w 1480264"/>
              <a:gd name="connsiteY4" fmla="*/ 681566 h 1439965"/>
              <a:gd name="connsiteX5" fmla="*/ 86754 w 1480264"/>
              <a:gd name="connsiteY5" fmla="*/ 1397846 h 1439965"/>
              <a:gd name="connsiteX0" fmla="*/ 116530 w 1510040"/>
              <a:gd name="connsiteY0" fmla="*/ 1397846 h 1478240"/>
              <a:gd name="connsiteX1" fmla="*/ 642310 w 1510040"/>
              <a:gd name="connsiteY1" fmla="*/ 1230206 h 1478240"/>
              <a:gd name="connsiteX2" fmla="*/ 1503370 w 1510040"/>
              <a:gd name="connsiteY2" fmla="*/ 192193 h 1478240"/>
              <a:gd name="connsiteX3" fmla="*/ 1039397 w 1510040"/>
              <a:gd name="connsiteY3" fmla="*/ 0 h 1478240"/>
              <a:gd name="connsiteX4" fmla="*/ 124997 w 1510040"/>
              <a:gd name="connsiteY4" fmla="*/ 681566 h 1478240"/>
              <a:gd name="connsiteX5" fmla="*/ 116530 w 1510040"/>
              <a:gd name="connsiteY5" fmla="*/ 1397846 h 1478240"/>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946 w 1506456"/>
              <a:gd name="connsiteY0" fmla="*/ 1397846 h 1442213"/>
              <a:gd name="connsiteX1" fmla="*/ 638726 w 1506456"/>
              <a:gd name="connsiteY1" fmla="*/ 1230206 h 1442213"/>
              <a:gd name="connsiteX2" fmla="*/ 1499786 w 1506456"/>
              <a:gd name="connsiteY2" fmla="*/ 192193 h 1442213"/>
              <a:gd name="connsiteX3" fmla="*/ 1035813 w 1506456"/>
              <a:gd name="connsiteY3" fmla="*/ 0 h 1442213"/>
              <a:gd name="connsiteX4" fmla="*/ 121413 w 1506456"/>
              <a:gd name="connsiteY4" fmla="*/ 681566 h 1442213"/>
              <a:gd name="connsiteX5" fmla="*/ 112946 w 1506456"/>
              <a:gd name="connsiteY5" fmla="*/ 1397846 h 1442213"/>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512 w 1516182"/>
              <a:gd name="connsiteY0" fmla="*/ 1413086 h 1454647"/>
              <a:gd name="connsiteX1" fmla="*/ 648452 w 1516182"/>
              <a:gd name="connsiteY1" fmla="*/ 1230206 h 1454647"/>
              <a:gd name="connsiteX2" fmla="*/ 1509512 w 1516182"/>
              <a:gd name="connsiteY2" fmla="*/ 192193 h 1454647"/>
              <a:gd name="connsiteX3" fmla="*/ 1045539 w 1516182"/>
              <a:gd name="connsiteY3" fmla="*/ 0 h 1454647"/>
              <a:gd name="connsiteX4" fmla="*/ 131139 w 1516182"/>
              <a:gd name="connsiteY4" fmla="*/ 681566 h 1454647"/>
              <a:gd name="connsiteX5" fmla="*/ 112512 w 1516182"/>
              <a:gd name="connsiteY5" fmla="*/ 1413086 h 145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182" h="1454647">
                <a:moveTo>
                  <a:pt x="112512" y="1413086"/>
                </a:moveTo>
                <a:cubicBezTo>
                  <a:pt x="280011" y="1509606"/>
                  <a:pt x="415619" y="1433688"/>
                  <a:pt x="648452" y="1230206"/>
                </a:cubicBezTo>
                <a:cubicBezTo>
                  <a:pt x="881285" y="1026724"/>
                  <a:pt x="1443331" y="397227"/>
                  <a:pt x="1509512" y="192193"/>
                </a:cubicBezTo>
                <a:cubicBezTo>
                  <a:pt x="1575693" y="-12841"/>
                  <a:pt x="1129641" y="70838"/>
                  <a:pt x="1045539" y="0"/>
                </a:cubicBezTo>
                <a:cubicBezTo>
                  <a:pt x="814117" y="91722"/>
                  <a:pt x="286643" y="446052"/>
                  <a:pt x="131139" y="681566"/>
                </a:cubicBezTo>
                <a:cubicBezTo>
                  <a:pt x="-24365" y="917080"/>
                  <a:pt x="-54987" y="1316566"/>
                  <a:pt x="112512" y="1413086"/>
                </a:cubicBezTo>
                <a:close/>
              </a:path>
            </a:pathLst>
          </a:custGeom>
          <a:gradFill flip="none" rotWithShape="1">
            <a:gsLst>
              <a:gs pos="0">
                <a:srgbClr val="29AAEB"/>
              </a:gs>
              <a:gs pos="100000">
                <a:srgbClr val="16538C"/>
              </a:gs>
            </a:gsLst>
            <a:lin ang="10800000" scaled="1"/>
            <a:tileRect/>
          </a:gradFill>
          <a:ln w="12700">
            <a:solidFill>
              <a:srgbClr val="63B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DAF5D7B0-6DDF-4467-BDB3-5D19445AAD88}"/>
              </a:ext>
            </a:extLst>
          </p:cNvPr>
          <p:cNvSpPr/>
          <p:nvPr/>
        </p:nvSpPr>
        <p:spPr>
          <a:xfrm>
            <a:off x="3265767" y="1625344"/>
            <a:ext cx="2596899" cy="3288982"/>
          </a:xfrm>
          <a:custGeom>
            <a:avLst/>
            <a:gdLst>
              <a:gd name="connsiteX0" fmla="*/ 2575483 w 2575712"/>
              <a:gd name="connsiteY0" fmla="*/ 1270004 h 3141159"/>
              <a:gd name="connsiteX1" fmla="*/ 717050 w 2575712"/>
              <a:gd name="connsiteY1" fmla="*/ 4 h 3141159"/>
              <a:gd name="connsiteX2" fmla="*/ 1616 w 2575712"/>
              <a:gd name="connsiteY2" fmla="*/ 1257304 h 3141159"/>
              <a:gd name="connsiteX3" fmla="*/ 590050 w 2575712"/>
              <a:gd name="connsiteY3" fmla="*/ 3141137 h 3141159"/>
              <a:gd name="connsiteX4" fmla="*/ 2575483 w 2575712"/>
              <a:gd name="connsiteY4" fmla="*/ 1270004 h 3141159"/>
              <a:gd name="connsiteX0" fmla="*/ 2575483 w 2575899"/>
              <a:gd name="connsiteY0" fmla="*/ 1316570 h 3187725"/>
              <a:gd name="connsiteX1" fmla="*/ 759383 w 2575899"/>
              <a:gd name="connsiteY1" fmla="*/ 4 h 3187725"/>
              <a:gd name="connsiteX2" fmla="*/ 1616 w 2575899"/>
              <a:gd name="connsiteY2" fmla="*/ 1303870 h 3187725"/>
              <a:gd name="connsiteX3" fmla="*/ 590050 w 2575899"/>
              <a:gd name="connsiteY3" fmla="*/ 3187703 h 3187725"/>
              <a:gd name="connsiteX4" fmla="*/ 2575483 w 2575899"/>
              <a:gd name="connsiteY4" fmla="*/ 1316570 h 3187725"/>
              <a:gd name="connsiteX0" fmla="*/ 2575483 w 2605225"/>
              <a:gd name="connsiteY0" fmla="*/ 1316570 h 3187725"/>
              <a:gd name="connsiteX1" fmla="*/ 759383 w 2605225"/>
              <a:gd name="connsiteY1" fmla="*/ 4 h 3187725"/>
              <a:gd name="connsiteX2" fmla="*/ 1616 w 2605225"/>
              <a:gd name="connsiteY2" fmla="*/ 1303870 h 3187725"/>
              <a:gd name="connsiteX3" fmla="*/ 590050 w 2605225"/>
              <a:gd name="connsiteY3" fmla="*/ 3187703 h 3187725"/>
              <a:gd name="connsiteX4" fmla="*/ 2575483 w 2605225"/>
              <a:gd name="connsiteY4" fmla="*/ 1316570 h 3187725"/>
              <a:gd name="connsiteX0" fmla="*/ 2574655 w 2601535"/>
              <a:gd name="connsiteY0" fmla="*/ 1316570 h 3192984"/>
              <a:gd name="connsiteX1" fmla="*/ 758555 w 2601535"/>
              <a:gd name="connsiteY1" fmla="*/ 4 h 3192984"/>
              <a:gd name="connsiteX2" fmla="*/ 788 w 2601535"/>
              <a:gd name="connsiteY2" fmla="*/ 1303870 h 3192984"/>
              <a:gd name="connsiteX3" fmla="*/ 589222 w 2601535"/>
              <a:gd name="connsiteY3" fmla="*/ 3187703 h 3192984"/>
              <a:gd name="connsiteX4" fmla="*/ 2574655 w 2601535"/>
              <a:gd name="connsiteY4" fmla="*/ 1316570 h 3192984"/>
              <a:gd name="connsiteX0" fmla="*/ 2573867 w 2600747"/>
              <a:gd name="connsiteY0" fmla="*/ 1316570 h 3192984"/>
              <a:gd name="connsiteX1" fmla="*/ 757767 w 2600747"/>
              <a:gd name="connsiteY1" fmla="*/ 4 h 3192984"/>
              <a:gd name="connsiteX2" fmla="*/ 0 w 2600747"/>
              <a:gd name="connsiteY2" fmla="*/ 1303870 h 3192984"/>
              <a:gd name="connsiteX3" fmla="*/ 588434 w 2600747"/>
              <a:gd name="connsiteY3" fmla="*/ 3187703 h 3192984"/>
              <a:gd name="connsiteX4" fmla="*/ 2573867 w 2600747"/>
              <a:gd name="connsiteY4" fmla="*/ 1316570 h 3192984"/>
              <a:gd name="connsiteX0" fmla="*/ 2573867 w 2601501"/>
              <a:gd name="connsiteY0" fmla="*/ 1316570 h 3235598"/>
              <a:gd name="connsiteX1" fmla="*/ 757767 w 2601501"/>
              <a:gd name="connsiteY1" fmla="*/ 4 h 3235598"/>
              <a:gd name="connsiteX2" fmla="*/ 0 w 2601501"/>
              <a:gd name="connsiteY2" fmla="*/ 1303870 h 3235598"/>
              <a:gd name="connsiteX3" fmla="*/ 588434 w 2601501"/>
              <a:gd name="connsiteY3" fmla="*/ 3187703 h 3235598"/>
              <a:gd name="connsiteX4" fmla="*/ 2573867 w 2601501"/>
              <a:gd name="connsiteY4" fmla="*/ 1316570 h 3235598"/>
              <a:gd name="connsiteX0" fmla="*/ 2573867 w 2574453"/>
              <a:gd name="connsiteY0" fmla="*/ 1316570 h 3403959"/>
              <a:gd name="connsiteX1" fmla="*/ 757767 w 2574453"/>
              <a:gd name="connsiteY1" fmla="*/ 4 h 3403959"/>
              <a:gd name="connsiteX2" fmla="*/ 0 w 2574453"/>
              <a:gd name="connsiteY2" fmla="*/ 1303870 h 3403959"/>
              <a:gd name="connsiteX3" fmla="*/ 588434 w 2574453"/>
              <a:gd name="connsiteY3" fmla="*/ 3187703 h 3403959"/>
              <a:gd name="connsiteX4" fmla="*/ 952500 w 2574453"/>
              <a:gd name="connsiteY4" fmla="*/ 3153835 h 3403959"/>
              <a:gd name="connsiteX5" fmla="*/ 2573867 w 2574453"/>
              <a:gd name="connsiteY5" fmla="*/ 1316570 h 3403959"/>
              <a:gd name="connsiteX0" fmla="*/ 2573867 w 2578293"/>
              <a:gd name="connsiteY0" fmla="*/ 1316570 h 3310713"/>
              <a:gd name="connsiteX1" fmla="*/ 757767 w 2578293"/>
              <a:gd name="connsiteY1" fmla="*/ 4 h 3310713"/>
              <a:gd name="connsiteX2" fmla="*/ 0 w 2578293"/>
              <a:gd name="connsiteY2" fmla="*/ 1303870 h 3310713"/>
              <a:gd name="connsiteX3" fmla="*/ 588434 w 2578293"/>
              <a:gd name="connsiteY3" fmla="*/ 3187703 h 3310713"/>
              <a:gd name="connsiteX4" fmla="*/ 1248833 w 2578293"/>
              <a:gd name="connsiteY4" fmla="*/ 2929468 h 3310713"/>
              <a:gd name="connsiteX5" fmla="*/ 2573867 w 2578293"/>
              <a:gd name="connsiteY5" fmla="*/ 1316570 h 3310713"/>
              <a:gd name="connsiteX0" fmla="*/ 2573867 w 2578137"/>
              <a:gd name="connsiteY0" fmla="*/ 1316570 h 3310713"/>
              <a:gd name="connsiteX1" fmla="*/ 757767 w 2578137"/>
              <a:gd name="connsiteY1" fmla="*/ 4 h 3310713"/>
              <a:gd name="connsiteX2" fmla="*/ 0 w 2578137"/>
              <a:gd name="connsiteY2" fmla="*/ 1303870 h 3310713"/>
              <a:gd name="connsiteX3" fmla="*/ 588434 w 2578137"/>
              <a:gd name="connsiteY3" fmla="*/ 3187703 h 3310713"/>
              <a:gd name="connsiteX4" fmla="*/ 1248833 w 2578137"/>
              <a:gd name="connsiteY4" fmla="*/ 2929468 h 3310713"/>
              <a:gd name="connsiteX5" fmla="*/ 2573867 w 2578137"/>
              <a:gd name="connsiteY5" fmla="*/ 1316570 h 3310713"/>
              <a:gd name="connsiteX0" fmla="*/ 2573867 w 2578137"/>
              <a:gd name="connsiteY0" fmla="*/ 1316570 h 3283492"/>
              <a:gd name="connsiteX1" fmla="*/ 757767 w 2578137"/>
              <a:gd name="connsiteY1" fmla="*/ 4 h 3283492"/>
              <a:gd name="connsiteX2" fmla="*/ 0 w 2578137"/>
              <a:gd name="connsiteY2" fmla="*/ 1303870 h 3283492"/>
              <a:gd name="connsiteX3" fmla="*/ 588434 w 2578137"/>
              <a:gd name="connsiteY3" fmla="*/ 3187703 h 3283492"/>
              <a:gd name="connsiteX4" fmla="*/ 1248833 w 2578137"/>
              <a:gd name="connsiteY4" fmla="*/ 2929468 h 3283492"/>
              <a:gd name="connsiteX5" fmla="*/ 2573867 w 2578137"/>
              <a:gd name="connsiteY5" fmla="*/ 1316570 h 3283492"/>
              <a:gd name="connsiteX0" fmla="*/ 2573867 w 2575345"/>
              <a:gd name="connsiteY0" fmla="*/ 1316570 h 3257040"/>
              <a:gd name="connsiteX1" fmla="*/ 757767 w 2575345"/>
              <a:gd name="connsiteY1" fmla="*/ 4 h 3257040"/>
              <a:gd name="connsiteX2" fmla="*/ 0 w 2575345"/>
              <a:gd name="connsiteY2" fmla="*/ 1303870 h 3257040"/>
              <a:gd name="connsiteX3" fmla="*/ 588434 w 2575345"/>
              <a:gd name="connsiteY3" fmla="*/ 3187703 h 3257040"/>
              <a:gd name="connsiteX4" fmla="*/ 1062566 w 2575345"/>
              <a:gd name="connsiteY4" fmla="*/ 2794002 h 3257040"/>
              <a:gd name="connsiteX5" fmla="*/ 2573867 w 2575345"/>
              <a:gd name="connsiteY5" fmla="*/ 1316570 h 3257040"/>
              <a:gd name="connsiteX0" fmla="*/ 2573867 w 2574729"/>
              <a:gd name="connsiteY0" fmla="*/ 1316570 h 3254979"/>
              <a:gd name="connsiteX1" fmla="*/ 757767 w 2574729"/>
              <a:gd name="connsiteY1" fmla="*/ 4 h 3254979"/>
              <a:gd name="connsiteX2" fmla="*/ 0 w 2574729"/>
              <a:gd name="connsiteY2" fmla="*/ 1303870 h 3254979"/>
              <a:gd name="connsiteX3" fmla="*/ 588434 w 2574729"/>
              <a:gd name="connsiteY3" fmla="*/ 3187703 h 3254979"/>
              <a:gd name="connsiteX4" fmla="*/ 994833 w 2574729"/>
              <a:gd name="connsiteY4" fmla="*/ 2781302 h 3254979"/>
              <a:gd name="connsiteX5" fmla="*/ 2573867 w 2574729"/>
              <a:gd name="connsiteY5" fmla="*/ 1316570 h 3254979"/>
              <a:gd name="connsiteX0" fmla="*/ 2573867 w 2574729"/>
              <a:gd name="connsiteY0" fmla="*/ 1316570 h 3228906"/>
              <a:gd name="connsiteX1" fmla="*/ 757767 w 2574729"/>
              <a:gd name="connsiteY1" fmla="*/ 4 h 3228906"/>
              <a:gd name="connsiteX2" fmla="*/ 0 w 2574729"/>
              <a:gd name="connsiteY2" fmla="*/ 1303870 h 3228906"/>
              <a:gd name="connsiteX3" fmla="*/ 588434 w 2574729"/>
              <a:gd name="connsiteY3" fmla="*/ 3187703 h 3228906"/>
              <a:gd name="connsiteX4" fmla="*/ 994833 w 2574729"/>
              <a:gd name="connsiteY4" fmla="*/ 2781302 h 3228906"/>
              <a:gd name="connsiteX5" fmla="*/ 2573867 w 2574729"/>
              <a:gd name="connsiteY5" fmla="*/ 1316570 h 3228906"/>
              <a:gd name="connsiteX0" fmla="*/ 2573867 w 2574574"/>
              <a:gd name="connsiteY0" fmla="*/ 1316570 h 3205096"/>
              <a:gd name="connsiteX1" fmla="*/ 757767 w 2574574"/>
              <a:gd name="connsiteY1" fmla="*/ 4 h 3205096"/>
              <a:gd name="connsiteX2" fmla="*/ 0 w 2574574"/>
              <a:gd name="connsiteY2" fmla="*/ 1303870 h 3205096"/>
              <a:gd name="connsiteX3" fmla="*/ 588434 w 2574574"/>
              <a:gd name="connsiteY3" fmla="*/ 3187703 h 3205096"/>
              <a:gd name="connsiteX4" fmla="*/ 973666 w 2574574"/>
              <a:gd name="connsiteY4" fmla="*/ 2383368 h 3205096"/>
              <a:gd name="connsiteX5" fmla="*/ 2573867 w 2574574"/>
              <a:gd name="connsiteY5" fmla="*/ 1316570 h 3205096"/>
              <a:gd name="connsiteX0" fmla="*/ 2573867 w 2574574"/>
              <a:gd name="connsiteY0" fmla="*/ 1316570 h 3212794"/>
              <a:gd name="connsiteX1" fmla="*/ 757767 w 2574574"/>
              <a:gd name="connsiteY1" fmla="*/ 4 h 3212794"/>
              <a:gd name="connsiteX2" fmla="*/ 0 w 2574574"/>
              <a:gd name="connsiteY2" fmla="*/ 1303870 h 3212794"/>
              <a:gd name="connsiteX3" fmla="*/ 588434 w 2574574"/>
              <a:gd name="connsiteY3" fmla="*/ 3187703 h 3212794"/>
              <a:gd name="connsiteX4" fmla="*/ 973666 w 2574574"/>
              <a:gd name="connsiteY4" fmla="*/ 2383368 h 3212794"/>
              <a:gd name="connsiteX5" fmla="*/ 2573867 w 2574574"/>
              <a:gd name="connsiteY5" fmla="*/ 1316570 h 3212794"/>
              <a:gd name="connsiteX0" fmla="*/ 2573867 w 2574574"/>
              <a:gd name="connsiteY0" fmla="*/ 1316570 h 3216936"/>
              <a:gd name="connsiteX1" fmla="*/ 757767 w 2574574"/>
              <a:gd name="connsiteY1" fmla="*/ 4 h 3216936"/>
              <a:gd name="connsiteX2" fmla="*/ 0 w 2574574"/>
              <a:gd name="connsiteY2" fmla="*/ 1303870 h 3216936"/>
              <a:gd name="connsiteX3" fmla="*/ 588434 w 2574574"/>
              <a:gd name="connsiteY3" fmla="*/ 3187703 h 3216936"/>
              <a:gd name="connsiteX4" fmla="*/ 973666 w 2574574"/>
              <a:gd name="connsiteY4" fmla="*/ 2383368 h 3216936"/>
              <a:gd name="connsiteX5" fmla="*/ 2573867 w 2574574"/>
              <a:gd name="connsiteY5" fmla="*/ 1316570 h 3216936"/>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79974"/>
              <a:gd name="connsiteX1" fmla="*/ 757767 w 2574574"/>
              <a:gd name="connsiteY1" fmla="*/ 4 h 3179974"/>
              <a:gd name="connsiteX2" fmla="*/ 0 w 2574574"/>
              <a:gd name="connsiteY2" fmla="*/ 1303870 h 3179974"/>
              <a:gd name="connsiteX3" fmla="*/ 601134 w 2574574"/>
              <a:gd name="connsiteY3" fmla="*/ 3179236 h 3179974"/>
              <a:gd name="connsiteX4" fmla="*/ 973666 w 2574574"/>
              <a:gd name="connsiteY4" fmla="*/ 2383368 h 3179974"/>
              <a:gd name="connsiteX5" fmla="*/ 2573867 w 2574574"/>
              <a:gd name="connsiteY5" fmla="*/ 1316570 h 3179974"/>
              <a:gd name="connsiteX0" fmla="*/ 2573867 w 2670864"/>
              <a:gd name="connsiteY0" fmla="*/ 1316570 h 3179974"/>
              <a:gd name="connsiteX1" fmla="*/ 757767 w 2670864"/>
              <a:gd name="connsiteY1" fmla="*/ 4 h 3179974"/>
              <a:gd name="connsiteX2" fmla="*/ 0 w 2670864"/>
              <a:gd name="connsiteY2" fmla="*/ 1303870 h 3179974"/>
              <a:gd name="connsiteX3" fmla="*/ 601134 w 2670864"/>
              <a:gd name="connsiteY3" fmla="*/ 3179236 h 3179974"/>
              <a:gd name="connsiteX4" fmla="*/ 973666 w 2670864"/>
              <a:gd name="connsiteY4" fmla="*/ 2383368 h 3179974"/>
              <a:gd name="connsiteX5" fmla="*/ 2573867 w 2670864"/>
              <a:gd name="connsiteY5" fmla="*/ 1316570 h 3179974"/>
              <a:gd name="connsiteX0" fmla="*/ 2573867 w 2579288"/>
              <a:gd name="connsiteY0" fmla="*/ 1316570 h 3179974"/>
              <a:gd name="connsiteX1" fmla="*/ 757767 w 2579288"/>
              <a:gd name="connsiteY1" fmla="*/ 4 h 3179974"/>
              <a:gd name="connsiteX2" fmla="*/ 0 w 2579288"/>
              <a:gd name="connsiteY2" fmla="*/ 1303870 h 3179974"/>
              <a:gd name="connsiteX3" fmla="*/ 601134 w 2579288"/>
              <a:gd name="connsiteY3" fmla="*/ 3179236 h 3179974"/>
              <a:gd name="connsiteX4" fmla="*/ 973666 w 2579288"/>
              <a:gd name="connsiteY4" fmla="*/ 2383368 h 3179974"/>
              <a:gd name="connsiteX5" fmla="*/ 2573867 w 2579288"/>
              <a:gd name="connsiteY5" fmla="*/ 1316570 h 3179974"/>
              <a:gd name="connsiteX0" fmla="*/ 2573867 w 2750409"/>
              <a:gd name="connsiteY0" fmla="*/ 1316570 h 3179974"/>
              <a:gd name="connsiteX1" fmla="*/ 757767 w 2750409"/>
              <a:gd name="connsiteY1" fmla="*/ 4 h 3179974"/>
              <a:gd name="connsiteX2" fmla="*/ 0 w 2750409"/>
              <a:gd name="connsiteY2" fmla="*/ 1303870 h 3179974"/>
              <a:gd name="connsiteX3" fmla="*/ 601134 w 2750409"/>
              <a:gd name="connsiteY3" fmla="*/ 3179236 h 3179974"/>
              <a:gd name="connsiteX4" fmla="*/ 973666 w 2750409"/>
              <a:gd name="connsiteY4" fmla="*/ 2383368 h 3179974"/>
              <a:gd name="connsiteX5" fmla="*/ 2573867 w 2750409"/>
              <a:gd name="connsiteY5" fmla="*/ 1316570 h 3179974"/>
              <a:gd name="connsiteX0" fmla="*/ 2590801 w 2766448"/>
              <a:gd name="connsiteY0" fmla="*/ 1409986 h 3180257"/>
              <a:gd name="connsiteX1" fmla="*/ 757767 w 2766448"/>
              <a:gd name="connsiteY1" fmla="*/ 287 h 3180257"/>
              <a:gd name="connsiteX2" fmla="*/ 0 w 2766448"/>
              <a:gd name="connsiteY2" fmla="*/ 1304153 h 3180257"/>
              <a:gd name="connsiteX3" fmla="*/ 601134 w 2766448"/>
              <a:gd name="connsiteY3" fmla="*/ 3179519 h 3180257"/>
              <a:gd name="connsiteX4" fmla="*/ 973666 w 2766448"/>
              <a:gd name="connsiteY4" fmla="*/ 2383651 h 3180257"/>
              <a:gd name="connsiteX5" fmla="*/ 2590801 w 2766448"/>
              <a:gd name="connsiteY5" fmla="*/ 1409986 h 3180257"/>
              <a:gd name="connsiteX0" fmla="*/ 2590801 w 2777640"/>
              <a:gd name="connsiteY0" fmla="*/ 1409986 h 3180257"/>
              <a:gd name="connsiteX1" fmla="*/ 757767 w 2777640"/>
              <a:gd name="connsiteY1" fmla="*/ 287 h 3180257"/>
              <a:gd name="connsiteX2" fmla="*/ 0 w 2777640"/>
              <a:gd name="connsiteY2" fmla="*/ 1304153 h 3180257"/>
              <a:gd name="connsiteX3" fmla="*/ 601134 w 2777640"/>
              <a:gd name="connsiteY3" fmla="*/ 3179519 h 3180257"/>
              <a:gd name="connsiteX4" fmla="*/ 973666 w 2777640"/>
              <a:gd name="connsiteY4" fmla="*/ 2383651 h 3180257"/>
              <a:gd name="connsiteX5" fmla="*/ 2590801 w 2777640"/>
              <a:gd name="connsiteY5" fmla="*/ 1409986 h 318025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6541"/>
              <a:gd name="connsiteX1" fmla="*/ 757767 w 2591499"/>
              <a:gd name="connsiteY1" fmla="*/ 287 h 3206541"/>
              <a:gd name="connsiteX2" fmla="*/ 0 w 2591499"/>
              <a:gd name="connsiteY2" fmla="*/ 1304153 h 3206541"/>
              <a:gd name="connsiteX3" fmla="*/ 601134 w 2591499"/>
              <a:gd name="connsiteY3" fmla="*/ 3179519 h 3206541"/>
              <a:gd name="connsiteX4" fmla="*/ 973666 w 2591499"/>
              <a:gd name="connsiteY4" fmla="*/ 2383651 h 3206541"/>
              <a:gd name="connsiteX5" fmla="*/ 2590801 w 2591499"/>
              <a:gd name="connsiteY5" fmla="*/ 1409986 h 3206541"/>
              <a:gd name="connsiteX0" fmla="*/ 2590801 w 2591544"/>
              <a:gd name="connsiteY0" fmla="*/ 1409986 h 3206541"/>
              <a:gd name="connsiteX1" fmla="*/ 757767 w 2591544"/>
              <a:gd name="connsiteY1" fmla="*/ 287 h 3206541"/>
              <a:gd name="connsiteX2" fmla="*/ 0 w 2591544"/>
              <a:gd name="connsiteY2" fmla="*/ 1304153 h 3206541"/>
              <a:gd name="connsiteX3" fmla="*/ 601134 w 2591544"/>
              <a:gd name="connsiteY3" fmla="*/ 3179519 h 3206541"/>
              <a:gd name="connsiteX4" fmla="*/ 973666 w 2591544"/>
              <a:gd name="connsiteY4" fmla="*/ 2383651 h 3206541"/>
              <a:gd name="connsiteX5" fmla="*/ 2590801 w 2591544"/>
              <a:gd name="connsiteY5" fmla="*/ 1409986 h 3206541"/>
              <a:gd name="connsiteX0" fmla="*/ 2590801 w 2591544"/>
              <a:gd name="connsiteY0" fmla="*/ 1409986 h 3204724"/>
              <a:gd name="connsiteX1" fmla="*/ 757767 w 2591544"/>
              <a:gd name="connsiteY1" fmla="*/ 287 h 3204724"/>
              <a:gd name="connsiteX2" fmla="*/ 0 w 2591544"/>
              <a:gd name="connsiteY2" fmla="*/ 1304153 h 3204724"/>
              <a:gd name="connsiteX3" fmla="*/ 601134 w 2591544"/>
              <a:gd name="connsiteY3" fmla="*/ 3179519 h 3204724"/>
              <a:gd name="connsiteX4" fmla="*/ 973666 w 2591544"/>
              <a:gd name="connsiteY4" fmla="*/ 2383651 h 3204724"/>
              <a:gd name="connsiteX5" fmla="*/ 2590801 w 2591544"/>
              <a:gd name="connsiteY5" fmla="*/ 1409986 h 3204724"/>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5145"/>
              <a:gd name="connsiteX1" fmla="*/ 757767 w 2591544"/>
              <a:gd name="connsiteY1" fmla="*/ 287 h 3225145"/>
              <a:gd name="connsiteX2" fmla="*/ 0 w 2591544"/>
              <a:gd name="connsiteY2" fmla="*/ 1304153 h 3225145"/>
              <a:gd name="connsiteX3" fmla="*/ 601134 w 2591544"/>
              <a:gd name="connsiteY3" fmla="*/ 3179519 h 3225145"/>
              <a:gd name="connsiteX4" fmla="*/ 973666 w 2591544"/>
              <a:gd name="connsiteY4" fmla="*/ 2383651 h 3225145"/>
              <a:gd name="connsiteX5" fmla="*/ 2590801 w 2591544"/>
              <a:gd name="connsiteY5" fmla="*/ 1409986 h 3225145"/>
              <a:gd name="connsiteX0" fmla="*/ 2590801 w 2591544"/>
              <a:gd name="connsiteY0" fmla="*/ 1409986 h 3199976"/>
              <a:gd name="connsiteX1" fmla="*/ 757767 w 2591544"/>
              <a:gd name="connsiteY1" fmla="*/ 287 h 3199976"/>
              <a:gd name="connsiteX2" fmla="*/ 0 w 2591544"/>
              <a:gd name="connsiteY2" fmla="*/ 1304153 h 3199976"/>
              <a:gd name="connsiteX3" fmla="*/ 601134 w 2591544"/>
              <a:gd name="connsiteY3" fmla="*/ 3179519 h 3199976"/>
              <a:gd name="connsiteX4" fmla="*/ 973666 w 2591544"/>
              <a:gd name="connsiteY4" fmla="*/ 2383651 h 3199976"/>
              <a:gd name="connsiteX5" fmla="*/ 2590801 w 2591544"/>
              <a:gd name="connsiteY5" fmla="*/ 1409986 h 3199976"/>
              <a:gd name="connsiteX0" fmla="*/ 2590801 w 2590838"/>
              <a:gd name="connsiteY0" fmla="*/ 1409986 h 3226546"/>
              <a:gd name="connsiteX1" fmla="*/ 757767 w 2590838"/>
              <a:gd name="connsiteY1" fmla="*/ 287 h 3226546"/>
              <a:gd name="connsiteX2" fmla="*/ 0 w 2590838"/>
              <a:gd name="connsiteY2" fmla="*/ 1304153 h 3226546"/>
              <a:gd name="connsiteX3" fmla="*/ 601134 w 2590838"/>
              <a:gd name="connsiteY3" fmla="*/ 3179519 h 3226546"/>
              <a:gd name="connsiteX4" fmla="*/ 808566 w 2590838"/>
              <a:gd name="connsiteY4" fmla="*/ 2612251 h 3226546"/>
              <a:gd name="connsiteX5" fmla="*/ 2590801 w 2590838"/>
              <a:gd name="connsiteY5" fmla="*/ 1409986 h 3226546"/>
              <a:gd name="connsiteX0" fmla="*/ 2590801 w 2960482"/>
              <a:gd name="connsiteY0" fmla="*/ 1409986 h 3226546"/>
              <a:gd name="connsiteX1" fmla="*/ 757767 w 2960482"/>
              <a:gd name="connsiteY1" fmla="*/ 287 h 3226546"/>
              <a:gd name="connsiteX2" fmla="*/ 0 w 2960482"/>
              <a:gd name="connsiteY2" fmla="*/ 1304153 h 3226546"/>
              <a:gd name="connsiteX3" fmla="*/ 601134 w 2960482"/>
              <a:gd name="connsiteY3" fmla="*/ 3179519 h 3226546"/>
              <a:gd name="connsiteX4" fmla="*/ 808566 w 2960482"/>
              <a:gd name="connsiteY4" fmla="*/ 2612251 h 3226546"/>
              <a:gd name="connsiteX5" fmla="*/ 2590801 w 2960482"/>
              <a:gd name="connsiteY5" fmla="*/ 1409986 h 3226546"/>
              <a:gd name="connsiteX0" fmla="*/ 2590801 w 3005706"/>
              <a:gd name="connsiteY0" fmla="*/ 1409986 h 3226546"/>
              <a:gd name="connsiteX1" fmla="*/ 757767 w 3005706"/>
              <a:gd name="connsiteY1" fmla="*/ 287 h 3226546"/>
              <a:gd name="connsiteX2" fmla="*/ 0 w 3005706"/>
              <a:gd name="connsiteY2" fmla="*/ 1304153 h 3226546"/>
              <a:gd name="connsiteX3" fmla="*/ 601134 w 3005706"/>
              <a:gd name="connsiteY3" fmla="*/ 3179519 h 3226546"/>
              <a:gd name="connsiteX4" fmla="*/ 808566 w 3005706"/>
              <a:gd name="connsiteY4" fmla="*/ 2612251 h 3226546"/>
              <a:gd name="connsiteX5" fmla="*/ 2590801 w 3005706"/>
              <a:gd name="connsiteY5" fmla="*/ 1409986 h 3226546"/>
              <a:gd name="connsiteX0" fmla="*/ 2590801 w 2590852"/>
              <a:gd name="connsiteY0" fmla="*/ 1409986 h 3220589"/>
              <a:gd name="connsiteX1" fmla="*/ 757767 w 2590852"/>
              <a:gd name="connsiteY1" fmla="*/ 287 h 3220589"/>
              <a:gd name="connsiteX2" fmla="*/ 0 w 2590852"/>
              <a:gd name="connsiteY2" fmla="*/ 1304153 h 3220589"/>
              <a:gd name="connsiteX3" fmla="*/ 601134 w 2590852"/>
              <a:gd name="connsiteY3" fmla="*/ 3179519 h 3220589"/>
              <a:gd name="connsiteX4" fmla="*/ 817032 w 2590852"/>
              <a:gd name="connsiteY4" fmla="*/ 2557218 h 3220589"/>
              <a:gd name="connsiteX5" fmla="*/ 2590801 w 2590852"/>
              <a:gd name="connsiteY5" fmla="*/ 1409986 h 3220589"/>
              <a:gd name="connsiteX0" fmla="*/ 2590801 w 2590855"/>
              <a:gd name="connsiteY0" fmla="*/ 1409986 h 3220589"/>
              <a:gd name="connsiteX1" fmla="*/ 757767 w 2590855"/>
              <a:gd name="connsiteY1" fmla="*/ 287 h 3220589"/>
              <a:gd name="connsiteX2" fmla="*/ 0 w 2590855"/>
              <a:gd name="connsiteY2" fmla="*/ 1304153 h 3220589"/>
              <a:gd name="connsiteX3" fmla="*/ 601134 w 2590855"/>
              <a:gd name="connsiteY3" fmla="*/ 3179519 h 3220589"/>
              <a:gd name="connsiteX4" fmla="*/ 817032 w 2590855"/>
              <a:gd name="connsiteY4" fmla="*/ 2557218 h 3220589"/>
              <a:gd name="connsiteX5" fmla="*/ 2590801 w 2590855"/>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1421"/>
              <a:gd name="connsiteX1" fmla="*/ 757767 w 2870664"/>
              <a:gd name="connsiteY1" fmla="*/ 287 h 3221421"/>
              <a:gd name="connsiteX2" fmla="*/ 0 w 2870664"/>
              <a:gd name="connsiteY2" fmla="*/ 1304153 h 3221421"/>
              <a:gd name="connsiteX3" fmla="*/ 601134 w 2870664"/>
              <a:gd name="connsiteY3" fmla="*/ 3179519 h 3221421"/>
              <a:gd name="connsiteX4" fmla="*/ 817032 w 2870664"/>
              <a:gd name="connsiteY4" fmla="*/ 2557218 h 3221421"/>
              <a:gd name="connsiteX5" fmla="*/ 2590801 w 2870664"/>
              <a:gd name="connsiteY5" fmla="*/ 1409986 h 3221421"/>
              <a:gd name="connsiteX0" fmla="*/ 2590801 w 2591154"/>
              <a:gd name="connsiteY0" fmla="*/ 1409986 h 3179702"/>
              <a:gd name="connsiteX1" fmla="*/ 757767 w 2591154"/>
              <a:gd name="connsiteY1" fmla="*/ 287 h 3179702"/>
              <a:gd name="connsiteX2" fmla="*/ 0 w 2591154"/>
              <a:gd name="connsiteY2" fmla="*/ 1304153 h 3179702"/>
              <a:gd name="connsiteX3" fmla="*/ 601134 w 2591154"/>
              <a:gd name="connsiteY3" fmla="*/ 3179519 h 3179702"/>
              <a:gd name="connsiteX4" fmla="*/ 2590801 w 2591154"/>
              <a:gd name="connsiteY4" fmla="*/ 1409986 h 3179702"/>
              <a:gd name="connsiteX0" fmla="*/ 2590801 w 3035438"/>
              <a:gd name="connsiteY0" fmla="*/ 1409986 h 3179715"/>
              <a:gd name="connsiteX1" fmla="*/ 757767 w 3035438"/>
              <a:gd name="connsiteY1" fmla="*/ 287 h 3179715"/>
              <a:gd name="connsiteX2" fmla="*/ 0 w 3035438"/>
              <a:gd name="connsiteY2" fmla="*/ 1304153 h 3179715"/>
              <a:gd name="connsiteX3" fmla="*/ 601134 w 3035438"/>
              <a:gd name="connsiteY3" fmla="*/ 3179519 h 3179715"/>
              <a:gd name="connsiteX4" fmla="*/ 2590801 w 3035438"/>
              <a:gd name="connsiteY4" fmla="*/ 1409986 h 3179715"/>
              <a:gd name="connsiteX0" fmla="*/ 2590801 w 3035438"/>
              <a:gd name="connsiteY0" fmla="*/ 1409986 h 3313524"/>
              <a:gd name="connsiteX1" fmla="*/ 757767 w 3035438"/>
              <a:gd name="connsiteY1" fmla="*/ 287 h 3313524"/>
              <a:gd name="connsiteX2" fmla="*/ 0 w 3035438"/>
              <a:gd name="connsiteY2" fmla="*/ 1304153 h 3313524"/>
              <a:gd name="connsiteX3" fmla="*/ 601134 w 3035438"/>
              <a:gd name="connsiteY3" fmla="*/ 3179519 h 3313524"/>
              <a:gd name="connsiteX4" fmla="*/ 2590801 w 3035438"/>
              <a:gd name="connsiteY4" fmla="*/ 1409986 h 3313524"/>
              <a:gd name="connsiteX0" fmla="*/ 2590801 w 3035438"/>
              <a:gd name="connsiteY0" fmla="*/ 1409986 h 3187667"/>
              <a:gd name="connsiteX1" fmla="*/ 757767 w 3035438"/>
              <a:gd name="connsiteY1" fmla="*/ 287 h 3187667"/>
              <a:gd name="connsiteX2" fmla="*/ 0 w 3035438"/>
              <a:gd name="connsiteY2" fmla="*/ 1304153 h 3187667"/>
              <a:gd name="connsiteX3" fmla="*/ 601134 w 3035438"/>
              <a:gd name="connsiteY3" fmla="*/ 3179519 h 3187667"/>
              <a:gd name="connsiteX4" fmla="*/ 2590801 w 3035438"/>
              <a:gd name="connsiteY4" fmla="*/ 1409986 h 3187667"/>
              <a:gd name="connsiteX0" fmla="*/ 2590801 w 3303339"/>
              <a:gd name="connsiteY0" fmla="*/ 1409986 h 3187667"/>
              <a:gd name="connsiteX1" fmla="*/ 757767 w 3303339"/>
              <a:gd name="connsiteY1" fmla="*/ 287 h 3187667"/>
              <a:gd name="connsiteX2" fmla="*/ 0 w 3303339"/>
              <a:gd name="connsiteY2" fmla="*/ 1304153 h 3187667"/>
              <a:gd name="connsiteX3" fmla="*/ 601134 w 3303339"/>
              <a:gd name="connsiteY3" fmla="*/ 3179519 h 3187667"/>
              <a:gd name="connsiteX4" fmla="*/ 2590801 w 3303339"/>
              <a:gd name="connsiteY4" fmla="*/ 1409986 h 3187667"/>
              <a:gd name="connsiteX0" fmla="*/ 2590801 w 3303339"/>
              <a:gd name="connsiteY0" fmla="*/ 1409986 h 3184430"/>
              <a:gd name="connsiteX1" fmla="*/ 757767 w 3303339"/>
              <a:gd name="connsiteY1" fmla="*/ 287 h 3184430"/>
              <a:gd name="connsiteX2" fmla="*/ 0 w 3303339"/>
              <a:gd name="connsiteY2" fmla="*/ 1304153 h 3184430"/>
              <a:gd name="connsiteX3" fmla="*/ 601134 w 3303339"/>
              <a:gd name="connsiteY3" fmla="*/ 3179519 h 3184430"/>
              <a:gd name="connsiteX4" fmla="*/ 2590801 w 3303339"/>
              <a:gd name="connsiteY4" fmla="*/ 1409986 h 3184430"/>
              <a:gd name="connsiteX0" fmla="*/ 2590801 w 3303339"/>
              <a:gd name="connsiteY0" fmla="*/ 1409986 h 3211937"/>
              <a:gd name="connsiteX1" fmla="*/ 757767 w 3303339"/>
              <a:gd name="connsiteY1" fmla="*/ 287 h 3211937"/>
              <a:gd name="connsiteX2" fmla="*/ 0 w 3303339"/>
              <a:gd name="connsiteY2" fmla="*/ 1304153 h 3211937"/>
              <a:gd name="connsiteX3" fmla="*/ 601134 w 3303339"/>
              <a:gd name="connsiteY3" fmla="*/ 3179519 h 3211937"/>
              <a:gd name="connsiteX4" fmla="*/ 2590801 w 3303339"/>
              <a:gd name="connsiteY4" fmla="*/ 1409986 h 3211937"/>
              <a:gd name="connsiteX0" fmla="*/ 2590801 w 2591100"/>
              <a:gd name="connsiteY0" fmla="*/ 1409986 h 3178945"/>
              <a:gd name="connsiteX1" fmla="*/ 757767 w 2591100"/>
              <a:gd name="connsiteY1" fmla="*/ 287 h 3178945"/>
              <a:gd name="connsiteX2" fmla="*/ 0 w 2591100"/>
              <a:gd name="connsiteY2" fmla="*/ 1304153 h 3178945"/>
              <a:gd name="connsiteX3" fmla="*/ 613834 w 2591100"/>
              <a:gd name="connsiteY3" fmla="*/ 3145652 h 3178945"/>
              <a:gd name="connsiteX4" fmla="*/ 2590801 w 2591100"/>
              <a:gd name="connsiteY4"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271462"/>
              <a:gd name="connsiteX1" fmla="*/ 757767 w 2645142"/>
              <a:gd name="connsiteY1" fmla="*/ 287 h 3271462"/>
              <a:gd name="connsiteX2" fmla="*/ 0 w 2645142"/>
              <a:gd name="connsiteY2" fmla="*/ 1304153 h 3271462"/>
              <a:gd name="connsiteX3" fmla="*/ 613834 w 2645142"/>
              <a:gd name="connsiteY3" fmla="*/ 3145652 h 3271462"/>
              <a:gd name="connsiteX4" fmla="*/ 2023532 w 2645142"/>
              <a:gd name="connsiteY4" fmla="*/ 2078855 h 3271462"/>
              <a:gd name="connsiteX5" fmla="*/ 2590801 w 2645142"/>
              <a:gd name="connsiteY5" fmla="*/ 1409986 h 3271462"/>
              <a:gd name="connsiteX0" fmla="*/ 2590801 w 2645142"/>
              <a:gd name="connsiteY0" fmla="*/ 1409986 h 3192837"/>
              <a:gd name="connsiteX1" fmla="*/ 757767 w 2645142"/>
              <a:gd name="connsiteY1" fmla="*/ 287 h 3192837"/>
              <a:gd name="connsiteX2" fmla="*/ 0 w 2645142"/>
              <a:gd name="connsiteY2" fmla="*/ 1304153 h 3192837"/>
              <a:gd name="connsiteX3" fmla="*/ 1083734 w 2645142"/>
              <a:gd name="connsiteY3" fmla="*/ 3060985 h 3192837"/>
              <a:gd name="connsiteX4" fmla="*/ 2023532 w 2645142"/>
              <a:gd name="connsiteY4" fmla="*/ 2078855 h 3192837"/>
              <a:gd name="connsiteX5" fmla="*/ 2590801 w 2645142"/>
              <a:gd name="connsiteY5" fmla="*/ 1409986 h 3192837"/>
              <a:gd name="connsiteX0" fmla="*/ 2590801 w 2645142"/>
              <a:gd name="connsiteY0" fmla="*/ 1409986 h 3207721"/>
              <a:gd name="connsiteX1" fmla="*/ 757767 w 2645142"/>
              <a:gd name="connsiteY1" fmla="*/ 287 h 3207721"/>
              <a:gd name="connsiteX2" fmla="*/ 0 w 2645142"/>
              <a:gd name="connsiteY2" fmla="*/ 1304153 h 3207721"/>
              <a:gd name="connsiteX3" fmla="*/ 1083734 w 2645142"/>
              <a:gd name="connsiteY3" fmla="*/ 3060985 h 3207721"/>
              <a:gd name="connsiteX4" fmla="*/ 2023532 w 2645142"/>
              <a:gd name="connsiteY4" fmla="*/ 2078855 h 3207721"/>
              <a:gd name="connsiteX5" fmla="*/ 2590801 w 2645142"/>
              <a:gd name="connsiteY5" fmla="*/ 1409986 h 3207721"/>
              <a:gd name="connsiteX0" fmla="*/ 2590801 w 2645142"/>
              <a:gd name="connsiteY0" fmla="*/ 1409986 h 3266332"/>
              <a:gd name="connsiteX1" fmla="*/ 757767 w 2645142"/>
              <a:gd name="connsiteY1" fmla="*/ 287 h 3266332"/>
              <a:gd name="connsiteX2" fmla="*/ 0 w 2645142"/>
              <a:gd name="connsiteY2" fmla="*/ 1304153 h 3266332"/>
              <a:gd name="connsiteX3" fmla="*/ 685800 w 2645142"/>
              <a:gd name="connsiteY3" fmla="*/ 3124485 h 3266332"/>
              <a:gd name="connsiteX4" fmla="*/ 2023532 w 2645142"/>
              <a:gd name="connsiteY4" fmla="*/ 2078855 h 3266332"/>
              <a:gd name="connsiteX5" fmla="*/ 2590801 w 2645142"/>
              <a:gd name="connsiteY5" fmla="*/ 1409986 h 3266332"/>
              <a:gd name="connsiteX0" fmla="*/ 2590801 w 2645142"/>
              <a:gd name="connsiteY0" fmla="*/ 1409986 h 3178902"/>
              <a:gd name="connsiteX1" fmla="*/ 757767 w 2645142"/>
              <a:gd name="connsiteY1" fmla="*/ 287 h 3178902"/>
              <a:gd name="connsiteX2" fmla="*/ 0 w 2645142"/>
              <a:gd name="connsiteY2" fmla="*/ 1304153 h 3178902"/>
              <a:gd name="connsiteX3" fmla="*/ 685800 w 2645142"/>
              <a:gd name="connsiteY3" fmla="*/ 3124485 h 3178902"/>
              <a:gd name="connsiteX4" fmla="*/ 2023532 w 2645142"/>
              <a:gd name="connsiteY4" fmla="*/ 2078855 h 3178902"/>
              <a:gd name="connsiteX5" fmla="*/ 2590801 w 2645142"/>
              <a:gd name="connsiteY5" fmla="*/ 1409986 h 3178902"/>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3557 w 2611947"/>
              <a:gd name="connsiteY0" fmla="*/ 1409986 h 3130619"/>
              <a:gd name="connsiteX1" fmla="*/ 760523 w 2611947"/>
              <a:gd name="connsiteY1" fmla="*/ 287 h 3130619"/>
              <a:gd name="connsiteX2" fmla="*/ 2756 w 2611947"/>
              <a:gd name="connsiteY2" fmla="*/ 1304153 h 3130619"/>
              <a:gd name="connsiteX3" fmla="*/ 688556 w 2611947"/>
              <a:gd name="connsiteY3" fmla="*/ 3124485 h 3130619"/>
              <a:gd name="connsiteX4" fmla="*/ 1641055 w 2611947"/>
              <a:gd name="connsiteY4" fmla="*/ 1934921 h 3130619"/>
              <a:gd name="connsiteX5" fmla="*/ 2593557 w 2611947"/>
              <a:gd name="connsiteY5" fmla="*/ 1409986 h 3130619"/>
              <a:gd name="connsiteX0" fmla="*/ 2593557 w 2600323"/>
              <a:gd name="connsiteY0" fmla="*/ 1409986 h 3130619"/>
              <a:gd name="connsiteX1" fmla="*/ 760523 w 2600323"/>
              <a:gd name="connsiteY1" fmla="*/ 287 h 3130619"/>
              <a:gd name="connsiteX2" fmla="*/ 2756 w 2600323"/>
              <a:gd name="connsiteY2" fmla="*/ 1304153 h 3130619"/>
              <a:gd name="connsiteX3" fmla="*/ 688556 w 2600323"/>
              <a:gd name="connsiteY3" fmla="*/ 3124485 h 3130619"/>
              <a:gd name="connsiteX4" fmla="*/ 1641055 w 2600323"/>
              <a:gd name="connsiteY4" fmla="*/ 1934921 h 3130619"/>
              <a:gd name="connsiteX5" fmla="*/ 2593557 w 2600323"/>
              <a:gd name="connsiteY5" fmla="*/ 1409986 h 3130619"/>
              <a:gd name="connsiteX0" fmla="*/ 2593557 w 2715650"/>
              <a:gd name="connsiteY0" fmla="*/ 1409986 h 3130619"/>
              <a:gd name="connsiteX1" fmla="*/ 760523 w 2715650"/>
              <a:gd name="connsiteY1" fmla="*/ 287 h 3130619"/>
              <a:gd name="connsiteX2" fmla="*/ 2756 w 2715650"/>
              <a:gd name="connsiteY2" fmla="*/ 1304153 h 3130619"/>
              <a:gd name="connsiteX3" fmla="*/ 688556 w 2715650"/>
              <a:gd name="connsiteY3" fmla="*/ 3124485 h 3130619"/>
              <a:gd name="connsiteX4" fmla="*/ 1641055 w 2715650"/>
              <a:gd name="connsiteY4" fmla="*/ 1934921 h 3130619"/>
              <a:gd name="connsiteX5" fmla="*/ 2593557 w 2715650"/>
              <a:gd name="connsiteY5" fmla="*/ 1409986 h 3130619"/>
              <a:gd name="connsiteX0" fmla="*/ 2593557 w 2594354"/>
              <a:gd name="connsiteY0" fmla="*/ 1409986 h 3130619"/>
              <a:gd name="connsiteX1" fmla="*/ 760523 w 2594354"/>
              <a:gd name="connsiteY1" fmla="*/ 287 h 3130619"/>
              <a:gd name="connsiteX2" fmla="*/ 2756 w 2594354"/>
              <a:gd name="connsiteY2" fmla="*/ 1304153 h 3130619"/>
              <a:gd name="connsiteX3" fmla="*/ 688556 w 2594354"/>
              <a:gd name="connsiteY3" fmla="*/ 3124485 h 3130619"/>
              <a:gd name="connsiteX4" fmla="*/ 1641055 w 2594354"/>
              <a:gd name="connsiteY4" fmla="*/ 1934921 h 3130619"/>
              <a:gd name="connsiteX5" fmla="*/ 2593557 w 2594354"/>
              <a:gd name="connsiteY5" fmla="*/ 1409986 h 3130619"/>
              <a:gd name="connsiteX0" fmla="*/ 2593557 w 2594405"/>
              <a:gd name="connsiteY0" fmla="*/ 1409779 h 3130412"/>
              <a:gd name="connsiteX1" fmla="*/ 760523 w 2594405"/>
              <a:gd name="connsiteY1" fmla="*/ 80 h 3130412"/>
              <a:gd name="connsiteX2" fmla="*/ 2756 w 2594405"/>
              <a:gd name="connsiteY2" fmla="*/ 1303946 h 3130412"/>
              <a:gd name="connsiteX3" fmla="*/ 688556 w 2594405"/>
              <a:gd name="connsiteY3" fmla="*/ 3124278 h 3130412"/>
              <a:gd name="connsiteX4" fmla="*/ 1641055 w 2594405"/>
              <a:gd name="connsiteY4" fmla="*/ 1934714 h 3130412"/>
              <a:gd name="connsiteX5" fmla="*/ 2593557 w 2594405"/>
              <a:gd name="connsiteY5" fmla="*/ 1409779 h 3130412"/>
              <a:gd name="connsiteX0" fmla="*/ 2593557 w 2594394"/>
              <a:gd name="connsiteY0" fmla="*/ 1409742 h 3130375"/>
              <a:gd name="connsiteX1" fmla="*/ 760523 w 2594394"/>
              <a:gd name="connsiteY1" fmla="*/ 43 h 3130375"/>
              <a:gd name="connsiteX2" fmla="*/ 2756 w 2594394"/>
              <a:gd name="connsiteY2" fmla="*/ 1303909 h 3130375"/>
              <a:gd name="connsiteX3" fmla="*/ 688556 w 2594394"/>
              <a:gd name="connsiteY3" fmla="*/ 3124241 h 3130375"/>
              <a:gd name="connsiteX4" fmla="*/ 1641055 w 2594394"/>
              <a:gd name="connsiteY4" fmla="*/ 1934677 h 3130375"/>
              <a:gd name="connsiteX5" fmla="*/ 2593557 w 2594394"/>
              <a:gd name="connsiteY5" fmla="*/ 1409742 h 3130375"/>
              <a:gd name="connsiteX0" fmla="*/ 2593557 w 2604684"/>
              <a:gd name="connsiteY0" fmla="*/ 1409742 h 3130375"/>
              <a:gd name="connsiteX1" fmla="*/ 760523 w 2604684"/>
              <a:gd name="connsiteY1" fmla="*/ 43 h 3130375"/>
              <a:gd name="connsiteX2" fmla="*/ 2756 w 2604684"/>
              <a:gd name="connsiteY2" fmla="*/ 1303909 h 3130375"/>
              <a:gd name="connsiteX3" fmla="*/ 688556 w 2604684"/>
              <a:gd name="connsiteY3" fmla="*/ 3124241 h 3130375"/>
              <a:gd name="connsiteX4" fmla="*/ 1641055 w 2604684"/>
              <a:gd name="connsiteY4" fmla="*/ 1934677 h 3130375"/>
              <a:gd name="connsiteX5" fmla="*/ 2593557 w 2604684"/>
              <a:gd name="connsiteY5" fmla="*/ 1409742 h 3130375"/>
              <a:gd name="connsiteX0" fmla="*/ 2593557 w 2593836"/>
              <a:gd name="connsiteY0" fmla="*/ 1409734 h 3130367"/>
              <a:gd name="connsiteX1" fmla="*/ 760523 w 2593836"/>
              <a:gd name="connsiteY1" fmla="*/ 35 h 3130367"/>
              <a:gd name="connsiteX2" fmla="*/ 2756 w 2593836"/>
              <a:gd name="connsiteY2" fmla="*/ 1303901 h 3130367"/>
              <a:gd name="connsiteX3" fmla="*/ 688556 w 2593836"/>
              <a:gd name="connsiteY3" fmla="*/ 3124233 h 3130367"/>
              <a:gd name="connsiteX4" fmla="*/ 1641055 w 2593836"/>
              <a:gd name="connsiteY4" fmla="*/ 1934669 h 3130367"/>
              <a:gd name="connsiteX5" fmla="*/ 2593557 w 2593836"/>
              <a:gd name="connsiteY5" fmla="*/ 1409734 h 3130367"/>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93557 w 2607636"/>
              <a:gd name="connsiteY0" fmla="*/ 1409736 h 3130369"/>
              <a:gd name="connsiteX1" fmla="*/ 760523 w 2607636"/>
              <a:gd name="connsiteY1" fmla="*/ 37 h 3130369"/>
              <a:gd name="connsiteX2" fmla="*/ 2756 w 2607636"/>
              <a:gd name="connsiteY2" fmla="*/ 1303903 h 3130369"/>
              <a:gd name="connsiteX3" fmla="*/ 688556 w 2607636"/>
              <a:gd name="connsiteY3" fmla="*/ 3124235 h 3130369"/>
              <a:gd name="connsiteX4" fmla="*/ 1641055 w 2607636"/>
              <a:gd name="connsiteY4" fmla="*/ 1934671 h 3130369"/>
              <a:gd name="connsiteX5" fmla="*/ 2593557 w 2607636"/>
              <a:gd name="connsiteY5" fmla="*/ 1409736 h 3130369"/>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80857 w 2586748"/>
              <a:gd name="connsiteY0" fmla="*/ 1409986 h 3130619"/>
              <a:gd name="connsiteX1" fmla="*/ 760523 w 2586748"/>
              <a:gd name="connsiteY1" fmla="*/ 287 h 3130619"/>
              <a:gd name="connsiteX2" fmla="*/ 2756 w 2586748"/>
              <a:gd name="connsiteY2" fmla="*/ 1304153 h 3130619"/>
              <a:gd name="connsiteX3" fmla="*/ 688556 w 2586748"/>
              <a:gd name="connsiteY3" fmla="*/ 3124485 h 3130619"/>
              <a:gd name="connsiteX4" fmla="*/ 1641055 w 2586748"/>
              <a:gd name="connsiteY4" fmla="*/ 1934921 h 3130619"/>
              <a:gd name="connsiteX5" fmla="*/ 2580857 w 2586748"/>
              <a:gd name="connsiteY5" fmla="*/ 1409986 h 3130619"/>
              <a:gd name="connsiteX0" fmla="*/ 2580857 w 2589502"/>
              <a:gd name="connsiteY0" fmla="*/ 1409986 h 3130619"/>
              <a:gd name="connsiteX1" fmla="*/ 760523 w 2589502"/>
              <a:gd name="connsiteY1" fmla="*/ 287 h 3130619"/>
              <a:gd name="connsiteX2" fmla="*/ 2756 w 2589502"/>
              <a:gd name="connsiteY2" fmla="*/ 1304153 h 3130619"/>
              <a:gd name="connsiteX3" fmla="*/ 688556 w 2589502"/>
              <a:gd name="connsiteY3" fmla="*/ 3124485 h 3130619"/>
              <a:gd name="connsiteX4" fmla="*/ 1641055 w 2589502"/>
              <a:gd name="connsiteY4" fmla="*/ 1934921 h 3130619"/>
              <a:gd name="connsiteX5" fmla="*/ 2580857 w 2589502"/>
              <a:gd name="connsiteY5" fmla="*/ 1409986 h 3130619"/>
              <a:gd name="connsiteX0" fmla="*/ 2580857 w 2593845"/>
              <a:gd name="connsiteY0" fmla="*/ 1409986 h 3130619"/>
              <a:gd name="connsiteX1" fmla="*/ 760523 w 2593845"/>
              <a:gd name="connsiteY1" fmla="*/ 287 h 3130619"/>
              <a:gd name="connsiteX2" fmla="*/ 2756 w 2593845"/>
              <a:gd name="connsiteY2" fmla="*/ 1304153 h 3130619"/>
              <a:gd name="connsiteX3" fmla="*/ 688556 w 2593845"/>
              <a:gd name="connsiteY3" fmla="*/ 3124485 h 3130619"/>
              <a:gd name="connsiteX4" fmla="*/ 1641055 w 2593845"/>
              <a:gd name="connsiteY4" fmla="*/ 1934921 h 3130619"/>
              <a:gd name="connsiteX5" fmla="*/ 2580857 w 2593845"/>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1176"/>
              <a:gd name="connsiteY0" fmla="*/ 1409986 h 3130619"/>
              <a:gd name="connsiteX1" fmla="*/ 760523 w 2591176"/>
              <a:gd name="connsiteY1" fmla="*/ 287 h 3130619"/>
              <a:gd name="connsiteX2" fmla="*/ 2756 w 2591176"/>
              <a:gd name="connsiteY2" fmla="*/ 1304153 h 3130619"/>
              <a:gd name="connsiteX3" fmla="*/ 688556 w 2591176"/>
              <a:gd name="connsiteY3" fmla="*/ 3124485 h 3130619"/>
              <a:gd name="connsiteX4" fmla="*/ 1641055 w 2591176"/>
              <a:gd name="connsiteY4" fmla="*/ 1934921 h 3130619"/>
              <a:gd name="connsiteX5" fmla="*/ 2580857 w 2591176"/>
              <a:gd name="connsiteY5" fmla="*/ 1409986 h 3130619"/>
              <a:gd name="connsiteX0" fmla="*/ 2580857 w 2602365"/>
              <a:gd name="connsiteY0" fmla="*/ 1409986 h 3130619"/>
              <a:gd name="connsiteX1" fmla="*/ 760523 w 2602365"/>
              <a:gd name="connsiteY1" fmla="*/ 287 h 3130619"/>
              <a:gd name="connsiteX2" fmla="*/ 2756 w 2602365"/>
              <a:gd name="connsiteY2" fmla="*/ 1304153 h 3130619"/>
              <a:gd name="connsiteX3" fmla="*/ 688556 w 2602365"/>
              <a:gd name="connsiteY3" fmla="*/ 3124485 h 3130619"/>
              <a:gd name="connsiteX4" fmla="*/ 1641055 w 2602365"/>
              <a:gd name="connsiteY4" fmla="*/ 1934921 h 3130619"/>
              <a:gd name="connsiteX5" fmla="*/ 2580857 w 2602365"/>
              <a:gd name="connsiteY5" fmla="*/ 1409986 h 3130619"/>
              <a:gd name="connsiteX0" fmla="*/ 2580857 w 2601011"/>
              <a:gd name="connsiteY0" fmla="*/ 1410137 h 3130770"/>
              <a:gd name="connsiteX1" fmla="*/ 760523 w 2601011"/>
              <a:gd name="connsiteY1" fmla="*/ 438 h 3130770"/>
              <a:gd name="connsiteX2" fmla="*/ 2756 w 2601011"/>
              <a:gd name="connsiteY2" fmla="*/ 1304304 h 3130770"/>
              <a:gd name="connsiteX3" fmla="*/ 688556 w 2601011"/>
              <a:gd name="connsiteY3" fmla="*/ 3124636 h 3130770"/>
              <a:gd name="connsiteX4" fmla="*/ 1641055 w 2601011"/>
              <a:gd name="connsiteY4" fmla="*/ 1935072 h 3130770"/>
              <a:gd name="connsiteX5" fmla="*/ 2580857 w 2601011"/>
              <a:gd name="connsiteY5" fmla="*/ 1410137 h 3130770"/>
              <a:gd name="connsiteX0" fmla="*/ 2580857 w 2602023"/>
              <a:gd name="connsiteY0" fmla="*/ 1409987 h 3130620"/>
              <a:gd name="connsiteX1" fmla="*/ 760523 w 2602023"/>
              <a:gd name="connsiteY1" fmla="*/ 288 h 3130620"/>
              <a:gd name="connsiteX2" fmla="*/ 2756 w 2602023"/>
              <a:gd name="connsiteY2" fmla="*/ 1304154 h 3130620"/>
              <a:gd name="connsiteX3" fmla="*/ 688556 w 2602023"/>
              <a:gd name="connsiteY3" fmla="*/ 3124486 h 3130620"/>
              <a:gd name="connsiteX4" fmla="*/ 1641055 w 2602023"/>
              <a:gd name="connsiteY4" fmla="*/ 1934922 h 3130620"/>
              <a:gd name="connsiteX5" fmla="*/ 2580857 w 2602023"/>
              <a:gd name="connsiteY5" fmla="*/ 1409987 h 3130620"/>
              <a:gd name="connsiteX0" fmla="*/ 2580857 w 2603462"/>
              <a:gd name="connsiteY0" fmla="*/ 1409867 h 3130500"/>
              <a:gd name="connsiteX1" fmla="*/ 760523 w 2603462"/>
              <a:gd name="connsiteY1" fmla="*/ 168 h 3130500"/>
              <a:gd name="connsiteX2" fmla="*/ 2756 w 2603462"/>
              <a:gd name="connsiteY2" fmla="*/ 1304034 h 3130500"/>
              <a:gd name="connsiteX3" fmla="*/ 688556 w 2603462"/>
              <a:gd name="connsiteY3" fmla="*/ 3124366 h 3130500"/>
              <a:gd name="connsiteX4" fmla="*/ 1641055 w 2603462"/>
              <a:gd name="connsiteY4" fmla="*/ 1934802 h 3130500"/>
              <a:gd name="connsiteX5" fmla="*/ 2580857 w 2603462"/>
              <a:gd name="connsiteY5" fmla="*/ 1409867 h 3130500"/>
              <a:gd name="connsiteX0" fmla="*/ 2580857 w 2602771"/>
              <a:gd name="connsiteY0" fmla="*/ 1409737 h 3130370"/>
              <a:gd name="connsiteX1" fmla="*/ 760523 w 2602771"/>
              <a:gd name="connsiteY1" fmla="*/ 38 h 3130370"/>
              <a:gd name="connsiteX2" fmla="*/ 2756 w 2602771"/>
              <a:gd name="connsiteY2" fmla="*/ 1303904 h 3130370"/>
              <a:gd name="connsiteX3" fmla="*/ 688556 w 2602771"/>
              <a:gd name="connsiteY3" fmla="*/ 3124236 h 3130370"/>
              <a:gd name="connsiteX4" fmla="*/ 1641055 w 2602771"/>
              <a:gd name="connsiteY4" fmla="*/ 1934672 h 3130370"/>
              <a:gd name="connsiteX5" fmla="*/ 2580857 w 2602771"/>
              <a:gd name="connsiteY5" fmla="*/ 1409737 h 3130370"/>
              <a:gd name="connsiteX0" fmla="*/ 2580857 w 2603138"/>
              <a:gd name="connsiteY0" fmla="*/ 1410070 h 3130703"/>
              <a:gd name="connsiteX1" fmla="*/ 760523 w 2603138"/>
              <a:gd name="connsiteY1" fmla="*/ 371 h 3130703"/>
              <a:gd name="connsiteX2" fmla="*/ 2756 w 2603138"/>
              <a:gd name="connsiteY2" fmla="*/ 1304237 h 3130703"/>
              <a:gd name="connsiteX3" fmla="*/ 688556 w 2603138"/>
              <a:gd name="connsiteY3" fmla="*/ 3124569 h 3130703"/>
              <a:gd name="connsiteX4" fmla="*/ 1641055 w 2603138"/>
              <a:gd name="connsiteY4" fmla="*/ 1935005 h 3130703"/>
              <a:gd name="connsiteX5" fmla="*/ 2580857 w 2603138"/>
              <a:gd name="connsiteY5" fmla="*/ 1410070 h 3130703"/>
              <a:gd name="connsiteX0" fmla="*/ 2580790 w 2603071"/>
              <a:gd name="connsiteY0" fmla="*/ 1410070 h 3129386"/>
              <a:gd name="connsiteX1" fmla="*/ 760456 w 2603071"/>
              <a:gd name="connsiteY1" fmla="*/ 371 h 3129386"/>
              <a:gd name="connsiteX2" fmla="*/ 2689 w 2603071"/>
              <a:gd name="connsiteY2" fmla="*/ 1304237 h 3129386"/>
              <a:gd name="connsiteX3" fmla="*/ 688489 w 2603071"/>
              <a:gd name="connsiteY3" fmla="*/ 3124569 h 3129386"/>
              <a:gd name="connsiteX4" fmla="*/ 1640988 w 2603071"/>
              <a:gd name="connsiteY4" fmla="*/ 1935005 h 3129386"/>
              <a:gd name="connsiteX5" fmla="*/ 2580790 w 2603071"/>
              <a:gd name="connsiteY5" fmla="*/ 1410070 h 3129386"/>
              <a:gd name="connsiteX0" fmla="*/ 2580725 w 2603006"/>
              <a:gd name="connsiteY0" fmla="*/ 1410070 h 3188394"/>
              <a:gd name="connsiteX1" fmla="*/ 760391 w 2603006"/>
              <a:gd name="connsiteY1" fmla="*/ 371 h 3188394"/>
              <a:gd name="connsiteX2" fmla="*/ 2624 w 2603006"/>
              <a:gd name="connsiteY2" fmla="*/ 1304237 h 3188394"/>
              <a:gd name="connsiteX3" fmla="*/ 688424 w 2603006"/>
              <a:gd name="connsiteY3" fmla="*/ 3124569 h 3188394"/>
              <a:gd name="connsiteX4" fmla="*/ 1640923 w 2603006"/>
              <a:gd name="connsiteY4" fmla="*/ 1935005 h 3188394"/>
              <a:gd name="connsiteX5" fmla="*/ 2580725 w 2603006"/>
              <a:gd name="connsiteY5" fmla="*/ 1410070 h 3188394"/>
              <a:gd name="connsiteX0" fmla="*/ 2580490 w 2602771"/>
              <a:gd name="connsiteY0" fmla="*/ 1410070 h 3099746"/>
              <a:gd name="connsiteX1" fmla="*/ 760156 w 2602771"/>
              <a:gd name="connsiteY1" fmla="*/ 371 h 3099746"/>
              <a:gd name="connsiteX2" fmla="*/ 2389 w 2602771"/>
              <a:gd name="connsiteY2" fmla="*/ 1304237 h 3099746"/>
              <a:gd name="connsiteX3" fmla="*/ 738989 w 2602771"/>
              <a:gd name="connsiteY3" fmla="*/ 3031436 h 3099746"/>
              <a:gd name="connsiteX4" fmla="*/ 1640688 w 2602771"/>
              <a:gd name="connsiteY4" fmla="*/ 1935005 h 3099746"/>
              <a:gd name="connsiteX5" fmla="*/ 2580490 w 2602771"/>
              <a:gd name="connsiteY5" fmla="*/ 1410070 h 3099746"/>
              <a:gd name="connsiteX0" fmla="*/ 2580209 w 2602490"/>
              <a:gd name="connsiteY0" fmla="*/ 1410070 h 3053092"/>
              <a:gd name="connsiteX1" fmla="*/ 759875 w 2602490"/>
              <a:gd name="connsiteY1" fmla="*/ 371 h 3053092"/>
              <a:gd name="connsiteX2" fmla="*/ 2108 w 2602490"/>
              <a:gd name="connsiteY2" fmla="*/ 1304237 h 3053092"/>
              <a:gd name="connsiteX3" fmla="*/ 738708 w 2602490"/>
              <a:gd name="connsiteY3" fmla="*/ 3031436 h 3053092"/>
              <a:gd name="connsiteX4" fmla="*/ 1640407 w 2602490"/>
              <a:gd name="connsiteY4" fmla="*/ 1935005 h 3053092"/>
              <a:gd name="connsiteX5" fmla="*/ 2580209 w 2602490"/>
              <a:gd name="connsiteY5" fmla="*/ 1410070 h 3053092"/>
              <a:gd name="connsiteX0" fmla="*/ 2580091 w 2602372"/>
              <a:gd name="connsiteY0" fmla="*/ 1410070 h 3231744"/>
              <a:gd name="connsiteX1" fmla="*/ 759757 w 2602372"/>
              <a:gd name="connsiteY1" fmla="*/ 371 h 3231744"/>
              <a:gd name="connsiteX2" fmla="*/ 1990 w 2602372"/>
              <a:gd name="connsiteY2" fmla="*/ 1304237 h 3231744"/>
              <a:gd name="connsiteX3" fmla="*/ 776690 w 2602372"/>
              <a:gd name="connsiteY3" fmla="*/ 3213470 h 3231744"/>
              <a:gd name="connsiteX4" fmla="*/ 1640289 w 2602372"/>
              <a:gd name="connsiteY4" fmla="*/ 1935005 h 3231744"/>
              <a:gd name="connsiteX5" fmla="*/ 2580091 w 2602372"/>
              <a:gd name="connsiteY5" fmla="*/ 1410070 h 3231744"/>
              <a:gd name="connsiteX0" fmla="*/ 2580091 w 2593576"/>
              <a:gd name="connsiteY0" fmla="*/ 1410062 h 3231736"/>
              <a:gd name="connsiteX1" fmla="*/ 759757 w 2593576"/>
              <a:gd name="connsiteY1" fmla="*/ 363 h 3231736"/>
              <a:gd name="connsiteX2" fmla="*/ 1990 w 2593576"/>
              <a:gd name="connsiteY2" fmla="*/ 1304229 h 3231736"/>
              <a:gd name="connsiteX3" fmla="*/ 776690 w 2593576"/>
              <a:gd name="connsiteY3" fmla="*/ 3213462 h 3231736"/>
              <a:gd name="connsiteX4" fmla="*/ 1640289 w 2593576"/>
              <a:gd name="connsiteY4" fmla="*/ 1934997 h 3231736"/>
              <a:gd name="connsiteX5" fmla="*/ 2580091 w 2593576"/>
              <a:gd name="connsiteY5" fmla="*/ 1410062 h 3231736"/>
              <a:gd name="connsiteX0" fmla="*/ 2580091 w 2593576"/>
              <a:gd name="connsiteY0" fmla="*/ 1410062 h 3258168"/>
              <a:gd name="connsiteX1" fmla="*/ 759757 w 2593576"/>
              <a:gd name="connsiteY1" fmla="*/ 363 h 3258168"/>
              <a:gd name="connsiteX2" fmla="*/ 1990 w 2593576"/>
              <a:gd name="connsiteY2" fmla="*/ 1304229 h 3258168"/>
              <a:gd name="connsiteX3" fmla="*/ 776690 w 2593576"/>
              <a:gd name="connsiteY3" fmla="*/ 3213462 h 3258168"/>
              <a:gd name="connsiteX4" fmla="*/ 950253 w 2593576"/>
              <a:gd name="connsiteY4" fmla="*/ 2595396 h 3258168"/>
              <a:gd name="connsiteX5" fmla="*/ 1640289 w 2593576"/>
              <a:gd name="connsiteY5" fmla="*/ 1934997 h 3258168"/>
              <a:gd name="connsiteX6" fmla="*/ 2580091 w 2593576"/>
              <a:gd name="connsiteY6" fmla="*/ 1410062 h 3258168"/>
              <a:gd name="connsiteX0" fmla="*/ 2580091 w 2593576"/>
              <a:gd name="connsiteY0" fmla="*/ 1410062 h 3246540"/>
              <a:gd name="connsiteX1" fmla="*/ 759757 w 2593576"/>
              <a:gd name="connsiteY1" fmla="*/ 363 h 3246540"/>
              <a:gd name="connsiteX2" fmla="*/ 1990 w 2593576"/>
              <a:gd name="connsiteY2" fmla="*/ 1304229 h 3246540"/>
              <a:gd name="connsiteX3" fmla="*/ 776690 w 2593576"/>
              <a:gd name="connsiteY3" fmla="*/ 3213462 h 3246540"/>
              <a:gd name="connsiteX4" fmla="*/ 950253 w 2593576"/>
              <a:gd name="connsiteY4" fmla="*/ 2595396 h 3246540"/>
              <a:gd name="connsiteX5" fmla="*/ 1640289 w 2593576"/>
              <a:gd name="connsiteY5" fmla="*/ 1934997 h 3246540"/>
              <a:gd name="connsiteX6" fmla="*/ 2580091 w 2593576"/>
              <a:gd name="connsiteY6" fmla="*/ 1410062 h 3246540"/>
              <a:gd name="connsiteX0" fmla="*/ 2580326 w 2593811"/>
              <a:gd name="connsiteY0" fmla="*/ 1410062 h 3242440"/>
              <a:gd name="connsiteX1" fmla="*/ 759992 w 2593811"/>
              <a:gd name="connsiteY1" fmla="*/ 363 h 3242440"/>
              <a:gd name="connsiteX2" fmla="*/ 2225 w 2593811"/>
              <a:gd name="connsiteY2" fmla="*/ 1304229 h 3242440"/>
              <a:gd name="connsiteX3" fmla="*/ 704958 w 2593811"/>
              <a:gd name="connsiteY3" fmla="*/ 3209228 h 3242440"/>
              <a:gd name="connsiteX4" fmla="*/ 950488 w 2593811"/>
              <a:gd name="connsiteY4" fmla="*/ 2595396 h 3242440"/>
              <a:gd name="connsiteX5" fmla="*/ 1640524 w 2593811"/>
              <a:gd name="connsiteY5" fmla="*/ 1934997 h 3242440"/>
              <a:gd name="connsiteX6" fmla="*/ 2580326 w 2593811"/>
              <a:gd name="connsiteY6" fmla="*/ 1410062 h 3242440"/>
              <a:gd name="connsiteX0" fmla="*/ 2581381 w 2594866"/>
              <a:gd name="connsiteY0" fmla="*/ 1410062 h 3256167"/>
              <a:gd name="connsiteX1" fmla="*/ 761047 w 2594866"/>
              <a:gd name="connsiteY1" fmla="*/ 363 h 3256167"/>
              <a:gd name="connsiteX2" fmla="*/ 3280 w 2594866"/>
              <a:gd name="connsiteY2" fmla="*/ 1304229 h 3256167"/>
              <a:gd name="connsiteX3" fmla="*/ 706013 w 2594866"/>
              <a:gd name="connsiteY3" fmla="*/ 3209228 h 3256167"/>
              <a:gd name="connsiteX4" fmla="*/ 951543 w 2594866"/>
              <a:gd name="connsiteY4" fmla="*/ 2595396 h 3256167"/>
              <a:gd name="connsiteX5" fmla="*/ 1641579 w 2594866"/>
              <a:gd name="connsiteY5" fmla="*/ 1934997 h 3256167"/>
              <a:gd name="connsiteX6" fmla="*/ 2581381 w 2594866"/>
              <a:gd name="connsiteY6" fmla="*/ 1410062 h 3256167"/>
              <a:gd name="connsiteX0" fmla="*/ 2581484 w 2594969"/>
              <a:gd name="connsiteY0" fmla="*/ 1410062 h 3284599"/>
              <a:gd name="connsiteX1" fmla="*/ 761150 w 2594969"/>
              <a:gd name="connsiteY1" fmla="*/ 363 h 3284599"/>
              <a:gd name="connsiteX2" fmla="*/ 3383 w 2594969"/>
              <a:gd name="connsiteY2" fmla="*/ 1304229 h 3284599"/>
              <a:gd name="connsiteX3" fmla="*/ 693416 w 2594969"/>
              <a:gd name="connsiteY3" fmla="*/ 3238861 h 3284599"/>
              <a:gd name="connsiteX4" fmla="*/ 951646 w 2594969"/>
              <a:gd name="connsiteY4" fmla="*/ 2595396 h 3284599"/>
              <a:gd name="connsiteX5" fmla="*/ 1641682 w 2594969"/>
              <a:gd name="connsiteY5" fmla="*/ 1934997 h 3284599"/>
              <a:gd name="connsiteX6" fmla="*/ 2581484 w 2594969"/>
              <a:gd name="connsiteY6" fmla="*/ 1410062 h 3284599"/>
              <a:gd name="connsiteX0" fmla="*/ 2580790 w 2594275"/>
              <a:gd name="connsiteY0" fmla="*/ 1410062 h 3324640"/>
              <a:gd name="connsiteX1" fmla="*/ 760456 w 2594275"/>
              <a:gd name="connsiteY1" fmla="*/ 363 h 3324640"/>
              <a:gd name="connsiteX2" fmla="*/ 2689 w 2594275"/>
              <a:gd name="connsiteY2" fmla="*/ 1304229 h 3324640"/>
              <a:gd name="connsiteX3" fmla="*/ 692722 w 2594275"/>
              <a:gd name="connsiteY3" fmla="*/ 3238861 h 3324640"/>
              <a:gd name="connsiteX4" fmla="*/ 950952 w 2594275"/>
              <a:gd name="connsiteY4" fmla="*/ 2595396 h 3324640"/>
              <a:gd name="connsiteX5" fmla="*/ 1640988 w 2594275"/>
              <a:gd name="connsiteY5" fmla="*/ 1934997 h 3324640"/>
              <a:gd name="connsiteX6" fmla="*/ 2580790 w 2594275"/>
              <a:gd name="connsiteY6" fmla="*/ 1410062 h 3324640"/>
              <a:gd name="connsiteX0" fmla="*/ 2580956 w 2594441"/>
              <a:gd name="connsiteY0" fmla="*/ 1410062 h 3340533"/>
              <a:gd name="connsiteX1" fmla="*/ 760622 w 2594441"/>
              <a:gd name="connsiteY1" fmla="*/ 363 h 3340533"/>
              <a:gd name="connsiteX2" fmla="*/ 2855 w 2594441"/>
              <a:gd name="connsiteY2" fmla="*/ 1304229 h 3340533"/>
              <a:gd name="connsiteX3" fmla="*/ 663254 w 2594441"/>
              <a:gd name="connsiteY3" fmla="*/ 3255795 h 3340533"/>
              <a:gd name="connsiteX4" fmla="*/ 951118 w 2594441"/>
              <a:gd name="connsiteY4" fmla="*/ 2595396 h 3340533"/>
              <a:gd name="connsiteX5" fmla="*/ 1641154 w 2594441"/>
              <a:gd name="connsiteY5" fmla="*/ 1934997 h 3340533"/>
              <a:gd name="connsiteX6" fmla="*/ 2580956 w 2594441"/>
              <a:gd name="connsiteY6" fmla="*/ 1410062 h 3340533"/>
              <a:gd name="connsiteX0" fmla="*/ 2581387 w 2594872"/>
              <a:gd name="connsiteY0" fmla="*/ 1410062 h 3255815"/>
              <a:gd name="connsiteX1" fmla="*/ 761053 w 2594872"/>
              <a:gd name="connsiteY1" fmla="*/ 363 h 3255815"/>
              <a:gd name="connsiteX2" fmla="*/ 3286 w 2594872"/>
              <a:gd name="connsiteY2" fmla="*/ 1304229 h 3255815"/>
              <a:gd name="connsiteX3" fmla="*/ 663685 w 2594872"/>
              <a:gd name="connsiteY3" fmla="*/ 3255795 h 3255815"/>
              <a:gd name="connsiteX4" fmla="*/ 951549 w 2594872"/>
              <a:gd name="connsiteY4" fmla="*/ 2595396 h 3255815"/>
              <a:gd name="connsiteX5" fmla="*/ 1641585 w 2594872"/>
              <a:gd name="connsiteY5" fmla="*/ 1934997 h 3255815"/>
              <a:gd name="connsiteX6" fmla="*/ 2581387 w 2594872"/>
              <a:gd name="connsiteY6" fmla="*/ 1410062 h 3255815"/>
              <a:gd name="connsiteX0" fmla="*/ 2580376 w 2593861"/>
              <a:gd name="connsiteY0" fmla="*/ 1410062 h 3280555"/>
              <a:gd name="connsiteX1" fmla="*/ 760042 w 2593861"/>
              <a:gd name="connsiteY1" fmla="*/ 363 h 3280555"/>
              <a:gd name="connsiteX2" fmla="*/ 2275 w 2593861"/>
              <a:gd name="connsiteY2" fmla="*/ 1304229 h 3280555"/>
              <a:gd name="connsiteX3" fmla="*/ 662674 w 2593861"/>
              <a:gd name="connsiteY3" fmla="*/ 3255795 h 3280555"/>
              <a:gd name="connsiteX4" fmla="*/ 950538 w 2593861"/>
              <a:gd name="connsiteY4" fmla="*/ 2595396 h 3280555"/>
              <a:gd name="connsiteX5" fmla="*/ 1640574 w 2593861"/>
              <a:gd name="connsiteY5" fmla="*/ 1934997 h 3280555"/>
              <a:gd name="connsiteX6" fmla="*/ 2580376 w 2593861"/>
              <a:gd name="connsiteY6" fmla="*/ 1410062 h 3280555"/>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472 w 2593957"/>
              <a:gd name="connsiteY0" fmla="*/ 1410062 h 3270818"/>
              <a:gd name="connsiteX1" fmla="*/ 760138 w 2593957"/>
              <a:gd name="connsiteY1" fmla="*/ 363 h 3270818"/>
              <a:gd name="connsiteX2" fmla="*/ 2371 w 2593957"/>
              <a:gd name="connsiteY2" fmla="*/ 1304229 h 3270818"/>
              <a:gd name="connsiteX3" fmla="*/ 662770 w 2593957"/>
              <a:gd name="connsiteY3" fmla="*/ 3255795 h 3270818"/>
              <a:gd name="connsiteX4" fmla="*/ 1001434 w 2593957"/>
              <a:gd name="connsiteY4" fmla="*/ 2328696 h 3270818"/>
              <a:gd name="connsiteX5" fmla="*/ 1640670 w 2593957"/>
              <a:gd name="connsiteY5" fmla="*/ 1934997 h 3270818"/>
              <a:gd name="connsiteX6" fmla="*/ 2580472 w 2593957"/>
              <a:gd name="connsiteY6" fmla="*/ 1410062 h 3270818"/>
              <a:gd name="connsiteX0" fmla="*/ 2580472 w 2593957"/>
              <a:gd name="connsiteY0" fmla="*/ 1410062 h 3280624"/>
              <a:gd name="connsiteX1" fmla="*/ 760138 w 2593957"/>
              <a:gd name="connsiteY1" fmla="*/ 363 h 3280624"/>
              <a:gd name="connsiteX2" fmla="*/ 2371 w 2593957"/>
              <a:gd name="connsiteY2" fmla="*/ 1304229 h 3280624"/>
              <a:gd name="connsiteX3" fmla="*/ 662770 w 2593957"/>
              <a:gd name="connsiteY3" fmla="*/ 3255795 h 3280624"/>
              <a:gd name="connsiteX4" fmla="*/ 1001434 w 2593957"/>
              <a:gd name="connsiteY4" fmla="*/ 2328696 h 3280624"/>
              <a:gd name="connsiteX5" fmla="*/ 1640670 w 2593957"/>
              <a:gd name="connsiteY5" fmla="*/ 1934997 h 3280624"/>
              <a:gd name="connsiteX6" fmla="*/ 2580472 w 2593957"/>
              <a:gd name="connsiteY6" fmla="*/ 1410062 h 3280624"/>
              <a:gd name="connsiteX0" fmla="*/ 2580526 w 2594011"/>
              <a:gd name="connsiteY0" fmla="*/ 1410062 h 3274732"/>
              <a:gd name="connsiteX1" fmla="*/ 760192 w 2594011"/>
              <a:gd name="connsiteY1" fmla="*/ 363 h 3274732"/>
              <a:gd name="connsiteX2" fmla="*/ 2425 w 2594011"/>
              <a:gd name="connsiteY2" fmla="*/ 1304229 h 3274732"/>
              <a:gd name="connsiteX3" fmla="*/ 662824 w 2594011"/>
              <a:gd name="connsiteY3" fmla="*/ 3255795 h 3274732"/>
              <a:gd name="connsiteX4" fmla="*/ 1001488 w 2594011"/>
              <a:gd name="connsiteY4" fmla="*/ 2328696 h 3274732"/>
              <a:gd name="connsiteX5" fmla="*/ 1640724 w 2594011"/>
              <a:gd name="connsiteY5" fmla="*/ 1934997 h 3274732"/>
              <a:gd name="connsiteX6" fmla="*/ 2580526 w 2594011"/>
              <a:gd name="connsiteY6" fmla="*/ 1410062 h 3274732"/>
              <a:gd name="connsiteX0" fmla="*/ 2580526 w 2594011"/>
              <a:gd name="connsiteY0" fmla="*/ 1410062 h 3282064"/>
              <a:gd name="connsiteX1" fmla="*/ 760192 w 2594011"/>
              <a:gd name="connsiteY1" fmla="*/ 363 h 3282064"/>
              <a:gd name="connsiteX2" fmla="*/ 2425 w 2594011"/>
              <a:gd name="connsiteY2" fmla="*/ 1304229 h 3282064"/>
              <a:gd name="connsiteX3" fmla="*/ 662824 w 2594011"/>
              <a:gd name="connsiteY3" fmla="*/ 3255795 h 3282064"/>
              <a:gd name="connsiteX4" fmla="*/ 1001488 w 2594011"/>
              <a:gd name="connsiteY4" fmla="*/ 2328696 h 3282064"/>
              <a:gd name="connsiteX5" fmla="*/ 1640724 w 2594011"/>
              <a:gd name="connsiteY5" fmla="*/ 1934997 h 3282064"/>
              <a:gd name="connsiteX6" fmla="*/ 2580526 w 2594011"/>
              <a:gd name="connsiteY6" fmla="*/ 1410062 h 3282064"/>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5540"/>
              <a:gd name="connsiteY0" fmla="*/ 1410104 h 3289128"/>
              <a:gd name="connsiteX1" fmla="*/ 760135 w 2595540"/>
              <a:gd name="connsiteY1" fmla="*/ 405 h 3289128"/>
              <a:gd name="connsiteX2" fmla="*/ 2368 w 2595540"/>
              <a:gd name="connsiteY2" fmla="*/ 1304271 h 3289128"/>
              <a:gd name="connsiteX3" fmla="*/ 662767 w 2595540"/>
              <a:gd name="connsiteY3" fmla="*/ 3255837 h 3289128"/>
              <a:gd name="connsiteX4" fmla="*/ 997198 w 2595540"/>
              <a:gd name="connsiteY4" fmla="*/ 2324504 h 3289128"/>
              <a:gd name="connsiteX5" fmla="*/ 1572934 w 2595540"/>
              <a:gd name="connsiteY5" fmla="*/ 1947739 h 3289128"/>
              <a:gd name="connsiteX6" fmla="*/ 2580469 w 2595540"/>
              <a:gd name="connsiteY6" fmla="*/ 1410104 h 3289128"/>
              <a:gd name="connsiteX0" fmla="*/ 2567769 w 2583050"/>
              <a:gd name="connsiteY0" fmla="*/ 1274253 h 3288743"/>
              <a:gd name="connsiteX1" fmla="*/ 760135 w 2583050"/>
              <a:gd name="connsiteY1" fmla="*/ 20 h 3288743"/>
              <a:gd name="connsiteX2" fmla="*/ 2368 w 2583050"/>
              <a:gd name="connsiteY2" fmla="*/ 1303886 h 3288743"/>
              <a:gd name="connsiteX3" fmla="*/ 662767 w 2583050"/>
              <a:gd name="connsiteY3" fmla="*/ 3255452 h 3288743"/>
              <a:gd name="connsiteX4" fmla="*/ 997198 w 2583050"/>
              <a:gd name="connsiteY4" fmla="*/ 2324119 h 3288743"/>
              <a:gd name="connsiteX5" fmla="*/ 1572934 w 2583050"/>
              <a:gd name="connsiteY5" fmla="*/ 1947354 h 3288743"/>
              <a:gd name="connsiteX6" fmla="*/ 2567769 w 2583050"/>
              <a:gd name="connsiteY6" fmla="*/ 1274253 h 3288743"/>
              <a:gd name="connsiteX0" fmla="*/ 2567769 w 2580633"/>
              <a:gd name="connsiteY0" fmla="*/ 1274251 h 3288741"/>
              <a:gd name="connsiteX1" fmla="*/ 760135 w 2580633"/>
              <a:gd name="connsiteY1" fmla="*/ 18 h 3288741"/>
              <a:gd name="connsiteX2" fmla="*/ 2368 w 2580633"/>
              <a:gd name="connsiteY2" fmla="*/ 1303884 h 3288741"/>
              <a:gd name="connsiteX3" fmla="*/ 662767 w 2580633"/>
              <a:gd name="connsiteY3" fmla="*/ 3255450 h 3288741"/>
              <a:gd name="connsiteX4" fmla="*/ 997198 w 2580633"/>
              <a:gd name="connsiteY4" fmla="*/ 2324117 h 3288741"/>
              <a:gd name="connsiteX5" fmla="*/ 1572934 w 2580633"/>
              <a:gd name="connsiteY5" fmla="*/ 1947352 h 3288741"/>
              <a:gd name="connsiteX6" fmla="*/ 2567769 w 2580633"/>
              <a:gd name="connsiteY6" fmla="*/ 1274251 h 3288741"/>
              <a:gd name="connsiteX0" fmla="*/ 2584702 w 2597325"/>
              <a:gd name="connsiteY0" fmla="*/ 1316571 h 3288728"/>
              <a:gd name="connsiteX1" fmla="*/ 760135 w 2597325"/>
              <a:gd name="connsiteY1" fmla="*/ 5 h 3288728"/>
              <a:gd name="connsiteX2" fmla="*/ 2368 w 2597325"/>
              <a:gd name="connsiteY2" fmla="*/ 1303871 h 3288728"/>
              <a:gd name="connsiteX3" fmla="*/ 662767 w 2597325"/>
              <a:gd name="connsiteY3" fmla="*/ 3255437 h 3288728"/>
              <a:gd name="connsiteX4" fmla="*/ 997198 w 2597325"/>
              <a:gd name="connsiteY4" fmla="*/ 2324104 h 3288728"/>
              <a:gd name="connsiteX5" fmla="*/ 1572934 w 2597325"/>
              <a:gd name="connsiteY5" fmla="*/ 1947339 h 3288728"/>
              <a:gd name="connsiteX6" fmla="*/ 2584702 w 2597325"/>
              <a:gd name="connsiteY6" fmla="*/ 1316571 h 3288728"/>
              <a:gd name="connsiteX0" fmla="*/ 2584702 w 2598101"/>
              <a:gd name="connsiteY0" fmla="*/ 1316571 h 3288728"/>
              <a:gd name="connsiteX1" fmla="*/ 760135 w 2598101"/>
              <a:gd name="connsiteY1" fmla="*/ 5 h 3288728"/>
              <a:gd name="connsiteX2" fmla="*/ 2368 w 2598101"/>
              <a:gd name="connsiteY2" fmla="*/ 1303871 h 3288728"/>
              <a:gd name="connsiteX3" fmla="*/ 662767 w 2598101"/>
              <a:gd name="connsiteY3" fmla="*/ 3255437 h 3288728"/>
              <a:gd name="connsiteX4" fmla="*/ 997198 w 2598101"/>
              <a:gd name="connsiteY4" fmla="*/ 2324104 h 3288728"/>
              <a:gd name="connsiteX5" fmla="*/ 1572934 w 2598101"/>
              <a:gd name="connsiteY5" fmla="*/ 1947339 h 3288728"/>
              <a:gd name="connsiteX6" fmla="*/ 2584702 w 2598101"/>
              <a:gd name="connsiteY6" fmla="*/ 1316571 h 3288728"/>
              <a:gd name="connsiteX0" fmla="*/ 2584702 w 2601392"/>
              <a:gd name="connsiteY0" fmla="*/ 1316571 h 3288728"/>
              <a:gd name="connsiteX1" fmla="*/ 760135 w 2601392"/>
              <a:gd name="connsiteY1" fmla="*/ 5 h 3288728"/>
              <a:gd name="connsiteX2" fmla="*/ 2368 w 2601392"/>
              <a:gd name="connsiteY2" fmla="*/ 1303871 h 3288728"/>
              <a:gd name="connsiteX3" fmla="*/ 662767 w 2601392"/>
              <a:gd name="connsiteY3" fmla="*/ 3255437 h 3288728"/>
              <a:gd name="connsiteX4" fmla="*/ 997198 w 2601392"/>
              <a:gd name="connsiteY4" fmla="*/ 2324104 h 3288728"/>
              <a:gd name="connsiteX5" fmla="*/ 1572934 w 2601392"/>
              <a:gd name="connsiteY5" fmla="*/ 1947339 h 3288728"/>
              <a:gd name="connsiteX6" fmla="*/ 2584702 w 2601392"/>
              <a:gd name="connsiteY6" fmla="*/ 1316571 h 3288728"/>
              <a:gd name="connsiteX0" fmla="*/ 2614336 w 2630386"/>
              <a:gd name="connsiteY0" fmla="*/ 1371718 h 3288842"/>
              <a:gd name="connsiteX1" fmla="*/ 760135 w 2630386"/>
              <a:gd name="connsiteY1" fmla="*/ 119 h 3288842"/>
              <a:gd name="connsiteX2" fmla="*/ 2368 w 2630386"/>
              <a:gd name="connsiteY2" fmla="*/ 1303985 h 3288842"/>
              <a:gd name="connsiteX3" fmla="*/ 662767 w 2630386"/>
              <a:gd name="connsiteY3" fmla="*/ 3255551 h 3288842"/>
              <a:gd name="connsiteX4" fmla="*/ 997198 w 2630386"/>
              <a:gd name="connsiteY4" fmla="*/ 2324218 h 3288842"/>
              <a:gd name="connsiteX5" fmla="*/ 1572934 w 2630386"/>
              <a:gd name="connsiteY5" fmla="*/ 1947453 h 3288842"/>
              <a:gd name="connsiteX6" fmla="*/ 2614336 w 2630386"/>
              <a:gd name="connsiteY6" fmla="*/ 1371718 h 3288842"/>
              <a:gd name="connsiteX0" fmla="*/ 2643969 w 2659424"/>
              <a:gd name="connsiteY0" fmla="*/ 1427017 h 3289107"/>
              <a:gd name="connsiteX1" fmla="*/ 760135 w 2659424"/>
              <a:gd name="connsiteY1" fmla="*/ 384 h 3289107"/>
              <a:gd name="connsiteX2" fmla="*/ 2368 w 2659424"/>
              <a:gd name="connsiteY2" fmla="*/ 1304250 h 3289107"/>
              <a:gd name="connsiteX3" fmla="*/ 662767 w 2659424"/>
              <a:gd name="connsiteY3" fmla="*/ 3255816 h 3289107"/>
              <a:gd name="connsiteX4" fmla="*/ 997198 w 2659424"/>
              <a:gd name="connsiteY4" fmla="*/ 2324483 h 3289107"/>
              <a:gd name="connsiteX5" fmla="*/ 1572934 w 2659424"/>
              <a:gd name="connsiteY5" fmla="*/ 1947718 h 3289107"/>
              <a:gd name="connsiteX6" fmla="*/ 2643969 w 2659424"/>
              <a:gd name="connsiteY6" fmla="*/ 1427017 h 3289107"/>
              <a:gd name="connsiteX0" fmla="*/ 2643969 w 2702905"/>
              <a:gd name="connsiteY0" fmla="*/ 1427017 h 3289107"/>
              <a:gd name="connsiteX1" fmla="*/ 760135 w 2702905"/>
              <a:gd name="connsiteY1" fmla="*/ 384 h 3289107"/>
              <a:gd name="connsiteX2" fmla="*/ 2368 w 2702905"/>
              <a:gd name="connsiteY2" fmla="*/ 1304250 h 3289107"/>
              <a:gd name="connsiteX3" fmla="*/ 662767 w 2702905"/>
              <a:gd name="connsiteY3" fmla="*/ 3255816 h 3289107"/>
              <a:gd name="connsiteX4" fmla="*/ 997198 w 2702905"/>
              <a:gd name="connsiteY4" fmla="*/ 2324483 h 3289107"/>
              <a:gd name="connsiteX5" fmla="*/ 1572934 w 2702905"/>
              <a:gd name="connsiteY5" fmla="*/ 1947718 h 3289107"/>
              <a:gd name="connsiteX6" fmla="*/ 2643969 w 2702905"/>
              <a:gd name="connsiteY6" fmla="*/ 1427017 h 3289107"/>
              <a:gd name="connsiteX0" fmla="*/ 2643969 w 2666037"/>
              <a:gd name="connsiteY0" fmla="*/ 1427017 h 3289107"/>
              <a:gd name="connsiteX1" fmla="*/ 760135 w 2666037"/>
              <a:gd name="connsiteY1" fmla="*/ 384 h 3289107"/>
              <a:gd name="connsiteX2" fmla="*/ 2368 w 2666037"/>
              <a:gd name="connsiteY2" fmla="*/ 1304250 h 3289107"/>
              <a:gd name="connsiteX3" fmla="*/ 662767 w 2666037"/>
              <a:gd name="connsiteY3" fmla="*/ 3255816 h 3289107"/>
              <a:gd name="connsiteX4" fmla="*/ 997198 w 2666037"/>
              <a:gd name="connsiteY4" fmla="*/ 2324483 h 3289107"/>
              <a:gd name="connsiteX5" fmla="*/ 1572934 w 2666037"/>
              <a:gd name="connsiteY5" fmla="*/ 1947718 h 3289107"/>
              <a:gd name="connsiteX6" fmla="*/ 2643969 w 2666037"/>
              <a:gd name="connsiteY6" fmla="*/ 1427017 h 3289107"/>
              <a:gd name="connsiteX0" fmla="*/ 2572003 w 2594812"/>
              <a:gd name="connsiteY0" fmla="*/ 1456852 h 3289309"/>
              <a:gd name="connsiteX1" fmla="*/ 760135 w 2594812"/>
              <a:gd name="connsiteY1" fmla="*/ 586 h 3289309"/>
              <a:gd name="connsiteX2" fmla="*/ 2368 w 2594812"/>
              <a:gd name="connsiteY2" fmla="*/ 1304452 h 3289309"/>
              <a:gd name="connsiteX3" fmla="*/ 662767 w 2594812"/>
              <a:gd name="connsiteY3" fmla="*/ 3256018 h 3289309"/>
              <a:gd name="connsiteX4" fmla="*/ 997198 w 2594812"/>
              <a:gd name="connsiteY4" fmla="*/ 2324685 h 3289309"/>
              <a:gd name="connsiteX5" fmla="*/ 1572934 w 2594812"/>
              <a:gd name="connsiteY5" fmla="*/ 1947920 h 3289309"/>
              <a:gd name="connsiteX6" fmla="*/ 2572003 w 2594812"/>
              <a:gd name="connsiteY6" fmla="*/ 1456852 h 3289309"/>
              <a:gd name="connsiteX0" fmla="*/ 2572003 w 2594148"/>
              <a:gd name="connsiteY0" fmla="*/ 1456852 h 3289309"/>
              <a:gd name="connsiteX1" fmla="*/ 760135 w 2594148"/>
              <a:gd name="connsiteY1" fmla="*/ 586 h 3289309"/>
              <a:gd name="connsiteX2" fmla="*/ 2368 w 2594148"/>
              <a:gd name="connsiteY2" fmla="*/ 1304452 h 3289309"/>
              <a:gd name="connsiteX3" fmla="*/ 662767 w 2594148"/>
              <a:gd name="connsiteY3" fmla="*/ 3256018 h 3289309"/>
              <a:gd name="connsiteX4" fmla="*/ 997198 w 2594148"/>
              <a:gd name="connsiteY4" fmla="*/ 2324685 h 3289309"/>
              <a:gd name="connsiteX5" fmla="*/ 1572934 w 2594148"/>
              <a:gd name="connsiteY5" fmla="*/ 1947920 h 3289309"/>
              <a:gd name="connsiteX6" fmla="*/ 2572003 w 2594148"/>
              <a:gd name="connsiteY6" fmla="*/ 1456852 h 3289309"/>
              <a:gd name="connsiteX0" fmla="*/ 2572003 w 2596870"/>
              <a:gd name="connsiteY0" fmla="*/ 1457056 h 3289513"/>
              <a:gd name="connsiteX1" fmla="*/ 760135 w 2596870"/>
              <a:gd name="connsiteY1" fmla="*/ 790 h 3289513"/>
              <a:gd name="connsiteX2" fmla="*/ 2368 w 2596870"/>
              <a:gd name="connsiteY2" fmla="*/ 1304656 h 3289513"/>
              <a:gd name="connsiteX3" fmla="*/ 662767 w 2596870"/>
              <a:gd name="connsiteY3" fmla="*/ 3256222 h 3289513"/>
              <a:gd name="connsiteX4" fmla="*/ 997198 w 2596870"/>
              <a:gd name="connsiteY4" fmla="*/ 2324889 h 3289513"/>
              <a:gd name="connsiteX5" fmla="*/ 1572934 w 2596870"/>
              <a:gd name="connsiteY5" fmla="*/ 1948124 h 3289513"/>
              <a:gd name="connsiteX6" fmla="*/ 2572003 w 2596870"/>
              <a:gd name="connsiteY6" fmla="*/ 1457056 h 3289513"/>
              <a:gd name="connsiteX0" fmla="*/ 2572003 w 2594971"/>
              <a:gd name="connsiteY0" fmla="*/ 1456284 h 3288741"/>
              <a:gd name="connsiteX1" fmla="*/ 760135 w 2594971"/>
              <a:gd name="connsiteY1" fmla="*/ 18 h 3288741"/>
              <a:gd name="connsiteX2" fmla="*/ 2368 w 2594971"/>
              <a:gd name="connsiteY2" fmla="*/ 1303884 h 3288741"/>
              <a:gd name="connsiteX3" fmla="*/ 662767 w 2594971"/>
              <a:gd name="connsiteY3" fmla="*/ 3255450 h 3288741"/>
              <a:gd name="connsiteX4" fmla="*/ 997198 w 2594971"/>
              <a:gd name="connsiteY4" fmla="*/ 2324117 h 3288741"/>
              <a:gd name="connsiteX5" fmla="*/ 1572934 w 2594971"/>
              <a:gd name="connsiteY5" fmla="*/ 1947352 h 3288741"/>
              <a:gd name="connsiteX6" fmla="*/ 2572003 w 2594971"/>
              <a:gd name="connsiteY6" fmla="*/ 1456284 h 3288741"/>
              <a:gd name="connsiteX0" fmla="*/ 2572003 w 2595628"/>
              <a:gd name="connsiteY0" fmla="*/ 1456444 h 3288901"/>
              <a:gd name="connsiteX1" fmla="*/ 760135 w 2595628"/>
              <a:gd name="connsiteY1" fmla="*/ 178 h 3288901"/>
              <a:gd name="connsiteX2" fmla="*/ 2368 w 2595628"/>
              <a:gd name="connsiteY2" fmla="*/ 1304044 h 3288901"/>
              <a:gd name="connsiteX3" fmla="*/ 662767 w 2595628"/>
              <a:gd name="connsiteY3" fmla="*/ 3255610 h 3288901"/>
              <a:gd name="connsiteX4" fmla="*/ 997198 w 2595628"/>
              <a:gd name="connsiteY4" fmla="*/ 2324277 h 3288901"/>
              <a:gd name="connsiteX5" fmla="*/ 1572934 w 2595628"/>
              <a:gd name="connsiteY5" fmla="*/ 1947512 h 3288901"/>
              <a:gd name="connsiteX6" fmla="*/ 2572003 w 2595628"/>
              <a:gd name="connsiteY6" fmla="*/ 1456444 h 3288901"/>
              <a:gd name="connsiteX0" fmla="*/ 2572003 w 2635508"/>
              <a:gd name="connsiteY0" fmla="*/ 1456452 h 3288909"/>
              <a:gd name="connsiteX1" fmla="*/ 760135 w 2635508"/>
              <a:gd name="connsiteY1" fmla="*/ 186 h 3288909"/>
              <a:gd name="connsiteX2" fmla="*/ 2368 w 2635508"/>
              <a:gd name="connsiteY2" fmla="*/ 1304052 h 3288909"/>
              <a:gd name="connsiteX3" fmla="*/ 662767 w 2635508"/>
              <a:gd name="connsiteY3" fmla="*/ 3255618 h 3288909"/>
              <a:gd name="connsiteX4" fmla="*/ 997198 w 2635508"/>
              <a:gd name="connsiteY4" fmla="*/ 2324285 h 3288909"/>
              <a:gd name="connsiteX5" fmla="*/ 1572934 w 2635508"/>
              <a:gd name="connsiteY5" fmla="*/ 1947520 h 3288909"/>
              <a:gd name="connsiteX6" fmla="*/ 2572003 w 2635508"/>
              <a:gd name="connsiteY6" fmla="*/ 1456452 h 3288909"/>
              <a:gd name="connsiteX0" fmla="*/ 2508503 w 2571768"/>
              <a:gd name="connsiteY0" fmla="*/ 1516640 h 3289830"/>
              <a:gd name="connsiteX1" fmla="*/ 760135 w 2571768"/>
              <a:gd name="connsiteY1" fmla="*/ 1107 h 3289830"/>
              <a:gd name="connsiteX2" fmla="*/ 2368 w 2571768"/>
              <a:gd name="connsiteY2" fmla="*/ 1304973 h 3289830"/>
              <a:gd name="connsiteX3" fmla="*/ 662767 w 2571768"/>
              <a:gd name="connsiteY3" fmla="*/ 3256539 h 3289830"/>
              <a:gd name="connsiteX4" fmla="*/ 997198 w 2571768"/>
              <a:gd name="connsiteY4" fmla="*/ 2325206 h 3289830"/>
              <a:gd name="connsiteX5" fmla="*/ 1572934 w 2571768"/>
              <a:gd name="connsiteY5" fmla="*/ 1948441 h 3289830"/>
              <a:gd name="connsiteX6" fmla="*/ 2508503 w 2571768"/>
              <a:gd name="connsiteY6" fmla="*/ 1516640 h 3289830"/>
              <a:gd name="connsiteX0" fmla="*/ 2508503 w 2574638"/>
              <a:gd name="connsiteY0" fmla="*/ 1515625 h 3288815"/>
              <a:gd name="connsiteX1" fmla="*/ 760135 w 2574638"/>
              <a:gd name="connsiteY1" fmla="*/ 92 h 3288815"/>
              <a:gd name="connsiteX2" fmla="*/ 2368 w 2574638"/>
              <a:gd name="connsiteY2" fmla="*/ 1303958 h 3288815"/>
              <a:gd name="connsiteX3" fmla="*/ 662767 w 2574638"/>
              <a:gd name="connsiteY3" fmla="*/ 3255524 h 3288815"/>
              <a:gd name="connsiteX4" fmla="*/ 997198 w 2574638"/>
              <a:gd name="connsiteY4" fmla="*/ 2324191 h 3288815"/>
              <a:gd name="connsiteX5" fmla="*/ 1572934 w 2574638"/>
              <a:gd name="connsiteY5" fmla="*/ 1947426 h 3288815"/>
              <a:gd name="connsiteX6" fmla="*/ 2508503 w 2574638"/>
              <a:gd name="connsiteY6" fmla="*/ 1515625 h 3288815"/>
              <a:gd name="connsiteX0" fmla="*/ 2508503 w 2573699"/>
              <a:gd name="connsiteY0" fmla="*/ 1515535 h 3288725"/>
              <a:gd name="connsiteX1" fmla="*/ 760135 w 2573699"/>
              <a:gd name="connsiteY1" fmla="*/ 2 h 3288725"/>
              <a:gd name="connsiteX2" fmla="*/ 2368 w 2573699"/>
              <a:gd name="connsiteY2" fmla="*/ 1303868 h 3288725"/>
              <a:gd name="connsiteX3" fmla="*/ 662767 w 2573699"/>
              <a:gd name="connsiteY3" fmla="*/ 3255434 h 3288725"/>
              <a:gd name="connsiteX4" fmla="*/ 997198 w 2573699"/>
              <a:gd name="connsiteY4" fmla="*/ 2324101 h 3288725"/>
              <a:gd name="connsiteX5" fmla="*/ 1572934 w 2573699"/>
              <a:gd name="connsiteY5" fmla="*/ 1947336 h 3288725"/>
              <a:gd name="connsiteX6" fmla="*/ 2508503 w 2573699"/>
              <a:gd name="connsiteY6" fmla="*/ 1515535 h 3288725"/>
              <a:gd name="connsiteX0" fmla="*/ 2508503 w 2547394"/>
              <a:gd name="connsiteY0" fmla="*/ 1515535 h 3288725"/>
              <a:gd name="connsiteX1" fmla="*/ 760135 w 2547394"/>
              <a:gd name="connsiteY1" fmla="*/ 2 h 3288725"/>
              <a:gd name="connsiteX2" fmla="*/ 2368 w 2547394"/>
              <a:gd name="connsiteY2" fmla="*/ 1303868 h 3288725"/>
              <a:gd name="connsiteX3" fmla="*/ 662767 w 2547394"/>
              <a:gd name="connsiteY3" fmla="*/ 3255434 h 3288725"/>
              <a:gd name="connsiteX4" fmla="*/ 997198 w 2547394"/>
              <a:gd name="connsiteY4" fmla="*/ 2324101 h 3288725"/>
              <a:gd name="connsiteX5" fmla="*/ 1572934 w 2547394"/>
              <a:gd name="connsiteY5" fmla="*/ 1947336 h 3288725"/>
              <a:gd name="connsiteX6" fmla="*/ 2508503 w 2547394"/>
              <a:gd name="connsiteY6" fmla="*/ 1515535 h 3288725"/>
              <a:gd name="connsiteX0" fmla="*/ 2508503 w 2548112"/>
              <a:gd name="connsiteY0" fmla="*/ 1515538 h 3288728"/>
              <a:gd name="connsiteX1" fmla="*/ 760135 w 2548112"/>
              <a:gd name="connsiteY1" fmla="*/ 5 h 3288728"/>
              <a:gd name="connsiteX2" fmla="*/ 2368 w 2548112"/>
              <a:gd name="connsiteY2" fmla="*/ 1303871 h 3288728"/>
              <a:gd name="connsiteX3" fmla="*/ 662767 w 2548112"/>
              <a:gd name="connsiteY3" fmla="*/ 3255437 h 3288728"/>
              <a:gd name="connsiteX4" fmla="*/ 997198 w 2548112"/>
              <a:gd name="connsiteY4" fmla="*/ 2324104 h 3288728"/>
              <a:gd name="connsiteX5" fmla="*/ 1572934 w 2548112"/>
              <a:gd name="connsiteY5" fmla="*/ 1947339 h 3288728"/>
              <a:gd name="connsiteX6" fmla="*/ 2508503 w 2548112"/>
              <a:gd name="connsiteY6" fmla="*/ 1515538 h 3288728"/>
              <a:gd name="connsiteX0" fmla="*/ 2508503 w 2540869"/>
              <a:gd name="connsiteY0" fmla="*/ 1515538 h 3288728"/>
              <a:gd name="connsiteX1" fmla="*/ 760135 w 2540869"/>
              <a:gd name="connsiteY1" fmla="*/ 5 h 3288728"/>
              <a:gd name="connsiteX2" fmla="*/ 2368 w 2540869"/>
              <a:gd name="connsiteY2" fmla="*/ 1303871 h 3288728"/>
              <a:gd name="connsiteX3" fmla="*/ 662767 w 2540869"/>
              <a:gd name="connsiteY3" fmla="*/ 3255437 h 3288728"/>
              <a:gd name="connsiteX4" fmla="*/ 997198 w 2540869"/>
              <a:gd name="connsiteY4" fmla="*/ 2324104 h 3288728"/>
              <a:gd name="connsiteX5" fmla="*/ 1572934 w 2540869"/>
              <a:gd name="connsiteY5" fmla="*/ 1947339 h 3288728"/>
              <a:gd name="connsiteX6" fmla="*/ 2508503 w 2540869"/>
              <a:gd name="connsiteY6" fmla="*/ 1515538 h 3288728"/>
              <a:gd name="connsiteX0" fmla="*/ 2550836 w 2580920"/>
              <a:gd name="connsiteY0" fmla="*/ 1499542 h 3289665"/>
              <a:gd name="connsiteX1" fmla="*/ 760135 w 2580920"/>
              <a:gd name="connsiteY1" fmla="*/ 942 h 3289665"/>
              <a:gd name="connsiteX2" fmla="*/ 2368 w 2580920"/>
              <a:gd name="connsiteY2" fmla="*/ 1304808 h 3289665"/>
              <a:gd name="connsiteX3" fmla="*/ 662767 w 2580920"/>
              <a:gd name="connsiteY3" fmla="*/ 3256374 h 3289665"/>
              <a:gd name="connsiteX4" fmla="*/ 997198 w 2580920"/>
              <a:gd name="connsiteY4" fmla="*/ 2325041 h 3289665"/>
              <a:gd name="connsiteX5" fmla="*/ 1572934 w 2580920"/>
              <a:gd name="connsiteY5" fmla="*/ 1948276 h 3289665"/>
              <a:gd name="connsiteX6" fmla="*/ 2550836 w 2580920"/>
              <a:gd name="connsiteY6" fmla="*/ 1499542 h 3289665"/>
              <a:gd name="connsiteX0" fmla="*/ 2550836 w 2581260"/>
              <a:gd name="connsiteY0" fmla="*/ 1498668 h 3288791"/>
              <a:gd name="connsiteX1" fmla="*/ 760135 w 2581260"/>
              <a:gd name="connsiteY1" fmla="*/ 68 h 3288791"/>
              <a:gd name="connsiteX2" fmla="*/ 2368 w 2581260"/>
              <a:gd name="connsiteY2" fmla="*/ 1303934 h 3288791"/>
              <a:gd name="connsiteX3" fmla="*/ 662767 w 2581260"/>
              <a:gd name="connsiteY3" fmla="*/ 3255500 h 3288791"/>
              <a:gd name="connsiteX4" fmla="*/ 997198 w 2581260"/>
              <a:gd name="connsiteY4" fmla="*/ 2324167 h 3288791"/>
              <a:gd name="connsiteX5" fmla="*/ 1572934 w 2581260"/>
              <a:gd name="connsiteY5" fmla="*/ 1947402 h 3288791"/>
              <a:gd name="connsiteX6" fmla="*/ 2550836 w 2581260"/>
              <a:gd name="connsiteY6" fmla="*/ 1498668 h 3288791"/>
              <a:gd name="connsiteX0" fmla="*/ 2550836 w 2565831"/>
              <a:gd name="connsiteY0" fmla="*/ 1498668 h 3288791"/>
              <a:gd name="connsiteX1" fmla="*/ 760135 w 2565831"/>
              <a:gd name="connsiteY1" fmla="*/ 68 h 3288791"/>
              <a:gd name="connsiteX2" fmla="*/ 2368 w 2565831"/>
              <a:gd name="connsiteY2" fmla="*/ 1303934 h 3288791"/>
              <a:gd name="connsiteX3" fmla="*/ 662767 w 2565831"/>
              <a:gd name="connsiteY3" fmla="*/ 3255500 h 3288791"/>
              <a:gd name="connsiteX4" fmla="*/ 997198 w 2565831"/>
              <a:gd name="connsiteY4" fmla="*/ 2324167 h 3288791"/>
              <a:gd name="connsiteX5" fmla="*/ 1572934 w 2565831"/>
              <a:gd name="connsiteY5" fmla="*/ 1947402 h 3288791"/>
              <a:gd name="connsiteX6" fmla="*/ 2550836 w 2565831"/>
              <a:gd name="connsiteY6" fmla="*/ 1498668 h 3288791"/>
              <a:gd name="connsiteX0" fmla="*/ 2572002 w 2586658"/>
              <a:gd name="connsiteY0" fmla="*/ 1469651 h 3289407"/>
              <a:gd name="connsiteX1" fmla="*/ 760135 w 2586658"/>
              <a:gd name="connsiteY1" fmla="*/ 684 h 3289407"/>
              <a:gd name="connsiteX2" fmla="*/ 2368 w 2586658"/>
              <a:gd name="connsiteY2" fmla="*/ 1304550 h 3289407"/>
              <a:gd name="connsiteX3" fmla="*/ 662767 w 2586658"/>
              <a:gd name="connsiteY3" fmla="*/ 3256116 h 3289407"/>
              <a:gd name="connsiteX4" fmla="*/ 997198 w 2586658"/>
              <a:gd name="connsiteY4" fmla="*/ 2324783 h 3289407"/>
              <a:gd name="connsiteX5" fmla="*/ 1572934 w 2586658"/>
              <a:gd name="connsiteY5" fmla="*/ 1948018 h 3289407"/>
              <a:gd name="connsiteX6" fmla="*/ 2572002 w 2586658"/>
              <a:gd name="connsiteY6" fmla="*/ 1469651 h 3289407"/>
              <a:gd name="connsiteX0" fmla="*/ 2572002 w 2586447"/>
              <a:gd name="connsiteY0" fmla="*/ 1469492 h 3289248"/>
              <a:gd name="connsiteX1" fmla="*/ 760135 w 2586447"/>
              <a:gd name="connsiteY1" fmla="*/ 525 h 3289248"/>
              <a:gd name="connsiteX2" fmla="*/ 2368 w 2586447"/>
              <a:gd name="connsiteY2" fmla="*/ 1304391 h 3289248"/>
              <a:gd name="connsiteX3" fmla="*/ 662767 w 2586447"/>
              <a:gd name="connsiteY3" fmla="*/ 3255957 h 3289248"/>
              <a:gd name="connsiteX4" fmla="*/ 997198 w 2586447"/>
              <a:gd name="connsiteY4" fmla="*/ 2324624 h 3289248"/>
              <a:gd name="connsiteX5" fmla="*/ 1572934 w 2586447"/>
              <a:gd name="connsiteY5" fmla="*/ 1947859 h 3289248"/>
              <a:gd name="connsiteX6" fmla="*/ 2572002 w 2586447"/>
              <a:gd name="connsiteY6" fmla="*/ 1469492 h 3289248"/>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552"/>
              <a:gd name="connsiteY0" fmla="*/ 1470450 h 3290206"/>
              <a:gd name="connsiteX1" fmla="*/ 760135 w 2586552"/>
              <a:gd name="connsiteY1" fmla="*/ 1483 h 3290206"/>
              <a:gd name="connsiteX2" fmla="*/ 2368 w 2586552"/>
              <a:gd name="connsiteY2" fmla="*/ 1305349 h 3290206"/>
              <a:gd name="connsiteX3" fmla="*/ 662767 w 2586552"/>
              <a:gd name="connsiteY3" fmla="*/ 3256915 h 3290206"/>
              <a:gd name="connsiteX4" fmla="*/ 997198 w 2586552"/>
              <a:gd name="connsiteY4" fmla="*/ 2325582 h 3290206"/>
              <a:gd name="connsiteX5" fmla="*/ 1572934 w 2586552"/>
              <a:gd name="connsiteY5" fmla="*/ 1948817 h 3290206"/>
              <a:gd name="connsiteX6" fmla="*/ 2572002 w 2586552"/>
              <a:gd name="connsiteY6" fmla="*/ 1470450 h 3290206"/>
              <a:gd name="connsiteX0" fmla="*/ 2572002 w 2627173"/>
              <a:gd name="connsiteY0" fmla="*/ 1470345 h 3290101"/>
              <a:gd name="connsiteX1" fmla="*/ 760135 w 2627173"/>
              <a:gd name="connsiteY1" fmla="*/ 1378 h 3290101"/>
              <a:gd name="connsiteX2" fmla="*/ 2368 w 2627173"/>
              <a:gd name="connsiteY2" fmla="*/ 1305244 h 3290101"/>
              <a:gd name="connsiteX3" fmla="*/ 662767 w 2627173"/>
              <a:gd name="connsiteY3" fmla="*/ 3256810 h 3290101"/>
              <a:gd name="connsiteX4" fmla="*/ 997198 w 2627173"/>
              <a:gd name="connsiteY4" fmla="*/ 2325477 h 3290101"/>
              <a:gd name="connsiteX5" fmla="*/ 1572934 w 2627173"/>
              <a:gd name="connsiteY5" fmla="*/ 1948712 h 3290101"/>
              <a:gd name="connsiteX6" fmla="*/ 2572002 w 2627173"/>
              <a:gd name="connsiteY6" fmla="*/ 1470345 h 3290101"/>
              <a:gd name="connsiteX0" fmla="*/ 2538135 w 2594406"/>
              <a:gd name="connsiteY0" fmla="*/ 1486904 h 3289727"/>
              <a:gd name="connsiteX1" fmla="*/ 760135 w 2594406"/>
              <a:gd name="connsiteY1" fmla="*/ 1004 h 3289727"/>
              <a:gd name="connsiteX2" fmla="*/ 2368 w 2594406"/>
              <a:gd name="connsiteY2" fmla="*/ 1304870 h 3289727"/>
              <a:gd name="connsiteX3" fmla="*/ 662767 w 2594406"/>
              <a:gd name="connsiteY3" fmla="*/ 3256436 h 3289727"/>
              <a:gd name="connsiteX4" fmla="*/ 997198 w 2594406"/>
              <a:gd name="connsiteY4" fmla="*/ 2325103 h 3289727"/>
              <a:gd name="connsiteX5" fmla="*/ 1572934 w 2594406"/>
              <a:gd name="connsiteY5" fmla="*/ 1948338 h 3289727"/>
              <a:gd name="connsiteX6" fmla="*/ 2538135 w 2594406"/>
              <a:gd name="connsiteY6" fmla="*/ 1486904 h 3289727"/>
              <a:gd name="connsiteX0" fmla="*/ 2538135 w 2597361"/>
              <a:gd name="connsiteY0" fmla="*/ 1485929 h 3288752"/>
              <a:gd name="connsiteX1" fmla="*/ 760135 w 2597361"/>
              <a:gd name="connsiteY1" fmla="*/ 29 h 3288752"/>
              <a:gd name="connsiteX2" fmla="*/ 2368 w 2597361"/>
              <a:gd name="connsiteY2" fmla="*/ 1303895 h 3288752"/>
              <a:gd name="connsiteX3" fmla="*/ 662767 w 2597361"/>
              <a:gd name="connsiteY3" fmla="*/ 3255461 h 3288752"/>
              <a:gd name="connsiteX4" fmla="*/ 997198 w 2597361"/>
              <a:gd name="connsiteY4" fmla="*/ 2324128 h 3288752"/>
              <a:gd name="connsiteX5" fmla="*/ 1572934 w 2597361"/>
              <a:gd name="connsiteY5" fmla="*/ 1947363 h 3288752"/>
              <a:gd name="connsiteX6" fmla="*/ 2538135 w 2597361"/>
              <a:gd name="connsiteY6" fmla="*/ 1485929 h 3288752"/>
              <a:gd name="connsiteX0" fmla="*/ 2538135 w 2595320"/>
              <a:gd name="connsiteY0" fmla="*/ 1487110 h 3289933"/>
              <a:gd name="connsiteX1" fmla="*/ 760135 w 2595320"/>
              <a:gd name="connsiteY1" fmla="*/ 1210 h 3289933"/>
              <a:gd name="connsiteX2" fmla="*/ 2368 w 2595320"/>
              <a:gd name="connsiteY2" fmla="*/ 1305076 h 3289933"/>
              <a:gd name="connsiteX3" fmla="*/ 662767 w 2595320"/>
              <a:gd name="connsiteY3" fmla="*/ 3256642 h 3289933"/>
              <a:gd name="connsiteX4" fmla="*/ 997198 w 2595320"/>
              <a:gd name="connsiteY4" fmla="*/ 2325309 h 3289933"/>
              <a:gd name="connsiteX5" fmla="*/ 1572934 w 2595320"/>
              <a:gd name="connsiteY5" fmla="*/ 1948544 h 3289933"/>
              <a:gd name="connsiteX6" fmla="*/ 2538135 w 2595320"/>
              <a:gd name="connsiteY6" fmla="*/ 1487110 h 3289933"/>
              <a:gd name="connsiteX0" fmla="*/ 2546601 w 2602676"/>
              <a:gd name="connsiteY0" fmla="*/ 1474074 h 3289597"/>
              <a:gd name="connsiteX1" fmla="*/ 760135 w 2602676"/>
              <a:gd name="connsiteY1" fmla="*/ 874 h 3289597"/>
              <a:gd name="connsiteX2" fmla="*/ 2368 w 2602676"/>
              <a:gd name="connsiteY2" fmla="*/ 1304740 h 3289597"/>
              <a:gd name="connsiteX3" fmla="*/ 662767 w 2602676"/>
              <a:gd name="connsiteY3" fmla="*/ 3256306 h 3289597"/>
              <a:gd name="connsiteX4" fmla="*/ 997198 w 2602676"/>
              <a:gd name="connsiteY4" fmla="*/ 2324973 h 3289597"/>
              <a:gd name="connsiteX5" fmla="*/ 1572934 w 2602676"/>
              <a:gd name="connsiteY5" fmla="*/ 1948208 h 3289597"/>
              <a:gd name="connsiteX6" fmla="*/ 2546601 w 2602676"/>
              <a:gd name="connsiteY6" fmla="*/ 1474074 h 3289597"/>
              <a:gd name="connsiteX0" fmla="*/ 2546601 w 2604641"/>
              <a:gd name="connsiteY0" fmla="*/ 1473202 h 3288725"/>
              <a:gd name="connsiteX1" fmla="*/ 760135 w 2604641"/>
              <a:gd name="connsiteY1" fmla="*/ 2 h 3288725"/>
              <a:gd name="connsiteX2" fmla="*/ 2368 w 2604641"/>
              <a:gd name="connsiteY2" fmla="*/ 1303868 h 3288725"/>
              <a:gd name="connsiteX3" fmla="*/ 662767 w 2604641"/>
              <a:gd name="connsiteY3" fmla="*/ 3255434 h 3288725"/>
              <a:gd name="connsiteX4" fmla="*/ 997198 w 2604641"/>
              <a:gd name="connsiteY4" fmla="*/ 2324101 h 3288725"/>
              <a:gd name="connsiteX5" fmla="*/ 1572934 w 2604641"/>
              <a:gd name="connsiteY5" fmla="*/ 1947336 h 3288725"/>
              <a:gd name="connsiteX6" fmla="*/ 2546601 w 2604641"/>
              <a:gd name="connsiteY6" fmla="*/ 1473202 h 3288725"/>
              <a:gd name="connsiteX0" fmla="*/ 2546601 w 2603700"/>
              <a:gd name="connsiteY0" fmla="*/ 1474315 h 3289838"/>
              <a:gd name="connsiteX1" fmla="*/ 760135 w 2603700"/>
              <a:gd name="connsiteY1" fmla="*/ 1115 h 3289838"/>
              <a:gd name="connsiteX2" fmla="*/ 2368 w 2603700"/>
              <a:gd name="connsiteY2" fmla="*/ 1304981 h 3289838"/>
              <a:gd name="connsiteX3" fmla="*/ 662767 w 2603700"/>
              <a:gd name="connsiteY3" fmla="*/ 3256547 h 3289838"/>
              <a:gd name="connsiteX4" fmla="*/ 997198 w 2603700"/>
              <a:gd name="connsiteY4" fmla="*/ 2325214 h 3289838"/>
              <a:gd name="connsiteX5" fmla="*/ 1572934 w 2603700"/>
              <a:gd name="connsiteY5" fmla="*/ 1948449 h 3289838"/>
              <a:gd name="connsiteX6" fmla="*/ 2546601 w 2603700"/>
              <a:gd name="connsiteY6" fmla="*/ 1474315 h 3289838"/>
              <a:gd name="connsiteX0" fmla="*/ 2538134 w 2594405"/>
              <a:gd name="connsiteY0" fmla="*/ 1474074 h 3289597"/>
              <a:gd name="connsiteX1" fmla="*/ 760135 w 2594405"/>
              <a:gd name="connsiteY1" fmla="*/ 874 h 3289597"/>
              <a:gd name="connsiteX2" fmla="*/ 2368 w 2594405"/>
              <a:gd name="connsiteY2" fmla="*/ 1304740 h 3289597"/>
              <a:gd name="connsiteX3" fmla="*/ 662767 w 2594405"/>
              <a:gd name="connsiteY3" fmla="*/ 3256306 h 3289597"/>
              <a:gd name="connsiteX4" fmla="*/ 997198 w 2594405"/>
              <a:gd name="connsiteY4" fmla="*/ 2324973 h 3289597"/>
              <a:gd name="connsiteX5" fmla="*/ 1572934 w 2594405"/>
              <a:gd name="connsiteY5" fmla="*/ 1948208 h 3289597"/>
              <a:gd name="connsiteX6" fmla="*/ 2538134 w 2594405"/>
              <a:gd name="connsiteY6" fmla="*/ 1474074 h 3289597"/>
              <a:gd name="connsiteX0" fmla="*/ 2538134 w 2594973"/>
              <a:gd name="connsiteY0" fmla="*/ 1473321 h 3288844"/>
              <a:gd name="connsiteX1" fmla="*/ 760135 w 2594973"/>
              <a:gd name="connsiteY1" fmla="*/ 121 h 3288844"/>
              <a:gd name="connsiteX2" fmla="*/ 2368 w 2594973"/>
              <a:gd name="connsiteY2" fmla="*/ 1303987 h 3288844"/>
              <a:gd name="connsiteX3" fmla="*/ 662767 w 2594973"/>
              <a:gd name="connsiteY3" fmla="*/ 3255553 h 3288844"/>
              <a:gd name="connsiteX4" fmla="*/ 997198 w 2594973"/>
              <a:gd name="connsiteY4" fmla="*/ 2324220 h 3288844"/>
              <a:gd name="connsiteX5" fmla="*/ 1572934 w 2594973"/>
              <a:gd name="connsiteY5" fmla="*/ 1947455 h 3288844"/>
              <a:gd name="connsiteX6" fmla="*/ 2538134 w 2594973"/>
              <a:gd name="connsiteY6" fmla="*/ 1473321 h 3288844"/>
              <a:gd name="connsiteX0" fmla="*/ 2529667 w 2586134"/>
              <a:gd name="connsiteY0" fmla="*/ 1482626 h 3289682"/>
              <a:gd name="connsiteX1" fmla="*/ 760135 w 2586134"/>
              <a:gd name="connsiteY1" fmla="*/ 959 h 3289682"/>
              <a:gd name="connsiteX2" fmla="*/ 2368 w 2586134"/>
              <a:gd name="connsiteY2" fmla="*/ 1304825 h 3289682"/>
              <a:gd name="connsiteX3" fmla="*/ 662767 w 2586134"/>
              <a:gd name="connsiteY3" fmla="*/ 3256391 h 3289682"/>
              <a:gd name="connsiteX4" fmla="*/ 997198 w 2586134"/>
              <a:gd name="connsiteY4" fmla="*/ 2325058 h 3289682"/>
              <a:gd name="connsiteX5" fmla="*/ 1572934 w 2586134"/>
              <a:gd name="connsiteY5" fmla="*/ 1948293 h 3289682"/>
              <a:gd name="connsiteX6" fmla="*/ 2529667 w 2586134"/>
              <a:gd name="connsiteY6" fmla="*/ 1482626 h 3289682"/>
              <a:gd name="connsiteX0" fmla="*/ 2529667 w 2587526"/>
              <a:gd name="connsiteY0" fmla="*/ 1481935 h 3288991"/>
              <a:gd name="connsiteX1" fmla="*/ 760135 w 2587526"/>
              <a:gd name="connsiteY1" fmla="*/ 268 h 3288991"/>
              <a:gd name="connsiteX2" fmla="*/ 2368 w 2587526"/>
              <a:gd name="connsiteY2" fmla="*/ 1304134 h 3288991"/>
              <a:gd name="connsiteX3" fmla="*/ 662767 w 2587526"/>
              <a:gd name="connsiteY3" fmla="*/ 3255700 h 3288991"/>
              <a:gd name="connsiteX4" fmla="*/ 997198 w 2587526"/>
              <a:gd name="connsiteY4" fmla="*/ 2324367 h 3288991"/>
              <a:gd name="connsiteX5" fmla="*/ 1572934 w 2587526"/>
              <a:gd name="connsiteY5" fmla="*/ 1947602 h 3288991"/>
              <a:gd name="connsiteX6" fmla="*/ 2529667 w 2587526"/>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899" h="3288982">
                <a:moveTo>
                  <a:pt x="2529667" y="1481926"/>
                </a:moveTo>
                <a:cubicBezTo>
                  <a:pt x="2957235" y="1263206"/>
                  <a:pt x="1223685" y="-20908"/>
                  <a:pt x="760135" y="259"/>
                </a:cubicBezTo>
                <a:cubicBezTo>
                  <a:pt x="296585" y="21426"/>
                  <a:pt x="53169" y="632436"/>
                  <a:pt x="2368" y="1304125"/>
                </a:cubicBezTo>
                <a:cubicBezTo>
                  <a:pt x="-39965" y="2390681"/>
                  <a:pt x="496962" y="3085652"/>
                  <a:pt x="662767" y="3255691"/>
                </a:cubicBezTo>
                <a:cubicBezTo>
                  <a:pt x="828572" y="3425730"/>
                  <a:pt x="226732" y="2918436"/>
                  <a:pt x="997198" y="2324358"/>
                </a:cubicBezTo>
                <a:cubicBezTo>
                  <a:pt x="1208864" y="2153615"/>
                  <a:pt x="1182760" y="2225582"/>
                  <a:pt x="1572934" y="1947593"/>
                </a:cubicBezTo>
                <a:cubicBezTo>
                  <a:pt x="2046361" y="1654082"/>
                  <a:pt x="2102099" y="1700646"/>
                  <a:pt x="2529667" y="1481926"/>
                </a:cubicBezTo>
                <a:close/>
              </a:path>
            </a:pathLst>
          </a:custGeom>
          <a:solidFill>
            <a:schemeClr val="accent6">
              <a:lumMod val="60000"/>
              <a:lumOff val="40000"/>
            </a:schemeClr>
          </a:solidFill>
          <a:ln w="12700">
            <a:solidFill>
              <a:srgbClr val="63B8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8" descr="Badge Heart outline">
            <a:extLst>
              <a:ext uri="{FF2B5EF4-FFF2-40B4-BE49-F238E27FC236}">
                <a16:creationId xmlns:a16="http://schemas.microsoft.com/office/drawing/2014/main" id="{9E81DEDB-0453-4D12-AE1D-A66DAB6367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97129" y="2644545"/>
            <a:ext cx="665221" cy="665221"/>
          </a:xfrm>
          <a:prstGeom prst="rect">
            <a:avLst/>
          </a:prstGeom>
        </p:spPr>
      </p:pic>
      <p:sp>
        <p:nvSpPr>
          <p:cNvPr id="12" name="Freeform: Shape 11">
            <a:extLst>
              <a:ext uri="{FF2B5EF4-FFF2-40B4-BE49-F238E27FC236}">
                <a16:creationId xmlns:a16="http://schemas.microsoft.com/office/drawing/2014/main" id="{B99AFC97-B960-46F2-AE10-8B868096F0F6}"/>
              </a:ext>
            </a:extLst>
          </p:cNvPr>
          <p:cNvSpPr/>
          <p:nvPr/>
        </p:nvSpPr>
        <p:spPr>
          <a:xfrm rot="5400000">
            <a:off x="4183697" y="888972"/>
            <a:ext cx="1516182" cy="1454647"/>
          </a:xfrm>
          <a:custGeom>
            <a:avLst/>
            <a:gdLst>
              <a:gd name="connsiteX0" fmla="*/ 89997 w 1514524"/>
              <a:gd name="connsiteY0" fmla="*/ 1463324 h 1472929"/>
              <a:gd name="connsiteX1" fmla="*/ 864697 w 1514524"/>
              <a:gd name="connsiteY1" fmla="*/ 1082324 h 1472929"/>
              <a:gd name="connsiteX2" fmla="*/ 1512397 w 1514524"/>
              <a:gd name="connsiteY2" fmla="*/ 176391 h 1472929"/>
              <a:gd name="connsiteX3" fmla="*/ 1038264 w 1514524"/>
              <a:gd name="connsiteY3" fmla="*/ 45158 h 1472929"/>
              <a:gd name="connsiteX4" fmla="*/ 123864 w 1514524"/>
              <a:gd name="connsiteY4" fmla="*/ 726724 h 1472929"/>
              <a:gd name="connsiteX5" fmla="*/ 89997 w 1514524"/>
              <a:gd name="connsiteY5" fmla="*/ 1463324 h 1472929"/>
              <a:gd name="connsiteX0" fmla="*/ 98443 w 1522970"/>
              <a:gd name="connsiteY0" fmla="*/ 1463324 h 1469787"/>
              <a:gd name="connsiteX1" fmla="*/ 873143 w 1522970"/>
              <a:gd name="connsiteY1" fmla="*/ 1082324 h 1469787"/>
              <a:gd name="connsiteX2" fmla="*/ 1520843 w 1522970"/>
              <a:gd name="connsiteY2" fmla="*/ 176391 h 1469787"/>
              <a:gd name="connsiteX3" fmla="*/ 1046710 w 1522970"/>
              <a:gd name="connsiteY3" fmla="*/ 45158 h 1469787"/>
              <a:gd name="connsiteX4" fmla="*/ 132310 w 1522970"/>
              <a:gd name="connsiteY4" fmla="*/ 726724 h 1469787"/>
              <a:gd name="connsiteX5" fmla="*/ 98443 w 1522970"/>
              <a:gd name="connsiteY5" fmla="*/ 1463324 h 1469787"/>
              <a:gd name="connsiteX0" fmla="*/ 98443 w 1522970"/>
              <a:gd name="connsiteY0" fmla="*/ 1463324 h 1480203"/>
              <a:gd name="connsiteX1" fmla="*/ 873143 w 1522970"/>
              <a:gd name="connsiteY1" fmla="*/ 1082324 h 1480203"/>
              <a:gd name="connsiteX2" fmla="*/ 1520843 w 1522970"/>
              <a:gd name="connsiteY2" fmla="*/ 176391 h 1480203"/>
              <a:gd name="connsiteX3" fmla="*/ 1046710 w 1522970"/>
              <a:gd name="connsiteY3" fmla="*/ 45158 h 1480203"/>
              <a:gd name="connsiteX4" fmla="*/ 132310 w 1522970"/>
              <a:gd name="connsiteY4" fmla="*/ 726724 h 1480203"/>
              <a:gd name="connsiteX5" fmla="*/ 98443 w 1522970"/>
              <a:gd name="connsiteY5" fmla="*/ 1463324 h 1480203"/>
              <a:gd name="connsiteX0" fmla="*/ 105832 w 1530359"/>
              <a:gd name="connsiteY0" fmla="*/ 1463324 h 1480203"/>
              <a:gd name="connsiteX1" fmla="*/ 880532 w 1530359"/>
              <a:gd name="connsiteY1" fmla="*/ 1082324 h 1480203"/>
              <a:gd name="connsiteX2" fmla="*/ 1528232 w 1530359"/>
              <a:gd name="connsiteY2" fmla="*/ 176391 h 1480203"/>
              <a:gd name="connsiteX3" fmla="*/ 1054099 w 1530359"/>
              <a:gd name="connsiteY3" fmla="*/ 45158 h 1480203"/>
              <a:gd name="connsiteX4" fmla="*/ 139699 w 1530359"/>
              <a:gd name="connsiteY4" fmla="*/ 726724 h 1480203"/>
              <a:gd name="connsiteX5" fmla="*/ 105832 w 1530359"/>
              <a:gd name="connsiteY5" fmla="*/ 1463324 h 1480203"/>
              <a:gd name="connsiteX0" fmla="*/ 101359 w 1525886"/>
              <a:gd name="connsiteY0" fmla="*/ 1463324 h 1480203"/>
              <a:gd name="connsiteX1" fmla="*/ 876059 w 1525886"/>
              <a:gd name="connsiteY1" fmla="*/ 1082324 h 1480203"/>
              <a:gd name="connsiteX2" fmla="*/ 1523759 w 1525886"/>
              <a:gd name="connsiteY2" fmla="*/ 176391 h 1480203"/>
              <a:gd name="connsiteX3" fmla="*/ 1049626 w 1525886"/>
              <a:gd name="connsiteY3" fmla="*/ 45158 h 1480203"/>
              <a:gd name="connsiteX4" fmla="*/ 135226 w 1525886"/>
              <a:gd name="connsiteY4" fmla="*/ 726724 h 1480203"/>
              <a:gd name="connsiteX5" fmla="*/ 101359 w 1525886"/>
              <a:gd name="connsiteY5" fmla="*/ 1463324 h 1480203"/>
              <a:gd name="connsiteX0" fmla="*/ 97485 w 1522012"/>
              <a:gd name="connsiteY0" fmla="*/ 1448084 h 1454881"/>
              <a:gd name="connsiteX1" fmla="*/ 872185 w 1522012"/>
              <a:gd name="connsiteY1" fmla="*/ 1082324 h 1454881"/>
              <a:gd name="connsiteX2" fmla="*/ 1519885 w 1522012"/>
              <a:gd name="connsiteY2" fmla="*/ 176391 h 1454881"/>
              <a:gd name="connsiteX3" fmla="*/ 1045752 w 1522012"/>
              <a:gd name="connsiteY3" fmla="*/ 45158 h 1454881"/>
              <a:gd name="connsiteX4" fmla="*/ 131352 w 1522012"/>
              <a:gd name="connsiteY4" fmla="*/ 726724 h 1454881"/>
              <a:gd name="connsiteX5" fmla="*/ 97485 w 1522012"/>
              <a:gd name="connsiteY5" fmla="*/ 1448084 h 1454881"/>
              <a:gd name="connsiteX0" fmla="*/ 107704 w 1506831"/>
              <a:gd name="connsiteY0" fmla="*/ 1443004 h 1449920"/>
              <a:gd name="connsiteX1" fmla="*/ 857004 w 1506831"/>
              <a:gd name="connsiteY1" fmla="*/ 1082324 h 1449920"/>
              <a:gd name="connsiteX2" fmla="*/ 1504704 w 1506831"/>
              <a:gd name="connsiteY2" fmla="*/ 176391 h 1449920"/>
              <a:gd name="connsiteX3" fmla="*/ 1030571 w 1506831"/>
              <a:gd name="connsiteY3" fmla="*/ 45158 h 1449920"/>
              <a:gd name="connsiteX4" fmla="*/ 116171 w 1506831"/>
              <a:gd name="connsiteY4" fmla="*/ 726724 h 1449920"/>
              <a:gd name="connsiteX5" fmla="*/ 107704 w 1506831"/>
              <a:gd name="connsiteY5" fmla="*/ 1443004 h 1449920"/>
              <a:gd name="connsiteX0" fmla="*/ 117527 w 1516654"/>
              <a:gd name="connsiteY0" fmla="*/ 1443004 h 1449920"/>
              <a:gd name="connsiteX1" fmla="*/ 866827 w 1516654"/>
              <a:gd name="connsiteY1" fmla="*/ 1082324 h 1449920"/>
              <a:gd name="connsiteX2" fmla="*/ 1514527 w 1516654"/>
              <a:gd name="connsiteY2" fmla="*/ 176391 h 1449920"/>
              <a:gd name="connsiteX3" fmla="*/ 1040394 w 1516654"/>
              <a:gd name="connsiteY3" fmla="*/ 45158 h 1449920"/>
              <a:gd name="connsiteX4" fmla="*/ 125994 w 1516654"/>
              <a:gd name="connsiteY4" fmla="*/ 726724 h 1449920"/>
              <a:gd name="connsiteX5" fmla="*/ 117527 w 1516654"/>
              <a:gd name="connsiteY5" fmla="*/ 1443004 h 1449920"/>
              <a:gd name="connsiteX0" fmla="*/ 85911 w 1492599"/>
              <a:gd name="connsiteY0" fmla="*/ 1450702 h 1494878"/>
              <a:gd name="connsiteX1" fmla="*/ 596451 w 1492599"/>
              <a:gd name="connsiteY1" fmla="*/ 1283062 h 1494878"/>
              <a:gd name="connsiteX2" fmla="*/ 1482911 w 1492599"/>
              <a:gd name="connsiteY2" fmla="*/ 184089 h 1494878"/>
              <a:gd name="connsiteX3" fmla="*/ 1008778 w 1492599"/>
              <a:gd name="connsiteY3" fmla="*/ 52856 h 1494878"/>
              <a:gd name="connsiteX4" fmla="*/ 94378 w 1492599"/>
              <a:gd name="connsiteY4" fmla="*/ 734422 h 1494878"/>
              <a:gd name="connsiteX5" fmla="*/ 85911 w 1492599"/>
              <a:gd name="connsiteY5" fmla="*/ 1450702 h 1494878"/>
              <a:gd name="connsiteX0" fmla="*/ 85911 w 1500523"/>
              <a:gd name="connsiteY0" fmla="*/ 1494979 h 1539155"/>
              <a:gd name="connsiteX1" fmla="*/ 596451 w 1500523"/>
              <a:gd name="connsiteY1" fmla="*/ 1327339 h 1539155"/>
              <a:gd name="connsiteX2" fmla="*/ 1482911 w 1500523"/>
              <a:gd name="connsiteY2" fmla="*/ 228366 h 1539155"/>
              <a:gd name="connsiteX3" fmla="*/ 1008778 w 1500523"/>
              <a:gd name="connsiteY3" fmla="*/ 97133 h 1539155"/>
              <a:gd name="connsiteX4" fmla="*/ 94378 w 1500523"/>
              <a:gd name="connsiteY4" fmla="*/ 778699 h 1539155"/>
              <a:gd name="connsiteX5" fmla="*/ 85911 w 1500523"/>
              <a:gd name="connsiteY5" fmla="*/ 1494979 h 1539155"/>
              <a:gd name="connsiteX0" fmla="*/ 85911 w 1484306"/>
              <a:gd name="connsiteY0" fmla="*/ 1471782 h 1515958"/>
              <a:gd name="connsiteX1" fmla="*/ 596451 w 1484306"/>
              <a:gd name="connsiteY1" fmla="*/ 1304142 h 1515958"/>
              <a:gd name="connsiteX2" fmla="*/ 1482911 w 1484306"/>
              <a:gd name="connsiteY2" fmla="*/ 205169 h 1515958"/>
              <a:gd name="connsiteX3" fmla="*/ 1008778 w 1484306"/>
              <a:gd name="connsiteY3" fmla="*/ 73936 h 1515958"/>
              <a:gd name="connsiteX4" fmla="*/ 94378 w 1484306"/>
              <a:gd name="connsiteY4" fmla="*/ 755502 h 1515958"/>
              <a:gd name="connsiteX5" fmla="*/ 85911 w 1484306"/>
              <a:gd name="connsiteY5" fmla="*/ 1471782 h 1515958"/>
              <a:gd name="connsiteX0" fmla="*/ 85911 w 1483835"/>
              <a:gd name="connsiteY0" fmla="*/ 1411926 h 1456102"/>
              <a:gd name="connsiteX1" fmla="*/ 596451 w 1483835"/>
              <a:gd name="connsiteY1" fmla="*/ 1244286 h 1456102"/>
              <a:gd name="connsiteX2" fmla="*/ 1482911 w 1483835"/>
              <a:gd name="connsiteY2" fmla="*/ 145313 h 1456102"/>
              <a:gd name="connsiteX3" fmla="*/ 1008778 w 1483835"/>
              <a:gd name="connsiteY3" fmla="*/ 14080 h 1456102"/>
              <a:gd name="connsiteX4" fmla="*/ 94378 w 1483835"/>
              <a:gd name="connsiteY4" fmla="*/ 695646 h 1456102"/>
              <a:gd name="connsiteX5" fmla="*/ 85911 w 1483835"/>
              <a:gd name="connsiteY5" fmla="*/ 1411926 h 1456102"/>
              <a:gd name="connsiteX0" fmla="*/ 85911 w 1488106"/>
              <a:gd name="connsiteY0" fmla="*/ 1397846 h 1442022"/>
              <a:gd name="connsiteX1" fmla="*/ 596451 w 1488106"/>
              <a:gd name="connsiteY1" fmla="*/ 1230206 h 1442022"/>
              <a:gd name="connsiteX2" fmla="*/ 1482911 w 1488106"/>
              <a:gd name="connsiteY2" fmla="*/ 131233 h 1442022"/>
              <a:gd name="connsiteX3" fmla="*/ 1008778 w 1488106"/>
              <a:gd name="connsiteY3" fmla="*/ 0 h 1442022"/>
              <a:gd name="connsiteX4" fmla="*/ 94378 w 1488106"/>
              <a:gd name="connsiteY4" fmla="*/ 681566 h 1442022"/>
              <a:gd name="connsiteX5" fmla="*/ 85911 w 1488106"/>
              <a:gd name="connsiteY5" fmla="*/ 1397846 h 1442022"/>
              <a:gd name="connsiteX0" fmla="*/ 86754 w 1490290"/>
              <a:gd name="connsiteY0" fmla="*/ 1397846 h 1442022"/>
              <a:gd name="connsiteX1" fmla="*/ 612534 w 1490290"/>
              <a:gd name="connsiteY1" fmla="*/ 1230206 h 1442022"/>
              <a:gd name="connsiteX2" fmla="*/ 1483754 w 1490290"/>
              <a:gd name="connsiteY2" fmla="*/ 131233 h 1442022"/>
              <a:gd name="connsiteX3" fmla="*/ 1009621 w 1490290"/>
              <a:gd name="connsiteY3" fmla="*/ 0 h 1442022"/>
              <a:gd name="connsiteX4" fmla="*/ 95221 w 1490290"/>
              <a:gd name="connsiteY4" fmla="*/ 681566 h 1442022"/>
              <a:gd name="connsiteX5" fmla="*/ 86754 w 1490290"/>
              <a:gd name="connsiteY5" fmla="*/ 1397846 h 1442022"/>
              <a:gd name="connsiteX0" fmla="*/ 86754 w 1480264"/>
              <a:gd name="connsiteY0" fmla="*/ 1397846 h 1439965"/>
              <a:gd name="connsiteX1" fmla="*/ 612534 w 1480264"/>
              <a:gd name="connsiteY1" fmla="*/ 1230206 h 1439965"/>
              <a:gd name="connsiteX2" fmla="*/ 1473594 w 1480264"/>
              <a:gd name="connsiteY2" fmla="*/ 192193 h 1439965"/>
              <a:gd name="connsiteX3" fmla="*/ 1009621 w 1480264"/>
              <a:gd name="connsiteY3" fmla="*/ 0 h 1439965"/>
              <a:gd name="connsiteX4" fmla="*/ 95221 w 1480264"/>
              <a:gd name="connsiteY4" fmla="*/ 681566 h 1439965"/>
              <a:gd name="connsiteX5" fmla="*/ 86754 w 1480264"/>
              <a:gd name="connsiteY5" fmla="*/ 1397846 h 1439965"/>
              <a:gd name="connsiteX0" fmla="*/ 116530 w 1510040"/>
              <a:gd name="connsiteY0" fmla="*/ 1397846 h 1478240"/>
              <a:gd name="connsiteX1" fmla="*/ 642310 w 1510040"/>
              <a:gd name="connsiteY1" fmla="*/ 1230206 h 1478240"/>
              <a:gd name="connsiteX2" fmla="*/ 1503370 w 1510040"/>
              <a:gd name="connsiteY2" fmla="*/ 192193 h 1478240"/>
              <a:gd name="connsiteX3" fmla="*/ 1039397 w 1510040"/>
              <a:gd name="connsiteY3" fmla="*/ 0 h 1478240"/>
              <a:gd name="connsiteX4" fmla="*/ 124997 w 1510040"/>
              <a:gd name="connsiteY4" fmla="*/ 681566 h 1478240"/>
              <a:gd name="connsiteX5" fmla="*/ 116530 w 1510040"/>
              <a:gd name="connsiteY5" fmla="*/ 1397846 h 1478240"/>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946 w 1506456"/>
              <a:gd name="connsiteY0" fmla="*/ 1397846 h 1442213"/>
              <a:gd name="connsiteX1" fmla="*/ 638726 w 1506456"/>
              <a:gd name="connsiteY1" fmla="*/ 1230206 h 1442213"/>
              <a:gd name="connsiteX2" fmla="*/ 1499786 w 1506456"/>
              <a:gd name="connsiteY2" fmla="*/ 192193 h 1442213"/>
              <a:gd name="connsiteX3" fmla="*/ 1035813 w 1506456"/>
              <a:gd name="connsiteY3" fmla="*/ 0 h 1442213"/>
              <a:gd name="connsiteX4" fmla="*/ 121413 w 1506456"/>
              <a:gd name="connsiteY4" fmla="*/ 681566 h 1442213"/>
              <a:gd name="connsiteX5" fmla="*/ 112946 w 1506456"/>
              <a:gd name="connsiteY5" fmla="*/ 1397846 h 1442213"/>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512 w 1516182"/>
              <a:gd name="connsiteY0" fmla="*/ 1413086 h 1454647"/>
              <a:gd name="connsiteX1" fmla="*/ 648452 w 1516182"/>
              <a:gd name="connsiteY1" fmla="*/ 1230206 h 1454647"/>
              <a:gd name="connsiteX2" fmla="*/ 1509512 w 1516182"/>
              <a:gd name="connsiteY2" fmla="*/ 192193 h 1454647"/>
              <a:gd name="connsiteX3" fmla="*/ 1045539 w 1516182"/>
              <a:gd name="connsiteY3" fmla="*/ 0 h 1454647"/>
              <a:gd name="connsiteX4" fmla="*/ 131139 w 1516182"/>
              <a:gd name="connsiteY4" fmla="*/ 681566 h 1454647"/>
              <a:gd name="connsiteX5" fmla="*/ 112512 w 1516182"/>
              <a:gd name="connsiteY5" fmla="*/ 1413086 h 145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182" h="1454647">
                <a:moveTo>
                  <a:pt x="112512" y="1413086"/>
                </a:moveTo>
                <a:cubicBezTo>
                  <a:pt x="280011" y="1509606"/>
                  <a:pt x="415619" y="1433688"/>
                  <a:pt x="648452" y="1230206"/>
                </a:cubicBezTo>
                <a:cubicBezTo>
                  <a:pt x="881285" y="1026724"/>
                  <a:pt x="1443331" y="397227"/>
                  <a:pt x="1509512" y="192193"/>
                </a:cubicBezTo>
                <a:cubicBezTo>
                  <a:pt x="1575693" y="-12841"/>
                  <a:pt x="1129641" y="70838"/>
                  <a:pt x="1045539" y="0"/>
                </a:cubicBezTo>
                <a:cubicBezTo>
                  <a:pt x="814117" y="91722"/>
                  <a:pt x="286643" y="446052"/>
                  <a:pt x="131139" y="681566"/>
                </a:cubicBezTo>
                <a:cubicBezTo>
                  <a:pt x="-24365" y="917080"/>
                  <a:pt x="-54987" y="1316566"/>
                  <a:pt x="112512" y="1413086"/>
                </a:cubicBezTo>
                <a:close/>
              </a:path>
            </a:pathLst>
          </a:custGeom>
          <a:gradFill flip="none" rotWithShape="1">
            <a:gsLst>
              <a:gs pos="0">
                <a:srgbClr val="FF8001"/>
              </a:gs>
              <a:gs pos="100000">
                <a:srgbClr val="DE4F00"/>
              </a:gs>
            </a:gsLst>
            <a:lin ang="13500000" scaled="1"/>
            <a:tileRect/>
          </a:gradFill>
          <a:ln w="12700">
            <a:solidFill>
              <a:srgbClr val="FF8A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5DDD50D2-D1B1-4590-A36F-B7A2209DC0FF}"/>
              </a:ext>
            </a:extLst>
          </p:cNvPr>
          <p:cNvSpPr/>
          <p:nvPr/>
        </p:nvSpPr>
        <p:spPr>
          <a:xfrm rot="5400000">
            <a:off x="4601793" y="-78733"/>
            <a:ext cx="2596899" cy="3288982"/>
          </a:xfrm>
          <a:custGeom>
            <a:avLst/>
            <a:gdLst>
              <a:gd name="connsiteX0" fmla="*/ 2575483 w 2575712"/>
              <a:gd name="connsiteY0" fmla="*/ 1270004 h 3141159"/>
              <a:gd name="connsiteX1" fmla="*/ 717050 w 2575712"/>
              <a:gd name="connsiteY1" fmla="*/ 4 h 3141159"/>
              <a:gd name="connsiteX2" fmla="*/ 1616 w 2575712"/>
              <a:gd name="connsiteY2" fmla="*/ 1257304 h 3141159"/>
              <a:gd name="connsiteX3" fmla="*/ 590050 w 2575712"/>
              <a:gd name="connsiteY3" fmla="*/ 3141137 h 3141159"/>
              <a:gd name="connsiteX4" fmla="*/ 2575483 w 2575712"/>
              <a:gd name="connsiteY4" fmla="*/ 1270004 h 3141159"/>
              <a:gd name="connsiteX0" fmla="*/ 2575483 w 2575899"/>
              <a:gd name="connsiteY0" fmla="*/ 1316570 h 3187725"/>
              <a:gd name="connsiteX1" fmla="*/ 759383 w 2575899"/>
              <a:gd name="connsiteY1" fmla="*/ 4 h 3187725"/>
              <a:gd name="connsiteX2" fmla="*/ 1616 w 2575899"/>
              <a:gd name="connsiteY2" fmla="*/ 1303870 h 3187725"/>
              <a:gd name="connsiteX3" fmla="*/ 590050 w 2575899"/>
              <a:gd name="connsiteY3" fmla="*/ 3187703 h 3187725"/>
              <a:gd name="connsiteX4" fmla="*/ 2575483 w 2575899"/>
              <a:gd name="connsiteY4" fmla="*/ 1316570 h 3187725"/>
              <a:gd name="connsiteX0" fmla="*/ 2575483 w 2605225"/>
              <a:gd name="connsiteY0" fmla="*/ 1316570 h 3187725"/>
              <a:gd name="connsiteX1" fmla="*/ 759383 w 2605225"/>
              <a:gd name="connsiteY1" fmla="*/ 4 h 3187725"/>
              <a:gd name="connsiteX2" fmla="*/ 1616 w 2605225"/>
              <a:gd name="connsiteY2" fmla="*/ 1303870 h 3187725"/>
              <a:gd name="connsiteX3" fmla="*/ 590050 w 2605225"/>
              <a:gd name="connsiteY3" fmla="*/ 3187703 h 3187725"/>
              <a:gd name="connsiteX4" fmla="*/ 2575483 w 2605225"/>
              <a:gd name="connsiteY4" fmla="*/ 1316570 h 3187725"/>
              <a:gd name="connsiteX0" fmla="*/ 2574655 w 2601535"/>
              <a:gd name="connsiteY0" fmla="*/ 1316570 h 3192984"/>
              <a:gd name="connsiteX1" fmla="*/ 758555 w 2601535"/>
              <a:gd name="connsiteY1" fmla="*/ 4 h 3192984"/>
              <a:gd name="connsiteX2" fmla="*/ 788 w 2601535"/>
              <a:gd name="connsiteY2" fmla="*/ 1303870 h 3192984"/>
              <a:gd name="connsiteX3" fmla="*/ 589222 w 2601535"/>
              <a:gd name="connsiteY3" fmla="*/ 3187703 h 3192984"/>
              <a:gd name="connsiteX4" fmla="*/ 2574655 w 2601535"/>
              <a:gd name="connsiteY4" fmla="*/ 1316570 h 3192984"/>
              <a:gd name="connsiteX0" fmla="*/ 2573867 w 2600747"/>
              <a:gd name="connsiteY0" fmla="*/ 1316570 h 3192984"/>
              <a:gd name="connsiteX1" fmla="*/ 757767 w 2600747"/>
              <a:gd name="connsiteY1" fmla="*/ 4 h 3192984"/>
              <a:gd name="connsiteX2" fmla="*/ 0 w 2600747"/>
              <a:gd name="connsiteY2" fmla="*/ 1303870 h 3192984"/>
              <a:gd name="connsiteX3" fmla="*/ 588434 w 2600747"/>
              <a:gd name="connsiteY3" fmla="*/ 3187703 h 3192984"/>
              <a:gd name="connsiteX4" fmla="*/ 2573867 w 2600747"/>
              <a:gd name="connsiteY4" fmla="*/ 1316570 h 3192984"/>
              <a:gd name="connsiteX0" fmla="*/ 2573867 w 2601501"/>
              <a:gd name="connsiteY0" fmla="*/ 1316570 h 3235598"/>
              <a:gd name="connsiteX1" fmla="*/ 757767 w 2601501"/>
              <a:gd name="connsiteY1" fmla="*/ 4 h 3235598"/>
              <a:gd name="connsiteX2" fmla="*/ 0 w 2601501"/>
              <a:gd name="connsiteY2" fmla="*/ 1303870 h 3235598"/>
              <a:gd name="connsiteX3" fmla="*/ 588434 w 2601501"/>
              <a:gd name="connsiteY3" fmla="*/ 3187703 h 3235598"/>
              <a:gd name="connsiteX4" fmla="*/ 2573867 w 2601501"/>
              <a:gd name="connsiteY4" fmla="*/ 1316570 h 3235598"/>
              <a:gd name="connsiteX0" fmla="*/ 2573867 w 2574453"/>
              <a:gd name="connsiteY0" fmla="*/ 1316570 h 3403959"/>
              <a:gd name="connsiteX1" fmla="*/ 757767 w 2574453"/>
              <a:gd name="connsiteY1" fmla="*/ 4 h 3403959"/>
              <a:gd name="connsiteX2" fmla="*/ 0 w 2574453"/>
              <a:gd name="connsiteY2" fmla="*/ 1303870 h 3403959"/>
              <a:gd name="connsiteX3" fmla="*/ 588434 w 2574453"/>
              <a:gd name="connsiteY3" fmla="*/ 3187703 h 3403959"/>
              <a:gd name="connsiteX4" fmla="*/ 952500 w 2574453"/>
              <a:gd name="connsiteY4" fmla="*/ 3153835 h 3403959"/>
              <a:gd name="connsiteX5" fmla="*/ 2573867 w 2574453"/>
              <a:gd name="connsiteY5" fmla="*/ 1316570 h 3403959"/>
              <a:gd name="connsiteX0" fmla="*/ 2573867 w 2578293"/>
              <a:gd name="connsiteY0" fmla="*/ 1316570 h 3310713"/>
              <a:gd name="connsiteX1" fmla="*/ 757767 w 2578293"/>
              <a:gd name="connsiteY1" fmla="*/ 4 h 3310713"/>
              <a:gd name="connsiteX2" fmla="*/ 0 w 2578293"/>
              <a:gd name="connsiteY2" fmla="*/ 1303870 h 3310713"/>
              <a:gd name="connsiteX3" fmla="*/ 588434 w 2578293"/>
              <a:gd name="connsiteY3" fmla="*/ 3187703 h 3310713"/>
              <a:gd name="connsiteX4" fmla="*/ 1248833 w 2578293"/>
              <a:gd name="connsiteY4" fmla="*/ 2929468 h 3310713"/>
              <a:gd name="connsiteX5" fmla="*/ 2573867 w 2578293"/>
              <a:gd name="connsiteY5" fmla="*/ 1316570 h 3310713"/>
              <a:gd name="connsiteX0" fmla="*/ 2573867 w 2578137"/>
              <a:gd name="connsiteY0" fmla="*/ 1316570 h 3310713"/>
              <a:gd name="connsiteX1" fmla="*/ 757767 w 2578137"/>
              <a:gd name="connsiteY1" fmla="*/ 4 h 3310713"/>
              <a:gd name="connsiteX2" fmla="*/ 0 w 2578137"/>
              <a:gd name="connsiteY2" fmla="*/ 1303870 h 3310713"/>
              <a:gd name="connsiteX3" fmla="*/ 588434 w 2578137"/>
              <a:gd name="connsiteY3" fmla="*/ 3187703 h 3310713"/>
              <a:gd name="connsiteX4" fmla="*/ 1248833 w 2578137"/>
              <a:gd name="connsiteY4" fmla="*/ 2929468 h 3310713"/>
              <a:gd name="connsiteX5" fmla="*/ 2573867 w 2578137"/>
              <a:gd name="connsiteY5" fmla="*/ 1316570 h 3310713"/>
              <a:gd name="connsiteX0" fmla="*/ 2573867 w 2578137"/>
              <a:gd name="connsiteY0" fmla="*/ 1316570 h 3283492"/>
              <a:gd name="connsiteX1" fmla="*/ 757767 w 2578137"/>
              <a:gd name="connsiteY1" fmla="*/ 4 h 3283492"/>
              <a:gd name="connsiteX2" fmla="*/ 0 w 2578137"/>
              <a:gd name="connsiteY2" fmla="*/ 1303870 h 3283492"/>
              <a:gd name="connsiteX3" fmla="*/ 588434 w 2578137"/>
              <a:gd name="connsiteY3" fmla="*/ 3187703 h 3283492"/>
              <a:gd name="connsiteX4" fmla="*/ 1248833 w 2578137"/>
              <a:gd name="connsiteY4" fmla="*/ 2929468 h 3283492"/>
              <a:gd name="connsiteX5" fmla="*/ 2573867 w 2578137"/>
              <a:gd name="connsiteY5" fmla="*/ 1316570 h 3283492"/>
              <a:gd name="connsiteX0" fmla="*/ 2573867 w 2575345"/>
              <a:gd name="connsiteY0" fmla="*/ 1316570 h 3257040"/>
              <a:gd name="connsiteX1" fmla="*/ 757767 w 2575345"/>
              <a:gd name="connsiteY1" fmla="*/ 4 h 3257040"/>
              <a:gd name="connsiteX2" fmla="*/ 0 w 2575345"/>
              <a:gd name="connsiteY2" fmla="*/ 1303870 h 3257040"/>
              <a:gd name="connsiteX3" fmla="*/ 588434 w 2575345"/>
              <a:gd name="connsiteY3" fmla="*/ 3187703 h 3257040"/>
              <a:gd name="connsiteX4" fmla="*/ 1062566 w 2575345"/>
              <a:gd name="connsiteY4" fmla="*/ 2794002 h 3257040"/>
              <a:gd name="connsiteX5" fmla="*/ 2573867 w 2575345"/>
              <a:gd name="connsiteY5" fmla="*/ 1316570 h 3257040"/>
              <a:gd name="connsiteX0" fmla="*/ 2573867 w 2574729"/>
              <a:gd name="connsiteY0" fmla="*/ 1316570 h 3254979"/>
              <a:gd name="connsiteX1" fmla="*/ 757767 w 2574729"/>
              <a:gd name="connsiteY1" fmla="*/ 4 h 3254979"/>
              <a:gd name="connsiteX2" fmla="*/ 0 w 2574729"/>
              <a:gd name="connsiteY2" fmla="*/ 1303870 h 3254979"/>
              <a:gd name="connsiteX3" fmla="*/ 588434 w 2574729"/>
              <a:gd name="connsiteY3" fmla="*/ 3187703 h 3254979"/>
              <a:gd name="connsiteX4" fmla="*/ 994833 w 2574729"/>
              <a:gd name="connsiteY4" fmla="*/ 2781302 h 3254979"/>
              <a:gd name="connsiteX5" fmla="*/ 2573867 w 2574729"/>
              <a:gd name="connsiteY5" fmla="*/ 1316570 h 3254979"/>
              <a:gd name="connsiteX0" fmla="*/ 2573867 w 2574729"/>
              <a:gd name="connsiteY0" fmla="*/ 1316570 h 3228906"/>
              <a:gd name="connsiteX1" fmla="*/ 757767 w 2574729"/>
              <a:gd name="connsiteY1" fmla="*/ 4 h 3228906"/>
              <a:gd name="connsiteX2" fmla="*/ 0 w 2574729"/>
              <a:gd name="connsiteY2" fmla="*/ 1303870 h 3228906"/>
              <a:gd name="connsiteX3" fmla="*/ 588434 w 2574729"/>
              <a:gd name="connsiteY3" fmla="*/ 3187703 h 3228906"/>
              <a:gd name="connsiteX4" fmla="*/ 994833 w 2574729"/>
              <a:gd name="connsiteY4" fmla="*/ 2781302 h 3228906"/>
              <a:gd name="connsiteX5" fmla="*/ 2573867 w 2574729"/>
              <a:gd name="connsiteY5" fmla="*/ 1316570 h 3228906"/>
              <a:gd name="connsiteX0" fmla="*/ 2573867 w 2574574"/>
              <a:gd name="connsiteY0" fmla="*/ 1316570 h 3205096"/>
              <a:gd name="connsiteX1" fmla="*/ 757767 w 2574574"/>
              <a:gd name="connsiteY1" fmla="*/ 4 h 3205096"/>
              <a:gd name="connsiteX2" fmla="*/ 0 w 2574574"/>
              <a:gd name="connsiteY2" fmla="*/ 1303870 h 3205096"/>
              <a:gd name="connsiteX3" fmla="*/ 588434 w 2574574"/>
              <a:gd name="connsiteY3" fmla="*/ 3187703 h 3205096"/>
              <a:gd name="connsiteX4" fmla="*/ 973666 w 2574574"/>
              <a:gd name="connsiteY4" fmla="*/ 2383368 h 3205096"/>
              <a:gd name="connsiteX5" fmla="*/ 2573867 w 2574574"/>
              <a:gd name="connsiteY5" fmla="*/ 1316570 h 3205096"/>
              <a:gd name="connsiteX0" fmla="*/ 2573867 w 2574574"/>
              <a:gd name="connsiteY0" fmla="*/ 1316570 h 3212794"/>
              <a:gd name="connsiteX1" fmla="*/ 757767 w 2574574"/>
              <a:gd name="connsiteY1" fmla="*/ 4 h 3212794"/>
              <a:gd name="connsiteX2" fmla="*/ 0 w 2574574"/>
              <a:gd name="connsiteY2" fmla="*/ 1303870 h 3212794"/>
              <a:gd name="connsiteX3" fmla="*/ 588434 w 2574574"/>
              <a:gd name="connsiteY3" fmla="*/ 3187703 h 3212794"/>
              <a:gd name="connsiteX4" fmla="*/ 973666 w 2574574"/>
              <a:gd name="connsiteY4" fmla="*/ 2383368 h 3212794"/>
              <a:gd name="connsiteX5" fmla="*/ 2573867 w 2574574"/>
              <a:gd name="connsiteY5" fmla="*/ 1316570 h 3212794"/>
              <a:gd name="connsiteX0" fmla="*/ 2573867 w 2574574"/>
              <a:gd name="connsiteY0" fmla="*/ 1316570 h 3216936"/>
              <a:gd name="connsiteX1" fmla="*/ 757767 w 2574574"/>
              <a:gd name="connsiteY1" fmla="*/ 4 h 3216936"/>
              <a:gd name="connsiteX2" fmla="*/ 0 w 2574574"/>
              <a:gd name="connsiteY2" fmla="*/ 1303870 h 3216936"/>
              <a:gd name="connsiteX3" fmla="*/ 588434 w 2574574"/>
              <a:gd name="connsiteY3" fmla="*/ 3187703 h 3216936"/>
              <a:gd name="connsiteX4" fmla="*/ 973666 w 2574574"/>
              <a:gd name="connsiteY4" fmla="*/ 2383368 h 3216936"/>
              <a:gd name="connsiteX5" fmla="*/ 2573867 w 2574574"/>
              <a:gd name="connsiteY5" fmla="*/ 1316570 h 3216936"/>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79974"/>
              <a:gd name="connsiteX1" fmla="*/ 757767 w 2574574"/>
              <a:gd name="connsiteY1" fmla="*/ 4 h 3179974"/>
              <a:gd name="connsiteX2" fmla="*/ 0 w 2574574"/>
              <a:gd name="connsiteY2" fmla="*/ 1303870 h 3179974"/>
              <a:gd name="connsiteX3" fmla="*/ 601134 w 2574574"/>
              <a:gd name="connsiteY3" fmla="*/ 3179236 h 3179974"/>
              <a:gd name="connsiteX4" fmla="*/ 973666 w 2574574"/>
              <a:gd name="connsiteY4" fmla="*/ 2383368 h 3179974"/>
              <a:gd name="connsiteX5" fmla="*/ 2573867 w 2574574"/>
              <a:gd name="connsiteY5" fmla="*/ 1316570 h 3179974"/>
              <a:gd name="connsiteX0" fmla="*/ 2573867 w 2670864"/>
              <a:gd name="connsiteY0" fmla="*/ 1316570 h 3179974"/>
              <a:gd name="connsiteX1" fmla="*/ 757767 w 2670864"/>
              <a:gd name="connsiteY1" fmla="*/ 4 h 3179974"/>
              <a:gd name="connsiteX2" fmla="*/ 0 w 2670864"/>
              <a:gd name="connsiteY2" fmla="*/ 1303870 h 3179974"/>
              <a:gd name="connsiteX3" fmla="*/ 601134 w 2670864"/>
              <a:gd name="connsiteY3" fmla="*/ 3179236 h 3179974"/>
              <a:gd name="connsiteX4" fmla="*/ 973666 w 2670864"/>
              <a:gd name="connsiteY4" fmla="*/ 2383368 h 3179974"/>
              <a:gd name="connsiteX5" fmla="*/ 2573867 w 2670864"/>
              <a:gd name="connsiteY5" fmla="*/ 1316570 h 3179974"/>
              <a:gd name="connsiteX0" fmla="*/ 2573867 w 2579288"/>
              <a:gd name="connsiteY0" fmla="*/ 1316570 h 3179974"/>
              <a:gd name="connsiteX1" fmla="*/ 757767 w 2579288"/>
              <a:gd name="connsiteY1" fmla="*/ 4 h 3179974"/>
              <a:gd name="connsiteX2" fmla="*/ 0 w 2579288"/>
              <a:gd name="connsiteY2" fmla="*/ 1303870 h 3179974"/>
              <a:gd name="connsiteX3" fmla="*/ 601134 w 2579288"/>
              <a:gd name="connsiteY3" fmla="*/ 3179236 h 3179974"/>
              <a:gd name="connsiteX4" fmla="*/ 973666 w 2579288"/>
              <a:gd name="connsiteY4" fmla="*/ 2383368 h 3179974"/>
              <a:gd name="connsiteX5" fmla="*/ 2573867 w 2579288"/>
              <a:gd name="connsiteY5" fmla="*/ 1316570 h 3179974"/>
              <a:gd name="connsiteX0" fmla="*/ 2573867 w 2750409"/>
              <a:gd name="connsiteY0" fmla="*/ 1316570 h 3179974"/>
              <a:gd name="connsiteX1" fmla="*/ 757767 w 2750409"/>
              <a:gd name="connsiteY1" fmla="*/ 4 h 3179974"/>
              <a:gd name="connsiteX2" fmla="*/ 0 w 2750409"/>
              <a:gd name="connsiteY2" fmla="*/ 1303870 h 3179974"/>
              <a:gd name="connsiteX3" fmla="*/ 601134 w 2750409"/>
              <a:gd name="connsiteY3" fmla="*/ 3179236 h 3179974"/>
              <a:gd name="connsiteX4" fmla="*/ 973666 w 2750409"/>
              <a:gd name="connsiteY4" fmla="*/ 2383368 h 3179974"/>
              <a:gd name="connsiteX5" fmla="*/ 2573867 w 2750409"/>
              <a:gd name="connsiteY5" fmla="*/ 1316570 h 3179974"/>
              <a:gd name="connsiteX0" fmla="*/ 2590801 w 2766448"/>
              <a:gd name="connsiteY0" fmla="*/ 1409986 h 3180257"/>
              <a:gd name="connsiteX1" fmla="*/ 757767 w 2766448"/>
              <a:gd name="connsiteY1" fmla="*/ 287 h 3180257"/>
              <a:gd name="connsiteX2" fmla="*/ 0 w 2766448"/>
              <a:gd name="connsiteY2" fmla="*/ 1304153 h 3180257"/>
              <a:gd name="connsiteX3" fmla="*/ 601134 w 2766448"/>
              <a:gd name="connsiteY3" fmla="*/ 3179519 h 3180257"/>
              <a:gd name="connsiteX4" fmla="*/ 973666 w 2766448"/>
              <a:gd name="connsiteY4" fmla="*/ 2383651 h 3180257"/>
              <a:gd name="connsiteX5" fmla="*/ 2590801 w 2766448"/>
              <a:gd name="connsiteY5" fmla="*/ 1409986 h 3180257"/>
              <a:gd name="connsiteX0" fmla="*/ 2590801 w 2777640"/>
              <a:gd name="connsiteY0" fmla="*/ 1409986 h 3180257"/>
              <a:gd name="connsiteX1" fmla="*/ 757767 w 2777640"/>
              <a:gd name="connsiteY1" fmla="*/ 287 h 3180257"/>
              <a:gd name="connsiteX2" fmla="*/ 0 w 2777640"/>
              <a:gd name="connsiteY2" fmla="*/ 1304153 h 3180257"/>
              <a:gd name="connsiteX3" fmla="*/ 601134 w 2777640"/>
              <a:gd name="connsiteY3" fmla="*/ 3179519 h 3180257"/>
              <a:gd name="connsiteX4" fmla="*/ 973666 w 2777640"/>
              <a:gd name="connsiteY4" fmla="*/ 2383651 h 3180257"/>
              <a:gd name="connsiteX5" fmla="*/ 2590801 w 2777640"/>
              <a:gd name="connsiteY5" fmla="*/ 1409986 h 318025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6541"/>
              <a:gd name="connsiteX1" fmla="*/ 757767 w 2591499"/>
              <a:gd name="connsiteY1" fmla="*/ 287 h 3206541"/>
              <a:gd name="connsiteX2" fmla="*/ 0 w 2591499"/>
              <a:gd name="connsiteY2" fmla="*/ 1304153 h 3206541"/>
              <a:gd name="connsiteX3" fmla="*/ 601134 w 2591499"/>
              <a:gd name="connsiteY3" fmla="*/ 3179519 h 3206541"/>
              <a:gd name="connsiteX4" fmla="*/ 973666 w 2591499"/>
              <a:gd name="connsiteY4" fmla="*/ 2383651 h 3206541"/>
              <a:gd name="connsiteX5" fmla="*/ 2590801 w 2591499"/>
              <a:gd name="connsiteY5" fmla="*/ 1409986 h 3206541"/>
              <a:gd name="connsiteX0" fmla="*/ 2590801 w 2591544"/>
              <a:gd name="connsiteY0" fmla="*/ 1409986 h 3206541"/>
              <a:gd name="connsiteX1" fmla="*/ 757767 w 2591544"/>
              <a:gd name="connsiteY1" fmla="*/ 287 h 3206541"/>
              <a:gd name="connsiteX2" fmla="*/ 0 w 2591544"/>
              <a:gd name="connsiteY2" fmla="*/ 1304153 h 3206541"/>
              <a:gd name="connsiteX3" fmla="*/ 601134 w 2591544"/>
              <a:gd name="connsiteY3" fmla="*/ 3179519 h 3206541"/>
              <a:gd name="connsiteX4" fmla="*/ 973666 w 2591544"/>
              <a:gd name="connsiteY4" fmla="*/ 2383651 h 3206541"/>
              <a:gd name="connsiteX5" fmla="*/ 2590801 w 2591544"/>
              <a:gd name="connsiteY5" fmla="*/ 1409986 h 3206541"/>
              <a:gd name="connsiteX0" fmla="*/ 2590801 w 2591544"/>
              <a:gd name="connsiteY0" fmla="*/ 1409986 h 3204724"/>
              <a:gd name="connsiteX1" fmla="*/ 757767 w 2591544"/>
              <a:gd name="connsiteY1" fmla="*/ 287 h 3204724"/>
              <a:gd name="connsiteX2" fmla="*/ 0 w 2591544"/>
              <a:gd name="connsiteY2" fmla="*/ 1304153 h 3204724"/>
              <a:gd name="connsiteX3" fmla="*/ 601134 w 2591544"/>
              <a:gd name="connsiteY3" fmla="*/ 3179519 h 3204724"/>
              <a:gd name="connsiteX4" fmla="*/ 973666 w 2591544"/>
              <a:gd name="connsiteY4" fmla="*/ 2383651 h 3204724"/>
              <a:gd name="connsiteX5" fmla="*/ 2590801 w 2591544"/>
              <a:gd name="connsiteY5" fmla="*/ 1409986 h 3204724"/>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5145"/>
              <a:gd name="connsiteX1" fmla="*/ 757767 w 2591544"/>
              <a:gd name="connsiteY1" fmla="*/ 287 h 3225145"/>
              <a:gd name="connsiteX2" fmla="*/ 0 w 2591544"/>
              <a:gd name="connsiteY2" fmla="*/ 1304153 h 3225145"/>
              <a:gd name="connsiteX3" fmla="*/ 601134 w 2591544"/>
              <a:gd name="connsiteY3" fmla="*/ 3179519 h 3225145"/>
              <a:gd name="connsiteX4" fmla="*/ 973666 w 2591544"/>
              <a:gd name="connsiteY4" fmla="*/ 2383651 h 3225145"/>
              <a:gd name="connsiteX5" fmla="*/ 2590801 w 2591544"/>
              <a:gd name="connsiteY5" fmla="*/ 1409986 h 3225145"/>
              <a:gd name="connsiteX0" fmla="*/ 2590801 w 2591544"/>
              <a:gd name="connsiteY0" fmla="*/ 1409986 h 3199976"/>
              <a:gd name="connsiteX1" fmla="*/ 757767 w 2591544"/>
              <a:gd name="connsiteY1" fmla="*/ 287 h 3199976"/>
              <a:gd name="connsiteX2" fmla="*/ 0 w 2591544"/>
              <a:gd name="connsiteY2" fmla="*/ 1304153 h 3199976"/>
              <a:gd name="connsiteX3" fmla="*/ 601134 w 2591544"/>
              <a:gd name="connsiteY3" fmla="*/ 3179519 h 3199976"/>
              <a:gd name="connsiteX4" fmla="*/ 973666 w 2591544"/>
              <a:gd name="connsiteY4" fmla="*/ 2383651 h 3199976"/>
              <a:gd name="connsiteX5" fmla="*/ 2590801 w 2591544"/>
              <a:gd name="connsiteY5" fmla="*/ 1409986 h 3199976"/>
              <a:gd name="connsiteX0" fmla="*/ 2590801 w 2590838"/>
              <a:gd name="connsiteY0" fmla="*/ 1409986 h 3226546"/>
              <a:gd name="connsiteX1" fmla="*/ 757767 w 2590838"/>
              <a:gd name="connsiteY1" fmla="*/ 287 h 3226546"/>
              <a:gd name="connsiteX2" fmla="*/ 0 w 2590838"/>
              <a:gd name="connsiteY2" fmla="*/ 1304153 h 3226546"/>
              <a:gd name="connsiteX3" fmla="*/ 601134 w 2590838"/>
              <a:gd name="connsiteY3" fmla="*/ 3179519 h 3226546"/>
              <a:gd name="connsiteX4" fmla="*/ 808566 w 2590838"/>
              <a:gd name="connsiteY4" fmla="*/ 2612251 h 3226546"/>
              <a:gd name="connsiteX5" fmla="*/ 2590801 w 2590838"/>
              <a:gd name="connsiteY5" fmla="*/ 1409986 h 3226546"/>
              <a:gd name="connsiteX0" fmla="*/ 2590801 w 2960482"/>
              <a:gd name="connsiteY0" fmla="*/ 1409986 h 3226546"/>
              <a:gd name="connsiteX1" fmla="*/ 757767 w 2960482"/>
              <a:gd name="connsiteY1" fmla="*/ 287 h 3226546"/>
              <a:gd name="connsiteX2" fmla="*/ 0 w 2960482"/>
              <a:gd name="connsiteY2" fmla="*/ 1304153 h 3226546"/>
              <a:gd name="connsiteX3" fmla="*/ 601134 w 2960482"/>
              <a:gd name="connsiteY3" fmla="*/ 3179519 h 3226546"/>
              <a:gd name="connsiteX4" fmla="*/ 808566 w 2960482"/>
              <a:gd name="connsiteY4" fmla="*/ 2612251 h 3226546"/>
              <a:gd name="connsiteX5" fmla="*/ 2590801 w 2960482"/>
              <a:gd name="connsiteY5" fmla="*/ 1409986 h 3226546"/>
              <a:gd name="connsiteX0" fmla="*/ 2590801 w 3005706"/>
              <a:gd name="connsiteY0" fmla="*/ 1409986 h 3226546"/>
              <a:gd name="connsiteX1" fmla="*/ 757767 w 3005706"/>
              <a:gd name="connsiteY1" fmla="*/ 287 h 3226546"/>
              <a:gd name="connsiteX2" fmla="*/ 0 w 3005706"/>
              <a:gd name="connsiteY2" fmla="*/ 1304153 h 3226546"/>
              <a:gd name="connsiteX3" fmla="*/ 601134 w 3005706"/>
              <a:gd name="connsiteY3" fmla="*/ 3179519 h 3226546"/>
              <a:gd name="connsiteX4" fmla="*/ 808566 w 3005706"/>
              <a:gd name="connsiteY4" fmla="*/ 2612251 h 3226546"/>
              <a:gd name="connsiteX5" fmla="*/ 2590801 w 3005706"/>
              <a:gd name="connsiteY5" fmla="*/ 1409986 h 3226546"/>
              <a:gd name="connsiteX0" fmla="*/ 2590801 w 2590852"/>
              <a:gd name="connsiteY0" fmla="*/ 1409986 h 3220589"/>
              <a:gd name="connsiteX1" fmla="*/ 757767 w 2590852"/>
              <a:gd name="connsiteY1" fmla="*/ 287 h 3220589"/>
              <a:gd name="connsiteX2" fmla="*/ 0 w 2590852"/>
              <a:gd name="connsiteY2" fmla="*/ 1304153 h 3220589"/>
              <a:gd name="connsiteX3" fmla="*/ 601134 w 2590852"/>
              <a:gd name="connsiteY3" fmla="*/ 3179519 h 3220589"/>
              <a:gd name="connsiteX4" fmla="*/ 817032 w 2590852"/>
              <a:gd name="connsiteY4" fmla="*/ 2557218 h 3220589"/>
              <a:gd name="connsiteX5" fmla="*/ 2590801 w 2590852"/>
              <a:gd name="connsiteY5" fmla="*/ 1409986 h 3220589"/>
              <a:gd name="connsiteX0" fmla="*/ 2590801 w 2590855"/>
              <a:gd name="connsiteY0" fmla="*/ 1409986 h 3220589"/>
              <a:gd name="connsiteX1" fmla="*/ 757767 w 2590855"/>
              <a:gd name="connsiteY1" fmla="*/ 287 h 3220589"/>
              <a:gd name="connsiteX2" fmla="*/ 0 w 2590855"/>
              <a:gd name="connsiteY2" fmla="*/ 1304153 h 3220589"/>
              <a:gd name="connsiteX3" fmla="*/ 601134 w 2590855"/>
              <a:gd name="connsiteY3" fmla="*/ 3179519 h 3220589"/>
              <a:gd name="connsiteX4" fmla="*/ 817032 w 2590855"/>
              <a:gd name="connsiteY4" fmla="*/ 2557218 h 3220589"/>
              <a:gd name="connsiteX5" fmla="*/ 2590801 w 2590855"/>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1421"/>
              <a:gd name="connsiteX1" fmla="*/ 757767 w 2870664"/>
              <a:gd name="connsiteY1" fmla="*/ 287 h 3221421"/>
              <a:gd name="connsiteX2" fmla="*/ 0 w 2870664"/>
              <a:gd name="connsiteY2" fmla="*/ 1304153 h 3221421"/>
              <a:gd name="connsiteX3" fmla="*/ 601134 w 2870664"/>
              <a:gd name="connsiteY3" fmla="*/ 3179519 h 3221421"/>
              <a:gd name="connsiteX4" fmla="*/ 817032 w 2870664"/>
              <a:gd name="connsiteY4" fmla="*/ 2557218 h 3221421"/>
              <a:gd name="connsiteX5" fmla="*/ 2590801 w 2870664"/>
              <a:gd name="connsiteY5" fmla="*/ 1409986 h 3221421"/>
              <a:gd name="connsiteX0" fmla="*/ 2590801 w 2591154"/>
              <a:gd name="connsiteY0" fmla="*/ 1409986 h 3179702"/>
              <a:gd name="connsiteX1" fmla="*/ 757767 w 2591154"/>
              <a:gd name="connsiteY1" fmla="*/ 287 h 3179702"/>
              <a:gd name="connsiteX2" fmla="*/ 0 w 2591154"/>
              <a:gd name="connsiteY2" fmla="*/ 1304153 h 3179702"/>
              <a:gd name="connsiteX3" fmla="*/ 601134 w 2591154"/>
              <a:gd name="connsiteY3" fmla="*/ 3179519 h 3179702"/>
              <a:gd name="connsiteX4" fmla="*/ 2590801 w 2591154"/>
              <a:gd name="connsiteY4" fmla="*/ 1409986 h 3179702"/>
              <a:gd name="connsiteX0" fmla="*/ 2590801 w 3035438"/>
              <a:gd name="connsiteY0" fmla="*/ 1409986 h 3179715"/>
              <a:gd name="connsiteX1" fmla="*/ 757767 w 3035438"/>
              <a:gd name="connsiteY1" fmla="*/ 287 h 3179715"/>
              <a:gd name="connsiteX2" fmla="*/ 0 w 3035438"/>
              <a:gd name="connsiteY2" fmla="*/ 1304153 h 3179715"/>
              <a:gd name="connsiteX3" fmla="*/ 601134 w 3035438"/>
              <a:gd name="connsiteY3" fmla="*/ 3179519 h 3179715"/>
              <a:gd name="connsiteX4" fmla="*/ 2590801 w 3035438"/>
              <a:gd name="connsiteY4" fmla="*/ 1409986 h 3179715"/>
              <a:gd name="connsiteX0" fmla="*/ 2590801 w 3035438"/>
              <a:gd name="connsiteY0" fmla="*/ 1409986 h 3313524"/>
              <a:gd name="connsiteX1" fmla="*/ 757767 w 3035438"/>
              <a:gd name="connsiteY1" fmla="*/ 287 h 3313524"/>
              <a:gd name="connsiteX2" fmla="*/ 0 w 3035438"/>
              <a:gd name="connsiteY2" fmla="*/ 1304153 h 3313524"/>
              <a:gd name="connsiteX3" fmla="*/ 601134 w 3035438"/>
              <a:gd name="connsiteY3" fmla="*/ 3179519 h 3313524"/>
              <a:gd name="connsiteX4" fmla="*/ 2590801 w 3035438"/>
              <a:gd name="connsiteY4" fmla="*/ 1409986 h 3313524"/>
              <a:gd name="connsiteX0" fmla="*/ 2590801 w 3035438"/>
              <a:gd name="connsiteY0" fmla="*/ 1409986 h 3187667"/>
              <a:gd name="connsiteX1" fmla="*/ 757767 w 3035438"/>
              <a:gd name="connsiteY1" fmla="*/ 287 h 3187667"/>
              <a:gd name="connsiteX2" fmla="*/ 0 w 3035438"/>
              <a:gd name="connsiteY2" fmla="*/ 1304153 h 3187667"/>
              <a:gd name="connsiteX3" fmla="*/ 601134 w 3035438"/>
              <a:gd name="connsiteY3" fmla="*/ 3179519 h 3187667"/>
              <a:gd name="connsiteX4" fmla="*/ 2590801 w 3035438"/>
              <a:gd name="connsiteY4" fmla="*/ 1409986 h 3187667"/>
              <a:gd name="connsiteX0" fmla="*/ 2590801 w 3303339"/>
              <a:gd name="connsiteY0" fmla="*/ 1409986 h 3187667"/>
              <a:gd name="connsiteX1" fmla="*/ 757767 w 3303339"/>
              <a:gd name="connsiteY1" fmla="*/ 287 h 3187667"/>
              <a:gd name="connsiteX2" fmla="*/ 0 w 3303339"/>
              <a:gd name="connsiteY2" fmla="*/ 1304153 h 3187667"/>
              <a:gd name="connsiteX3" fmla="*/ 601134 w 3303339"/>
              <a:gd name="connsiteY3" fmla="*/ 3179519 h 3187667"/>
              <a:gd name="connsiteX4" fmla="*/ 2590801 w 3303339"/>
              <a:gd name="connsiteY4" fmla="*/ 1409986 h 3187667"/>
              <a:gd name="connsiteX0" fmla="*/ 2590801 w 3303339"/>
              <a:gd name="connsiteY0" fmla="*/ 1409986 h 3184430"/>
              <a:gd name="connsiteX1" fmla="*/ 757767 w 3303339"/>
              <a:gd name="connsiteY1" fmla="*/ 287 h 3184430"/>
              <a:gd name="connsiteX2" fmla="*/ 0 w 3303339"/>
              <a:gd name="connsiteY2" fmla="*/ 1304153 h 3184430"/>
              <a:gd name="connsiteX3" fmla="*/ 601134 w 3303339"/>
              <a:gd name="connsiteY3" fmla="*/ 3179519 h 3184430"/>
              <a:gd name="connsiteX4" fmla="*/ 2590801 w 3303339"/>
              <a:gd name="connsiteY4" fmla="*/ 1409986 h 3184430"/>
              <a:gd name="connsiteX0" fmla="*/ 2590801 w 3303339"/>
              <a:gd name="connsiteY0" fmla="*/ 1409986 h 3211937"/>
              <a:gd name="connsiteX1" fmla="*/ 757767 w 3303339"/>
              <a:gd name="connsiteY1" fmla="*/ 287 h 3211937"/>
              <a:gd name="connsiteX2" fmla="*/ 0 w 3303339"/>
              <a:gd name="connsiteY2" fmla="*/ 1304153 h 3211937"/>
              <a:gd name="connsiteX3" fmla="*/ 601134 w 3303339"/>
              <a:gd name="connsiteY3" fmla="*/ 3179519 h 3211937"/>
              <a:gd name="connsiteX4" fmla="*/ 2590801 w 3303339"/>
              <a:gd name="connsiteY4" fmla="*/ 1409986 h 3211937"/>
              <a:gd name="connsiteX0" fmla="*/ 2590801 w 2591100"/>
              <a:gd name="connsiteY0" fmla="*/ 1409986 h 3178945"/>
              <a:gd name="connsiteX1" fmla="*/ 757767 w 2591100"/>
              <a:gd name="connsiteY1" fmla="*/ 287 h 3178945"/>
              <a:gd name="connsiteX2" fmla="*/ 0 w 2591100"/>
              <a:gd name="connsiteY2" fmla="*/ 1304153 h 3178945"/>
              <a:gd name="connsiteX3" fmla="*/ 613834 w 2591100"/>
              <a:gd name="connsiteY3" fmla="*/ 3145652 h 3178945"/>
              <a:gd name="connsiteX4" fmla="*/ 2590801 w 2591100"/>
              <a:gd name="connsiteY4"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271462"/>
              <a:gd name="connsiteX1" fmla="*/ 757767 w 2645142"/>
              <a:gd name="connsiteY1" fmla="*/ 287 h 3271462"/>
              <a:gd name="connsiteX2" fmla="*/ 0 w 2645142"/>
              <a:gd name="connsiteY2" fmla="*/ 1304153 h 3271462"/>
              <a:gd name="connsiteX3" fmla="*/ 613834 w 2645142"/>
              <a:gd name="connsiteY3" fmla="*/ 3145652 h 3271462"/>
              <a:gd name="connsiteX4" fmla="*/ 2023532 w 2645142"/>
              <a:gd name="connsiteY4" fmla="*/ 2078855 h 3271462"/>
              <a:gd name="connsiteX5" fmla="*/ 2590801 w 2645142"/>
              <a:gd name="connsiteY5" fmla="*/ 1409986 h 3271462"/>
              <a:gd name="connsiteX0" fmla="*/ 2590801 w 2645142"/>
              <a:gd name="connsiteY0" fmla="*/ 1409986 h 3192837"/>
              <a:gd name="connsiteX1" fmla="*/ 757767 w 2645142"/>
              <a:gd name="connsiteY1" fmla="*/ 287 h 3192837"/>
              <a:gd name="connsiteX2" fmla="*/ 0 w 2645142"/>
              <a:gd name="connsiteY2" fmla="*/ 1304153 h 3192837"/>
              <a:gd name="connsiteX3" fmla="*/ 1083734 w 2645142"/>
              <a:gd name="connsiteY3" fmla="*/ 3060985 h 3192837"/>
              <a:gd name="connsiteX4" fmla="*/ 2023532 w 2645142"/>
              <a:gd name="connsiteY4" fmla="*/ 2078855 h 3192837"/>
              <a:gd name="connsiteX5" fmla="*/ 2590801 w 2645142"/>
              <a:gd name="connsiteY5" fmla="*/ 1409986 h 3192837"/>
              <a:gd name="connsiteX0" fmla="*/ 2590801 w 2645142"/>
              <a:gd name="connsiteY0" fmla="*/ 1409986 h 3207721"/>
              <a:gd name="connsiteX1" fmla="*/ 757767 w 2645142"/>
              <a:gd name="connsiteY1" fmla="*/ 287 h 3207721"/>
              <a:gd name="connsiteX2" fmla="*/ 0 w 2645142"/>
              <a:gd name="connsiteY2" fmla="*/ 1304153 h 3207721"/>
              <a:gd name="connsiteX3" fmla="*/ 1083734 w 2645142"/>
              <a:gd name="connsiteY3" fmla="*/ 3060985 h 3207721"/>
              <a:gd name="connsiteX4" fmla="*/ 2023532 w 2645142"/>
              <a:gd name="connsiteY4" fmla="*/ 2078855 h 3207721"/>
              <a:gd name="connsiteX5" fmla="*/ 2590801 w 2645142"/>
              <a:gd name="connsiteY5" fmla="*/ 1409986 h 3207721"/>
              <a:gd name="connsiteX0" fmla="*/ 2590801 w 2645142"/>
              <a:gd name="connsiteY0" fmla="*/ 1409986 h 3266332"/>
              <a:gd name="connsiteX1" fmla="*/ 757767 w 2645142"/>
              <a:gd name="connsiteY1" fmla="*/ 287 h 3266332"/>
              <a:gd name="connsiteX2" fmla="*/ 0 w 2645142"/>
              <a:gd name="connsiteY2" fmla="*/ 1304153 h 3266332"/>
              <a:gd name="connsiteX3" fmla="*/ 685800 w 2645142"/>
              <a:gd name="connsiteY3" fmla="*/ 3124485 h 3266332"/>
              <a:gd name="connsiteX4" fmla="*/ 2023532 w 2645142"/>
              <a:gd name="connsiteY4" fmla="*/ 2078855 h 3266332"/>
              <a:gd name="connsiteX5" fmla="*/ 2590801 w 2645142"/>
              <a:gd name="connsiteY5" fmla="*/ 1409986 h 3266332"/>
              <a:gd name="connsiteX0" fmla="*/ 2590801 w 2645142"/>
              <a:gd name="connsiteY0" fmla="*/ 1409986 h 3178902"/>
              <a:gd name="connsiteX1" fmla="*/ 757767 w 2645142"/>
              <a:gd name="connsiteY1" fmla="*/ 287 h 3178902"/>
              <a:gd name="connsiteX2" fmla="*/ 0 w 2645142"/>
              <a:gd name="connsiteY2" fmla="*/ 1304153 h 3178902"/>
              <a:gd name="connsiteX3" fmla="*/ 685800 w 2645142"/>
              <a:gd name="connsiteY3" fmla="*/ 3124485 h 3178902"/>
              <a:gd name="connsiteX4" fmla="*/ 2023532 w 2645142"/>
              <a:gd name="connsiteY4" fmla="*/ 2078855 h 3178902"/>
              <a:gd name="connsiteX5" fmla="*/ 2590801 w 2645142"/>
              <a:gd name="connsiteY5" fmla="*/ 1409986 h 3178902"/>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3557 w 2611947"/>
              <a:gd name="connsiteY0" fmla="*/ 1409986 h 3130619"/>
              <a:gd name="connsiteX1" fmla="*/ 760523 w 2611947"/>
              <a:gd name="connsiteY1" fmla="*/ 287 h 3130619"/>
              <a:gd name="connsiteX2" fmla="*/ 2756 w 2611947"/>
              <a:gd name="connsiteY2" fmla="*/ 1304153 h 3130619"/>
              <a:gd name="connsiteX3" fmla="*/ 688556 w 2611947"/>
              <a:gd name="connsiteY3" fmla="*/ 3124485 h 3130619"/>
              <a:gd name="connsiteX4" fmla="*/ 1641055 w 2611947"/>
              <a:gd name="connsiteY4" fmla="*/ 1934921 h 3130619"/>
              <a:gd name="connsiteX5" fmla="*/ 2593557 w 2611947"/>
              <a:gd name="connsiteY5" fmla="*/ 1409986 h 3130619"/>
              <a:gd name="connsiteX0" fmla="*/ 2593557 w 2600323"/>
              <a:gd name="connsiteY0" fmla="*/ 1409986 h 3130619"/>
              <a:gd name="connsiteX1" fmla="*/ 760523 w 2600323"/>
              <a:gd name="connsiteY1" fmla="*/ 287 h 3130619"/>
              <a:gd name="connsiteX2" fmla="*/ 2756 w 2600323"/>
              <a:gd name="connsiteY2" fmla="*/ 1304153 h 3130619"/>
              <a:gd name="connsiteX3" fmla="*/ 688556 w 2600323"/>
              <a:gd name="connsiteY3" fmla="*/ 3124485 h 3130619"/>
              <a:gd name="connsiteX4" fmla="*/ 1641055 w 2600323"/>
              <a:gd name="connsiteY4" fmla="*/ 1934921 h 3130619"/>
              <a:gd name="connsiteX5" fmla="*/ 2593557 w 2600323"/>
              <a:gd name="connsiteY5" fmla="*/ 1409986 h 3130619"/>
              <a:gd name="connsiteX0" fmla="*/ 2593557 w 2715650"/>
              <a:gd name="connsiteY0" fmla="*/ 1409986 h 3130619"/>
              <a:gd name="connsiteX1" fmla="*/ 760523 w 2715650"/>
              <a:gd name="connsiteY1" fmla="*/ 287 h 3130619"/>
              <a:gd name="connsiteX2" fmla="*/ 2756 w 2715650"/>
              <a:gd name="connsiteY2" fmla="*/ 1304153 h 3130619"/>
              <a:gd name="connsiteX3" fmla="*/ 688556 w 2715650"/>
              <a:gd name="connsiteY3" fmla="*/ 3124485 h 3130619"/>
              <a:gd name="connsiteX4" fmla="*/ 1641055 w 2715650"/>
              <a:gd name="connsiteY4" fmla="*/ 1934921 h 3130619"/>
              <a:gd name="connsiteX5" fmla="*/ 2593557 w 2715650"/>
              <a:gd name="connsiteY5" fmla="*/ 1409986 h 3130619"/>
              <a:gd name="connsiteX0" fmla="*/ 2593557 w 2594354"/>
              <a:gd name="connsiteY0" fmla="*/ 1409986 h 3130619"/>
              <a:gd name="connsiteX1" fmla="*/ 760523 w 2594354"/>
              <a:gd name="connsiteY1" fmla="*/ 287 h 3130619"/>
              <a:gd name="connsiteX2" fmla="*/ 2756 w 2594354"/>
              <a:gd name="connsiteY2" fmla="*/ 1304153 h 3130619"/>
              <a:gd name="connsiteX3" fmla="*/ 688556 w 2594354"/>
              <a:gd name="connsiteY3" fmla="*/ 3124485 h 3130619"/>
              <a:gd name="connsiteX4" fmla="*/ 1641055 w 2594354"/>
              <a:gd name="connsiteY4" fmla="*/ 1934921 h 3130619"/>
              <a:gd name="connsiteX5" fmla="*/ 2593557 w 2594354"/>
              <a:gd name="connsiteY5" fmla="*/ 1409986 h 3130619"/>
              <a:gd name="connsiteX0" fmla="*/ 2593557 w 2594405"/>
              <a:gd name="connsiteY0" fmla="*/ 1409779 h 3130412"/>
              <a:gd name="connsiteX1" fmla="*/ 760523 w 2594405"/>
              <a:gd name="connsiteY1" fmla="*/ 80 h 3130412"/>
              <a:gd name="connsiteX2" fmla="*/ 2756 w 2594405"/>
              <a:gd name="connsiteY2" fmla="*/ 1303946 h 3130412"/>
              <a:gd name="connsiteX3" fmla="*/ 688556 w 2594405"/>
              <a:gd name="connsiteY3" fmla="*/ 3124278 h 3130412"/>
              <a:gd name="connsiteX4" fmla="*/ 1641055 w 2594405"/>
              <a:gd name="connsiteY4" fmla="*/ 1934714 h 3130412"/>
              <a:gd name="connsiteX5" fmla="*/ 2593557 w 2594405"/>
              <a:gd name="connsiteY5" fmla="*/ 1409779 h 3130412"/>
              <a:gd name="connsiteX0" fmla="*/ 2593557 w 2594394"/>
              <a:gd name="connsiteY0" fmla="*/ 1409742 h 3130375"/>
              <a:gd name="connsiteX1" fmla="*/ 760523 w 2594394"/>
              <a:gd name="connsiteY1" fmla="*/ 43 h 3130375"/>
              <a:gd name="connsiteX2" fmla="*/ 2756 w 2594394"/>
              <a:gd name="connsiteY2" fmla="*/ 1303909 h 3130375"/>
              <a:gd name="connsiteX3" fmla="*/ 688556 w 2594394"/>
              <a:gd name="connsiteY3" fmla="*/ 3124241 h 3130375"/>
              <a:gd name="connsiteX4" fmla="*/ 1641055 w 2594394"/>
              <a:gd name="connsiteY4" fmla="*/ 1934677 h 3130375"/>
              <a:gd name="connsiteX5" fmla="*/ 2593557 w 2594394"/>
              <a:gd name="connsiteY5" fmla="*/ 1409742 h 3130375"/>
              <a:gd name="connsiteX0" fmla="*/ 2593557 w 2604684"/>
              <a:gd name="connsiteY0" fmla="*/ 1409742 h 3130375"/>
              <a:gd name="connsiteX1" fmla="*/ 760523 w 2604684"/>
              <a:gd name="connsiteY1" fmla="*/ 43 h 3130375"/>
              <a:gd name="connsiteX2" fmla="*/ 2756 w 2604684"/>
              <a:gd name="connsiteY2" fmla="*/ 1303909 h 3130375"/>
              <a:gd name="connsiteX3" fmla="*/ 688556 w 2604684"/>
              <a:gd name="connsiteY3" fmla="*/ 3124241 h 3130375"/>
              <a:gd name="connsiteX4" fmla="*/ 1641055 w 2604684"/>
              <a:gd name="connsiteY4" fmla="*/ 1934677 h 3130375"/>
              <a:gd name="connsiteX5" fmla="*/ 2593557 w 2604684"/>
              <a:gd name="connsiteY5" fmla="*/ 1409742 h 3130375"/>
              <a:gd name="connsiteX0" fmla="*/ 2593557 w 2593836"/>
              <a:gd name="connsiteY0" fmla="*/ 1409734 h 3130367"/>
              <a:gd name="connsiteX1" fmla="*/ 760523 w 2593836"/>
              <a:gd name="connsiteY1" fmla="*/ 35 h 3130367"/>
              <a:gd name="connsiteX2" fmla="*/ 2756 w 2593836"/>
              <a:gd name="connsiteY2" fmla="*/ 1303901 h 3130367"/>
              <a:gd name="connsiteX3" fmla="*/ 688556 w 2593836"/>
              <a:gd name="connsiteY3" fmla="*/ 3124233 h 3130367"/>
              <a:gd name="connsiteX4" fmla="*/ 1641055 w 2593836"/>
              <a:gd name="connsiteY4" fmla="*/ 1934669 h 3130367"/>
              <a:gd name="connsiteX5" fmla="*/ 2593557 w 2593836"/>
              <a:gd name="connsiteY5" fmla="*/ 1409734 h 3130367"/>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93557 w 2607636"/>
              <a:gd name="connsiteY0" fmla="*/ 1409736 h 3130369"/>
              <a:gd name="connsiteX1" fmla="*/ 760523 w 2607636"/>
              <a:gd name="connsiteY1" fmla="*/ 37 h 3130369"/>
              <a:gd name="connsiteX2" fmla="*/ 2756 w 2607636"/>
              <a:gd name="connsiteY2" fmla="*/ 1303903 h 3130369"/>
              <a:gd name="connsiteX3" fmla="*/ 688556 w 2607636"/>
              <a:gd name="connsiteY3" fmla="*/ 3124235 h 3130369"/>
              <a:gd name="connsiteX4" fmla="*/ 1641055 w 2607636"/>
              <a:gd name="connsiteY4" fmla="*/ 1934671 h 3130369"/>
              <a:gd name="connsiteX5" fmla="*/ 2593557 w 2607636"/>
              <a:gd name="connsiteY5" fmla="*/ 1409736 h 3130369"/>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80857 w 2586748"/>
              <a:gd name="connsiteY0" fmla="*/ 1409986 h 3130619"/>
              <a:gd name="connsiteX1" fmla="*/ 760523 w 2586748"/>
              <a:gd name="connsiteY1" fmla="*/ 287 h 3130619"/>
              <a:gd name="connsiteX2" fmla="*/ 2756 w 2586748"/>
              <a:gd name="connsiteY2" fmla="*/ 1304153 h 3130619"/>
              <a:gd name="connsiteX3" fmla="*/ 688556 w 2586748"/>
              <a:gd name="connsiteY3" fmla="*/ 3124485 h 3130619"/>
              <a:gd name="connsiteX4" fmla="*/ 1641055 w 2586748"/>
              <a:gd name="connsiteY4" fmla="*/ 1934921 h 3130619"/>
              <a:gd name="connsiteX5" fmla="*/ 2580857 w 2586748"/>
              <a:gd name="connsiteY5" fmla="*/ 1409986 h 3130619"/>
              <a:gd name="connsiteX0" fmla="*/ 2580857 w 2589502"/>
              <a:gd name="connsiteY0" fmla="*/ 1409986 h 3130619"/>
              <a:gd name="connsiteX1" fmla="*/ 760523 w 2589502"/>
              <a:gd name="connsiteY1" fmla="*/ 287 h 3130619"/>
              <a:gd name="connsiteX2" fmla="*/ 2756 w 2589502"/>
              <a:gd name="connsiteY2" fmla="*/ 1304153 h 3130619"/>
              <a:gd name="connsiteX3" fmla="*/ 688556 w 2589502"/>
              <a:gd name="connsiteY3" fmla="*/ 3124485 h 3130619"/>
              <a:gd name="connsiteX4" fmla="*/ 1641055 w 2589502"/>
              <a:gd name="connsiteY4" fmla="*/ 1934921 h 3130619"/>
              <a:gd name="connsiteX5" fmla="*/ 2580857 w 2589502"/>
              <a:gd name="connsiteY5" fmla="*/ 1409986 h 3130619"/>
              <a:gd name="connsiteX0" fmla="*/ 2580857 w 2593845"/>
              <a:gd name="connsiteY0" fmla="*/ 1409986 h 3130619"/>
              <a:gd name="connsiteX1" fmla="*/ 760523 w 2593845"/>
              <a:gd name="connsiteY1" fmla="*/ 287 h 3130619"/>
              <a:gd name="connsiteX2" fmla="*/ 2756 w 2593845"/>
              <a:gd name="connsiteY2" fmla="*/ 1304153 h 3130619"/>
              <a:gd name="connsiteX3" fmla="*/ 688556 w 2593845"/>
              <a:gd name="connsiteY3" fmla="*/ 3124485 h 3130619"/>
              <a:gd name="connsiteX4" fmla="*/ 1641055 w 2593845"/>
              <a:gd name="connsiteY4" fmla="*/ 1934921 h 3130619"/>
              <a:gd name="connsiteX5" fmla="*/ 2580857 w 2593845"/>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1176"/>
              <a:gd name="connsiteY0" fmla="*/ 1409986 h 3130619"/>
              <a:gd name="connsiteX1" fmla="*/ 760523 w 2591176"/>
              <a:gd name="connsiteY1" fmla="*/ 287 h 3130619"/>
              <a:gd name="connsiteX2" fmla="*/ 2756 w 2591176"/>
              <a:gd name="connsiteY2" fmla="*/ 1304153 h 3130619"/>
              <a:gd name="connsiteX3" fmla="*/ 688556 w 2591176"/>
              <a:gd name="connsiteY3" fmla="*/ 3124485 h 3130619"/>
              <a:gd name="connsiteX4" fmla="*/ 1641055 w 2591176"/>
              <a:gd name="connsiteY4" fmla="*/ 1934921 h 3130619"/>
              <a:gd name="connsiteX5" fmla="*/ 2580857 w 2591176"/>
              <a:gd name="connsiteY5" fmla="*/ 1409986 h 3130619"/>
              <a:gd name="connsiteX0" fmla="*/ 2580857 w 2602365"/>
              <a:gd name="connsiteY0" fmla="*/ 1409986 h 3130619"/>
              <a:gd name="connsiteX1" fmla="*/ 760523 w 2602365"/>
              <a:gd name="connsiteY1" fmla="*/ 287 h 3130619"/>
              <a:gd name="connsiteX2" fmla="*/ 2756 w 2602365"/>
              <a:gd name="connsiteY2" fmla="*/ 1304153 h 3130619"/>
              <a:gd name="connsiteX3" fmla="*/ 688556 w 2602365"/>
              <a:gd name="connsiteY3" fmla="*/ 3124485 h 3130619"/>
              <a:gd name="connsiteX4" fmla="*/ 1641055 w 2602365"/>
              <a:gd name="connsiteY4" fmla="*/ 1934921 h 3130619"/>
              <a:gd name="connsiteX5" fmla="*/ 2580857 w 2602365"/>
              <a:gd name="connsiteY5" fmla="*/ 1409986 h 3130619"/>
              <a:gd name="connsiteX0" fmla="*/ 2580857 w 2601011"/>
              <a:gd name="connsiteY0" fmla="*/ 1410137 h 3130770"/>
              <a:gd name="connsiteX1" fmla="*/ 760523 w 2601011"/>
              <a:gd name="connsiteY1" fmla="*/ 438 h 3130770"/>
              <a:gd name="connsiteX2" fmla="*/ 2756 w 2601011"/>
              <a:gd name="connsiteY2" fmla="*/ 1304304 h 3130770"/>
              <a:gd name="connsiteX3" fmla="*/ 688556 w 2601011"/>
              <a:gd name="connsiteY3" fmla="*/ 3124636 h 3130770"/>
              <a:gd name="connsiteX4" fmla="*/ 1641055 w 2601011"/>
              <a:gd name="connsiteY4" fmla="*/ 1935072 h 3130770"/>
              <a:gd name="connsiteX5" fmla="*/ 2580857 w 2601011"/>
              <a:gd name="connsiteY5" fmla="*/ 1410137 h 3130770"/>
              <a:gd name="connsiteX0" fmla="*/ 2580857 w 2602023"/>
              <a:gd name="connsiteY0" fmla="*/ 1409987 h 3130620"/>
              <a:gd name="connsiteX1" fmla="*/ 760523 w 2602023"/>
              <a:gd name="connsiteY1" fmla="*/ 288 h 3130620"/>
              <a:gd name="connsiteX2" fmla="*/ 2756 w 2602023"/>
              <a:gd name="connsiteY2" fmla="*/ 1304154 h 3130620"/>
              <a:gd name="connsiteX3" fmla="*/ 688556 w 2602023"/>
              <a:gd name="connsiteY3" fmla="*/ 3124486 h 3130620"/>
              <a:gd name="connsiteX4" fmla="*/ 1641055 w 2602023"/>
              <a:gd name="connsiteY4" fmla="*/ 1934922 h 3130620"/>
              <a:gd name="connsiteX5" fmla="*/ 2580857 w 2602023"/>
              <a:gd name="connsiteY5" fmla="*/ 1409987 h 3130620"/>
              <a:gd name="connsiteX0" fmla="*/ 2580857 w 2603462"/>
              <a:gd name="connsiteY0" fmla="*/ 1409867 h 3130500"/>
              <a:gd name="connsiteX1" fmla="*/ 760523 w 2603462"/>
              <a:gd name="connsiteY1" fmla="*/ 168 h 3130500"/>
              <a:gd name="connsiteX2" fmla="*/ 2756 w 2603462"/>
              <a:gd name="connsiteY2" fmla="*/ 1304034 h 3130500"/>
              <a:gd name="connsiteX3" fmla="*/ 688556 w 2603462"/>
              <a:gd name="connsiteY3" fmla="*/ 3124366 h 3130500"/>
              <a:gd name="connsiteX4" fmla="*/ 1641055 w 2603462"/>
              <a:gd name="connsiteY4" fmla="*/ 1934802 h 3130500"/>
              <a:gd name="connsiteX5" fmla="*/ 2580857 w 2603462"/>
              <a:gd name="connsiteY5" fmla="*/ 1409867 h 3130500"/>
              <a:gd name="connsiteX0" fmla="*/ 2580857 w 2602771"/>
              <a:gd name="connsiteY0" fmla="*/ 1409737 h 3130370"/>
              <a:gd name="connsiteX1" fmla="*/ 760523 w 2602771"/>
              <a:gd name="connsiteY1" fmla="*/ 38 h 3130370"/>
              <a:gd name="connsiteX2" fmla="*/ 2756 w 2602771"/>
              <a:gd name="connsiteY2" fmla="*/ 1303904 h 3130370"/>
              <a:gd name="connsiteX3" fmla="*/ 688556 w 2602771"/>
              <a:gd name="connsiteY3" fmla="*/ 3124236 h 3130370"/>
              <a:gd name="connsiteX4" fmla="*/ 1641055 w 2602771"/>
              <a:gd name="connsiteY4" fmla="*/ 1934672 h 3130370"/>
              <a:gd name="connsiteX5" fmla="*/ 2580857 w 2602771"/>
              <a:gd name="connsiteY5" fmla="*/ 1409737 h 3130370"/>
              <a:gd name="connsiteX0" fmla="*/ 2580857 w 2603138"/>
              <a:gd name="connsiteY0" fmla="*/ 1410070 h 3130703"/>
              <a:gd name="connsiteX1" fmla="*/ 760523 w 2603138"/>
              <a:gd name="connsiteY1" fmla="*/ 371 h 3130703"/>
              <a:gd name="connsiteX2" fmla="*/ 2756 w 2603138"/>
              <a:gd name="connsiteY2" fmla="*/ 1304237 h 3130703"/>
              <a:gd name="connsiteX3" fmla="*/ 688556 w 2603138"/>
              <a:gd name="connsiteY3" fmla="*/ 3124569 h 3130703"/>
              <a:gd name="connsiteX4" fmla="*/ 1641055 w 2603138"/>
              <a:gd name="connsiteY4" fmla="*/ 1935005 h 3130703"/>
              <a:gd name="connsiteX5" fmla="*/ 2580857 w 2603138"/>
              <a:gd name="connsiteY5" fmla="*/ 1410070 h 3130703"/>
              <a:gd name="connsiteX0" fmla="*/ 2580790 w 2603071"/>
              <a:gd name="connsiteY0" fmla="*/ 1410070 h 3129386"/>
              <a:gd name="connsiteX1" fmla="*/ 760456 w 2603071"/>
              <a:gd name="connsiteY1" fmla="*/ 371 h 3129386"/>
              <a:gd name="connsiteX2" fmla="*/ 2689 w 2603071"/>
              <a:gd name="connsiteY2" fmla="*/ 1304237 h 3129386"/>
              <a:gd name="connsiteX3" fmla="*/ 688489 w 2603071"/>
              <a:gd name="connsiteY3" fmla="*/ 3124569 h 3129386"/>
              <a:gd name="connsiteX4" fmla="*/ 1640988 w 2603071"/>
              <a:gd name="connsiteY4" fmla="*/ 1935005 h 3129386"/>
              <a:gd name="connsiteX5" fmla="*/ 2580790 w 2603071"/>
              <a:gd name="connsiteY5" fmla="*/ 1410070 h 3129386"/>
              <a:gd name="connsiteX0" fmla="*/ 2580725 w 2603006"/>
              <a:gd name="connsiteY0" fmla="*/ 1410070 h 3188394"/>
              <a:gd name="connsiteX1" fmla="*/ 760391 w 2603006"/>
              <a:gd name="connsiteY1" fmla="*/ 371 h 3188394"/>
              <a:gd name="connsiteX2" fmla="*/ 2624 w 2603006"/>
              <a:gd name="connsiteY2" fmla="*/ 1304237 h 3188394"/>
              <a:gd name="connsiteX3" fmla="*/ 688424 w 2603006"/>
              <a:gd name="connsiteY3" fmla="*/ 3124569 h 3188394"/>
              <a:gd name="connsiteX4" fmla="*/ 1640923 w 2603006"/>
              <a:gd name="connsiteY4" fmla="*/ 1935005 h 3188394"/>
              <a:gd name="connsiteX5" fmla="*/ 2580725 w 2603006"/>
              <a:gd name="connsiteY5" fmla="*/ 1410070 h 3188394"/>
              <a:gd name="connsiteX0" fmla="*/ 2580490 w 2602771"/>
              <a:gd name="connsiteY0" fmla="*/ 1410070 h 3099746"/>
              <a:gd name="connsiteX1" fmla="*/ 760156 w 2602771"/>
              <a:gd name="connsiteY1" fmla="*/ 371 h 3099746"/>
              <a:gd name="connsiteX2" fmla="*/ 2389 w 2602771"/>
              <a:gd name="connsiteY2" fmla="*/ 1304237 h 3099746"/>
              <a:gd name="connsiteX3" fmla="*/ 738989 w 2602771"/>
              <a:gd name="connsiteY3" fmla="*/ 3031436 h 3099746"/>
              <a:gd name="connsiteX4" fmla="*/ 1640688 w 2602771"/>
              <a:gd name="connsiteY4" fmla="*/ 1935005 h 3099746"/>
              <a:gd name="connsiteX5" fmla="*/ 2580490 w 2602771"/>
              <a:gd name="connsiteY5" fmla="*/ 1410070 h 3099746"/>
              <a:gd name="connsiteX0" fmla="*/ 2580209 w 2602490"/>
              <a:gd name="connsiteY0" fmla="*/ 1410070 h 3053092"/>
              <a:gd name="connsiteX1" fmla="*/ 759875 w 2602490"/>
              <a:gd name="connsiteY1" fmla="*/ 371 h 3053092"/>
              <a:gd name="connsiteX2" fmla="*/ 2108 w 2602490"/>
              <a:gd name="connsiteY2" fmla="*/ 1304237 h 3053092"/>
              <a:gd name="connsiteX3" fmla="*/ 738708 w 2602490"/>
              <a:gd name="connsiteY3" fmla="*/ 3031436 h 3053092"/>
              <a:gd name="connsiteX4" fmla="*/ 1640407 w 2602490"/>
              <a:gd name="connsiteY4" fmla="*/ 1935005 h 3053092"/>
              <a:gd name="connsiteX5" fmla="*/ 2580209 w 2602490"/>
              <a:gd name="connsiteY5" fmla="*/ 1410070 h 3053092"/>
              <a:gd name="connsiteX0" fmla="*/ 2580091 w 2602372"/>
              <a:gd name="connsiteY0" fmla="*/ 1410070 h 3231744"/>
              <a:gd name="connsiteX1" fmla="*/ 759757 w 2602372"/>
              <a:gd name="connsiteY1" fmla="*/ 371 h 3231744"/>
              <a:gd name="connsiteX2" fmla="*/ 1990 w 2602372"/>
              <a:gd name="connsiteY2" fmla="*/ 1304237 h 3231744"/>
              <a:gd name="connsiteX3" fmla="*/ 776690 w 2602372"/>
              <a:gd name="connsiteY3" fmla="*/ 3213470 h 3231744"/>
              <a:gd name="connsiteX4" fmla="*/ 1640289 w 2602372"/>
              <a:gd name="connsiteY4" fmla="*/ 1935005 h 3231744"/>
              <a:gd name="connsiteX5" fmla="*/ 2580091 w 2602372"/>
              <a:gd name="connsiteY5" fmla="*/ 1410070 h 3231744"/>
              <a:gd name="connsiteX0" fmla="*/ 2580091 w 2593576"/>
              <a:gd name="connsiteY0" fmla="*/ 1410062 h 3231736"/>
              <a:gd name="connsiteX1" fmla="*/ 759757 w 2593576"/>
              <a:gd name="connsiteY1" fmla="*/ 363 h 3231736"/>
              <a:gd name="connsiteX2" fmla="*/ 1990 w 2593576"/>
              <a:gd name="connsiteY2" fmla="*/ 1304229 h 3231736"/>
              <a:gd name="connsiteX3" fmla="*/ 776690 w 2593576"/>
              <a:gd name="connsiteY3" fmla="*/ 3213462 h 3231736"/>
              <a:gd name="connsiteX4" fmla="*/ 1640289 w 2593576"/>
              <a:gd name="connsiteY4" fmla="*/ 1934997 h 3231736"/>
              <a:gd name="connsiteX5" fmla="*/ 2580091 w 2593576"/>
              <a:gd name="connsiteY5" fmla="*/ 1410062 h 3231736"/>
              <a:gd name="connsiteX0" fmla="*/ 2580091 w 2593576"/>
              <a:gd name="connsiteY0" fmla="*/ 1410062 h 3258168"/>
              <a:gd name="connsiteX1" fmla="*/ 759757 w 2593576"/>
              <a:gd name="connsiteY1" fmla="*/ 363 h 3258168"/>
              <a:gd name="connsiteX2" fmla="*/ 1990 w 2593576"/>
              <a:gd name="connsiteY2" fmla="*/ 1304229 h 3258168"/>
              <a:gd name="connsiteX3" fmla="*/ 776690 w 2593576"/>
              <a:gd name="connsiteY3" fmla="*/ 3213462 h 3258168"/>
              <a:gd name="connsiteX4" fmla="*/ 950253 w 2593576"/>
              <a:gd name="connsiteY4" fmla="*/ 2595396 h 3258168"/>
              <a:gd name="connsiteX5" fmla="*/ 1640289 w 2593576"/>
              <a:gd name="connsiteY5" fmla="*/ 1934997 h 3258168"/>
              <a:gd name="connsiteX6" fmla="*/ 2580091 w 2593576"/>
              <a:gd name="connsiteY6" fmla="*/ 1410062 h 3258168"/>
              <a:gd name="connsiteX0" fmla="*/ 2580091 w 2593576"/>
              <a:gd name="connsiteY0" fmla="*/ 1410062 h 3246540"/>
              <a:gd name="connsiteX1" fmla="*/ 759757 w 2593576"/>
              <a:gd name="connsiteY1" fmla="*/ 363 h 3246540"/>
              <a:gd name="connsiteX2" fmla="*/ 1990 w 2593576"/>
              <a:gd name="connsiteY2" fmla="*/ 1304229 h 3246540"/>
              <a:gd name="connsiteX3" fmla="*/ 776690 w 2593576"/>
              <a:gd name="connsiteY3" fmla="*/ 3213462 h 3246540"/>
              <a:gd name="connsiteX4" fmla="*/ 950253 w 2593576"/>
              <a:gd name="connsiteY4" fmla="*/ 2595396 h 3246540"/>
              <a:gd name="connsiteX5" fmla="*/ 1640289 w 2593576"/>
              <a:gd name="connsiteY5" fmla="*/ 1934997 h 3246540"/>
              <a:gd name="connsiteX6" fmla="*/ 2580091 w 2593576"/>
              <a:gd name="connsiteY6" fmla="*/ 1410062 h 3246540"/>
              <a:gd name="connsiteX0" fmla="*/ 2580326 w 2593811"/>
              <a:gd name="connsiteY0" fmla="*/ 1410062 h 3242440"/>
              <a:gd name="connsiteX1" fmla="*/ 759992 w 2593811"/>
              <a:gd name="connsiteY1" fmla="*/ 363 h 3242440"/>
              <a:gd name="connsiteX2" fmla="*/ 2225 w 2593811"/>
              <a:gd name="connsiteY2" fmla="*/ 1304229 h 3242440"/>
              <a:gd name="connsiteX3" fmla="*/ 704958 w 2593811"/>
              <a:gd name="connsiteY3" fmla="*/ 3209228 h 3242440"/>
              <a:gd name="connsiteX4" fmla="*/ 950488 w 2593811"/>
              <a:gd name="connsiteY4" fmla="*/ 2595396 h 3242440"/>
              <a:gd name="connsiteX5" fmla="*/ 1640524 w 2593811"/>
              <a:gd name="connsiteY5" fmla="*/ 1934997 h 3242440"/>
              <a:gd name="connsiteX6" fmla="*/ 2580326 w 2593811"/>
              <a:gd name="connsiteY6" fmla="*/ 1410062 h 3242440"/>
              <a:gd name="connsiteX0" fmla="*/ 2581381 w 2594866"/>
              <a:gd name="connsiteY0" fmla="*/ 1410062 h 3256167"/>
              <a:gd name="connsiteX1" fmla="*/ 761047 w 2594866"/>
              <a:gd name="connsiteY1" fmla="*/ 363 h 3256167"/>
              <a:gd name="connsiteX2" fmla="*/ 3280 w 2594866"/>
              <a:gd name="connsiteY2" fmla="*/ 1304229 h 3256167"/>
              <a:gd name="connsiteX3" fmla="*/ 706013 w 2594866"/>
              <a:gd name="connsiteY3" fmla="*/ 3209228 h 3256167"/>
              <a:gd name="connsiteX4" fmla="*/ 951543 w 2594866"/>
              <a:gd name="connsiteY4" fmla="*/ 2595396 h 3256167"/>
              <a:gd name="connsiteX5" fmla="*/ 1641579 w 2594866"/>
              <a:gd name="connsiteY5" fmla="*/ 1934997 h 3256167"/>
              <a:gd name="connsiteX6" fmla="*/ 2581381 w 2594866"/>
              <a:gd name="connsiteY6" fmla="*/ 1410062 h 3256167"/>
              <a:gd name="connsiteX0" fmla="*/ 2581484 w 2594969"/>
              <a:gd name="connsiteY0" fmla="*/ 1410062 h 3284599"/>
              <a:gd name="connsiteX1" fmla="*/ 761150 w 2594969"/>
              <a:gd name="connsiteY1" fmla="*/ 363 h 3284599"/>
              <a:gd name="connsiteX2" fmla="*/ 3383 w 2594969"/>
              <a:gd name="connsiteY2" fmla="*/ 1304229 h 3284599"/>
              <a:gd name="connsiteX3" fmla="*/ 693416 w 2594969"/>
              <a:gd name="connsiteY3" fmla="*/ 3238861 h 3284599"/>
              <a:gd name="connsiteX4" fmla="*/ 951646 w 2594969"/>
              <a:gd name="connsiteY4" fmla="*/ 2595396 h 3284599"/>
              <a:gd name="connsiteX5" fmla="*/ 1641682 w 2594969"/>
              <a:gd name="connsiteY5" fmla="*/ 1934997 h 3284599"/>
              <a:gd name="connsiteX6" fmla="*/ 2581484 w 2594969"/>
              <a:gd name="connsiteY6" fmla="*/ 1410062 h 3284599"/>
              <a:gd name="connsiteX0" fmla="*/ 2580790 w 2594275"/>
              <a:gd name="connsiteY0" fmla="*/ 1410062 h 3324640"/>
              <a:gd name="connsiteX1" fmla="*/ 760456 w 2594275"/>
              <a:gd name="connsiteY1" fmla="*/ 363 h 3324640"/>
              <a:gd name="connsiteX2" fmla="*/ 2689 w 2594275"/>
              <a:gd name="connsiteY2" fmla="*/ 1304229 h 3324640"/>
              <a:gd name="connsiteX3" fmla="*/ 692722 w 2594275"/>
              <a:gd name="connsiteY3" fmla="*/ 3238861 h 3324640"/>
              <a:gd name="connsiteX4" fmla="*/ 950952 w 2594275"/>
              <a:gd name="connsiteY4" fmla="*/ 2595396 h 3324640"/>
              <a:gd name="connsiteX5" fmla="*/ 1640988 w 2594275"/>
              <a:gd name="connsiteY5" fmla="*/ 1934997 h 3324640"/>
              <a:gd name="connsiteX6" fmla="*/ 2580790 w 2594275"/>
              <a:gd name="connsiteY6" fmla="*/ 1410062 h 3324640"/>
              <a:gd name="connsiteX0" fmla="*/ 2580956 w 2594441"/>
              <a:gd name="connsiteY0" fmla="*/ 1410062 h 3340533"/>
              <a:gd name="connsiteX1" fmla="*/ 760622 w 2594441"/>
              <a:gd name="connsiteY1" fmla="*/ 363 h 3340533"/>
              <a:gd name="connsiteX2" fmla="*/ 2855 w 2594441"/>
              <a:gd name="connsiteY2" fmla="*/ 1304229 h 3340533"/>
              <a:gd name="connsiteX3" fmla="*/ 663254 w 2594441"/>
              <a:gd name="connsiteY3" fmla="*/ 3255795 h 3340533"/>
              <a:gd name="connsiteX4" fmla="*/ 951118 w 2594441"/>
              <a:gd name="connsiteY4" fmla="*/ 2595396 h 3340533"/>
              <a:gd name="connsiteX5" fmla="*/ 1641154 w 2594441"/>
              <a:gd name="connsiteY5" fmla="*/ 1934997 h 3340533"/>
              <a:gd name="connsiteX6" fmla="*/ 2580956 w 2594441"/>
              <a:gd name="connsiteY6" fmla="*/ 1410062 h 3340533"/>
              <a:gd name="connsiteX0" fmla="*/ 2581387 w 2594872"/>
              <a:gd name="connsiteY0" fmla="*/ 1410062 h 3255815"/>
              <a:gd name="connsiteX1" fmla="*/ 761053 w 2594872"/>
              <a:gd name="connsiteY1" fmla="*/ 363 h 3255815"/>
              <a:gd name="connsiteX2" fmla="*/ 3286 w 2594872"/>
              <a:gd name="connsiteY2" fmla="*/ 1304229 h 3255815"/>
              <a:gd name="connsiteX3" fmla="*/ 663685 w 2594872"/>
              <a:gd name="connsiteY3" fmla="*/ 3255795 h 3255815"/>
              <a:gd name="connsiteX4" fmla="*/ 951549 w 2594872"/>
              <a:gd name="connsiteY4" fmla="*/ 2595396 h 3255815"/>
              <a:gd name="connsiteX5" fmla="*/ 1641585 w 2594872"/>
              <a:gd name="connsiteY5" fmla="*/ 1934997 h 3255815"/>
              <a:gd name="connsiteX6" fmla="*/ 2581387 w 2594872"/>
              <a:gd name="connsiteY6" fmla="*/ 1410062 h 3255815"/>
              <a:gd name="connsiteX0" fmla="*/ 2580376 w 2593861"/>
              <a:gd name="connsiteY0" fmla="*/ 1410062 h 3280555"/>
              <a:gd name="connsiteX1" fmla="*/ 760042 w 2593861"/>
              <a:gd name="connsiteY1" fmla="*/ 363 h 3280555"/>
              <a:gd name="connsiteX2" fmla="*/ 2275 w 2593861"/>
              <a:gd name="connsiteY2" fmla="*/ 1304229 h 3280555"/>
              <a:gd name="connsiteX3" fmla="*/ 662674 w 2593861"/>
              <a:gd name="connsiteY3" fmla="*/ 3255795 h 3280555"/>
              <a:gd name="connsiteX4" fmla="*/ 950538 w 2593861"/>
              <a:gd name="connsiteY4" fmla="*/ 2595396 h 3280555"/>
              <a:gd name="connsiteX5" fmla="*/ 1640574 w 2593861"/>
              <a:gd name="connsiteY5" fmla="*/ 1934997 h 3280555"/>
              <a:gd name="connsiteX6" fmla="*/ 2580376 w 2593861"/>
              <a:gd name="connsiteY6" fmla="*/ 1410062 h 3280555"/>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472 w 2593957"/>
              <a:gd name="connsiteY0" fmla="*/ 1410062 h 3270818"/>
              <a:gd name="connsiteX1" fmla="*/ 760138 w 2593957"/>
              <a:gd name="connsiteY1" fmla="*/ 363 h 3270818"/>
              <a:gd name="connsiteX2" fmla="*/ 2371 w 2593957"/>
              <a:gd name="connsiteY2" fmla="*/ 1304229 h 3270818"/>
              <a:gd name="connsiteX3" fmla="*/ 662770 w 2593957"/>
              <a:gd name="connsiteY3" fmla="*/ 3255795 h 3270818"/>
              <a:gd name="connsiteX4" fmla="*/ 1001434 w 2593957"/>
              <a:gd name="connsiteY4" fmla="*/ 2328696 h 3270818"/>
              <a:gd name="connsiteX5" fmla="*/ 1640670 w 2593957"/>
              <a:gd name="connsiteY5" fmla="*/ 1934997 h 3270818"/>
              <a:gd name="connsiteX6" fmla="*/ 2580472 w 2593957"/>
              <a:gd name="connsiteY6" fmla="*/ 1410062 h 3270818"/>
              <a:gd name="connsiteX0" fmla="*/ 2580472 w 2593957"/>
              <a:gd name="connsiteY0" fmla="*/ 1410062 h 3280624"/>
              <a:gd name="connsiteX1" fmla="*/ 760138 w 2593957"/>
              <a:gd name="connsiteY1" fmla="*/ 363 h 3280624"/>
              <a:gd name="connsiteX2" fmla="*/ 2371 w 2593957"/>
              <a:gd name="connsiteY2" fmla="*/ 1304229 h 3280624"/>
              <a:gd name="connsiteX3" fmla="*/ 662770 w 2593957"/>
              <a:gd name="connsiteY3" fmla="*/ 3255795 h 3280624"/>
              <a:gd name="connsiteX4" fmla="*/ 1001434 w 2593957"/>
              <a:gd name="connsiteY4" fmla="*/ 2328696 h 3280624"/>
              <a:gd name="connsiteX5" fmla="*/ 1640670 w 2593957"/>
              <a:gd name="connsiteY5" fmla="*/ 1934997 h 3280624"/>
              <a:gd name="connsiteX6" fmla="*/ 2580472 w 2593957"/>
              <a:gd name="connsiteY6" fmla="*/ 1410062 h 3280624"/>
              <a:gd name="connsiteX0" fmla="*/ 2580526 w 2594011"/>
              <a:gd name="connsiteY0" fmla="*/ 1410062 h 3274732"/>
              <a:gd name="connsiteX1" fmla="*/ 760192 w 2594011"/>
              <a:gd name="connsiteY1" fmla="*/ 363 h 3274732"/>
              <a:gd name="connsiteX2" fmla="*/ 2425 w 2594011"/>
              <a:gd name="connsiteY2" fmla="*/ 1304229 h 3274732"/>
              <a:gd name="connsiteX3" fmla="*/ 662824 w 2594011"/>
              <a:gd name="connsiteY3" fmla="*/ 3255795 h 3274732"/>
              <a:gd name="connsiteX4" fmla="*/ 1001488 w 2594011"/>
              <a:gd name="connsiteY4" fmla="*/ 2328696 h 3274732"/>
              <a:gd name="connsiteX5" fmla="*/ 1640724 w 2594011"/>
              <a:gd name="connsiteY5" fmla="*/ 1934997 h 3274732"/>
              <a:gd name="connsiteX6" fmla="*/ 2580526 w 2594011"/>
              <a:gd name="connsiteY6" fmla="*/ 1410062 h 3274732"/>
              <a:gd name="connsiteX0" fmla="*/ 2580526 w 2594011"/>
              <a:gd name="connsiteY0" fmla="*/ 1410062 h 3282064"/>
              <a:gd name="connsiteX1" fmla="*/ 760192 w 2594011"/>
              <a:gd name="connsiteY1" fmla="*/ 363 h 3282064"/>
              <a:gd name="connsiteX2" fmla="*/ 2425 w 2594011"/>
              <a:gd name="connsiteY2" fmla="*/ 1304229 h 3282064"/>
              <a:gd name="connsiteX3" fmla="*/ 662824 w 2594011"/>
              <a:gd name="connsiteY3" fmla="*/ 3255795 h 3282064"/>
              <a:gd name="connsiteX4" fmla="*/ 1001488 w 2594011"/>
              <a:gd name="connsiteY4" fmla="*/ 2328696 h 3282064"/>
              <a:gd name="connsiteX5" fmla="*/ 1640724 w 2594011"/>
              <a:gd name="connsiteY5" fmla="*/ 1934997 h 3282064"/>
              <a:gd name="connsiteX6" fmla="*/ 2580526 w 2594011"/>
              <a:gd name="connsiteY6" fmla="*/ 1410062 h 3282064"/>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5540"/>
              <a:gd name="connsiteY0" fmla="*/ 1410104 h 3289128"/>
              <a:gd name="connsiteX1" fmla="*/ 760135 w 2595540"/>
              <a:gd name="connsiteY1" fmla="*/ 405 h 3289128"/>
              <a:gd name="connsiteX2" fmla="*/ 2368 w 2595540"/>
              <a:gd name="connsiteY2" fmla="*/ 1304271 h 3289128"/>
              <a:gd name="connsiteX3" fmla="*/ 662767 w 2595540"/>
              <a:gd name="connsiteY3" fmla="*/ 3255837 h 3289128"/>
              <a:gd name="connsiteX4" fmla="*/ 997198 w 2595540"/>
              <a:gd name="connsiteY4" fmla="*/ 2324504 h 3289128"/>
              <a:gd name="connsiteX5" fmla="*/ 1572934 w 2595540"/>
              <a:gd name="connsiteY5" fmla="*/ 1947739 h 3289128"/>
              <a:gd name="connsiteX6" fmla="*/ 2580469 w 2595540"/>
              <a:gd name="connsiteY6" fmla="*/ 1410104 h 3289128"/>
              <a:gd name="connsiteX0" fmla="*/ 2567769 w 2583050"/>
              <a:gd name="connsiteY0" fmla="*/ 1274253 h 3288743"/>
              <a:gd name="connsiteX1" fmla="*/ 760135 w 2583050"/>
              <a:gd name="connsiteY1" fmla="*/ 20 h 3288743"/>
              <a:gd name="connsiteX2" fmla="*/ 2368 w 2583050"/>
              <a:gd name="connsiteY2" fmla="*/ 1303886 h 3288743"/>
              <a:gd name="connsiteX3" fmla="*/ 662767 w 2583050"/>
              <a:gd name="connsiteY3" fmla="*/ 3255452 h 3288743"/>
              <a:gd name="connsiteX4" fmla="*/ 997198 w 2583050"/>
              <a:gd name="connsiteY4" fmla="*/ 2324119 h 3288743"/>
              <a:gd name="connsiteX5" fmla="*/ 1572934 w 2583050"/>
              <a:gd name="connsiteY5" fmla="*/ 1947354 h 3288743"/>
              <a:gd name="connsiteX6" fmla="*/ 2567769 w 2583050"/>
              <a:gd name="connsiteY6" fmla="*/ 1274253 h 3288743"/>
              <a:gd name="connsiteX0" fmla="*/ 2567769 w 2580633"/>
              <a:gd name="connsiteY0" fmla="*/ 1274251 h 3288741"/>
              <a:gd name="connsiteX1" fmla="*/ 760135 w 2580633"/>
              <a:gd name="connsiteY1" fmla="*/ 18 h 3288741"/>
              <a:gd name="connsiteX2" fmla="*/ 2368 w 2580633"/>
              <a:gd name="connsiteY2" fmla="*/ 1303884 h 3288741"/>
              <a:gd name="connsiteX3" fmla="*/ 662767 w 2580633"/>
              <a:gd name="connsiteY3" fmla="*/ 3255450 h 3288741"/>
              <a:gd name="connsiteX4" fmla="*/ 997198 w 2580633"/>
              <a:gd name="connsiteY4" fmla="*/ 2324117 h 3288741"/>
              <a:gd name="connsiteX5" fmla="*/ 1572934 w 2580633"/>
              <a:gd name="connsiteY5" fmla="*/ 1947352 h 3288741"/>
              <a:gd name="connsiteX6" fmla="*/ 2567769 w 2580633"/>
              <a:gd name="connsiteY6" fmla="*/ 1274251 h 3288741"/>
              <a:gd name="connsiteX0" fmla="*/ 2584702 w 2597325"/>
              <a:gd name="connsiteY0" fmla="*/ 1316571 h 3288728"/>
              <a:gd name="connsiteX1" fmla="*/ 760135 w 2597325"/>
              <a:gd name="connsiteY1" fmla="*/ 5 h 3288728"/>
              <a:gd name="connsiteX2" fmla="*/ 2368 w 2597325"/>
              <a:gd name="connsiteY2" fmla="*/ 1303871 h 3288728"/>
              <a:gd name="connsiteX3" fmla="*/ 662767 w 2597325"/>
              <a:gd name="connsiteY3" fmla="*/ 3255437 h 3288728"/>
              <a:gd name="connsiteX4" fmla="*/ 997198 w 2597325"/>
              <a:gd name="connsiteY4" fmla="*/ 2324104 h 3288728"/>
              <a:gd name="connsiteX5" fmla="*/ 1572934 w 2597325"/>
              <a:gd name="connsiteY5" fmla="*/ 1947339 h 3288728"/>
              <a:gd name="connsiteX6" fmla="*/ 2584702 w 2597325"/>
              <a:gd name="connsiteY6" fmla="*/ 1316571 h 3288728"/>
              <a:gd name="connsiteX0" fmla="*/ 2584702 w 2598101"/>
              <a:gd name="connsiteY0" fmla="*/ 1316571 h 3288728"/>
              <a:gd name="connsiteX1" fmla="*/ 760135 w 2598101"/>
              <a:gd name="connsiteY1" fmla="*/ 5 h 3288728"/>
              <a:gd name="connsiteX2" fmla="*/ 2368 w 2598101"/>
              <a:gd name="connsiteY2" fmla="*/ 1303871 h 3288728"/>
              <a:gd name="connsiteX3" fmla="*/ 662767 w 2598101"/>
              <a:gd name="connsiteY3" fmla="*/ 3255437 h 3288728"/>
              <a:gd name="connsiteX4" fmla="*/ 997198 w 2598101"/>
              <a:gd name="connsiteY4" fmla="*/ 2324104 h 3288728"/>
              <a:gd name="connsiteX5" fmla="*/ 1572934 w 2598101"/>
              <a:gd name="connsiteY5" fmla="*/ 1947339 h 3288728"/>
              <a:gd name="connsiteX6" fmla="*/ 2584702 w 2598101"/>
              <a:gd name="connsiteY6" fmla="*/ 1316571 h 3288728"/>
              <a:gd name="connsiteX0" fmla="*/ 2584702 w 2601392"/>
              <a:gd name="connsiteY0" fmla="*/ 1316571 h 3288728"/>
              <a:gd name="connsiteX1" fmla="*/ 760135 w 2601392"/>
              <a:gd name="connsiteY1" fmla="*/ 5 h 3288728"/>
              <a:gd name="connsiteX2" fmla="*/ 2368 w 2601392"/>
              <a:gd name="connsiteY2" fmla="*/ 1303871 h 3288728"/>
              <a:gd name="connsiteX3" fmla="*/ 662767 w 2601392"/>
              <a:gd name="connsiteY3" fmla="*/ 3255437 h 3288728"/>
              <a:gd name="connsiteX4" fmla="*/ 997198 w 2601392"/>
              <a:gd name="connsiteY4" fmla="*/ 2324104 h 3288728"/>
              <a:gd name="connsiteX5" fmla="*/ 1572934 w 2601392"/>
              <a:gd name="connsiteY5" fmla="*/ 1947339 h 3288728"/>
              <a:gd name="connsiteX6" fmla="*/ 2584702 w 2601392"/>
              <a:gd name="connsiteY6" fmla="*/ 1316571 h 3288728"/>
              <a:gd name="connsiteX0" fmla="*/ 2614336 w 2630386"/>
              <a:gd name="connsiteY0" fmla="*/ 1371718 h 3288842"/>
              <a:gd name="connsiteX1" fmla="*/ 760135 w 2630386"/>
              <a:gd name="connsiteY1" fmla="*/ 119 h 3288842"/>
              <a:gd name="connsiteX2" fmla="*/ 2368 w 2630386"/>
              <a:gd name="connsiteY2" fmla="*/ 1303985 h 3288842"/>
              <a:gd name="connsiteX3" fmla="*/ 662767 w 2630386"/>
              <a:gd name="connsiteY3" fmla="*/ 3255551 h 3288842"/>
              <a:gd name="connsiteX4" fmla="*/ 997198 w 2630386"/>
              <a:gd name="connsiteY4" fmla="*/ 2324218 h 3288842"/>
              <a:gd name="connsiteX5" fmla="*/ 1572934 w 2630386"/>
              <a:gd name="connsiteY5" fmla="*/ 1947453 h 3288842"/>
              <a:gd name="connsiteX6" fmla="*/ 2614336 w 2630386"/>
              <a:gd name="connsiteY6" fmla="*/ 1371718 h 3288842"/>
              <a:gd name="connsiteX0" fmla="*/ 2643969 w 2659424"/>
              <a:gd name="connsiteY0" fmla="*/ 1427017 h 3289107"/>
              <a:gd name="connsiteX1" fmla="*/ 760135 w 2659424"/>
              <a:gd name="connsiteY1" fmla="*/ 384 h 3289107"/>
              <a:gd name="connsiteX2" fmla="*/ 2368 w 2659424"/>
              <a:gd name="connsiteY2" fmla="*/ 1304250 h 3289107"/>
              <a:gd name="connsiteX3" fmla="*/ 662767 w 2659424"/>
              <a:gd name="connsiteY3" fmla="*/ 3255816 h 3289107"/>
              <a:gd name="connsiteX4" fmla="*/ 997198 w 2659424"/>
              <a:gd name="connsiteY4" fmla="*/ 2324483 h 3289107"/>
              <a:gd name="connsiteX5" fmla="*/ 1572934 w 2659424"/>
              <a:gd name="connsiteY5" fmla="*/ 1947718 h 3289107"/>
              <a:gd name="connsiteX6" fmla="*/ 2643969 w 2659424"/>
              <a:gd name="connsiteY6" fmla="*/ 1427017 h 3289107"/>
              <a:gd name="connsiteX0" fmla="*/ 2643969 w 2702905"/>
              <a:gd name="connsiteY0" fmla="*/ 1427017 h 3289107"/>
              <a:gd name="connsiteX1" fmla="*/ 760135 w 2702905"/>
              <a:gd name="connsiteY1" fmla="*/ 384 h 3289107"/>
              <a:gd name="connsiteX2" fmla="*/ 2368 w 2702905"/>
              <a:gd name="connsiteY2" fmla="*/ 1304250 h 3289107"/>
              <a:gd name="connsiteX3" fmla="*/ 662767 w 2702905"/>
              <a:gd name="connsiteY3" fmla="*/ 3255816 h 3289107"/>
              <a:gd name="connsiteX4" fmla="*/ 997198 w 2702905"/>
              <a:gd name="connsiteY4" fmla="*/ 2324483 h 3289107"/>
              <a:gd name="connsiteX5" fmla="*/ 1572934 w 2702905"/>
              <a:gd name="connsiteY5" fmla="*/ 1947718 h 3289107"/>
              <a:gd name="connsiteX6" fmla="*/ 2643969 w 2702905"/>
              <a:gd name="connsiteY6" fmla="*/ 1427017 h 3289107"/>
              <a:gd name="connsiteX0" fmla="*/ 2643969 w 2666037"/>
              <a:gd name="connsiteY0" fmla="*/ 1427017 h 3289107"/>
              <a:gd name="connsiteX1" fmla="*/ 760135 w 2666037"/>
              <a:gd name="connsiteY1" fmla="*/ 384 h 3289107"/>
              <a:gd name="connsiteX2" fmla="*/ 2368 w 2666037"/>
              <a:gd name="connsiteY2" fmla="*/ 1304250 h 3289107"/>
              <a:gd name="connsiteX3" fmla="*/ 662767 w 2666037"/>
              <a:gd name="connsiteY3" fmla="*/ 3255816 h 3289107"/>
              <a:gd name="connsiteX4" fmla="*/ 997198 w 2666037"/>
              <a:gd name="connsiteY4" fmla="*/ 2324483 h 3289107"/>
              <a:gd name="connsiteX5" fmla="*/ 1572934 w 2666037"/>
              <a:gd name="connsiteY5" fmla="*/ 1947718 h 3289107"/>
              <a:gd name="connsiteX6" fmla="*/ 2643969 w 2666037"/>
              <a:gd name="connsiteY6" fmla="*/ 1427017 h 3289107"/>
              <a:gd name="connsiteX0" fmla="*/ 2572003 w 2594812"/>
              <a:gd name="connsiteY0" fmla="*/ 1456852 h 3289309"/>
              <a:gd name="connsiteX1" fmla="*/ 760135 w 2594812"/>
              <a:gd name="connsiteY1" fmla="*/ 586 h 3289309"/>
              <a:gd name="connsiteX2" fmla="*/ 2368 w 2594812"/>
              <a:gd name="connsiteY2" fmla="*/ 1304452 h 3289309"/>
              <a:gd name="connsiteX3" fmla="*/ 662767 w 2594812"/>
              <a:gd name="connsiteY3" fmla="*/ 3256018 h 3289309"/>
              <a:gd name="connsiteX4" fmla="*/ 997198 w 2594812"/>
              <a:gd name="connsiteY4" fmla="*/ 2324685 h 3289309"/>
              <a:gd name="connsiteX5" fmla="*/ 1572934 w 2594812"/>
              <a:gd name="connsiteY5" fmla="*/ 1947920 h 3289309"/>
              <a:gd name="connsiteX6" fmla="*/ 2572003 w 2594812"/>
              <a:gd name="connsiteY6" fmla="*/ 1456852 h 3289309"/>
              <a:gd name="connsiteX0" fmla="*/ 2572003 w 2594148"/>
              <a:gd name="connsiteY0" fmla="*/ 1456852 h 3289309"/>
              <a:gd name="connsiteX1" fmla="*/ 760135 w 2594148"/>
              <a:gd name="connsiteY1" fmla="*/ 586 h 3289309"/>
              <a:gd name="connsiteX2" fmla="*/ 2368 w 2594148"/>
              <a:gd name="connsiteY2" fmla="*/ 1304452 h 3289309"/>
              <a:gd name="connsiteX3" fmla="*/ 662767 w 2594148"/>
              <a:gd name="connsiteY3" fmla="*/ 3256018 h 3289309"/>
              <a:gd name="connsiteX4" fmla="*/ 997198 w 2594148"/>
              <a:gd name="connsiteY4" fmla="*/ 2324685 h 3289309"/>
              <a:gd name="connsiteX5" fmla="*/ 1572934 w 2594148"/>
              <a:gd name="connsiteY5" fmla="*/ 1947920 h 3289309"/>
              <a:gd name="connsiteX6" fmla="*/ 2572003 w 2594148"/>
              <a:gd name="connsiteY6" fmla="*/ 1456852 h 3289309"/>
              <a:gd name="connsiteX0" fmla="*/ 2572003 w 2596870"/>
              <a:gd name="connsiteY0" fmla="*/ 1457056 h 3289513"/>
              <a:gd name="connsiteX1" fmla="*/ 760135 w 2596870"/>
              <a:gd name="connsiteY1" fmla="*/ 790 h 3289513"/>
              <a:gd name="connsiteX2" fmla="*/ 2368 w 2596870"/>
              <a:gd name="connsiteY2" fmla="*/ 1304656 h 3289513"/>
              <a:gd name="connsiteX3" fmla="*/ 662767 w 2596870"/>
              <a:gd name="connsiteY3" fmla="*/ 3256222 h 3289513"/>
              <a:gd name="connsiteX4" fmla="*/ 997198 w 2596870"/>
              <a:gd name="connsiteY4" fmla="*/ 2324889 h 3289513"/>
              <a:gd name="connsiteX5" fmla="*/ 1572934 w 2596870"/>
              <a:gd name="connsiteY5" fmla="*/ 1948124 h 3289513"/>
              <a:gd name="connsiteX6" fmla="*/ 2572003 w 2596870"/>
              <a:gd name="connsiteY6" fmla="*/ 1457056 h 3289513"/>
              <a:gd name="connsiteX0" fmla="*/ 2572003 w 2594971"/>
              <a:gd name="connsiteY0" fmla="*/ 1456284 h 3288741"/>
              <a:gd name="connsiteX1" fmla="*/ 760135 w 2594971"/>
              <a:gd name="connsiteY1" fmla="*/ 18 h 3288741"/>
              <a:gd name="connsiteX2" fmla="*/ 2368 w 2594971"/>
              <a:gd name="connsiteY2" fmla="*/ 1303884 h 3288741"/>
              <a:gd name="connsiteX3" fmla="*/ 662767 w 2594971"/>
              <a:gd name="connsiteY3" fmla="*/ 3255450 h 3288741"/>
              <a:gd name="connsiteX4" fmla="*/ 997198 w 2594971"/>
              <a:gd name="connsiteY4" fmla="*/ 2324117 h 3288741"/>
              <a:gd name="connsiteX5" fmla="*/ 1572934 w 2594971"/>
              <a:gd name="connsiteY5" fmla="*/ 1947352 h 3288741"/>
              <a:gd name="connsiteX6" fmla="*/ 2572003 w 2594971"/>
              <a:gd name="connsiteY6" fmla="*/ 1456284 h 3288741"/>
              <a:gd name="connsiteX0" fmla="*/ 2572003 w 2595628"/>
              <a:gd name="connsiteY0" fmla="*/ 1456444 h 3288901"/>
              <a:gd name="connsiteX1" fmla="*/ 760135 w 2595628"/>
              <a:gd name="connsiteY1" fmla="*/ 178 h 3288901"/>
              <a:gd name="connsiteX2" fmla="*/ 2368 w 2595628"/>
              <a:gd name="connsiteY2" fmla="*/ 1304044 h 3288901"/>
              <a:gd name="connsiteX3" fmla="*/ 662767 w 2595628"/>
              <a:gd name="connsiteY3" fmla="*/ 3255610 h 3288901"/>
              <a:gd name="connsiteX4" fmla="*/ 997198 w 2595628"/>
              <a:gd name="connsiteY4" fmla="*/ 2324277 h 3288901"/>
              <a:gd name="connsiteX5" fmla="*/ 1572934 w 2595628"/>
              <a:gd name="connsiteY5" fmla="*/ 1947512 h 3288901"/>
              <a:gd name="connsiteX6" fmla="*/ 2572003 w 2595628"/>
              <a:gd name="connsiteY6" fmla="*/ 1456444 h 3288901"/>
              <a:gd name="connsiteX0" fmla="*/ 2572003 w 2635508"/>
              <a:gd name="connsiteY0" fmla="*/ 1456452 h 3288909"/>
              <a:gd name="connsiteX1" fmla="*/ 760135 w 2635508"/>
              <a:gd name="connsiteY1" fmla="*/ 186 h 3288909"/>
              <a:gd name="connsiteX2" fmla="*/ 2368 w 2635508"/>
              <a:gd name="connsiteY2" fmla="*/ 1304052 h 3288909"/>
              <a:gd name="connsiteX3" fmla="*/ 662767 w 2635508"/>
              <a:gd name="connsiteY3" fmla="*/ 3255618 h 3288909"/>
              <a:gd name="connsiteX4" fmla="*/ 997198 w 2635508"/>
              <a:gd name="connsiteY4" fmla="*/ 2324285 h 3288909"/>
              <a:gd name="connsiteX5" fmla="*/ 1572934 w 2635508"/>
              <a:gd name="connsiteY5" fmla="*/ 1947520 h 3288909"/>
              <a:gd name="connsiteX6" fmla="*/ 2572003 w 2635508"/>
              <a:gd name="connsiteY6" fmla="*/ 1456452 h 3288909"/>
              <a:gd name="connsiteX0" fmla="*/ 2508503 w 2571768"/>
              <a:gd name="connsiteY0" fmla="*/ 1516640 h 3289830"/>
              <a:gd name="connsiteX1" fmla="*/ 760135 w 2571768"/>
              <a:gd name="connsiteY1" fmla="*/ 1107 h 3289830"/>
              <a:gd name="connsiteX2" fmla="*/ 2368 w 2571768"/>
              <a:gd name="connsiteY2" fmla="*/ 1304973 h 3289830"/>
              <a:gd name="connsiteX3" fmla="*/ 662767 w 2571768"/>
              <a:gd name="connsiteY3" fmla="*/ 3256539 h 3289830"/>
              <a:gd name="connsiteX4" fmla="*/ 997198 w 2571768"/>
              <a:gd name="connsiteY4" fmla="*/ 2325206 h 3289830"/>
              <a:gd name="connsiteX5" fmla="*/ 1572934 w 2571768"/>
              <a:gd name="connsiteY5" fmla="*/ 1948441 h 3289830"/>
              <a:gd name="connsiteX6" fmla="*/ 2508503 w 2571768"/>
              <a:gd name="connsiteY6" fmla="*/ 1516640 h 3289830"/>
              <a:gd name="connsiteX0" fmla="*/ 2508503 w 2574638"/>
              <a:gd name="connsiteY0" fmla="*/ 1515625 h 3288815"/>
              <a:gd name="connsiteX1" fmla="*/ 760135 w 2574638"/>
              <a:gd name="connsiteY1" fmla="*/ 92 h 3288815"/>
              <a:gd name="connsiteX2" fmla="*/ 2368 w 2574638"/>
              <a:gd name="connsiteY2" fmla="*/ 1303958 h 3288815"/>
              <a:gd name="connsiteX3" fmla="*/ 662767 w 2574638"/>
              <a:gd name="connsiteY3" fmla="*/ 3255524 h 3288815"/>
              <a:gd name="connsiteX4" fmla="*/ 997198 w 2574638"/>
              <a:gd name="connsiteY4" fmla="*/ 2324191 h 3288815"/>
              <a:gd name="connsiteX5" fmla="*/ 1572934 w 2574638"/>
              <a:gd name="connsiteY5" fmla="*/ 1947426 h 3288815"/>
              <a:gd name="connsiteX6" fmla="*/ 2508503 w 2574638"/>
              <a:gd name="connsiteY6" fmla="*/ 1515625 h 3288815"/>
              <a:gd name="connsiteX0" fmla="*/ 2508503 w 2573699"/>
              <a:gd name="connsiteY0" fmla="*/ 1515535 h 3288725"/>
              <a:gd name="connsiteX1" fmla="*/ 760135 w 2573699"/>
              <a:gd name="connsiteY1" fmla="*/ 2 h 3288725"/>
              <a:gd name="connsiteX2" fmla="*/ 2368 w 2573699"/>
              <a:gd name="connsiteY2" fmla="*/ 1303868 h 3288725"/>
              <a:gd name="connsiteX3" fmla="*/ 662767 w 2573699"/>
              <a:gd name="connsiteY3" fmla="*/ 3255434 h 3288725"/>
              <a:gd name="connsiteX4" fmla="*/ 997198 w 2573699"/>
              <a:gd name="connsiteY4" fmla="*/ 2324101 h 3288725"/>
              <a:gd name="connsiteX5" fmla="*/ 1572934 w 2573699"/>
              <a:gd name="connsiteY5" fmla="*/ 1947336 h 3288725"/>
              <a:gd name="connsiteX6" fmla="*/ 2508503 w 2573699"/>
              <a:gd name="connsiteY6" fmla="*/ 1515535 h 3288725"/>
              <a:gd name="connsiteX0" fmla="*/ 2508503 w 2547394"/>
              <a:gd name="connsiteY0" fmla="*/ 1515535 h 3288725"/>
              <a:gd name="connsiteX1" fmla="*/ 760135 w 2547394"/>
              <a:gd name="connsiteY1" fmla="*/ 2 h 3288725"/>
              <a:gd name="connsiteX2" fmla="*/ 2368 w 2547394"/>
              <a:gd name="connsiteY2" fmla="*/ 1303868 h 3288725"/>
              <a:gd name="connsiteX3" fmla="*/ 662767 w 2547394"/>
              <a:gd name="connsiteY3" fmla="*/ 3255434 h 3288725"/>
              <a:gd name="connsiteX4" fmla="*/ 997198 w 2547394"/>
              <a:gd name="connsiteY4" fmla="*/ 2324101 h 3288725"/>
              <a:gd name="connsiteX5" fmla="*/ 1572934 w 2547394"/>
              <a:gd name="connsiteY5" fmla="*/ 1947336 h 3288725"/>
              <a:gd name="connsiteX6" fmla="*/ 2508503 w 2547394"/>
              <a:gd name="connsiteY6" fmla="*/ 1515535 h 3288725"/>
              <a:gd name="connsiteX0" fmla="*/ 2508503 w 2548112"/>
              <a:gd name="connsiteY0" fmla="*/ 1515538 h 3288728"/>
              <a:gd name="connsiteX1" fmla="*/ 760135 w 2548112"/>
              <a:gd name="connsiteY1" fmla="*/ 5 h 3288728"/>
              <a:gd name="connsiteX2" fmla="*/ 2368 w 2548112"/>
              <a:gd name="connsiteY2" fmla="*/ 1303871 h 3288728"/>
              <a:gd name="connsiteX3" fmla="*/ 662767 w 2548112"/>
              <a:gd name="connsiteY3" fmla="*/ 3255437 h 3288728"/>
              <a:gd name="connsiteX4" fmla="*/ 997198 w 2548112"/>
              <a:gd name="connsiteY4" fmla="*/ 2324104 h 3288728"/>
              <a:gd name="connsiteX5" fmla="*/ 1572934 w 2548112"/>
              <a:gd name="connsiteY5" fmla="*/ 1947339 h 3288728"/>
              <a:gd name="connsiteX6" fmla="*/ 2508503 w 2548112"/>
              <a:gd name="connsiteY6" fmla="*/ 1515538 h 3288728"/>
              <a:gd name="connsiteX0" fmla="*/ 2508503 w 2540869"/>
              <a:gd name="connsiteY0" fmla="*/ 1515538 h 3288728"/>
              <a:gd name="connsiteX1" fmla="*/ 760135 w 2540869"/>
              <a:gd name="connsiteY1" fmla="*/ 5 h 3288728"/>
              <a:gd name="connsiteX2" fmla="*/ 2368 w 2540869"/>
              <a:gd name="connsiteY2" fmla="*/ 1303871 h 3288728"/>
              <a:gd name="connsiteX3" fmla="*/ 662767 w 2540869"/>
              <a:gd name="connsiteY3" fmla="*/ 3255437 h 3288728"/>
              <a:gd name="connsiteX4" fmla="*/ 997198 w 2540869"/>
              <a:gd name="connsiteY4" fmla="*/ 2324104 h 3288728"/>
              <a:gd name="connsiteX5" fmla="*/ 1572934 w 2540869"/>
              <a:gd name="connsiteY5" fmla="*/ 1947339 h 3288728"/>
              <a:gd name="connsiteX6" fmla="*/ 2508503 w 2540869"/>
              <a:gd name="connsiteY6" fmla="*/ 1515538 h 3288728"/>
              <a:gd name="connsiteX0" fmla="*/ 2550836 w 2580920"/>
              <a:gd name="connsiteY0" fmla="*/ 1499542 h 3289665"/>
              <a:gd name="connsiteX1" fmla="*/ 760135 w 2580920"/>
              <a:gd name="connsiteY1" fmla="*/ 942 h 3289665"/>
              <a:gd name="connsiteX2" fmla="*/ 2368 w 2580920"/>
              <a:gd name="connsiteY2" fmla="*/ 1304808 h 3289665"/>
              <a:gd name="connsiteX3" fmla="*/ 662767 w 2580920"/>
              <a:gd name="connsiteY3" fmla="*/ 3256374 h 3289665"/>
              <a:gd name="connsiteX4" fmla="*/ 997198 w 2580920"/>
              <a:gd name="connsiteY4" fmla="*/ 2325041 h 3289665"/>
              <a:gd name="connsiteX5" fmla="*/ 1572934 w 2580920"/>
              <a:gd name="connsiteY5" fmla="*/ 1948276 h 3289665"/>
              <a:gd name="connsiteX6" fmla="*/ 2550836 w 2580920"/>
              <a:gd name="connsiteY6" fmla="*/ 1499542 h 3289665"/>
              <a:gd name="connsiteX0" fmla="*/ 2550836 w 2581260"/>
              <a:gd name="connsiteY0" fmla="*/ 1498668 h 3288791"/>
              <a:gd name="connsiteX1" fmla="*/ 760135 w 2581260"/>
              <a:gd name="connsiteY1" fmla="*/ 68 h 3288791"/>
              <a:gd name="connsiteX2" fmla="*/ 2368 w 2581260"/>
              <a:gd name="connsiteY2" fmla="*/ 1303934 h 3288791"/>
              <a:gd name="connsiteX3" fmla="*/ 662767 w 2581260"/>
              <a:gd name="connsiteY3" fmla="*/ 3255500 h 3288791"/>
              <a:gd name="connsiteX4" fmla="*/ 997198 w 2581260"/>
              <a:gd name="connsiteY4" fmla="*/ 2324167 h 3288791"/>
              <a:gd name="connsiteX5" fmla="*/ 1572934 w 2581260"/>
              <a:gd name="connsiteY5" fmla="*/ 1947402 h 3288791"/>
              <a:gd name="connsiteX6" fmla="*/ 2550836 w 2581260"/>
              <a:gd name="connsiteY6" fmla="*/ 1498668 h 3288791"/>
              <a:gd name="connsiteX0" fmla="*/ 2550836 w 2565831"/>
              <a:gd name="connsiteY0" fmla="*/ 1498668 h 3288791"/>
              <a:gd name="connsiteX1" fmla="*/ 760135 w 2565831"/>
              <a:gd name="connsiteY1" fmla="*/ 68 h 3288791"/>
              <a:gd name="connsiteX2" fmla="*/ 2368 w 2565831"/>
              <a:gd name="connsiteY2" fmla="*/ 1303934 h 3288791"/>
              <a:gd name="connsiteX3" fmla="*/ 662767 w 2565831"/>
              <a:gd name="connsiteY3" fmla="*/ 3255500 h 3288791"/>
              <a:gd name="connsiteX4" fmla="*/ 997198 w 2565831"/>
              <a:gd name="connsiteY4" fmla="*/ 2324167 h 3288791"/>
              <a:gd name="connsiteX5" fmla="*/ 1572934 w 2565831"/>
              <a:gd name="connsiteY5" fmla="*/ 1947402 h 3288791"/>
              <a:gd name="connsiteX6" fmla="*/ 2550836 w 2565831"/>
              <a:gd name="connsiteY6" fmla="*/ 1498668 h 3288791"/>
              <a:gd name="connsiteX0" fmla="*/ 2572002 w 2586658"/>
              <a:gd name="connsiteY0" fmla="*/ 1469651 h 3289407"/>
              <a:gd name="connsiteX1" fmla="*/ 760135 w 2586658"/>
              <a:gd name="connsiteY1" fmla="*/ 684 h 3289407"/>
              <a:gd name="connsiteX2" fmla="*/ 2368 w 2586658"/>
              <a:gd name="connsiteY2" fmla="*/ 1304550 h 3289407"/>
              <a:gd name="connsiteX3" fmla="*/ 662767 w 2586658"/>
              <a:gd name="connsiteY3" fmla="*/ 3256116 h 3289407"/>
              <a:gd name="connsiteX4" fmla="*/ 997198 w 2586658"/>
              <a:gd name="connsiteY4" fmla="*/ 2324783 h 3289407"/>
              <a:gd name="connsiteX5" fmla="*/ 1572934 w 2586658"/>
              <a:gd name="connsiteY5" fmla="*/ 1948018 h 3289407"/>
              <a:gd name="connsiteX6" fmla="*/ 2572002 w 2586658"/>
              <a:gd name="connsiteY6" fmla="*/ 1469651 h 3289407"/>
              <a:gd name="connsiteX0" fmla="*/ 2572002 w 2586447"/>
              <a:gd name="connsiteY0" fmla="*/ 1469492 h 3289248"/>
              <a:gd name="connsiteX1" fmla="*/ 760135 w 2586447"/>
              <a:gd name="connsiteY1" fmla="*/ 525 h 3289248"/>
              <a:gd name="connsiteX2" fmla="*/ 2368 w 2586447"/>
              <a:gd name="connsiteY2" fmla="*/ 1304391 h 3289248"/>
              <a:gd name="connsiteX3" fmla="*/ 662767 w 2586447"/>
              <a:gd name="connsiteY3" fmla="*/ 3255957 h 3289248"/>
              <a:gd name="connsiteX4" fmla="*/ 997198 w 2586447"/>
              <a:gd name="connsiteY4" fmla="*/ 2324624 h 3289248"/>
              <a:gd name="connsiteX5" fmla="*/ 1572934 w 2586447"/>
              <a:gd name="connsiteY5" fmla="*/ 1947859 h 3289248"/>
              <a:gd name="connsiteX6" fmla="*/ 2572002 w 2586447"/>
              <a:gd name="connsiteY6" fmla="*/ 1469492 h 3289248"/>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552"/>
              <a:gd name="connsiteY0" fmla="*/ 1470450 h 3290206"/>
              <a:gd name="connsiteX1" fmla="*/ 760135 w 2586552"/>
              <a:gd name="connsiteY1" fmla="*/ 1483 h 3290206"/>
              <a:gd name="connsiteX2" fmla="*/ 2368 w 2586552"/>
              <a:gd name="connsiteY2" fmla="*/ 1305349 h 3290206"/>
              <a:gd name="connsiteX3" fmla="*/ 662767 w 2586552"/>
              <a:gd name="connsiteY3" fmla="*/ 3256915 h 3290206"/>
              <a:gd name="connsiteX4" fmla="*/ 997198 w 2586552"/>
              <a:gd name="connsiteY4" fmla="*/ 2325582 h 3290206"/>
              <a:gd name="connsiteX5" fmla="*/ 1572934 w 2586552"/>
              <a:gd name="connsiteY5" fmla="*/ 1948817 h 3290206"/>
              <a:gd name="connsiteX6" fmla="*/ 2572002 w 2586552"/>
              <a:gd name="connsiteY6" fmla="*/ 1470450 h 3290206"/>
              <a:gd name="connsiteX0" fmla="*/ 2572002 w 2627173"/>
              <a:gd name="connsiteY0" fmla="*/ 1470345 h 3290101"/>
              <a:gd name="connsiteX1" fmla="*/ 760135 w 2627173"/>
              <a:gd name="connsiteY1" fmla="*/ 1378 h 3290101"/>
              <a:gd name="connsiteX2" fmla="*/ 2368 w 2627173"/>
              <a:gd name="connsiteY2" fmla="*/ 1305244 h 3290101"/>
              <a:gd name="connsiteX3" fmla="*/ 662767 w 2627173"/>
              <a:gd name="connsiteY3" fmla="*/ 3256810 h 3290101"/>
              <a:gd name="connsiteX4" fmla="*/ 997198 w 2627173"/>
              <a:gd name="connsiteY4" fmla="*/ 2325477 h 3290101"/>
              <a:gd name="connsiteX5" fmla="*/ 1572934 w 2627173"/>
              <a:gd name="connsiteY5" fmla="*/ 1948712 h 3290101"/>
              <a:gd name="connsiteX6" fmla="*/ 2572002 w 2627173"/>
              <a:gd name="connsiteY6" fmla="*/ 1470345 h 3290101"/>
              <a:gd name="connsiteX0" fmla="*/ 2538135 w 2594406"/>
              <a:gd name="connsiteY0" fmla="*/ 1486904 h 3289727"/>
              <a:gd name="connsiteX1" fmla="*/ 760135 w 2594406"/>
              <a:gd name="connsiteY1" fmla="*/ 1004 h 3289727"/>
              <a:gd name="connsiteX2" fmla="*/ 2368 w 2594406"/>
              <a:gd name="connsiteY2" fmla="*/ 1304870 h 3289727"/>
              <a:gd name="connsiteX3" fmla="*/ 662767 w 2594406"/>
              <a:gd name="connsiteY3" fmla="*/ 3256436 h 3289727"/>
              <a:gd name="connsiteX4" fmla="*/ 997198 w 2594406"/>
              <a:gd name="connsiteY4" fmla="*/ 2325103 h 3289727"/>
              <a:gd name="connsiteX5" fmla="*/ 1572934 w 2594406"/>
              <a:gd name="connsiteY5" fmla="*/ 1948338 h 3289727"/>
              <a:gd name="connsiteX6" fmla="*/ 2538135 w 2594406"/>
              <a:gd name="connsiteY6" fmla="*/ 1486904 h 3289727"/>
              <a:gd name="connsiteX0" fmla="*/ 2538135 w 2597361"/>
              <a:gd name="connsiteY0" fmla="*/ 1485929 h 3288752"/>
              <a:gd name="connsiteX1" fmla="*/ 760135 w 2597361"/>
              <a:gd name="connsiteY1" fmla="*/ 29 h 3288752"/>
              <a:gd name="connsiteX2" fmla="*/ 2368 w 2597361"/>
              <a:gd name="connsiteY2" fmla="*/ 1303895 h 3288752"/>
              <a:gd name="connsiteX3" fmla="*/ 662767 w 2597361"/>
              <a:gd name="connsiteY3" fmla="*/ 3255461 h 3288752"/>
              <a:gd name="connsiteX4" fmla="*/ 997198 w 2597361"/>
              <a:gd name="connsiteY4" fmla="*/ 2324128 h 3288752"/>
              <a:gd name="connsiteX5" fmla="*/ 1572934 w 2597361"/>
              <a:gd name="connsiteY5" fmla="*/ 1947363 h 3288752"/>
              <a:gd name="connsiteX6" fmla="*/ 2538135 w 2597361"/>
              <a:gd name="connsiteY6" fmla="*/ 1485929 h 3288752"/>
              <a:gd name="connsiteX0" fmla="*/ 2538135 w 2595320"/>
              <a:gd name="connsiteY0" fmla="*/ 1487110 h 3289933"/>
              <a:gd name="connsiteX1" fmla="*/ 760135 w 2595320"/>
              <a:gd name="connsiteY1" fmla="*/ 1210 h 3289933"/>
              <a:gd name="connsiteX2" fmla="*/ 2368 w 2595320"/>
              <a:gd name="connsiteY2" fmla="*/ 1305076 h 3289933"/>
              <a:gd name="connsiteX3" fmla="*/ 662767 w 2595320"/>
              <a:gd name="connsiteY3" fmla="*/ 3256642 h 3289933"/>
              <a:gd name="connsiteX4" fmla="*/ 997198 w 2595320"/>
              <a:gd name="connsiteY4" fmla="*/ 2325309 h 3289933"/>
              <a:gd name="connsiteX5" fmla="*/ 1572934 w 2595320"/>
              <a:gd name="connsiteY5" fmla="*/ 1948544 h 3289933"/>
              <a:gd name="connsiteX6" fmla="*/ 2538135 w 2595320"/>
              <a:gd name="connsiteY6" fmla="*/ 1487110 h 3289933"/>
              <a:gd name="connsiteX0" fmla="*/ 2546601 w 2602676"/>
              <a:gd name="connsiteY0" fmla="*/ 1474074 h 3289597"/>
              <a:gd name="connsiteX1" fmla="*/ 760135 w 2602676"/>
              <a:gd name="connsiteY1" fmla="*/ 874 h 3289597"/>
              <a:gd name="connsiteX2" fmla="*/ 2368 w 2602676"/>
              <a:gd name="connsiteY2" fmla="*/ 1304740 h 3289597"/>
              <a:gd name="connsiteX3" fmla="*/ 662767 w 2602676"/>
              <a:gd name="connsiteY3" fmla="*/ 3256306 h 3289597"/>
              <a:gd name="connsiteX4" fmla="*/ 997198 w 2602676"/>
              <a:gd name="connsiteY4" fmla="*/ 2324973 h 3289597"/>
              <a:gd name="connsiteX5" fmla="*/ 1572934 w 2602676"/>
              <a:gd name="connsiteY5" fmla="*/ 1948208 h 3289597"/>
              <a:gd name="connsiteX6" fmla="*/ 2546601 w 2602676"/>
              <a:gd name="connsiteY6" fmla="*/ 1474074 h 3289597"/>
              <a:gd name="connsiteX0" fmla="*/ 2546601 w 2604641"/>
              <a:gd name="connsiteY0" fmla="*/ 1473202 h 3288725"/>
              <a:gd name="connsiteX1" fmla="*/ 760135 w 2604641"/>
              <a:gd name="connsiteY1" fmla="*/ 2 h 3288725"/>
              <a:gd name="connsiteX2" fmla="*/ 2368 w 2604641"/>
              <a:gd name="connsiteY2" fmla="*/ 1303868 h 3288725"/>
              <a:gd name="connsiteX3" fmla="*/ 662767 w 2604641"/>
              <a:gd name="connsiteY3" fmla="*/ 3255434 h 3288725"/>
              <a:gd name="connsiteX4" fmla="*/ 997198 w 2604641"/>
              <a:gd name="connsiteY4" fmla="*/ 2324101 h 3288725"/>
              <a:gd name="connsiteX5" fmla="*/ 1572934 w 2604641"/>
              <a:gd name="connsiteY5" fmla="*/ 1947336 h 3288725"/>
              <a:gd name="connsiteX6" fmla="*/ 2546601 w 2604641"/>
              <a:gd name="connsiteY6" fmla="*/ 1473202 h 3288725"/>
              <a:gd name="connsiteX0" fmla="*/ 2546601 w 2603700"/>
              <a:gd name="connsiteY0" fmla="*/ 1474315 h 3289838"/>
              <a:gd name="connsiteX1" fmla="*/ 760135 w 2603700"/>
              <a:gd name="connsiteY1" fmla="*/ 1115 h 3289838"/>
              <a:gd name="connsiteX2" fmla="*/ 2368 w 2603700"/>
              <a:gd name="connsiteY2" fmla="*/ 1304981 h 3289838"/>
              <a:gd name="connsiteX3" fmla="*/ 662767 w 2603700"/>
              <a:gd name="connsiteY3" fmla="*/ 3256547 h 3289838"/>
              <a:gd name="connsiteX4" fmla="*/ 997198 w 2603700"/>
              <a:gd name="connsiteY4" fmla="*/ 2325214 h 3289838"/>
              <a:gd name="connsiteX5" fmla="*/ 1572934 w 2603700"/>
              <a:gd name="connsiteY5" fmla="*/ 1948449 h 3289838"/>
              <a:gd name="connsiteX6" fmla="*/ 2546601 w 2603700"/>
              <a:gd name="connsiteY6" fmla="*/ 1474315 h 3289838"/>
              <a:gd name="connsiteX0" fmla="*/ 2538134 w 2594405"/>
              <a:gd name="connsiteY0" fmla="*/ 1474074 h 3289597"/>
              <a:gd name="connsiteX1" fmla="*/ 760135 w 2594405"/>
              <a:gd name="connsiteY1" fmla="*/ 874 h 3289597"/>
              <a:gd name="connsiteX2" fmla="*/ 2368 w 2594405"/>
              <a:gd name="connsiteY2" fmla="*/ 1304740 h 3289597"/>
              <a:gd name="connsiteX3" fmla="*/ 662767 w 2594405"/>
              <a:gd name="connsiteY3" fmla="*/ 3256306 h 3289597"/>
              <a:gd name="connsiteX4" fmla="*/ 997198 w 2594405"/>
              <a:gd name="connsiteY4" fmla="*/ 2324973 h 3289597"/>
              <a:gd name="connsiteX5" fmla="*/ 1572934 w 2594405"/>
              <a:gd name="connsiteY5" fmla="*/ 1948208 h 3289597"/>
              <a:gd name="connsiteX6" fmla="*/ 2538134 w 2594405"/>
              <a:gd name="connsiteY6" fmla="*/ 1474074 h 3289597"/>
              <a:gd name="connsiteX0" fmla="*/ 2538134 w 2594973"/>
              <a:gd name="connsiteY0" fmla="*/ 1473321 h 3288844"/>
              <a:gd name="connsiteX1" fmla="*/ 760135 w 2594973"/>
              <a:gd name="connsiteY1" fmla="*/ 121 h 3288844"/>
              <a:gd name="connsiteX2" fmla="*/ 2368 w 2594973"/>
              <a:gd name="connsiteY2" fmla="*/ 1303987 h 3288844"/>
              <a:gd name="connsiteX3" fmla="*/ 662767 w 2594973"/>
              <a:gd name="connsiteY3" fmla="*/ 3255553 h 3288844"/>
              <a:gd name="connsiteX4" fmla="*/ 997198 w 2594973"/>
              <a:gd name="connsiteY4" fmla="*/ 2324220 h 3288844"/>
              <a:gd name="connsiteX5" fmla="*/ 1572934 w 2594973"/>
              <a:gd name="connsiteY5" fmla="*/ 1947455 h 3288844"/>
              <a:gd name="connsiteX6" fmla="*/ 2538134 w 2594973"/>
              <a:gd name="connsiteY6" fmla="*/ 1473321 h 3288844"/>
              <a:gd name="connsiteX0" fmla="*/ 2529667 w 2586134"/>
              <a:gd name="connsiteY0" fmla="*/ 1482626 h 3289682"/>
              <a:gd name="connsiteX1" fmla="*/ 760135 w 2586134"/>
              <a:gd name="connsiteY1" fmla="*/ 959 h 3289682"/>
              <a:gd name="connsiteX2" fmla="*/ 2368 w 2586134"/>
              <a:gd name="connsiteY2" fmla="*/ 1304825 h 3289682"/>
              <a:gd name="connsiteX3" fmla="*/ 662767 w 2586134"/>
              <a:gd name="connsiteY3" fmla="*/ 3256391 h 3289682"/>
              <a:gd name="connsiteX4" fmla="*/ 997198 w 2586134"/>
              <a:gd name="connsiteY4" fmla="*/ 2325058 h 3289682"/>
              <a:gd name="connsiteX5" fmla="*/ 1572934 w 2586134"/>
              <a:gd name="connsiteY5" fmla="*/ 1948293 h 3289682"/>
              <a:gd name="connsiteX6" fmla="*/ 2529667 w 2586134"/>
              <a:gd name="connsiteY6" fmla="*/ 1482626 h 3289682"/>
              <a:gd name="connsiteX0" fmla="*/ 2529667 w 2587526"/>
              <a:gd name="connsiteY0" fmla="*/ 1481935 h 3288991"/>
              <a:gd name="connsiteX1" fmla="*/ 760135 w 2587526"/>
              <a:gd name="connsiteY1" fmla="*/ 268 h 3288991"/>
              <a:gd name="connsiteX2" fmla="*/ 2368 w 2587526"/>
              <a:gd name="connsiteY2" fmla="*/ 1304134 h 3288991"/>
              <a:gd name="connsiteX3" fmla="*/ 662767 w 2587526"/>
              <a:gd name="connsiteY3" fmla="*/ 3255700 h 3288991"/>
              <a:gd name="connsiteX4" fmla="*/ 997198 w 2587526"/>
              <a:gd name="connsiteY4" fmla="*/ 2324367 h 3288991"/>
              <a:gd name="connsiteX5" fmla="*/ 1572934 w 2587526"/>
              <a:gd name="connsiteY5" fmla="*/ 1947602 h 3288991"/>
              <a:gd name="connsiteX6" fmla="*/ 2529667 w 2587526"/>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899" h="3288982">
                <a:moveTo>
                  <a:pt x="2529667" y="1481926"/>
                </a:moveTo>
                <a:cubicBezTo>
                  <a:pt x="2957235" y="1263206"/>
                  <a:pt x="1223685" y="-20908"/>
                  <a:pt x="760135" y="259"/>
                </a:cubicBezTo>
                <a:cubicBezTo>
                  <a:pt x="296585" y="21426"/>
                  <a:pt x="53169" y="632436"/>
                  <a:pt x="2368" y="1304125"/>
                </a:cubicBezTo>
                <a:cubicBezTo>
                  <a:pt x="-39965" y="2390681"/>
                  <a:pt x="496962" y="3085652"/>
                  <a:pt x="662767" y="3255691"/>
                </a:cubicBezTo>
                <a:cubicBezTo>
                  <a:pt x="828572" y="3425730"/>
                  <a:pt x="226732" y="2918436"/>
                  <a:pt x="997198" y="2324358"/>
                </a:cubicBezTo>
                <a:cubicBezTo>
                  <a:pt x="1208864" y="2153615"/>
                  <a:pt x="1182760" y="2225582"/>
                  <a:pt x="1572934" y="1947593"/>
                </a:cubicBezTo>
                <a:cubicBezTo>
                  <a:pt x="2046361" y="1654082"/>
                  <a:pt x="2102099" y="1700646"/>
                  <a:pt x="2529667" y="1481926"/>
                </a:cubicBezTo>
                <a:close/>
              </a:path>
            </a:pathLst>
          </a:custGeom>
          <a:gradFill flip="none" rotWithShape="1">
            <a:gsLst>
              <a:gs pos="0">
                <a:srgbClr val="FF8001"/>
              </a:gs>
              <a:gs pos="100000">
                <a:srgbClr val="E75500"/>
              </a:gs>
            </a:gsLst>
            <a:lin ang="18900000" scaled="1"/>
            <a:tileRect/>
          </a:gradFill>
          <a:ln w="12700">
            <a:solidFill>
              <a:srgbClr val="FF8A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7E699EF-E4DF-4206-9DE8-36E0B57946F5}"/>
              </a:ext>
            </a:extLst>
          </p:cNvPr>
          <p:cNvSpPr/>
          <p:nvPr/>
        </p:nvSpPr>
        <p:spPr>
          <a:xfrm rot="10800000">
            <a:off x="6785962" y="1216007"/>
            <a:ext cx="1516182" cy="1454647"/>
          </a:xfrm>
          <a:custGeom>
            <a:avLst/>
            <a:gdLst>
              <a:gd name="connsiteX0" fmla="*/ 89997 w 1514524"/>
              <a:gd name="connsiteY0" fmla="*/ 1463324 h 1472929"/>
              <a:gd name="connsiteX1" fmla="*/ 864697 w 1514524"/>
              <a:gd name="connsiteY1" fmla="*/ 1082324 h 1472929"/>
              <a:gd name="connsiteX2" fmla="*/ 1512397 w 1514524"/>
              <a:gd name="connsiteY2" fmla="*/ 176391 h 1472929"/>
              <a:gd name="connsiteX3" fmla="*/ 1038264 w 1514524"/>
              <a:gd name="connsiteY3" fmla="*/ 45158 h 1472929"/>
              <a:gd name="connsiteX4" fmla="*/ 123864 w 1514524"/>
              <a:gd name="connsiteY4" fmla="*/ 726724 h 1472929"/>
              <a:gd name="connsiteX5" fmla="*/ 89997 w 1514524"/>
              <a:gd name="connsiteY5" fmla="*/ 1463324 h 1472929"/>
              <a:gd name="connsiteX0" fmla="*/ 98443 w 1522970"/>
              <a:gd name="connsiteY0" fmla="*/ 1463324 h 1469787"/>
              <a:gd name="connsiteX1" fmla="*/ 873143 w 1522970"/>
              <a:gd name="connsiteY1" fmla="*/ 1082324 h 1469787"/>
              <a:gd name="connsiteX2" fmla="*/ 1520843 w 1522970"/>
              <a:gd name="connsiteY2" fmla="*/ 176391 h 1469787"/>
              <a:gd name="connsiteX3" fmla="*/ 1046710 w 1522970"/>
              <a:gd name="connsiteY3" fmla="*/ 45158 h 1469787"/>
              <a:gd name="connsiteX4" fmla="*/ 132310 w 1522970"/>
              <a:gd name="connsiteY4" fmla="*/ 726724 h 1469787"/>
              <a:gd name="connsiteX5" fmla="*/ 98443 w 1522970"/>
              <a:gd name="connsiteY5" fmla="*/ 1463324 h 1469787"/>
              <a:gd name="connsiteX0" fmla="*/ 98443 w 1522970"/>
              <a:gd name="connsiteY0" fmla="*/ 1463324 h 1480203"/>
              <a:gd name="connsiteX1" fmla="*/ 873143 w 1522970"/>
              <a:gd name="connsiteY1" fmla="*/ 1082324 h 1480203"/>
              <a:gd name="connsiteX2" fmla="*/ 1520843 w 1522970"/>
              <a:gd name="connsiteY2" fmla="*/ 176391 h 1480203"/>
              <a:gd name="connsiteX3" fmla="*/ 1046710 w 1522970"/>
              <a:gd name="connsiteY3" fmla="*/ 45158 h 1480203"/>
              <a:gd name="connsiteX4" fmla="*/ 132310 w 1522970"/>
              <a:gd name="connsiteY4" fmla="*/ 726724 h 1480203"/>
              <a:gd name="connsiteX5" fmla="*/ 98443 w 1522970"/>
              <a:gd name="connsiteY5" fmla="*/ 1463324 h 1480203"/>
              <a:gd name="connsiteX0" fmla="*/ 105832 w 1530359"/>
              <a:gd name="connsiteY0" fmla="*/ 1463324 h 1480203"/>
              <a:gd name="connsiteX1" fmla="*/ 880532 w 1530359"/>
              <a:gd name="connsiteY1" fmla="*/ 1082324 h 1480203"/>
              <a:gd name="connsiteX2" fmla="*/ 1528232 w 1530359"/>
              <a:gd name="connsiteY2" fmla="*/ 176391 h 1480203"/>
              <a:gd name="connsiteX3" fmla="*/ 1054099 w 1530359"/>
              <a:gd name="connsiteY3" fmla="*/ 45158 h 1480203"/>
              <a:gd name="connsiteX4" fmla="*/ 139699 w 1530359"/>
              <a:gd name="connsiteY4" fmla="*/ 726724 h 1480203"/>
              <a:gd name="connsiteX5" fmla="*/ 105832 w 1530359"/>
              <a:gd name="connsiteY5" fmla="*/ 1463324 h 1480203"/>
              <a:gd name="connsiteX0" fmla="*/ 101359 w 1525886"/>
              <a:gd name="connsiteY0" fmla="*/ 1463324 h 1480203"/>
              <a:gd name="connsiteX1" fmla="*/ 876059 w 1525886"/>
              <a:gd name="connsiteY1" fmla="*/ 1082324 h 1480203"/>
              <a:gd name="connsiteX2" fmla="*/ 1523759 w 1525886"/>
              <a:gd name="connsiteY2" fmla="*/ 176391 h 1480203"/>
              <a:gd name="connsiteX3" fmla="*/ 1049626 w 1525886"/>
              <a:gd name="connsiteY3" fmla="*/ 45158 h 1480203"/>
              <a:gd name="connsiteX4" fmla="*/ 135226 w 1525886"/>
              <a:gd name="connsiteY4" fmla="*/ 726724 h 1480203"/>
              <a:gd name="connsiteX5" fmla="*/ 101359 w 1525886"/>
              <a:gd name="connsiteY5" fmla="*/ 1463324 h 1480203"/>
              <a:gd name="connsiteX0" fmla="*/ 97485 w 1522012"/>
              <a:gd name="connsiteY0" fmla="*/ 1448084 h 1454881"/>
              <a:gd name="connsiteX1" fmla="*/ 872185 w 1522012"/>
              <a:gd name="connsiteY1" fmla="*/ 1082324 h 1454881"/>
              <a:gd name="connsiteX2" fmla="*/ 1519885 w 1522012"/>
              <a:gd name="connsiteY2" fmla="*/ 176391 h 1454881"/>
              <a:gd name="connsiteX3" fmla="*/ 1045752 w 1522012"/>
              <a:gd name="connsiteY3" fmla="*/ 45158 h 1454881"/>
              <a:gd name="connsiteX4" fmla="*/ 131352 w 1522012"/>
              <a:gd name="connsiteY4" fmla="*/ 726724 h 1454881"/>
              <a:gd name="connsiteX5" fmla="*/ 97485 w 1522012"/>
              <a:gd name="connsiteY5" fmla="*/ 1448084 h 1454881"/>
              <a:gd name="connsiteX0" fmla="*/ 107704 w 1506831"/>
              <a:gd name="connsiteY0" fmla="*/ 1443004 h 1449920"/>
              <a:gd name="connsiteX1" fmla="*/ 857004 w 1506831"/>
              <a:gd name="connsiteY1" fmla="*/ 1082324 h 1449920"/>
              <a:gd name="connsiteX2" fmla="*/ 1504704 w 1506831"/>
              <a:gd name="connsiteY2" fmla="*/ 176391 h 1449920"/>
              <a:gd name="connsiteX3" fmla="*/ 1030571 w 1506831"/>
              <a:gd name="connsiteY3" fmla="*/ 45158 h 1449920"/>
              <a:gd name="connsiteX4" fmla="*/ 116171 w 1506831"/>
              <a:gd name="connsiteY4" fmla="*/ 726724 h 1449920"/>
              <a:gd name="connsiteX5" fmla="*/ 107704 w 1506831"/>
              <a:gd name="connsiteY5" fmla="*/ 1443004 h 1449920"/>
              <a:gd name="connsiteX0" fmla="*/ 117527 w 1516654"/>
              <a:gd name="connsiteY0" fmla="*/ 1443004 h 1449920"/>
              <a:gd name="connsiteX1" fmla="*/ 866827 w 1516654"/>
              <a:gd name="connsiteY1" fmla="*/ 1082324 h 1449920"/>
              <a:gd name="connsiteX2" fmla="*/ 1514527 w 1516654"/>
              <a:gd name="connsiteY2" fmla="*/ 176391 h 1449920"/>
              <a:gd name="connsiteX3" fmla="*/ 1040394 w 1516654"/>
              <a:gd name="connsiteY3" fmla="*/ 45158 h 1449920"/>
              <a:gd name="connsiteX4" fmla="*/ 125994 w 1516654"/>
              <a:gd name="connsiteY4" fmla="*/ 726724 h 1449920"/>
              <a:gd name="connsiteX5" fmla="*/ 117527 w 1516654"/>
              <a:gd name="connsiteY5" fmla="*/ 1443004 h 1449920"/>
              <a:gd name="connsiteX0" fmla="*/ 85911 w 1492599"/>
              <a:gd name="connsiteY0" fmla="*/ 1450702 h 1494878"/>
              <a:gd name="connsiteX1" fmla="*/ 596451 w 1492599"/>
              <a:gd name="connsiteY1" fmla="*/ 1283062 h 1494878"/>
              <a:gd name="connsiteX2" fmla="*/ 1482911 w 1492599"/>
              <a:gd name="connsiteY2" fmla="*/ 184089 h 1494878"/>
              <a:gd name="connsiteX3" fmla="*/ 1008778 w 1492599"/>
              <a:gd name="connsiteY3" fmla="*/ 52856 h 1494878"/>
              <a:gd name="connsiteX4" fmla="*/ 94378 w 1492599"/>
              <a:gd name="connsiteY4" fmla="*/ 734422 h 1494878"/>
              <a:gd name="connsiteX5" fmla="*/ 85911 w 1492599"/>
              <a:gd name="connsiteY5" fmla="*/ 1450702 h 1494878"/>
              <a:gd name="connsiteX0" fmla="*/ 85911 w 1500523"/>
              <a:gd name="connsiteY0" fmla="*/ 1494979 h 1539155"/>
              <a:gd name="connsiteX1" fmla="*/ 596451 w 1500523"/>
              <a:gd name="connsiteY1" fmla="*/ 1327339 h 1539155"/>
              <a:gd name="connsiteX2" fmla="*/ 1482911 w 1500523"/>
              <a:gd name="connsiteY2" fmla="*/ 228366 h 1539155"/>
              <a:gd name="connsiteX3" fmla="*/ 1008778 w 1500523"/>
              <a:gd name="connsiteY3" fmla="*/ 97133 h 1539155"/>
              <a:gd name="connsiteX4" fmla="*/ 94378 w 1500523"/>
              <a:gd name="connsiteY4" fmla="*/ 778699 h 1539155"/>
              <a:gd name="connsiteX5" fmla="*/ 85911 w 1500523"/>
              <a:gd name="connsiteY5" fmla="*/ 1494979 h 1539155"/>
              <a:gd name="connsiteX0" fmla="*/ 85911 w 1484306"/>
              <a:gd name="connsiteY0" fmla="*/ 1471782 h 1515958"/>
              <a:gd name="connsiteX1" fmla="*/ 596451 w 1484306"/>
              <a:gd name="connsiteY1" fmla="*/ 1304142 h 1515958"/>
              <a:gd name="connsiteX2" fmla="*/ 1482911 w 1484306"/>
              <a:gd name="connsiteY2" fmla="*/ 205169 h 1515958"/>
              <a:gd name="connsiteX3" fmla="*/ 1008778 w 1484306"/>
              <a:gd name="connsiteY3" fmla="*/ 73936 h 1515958"/>
              <a:gd name="connsiteX4" fmla="*/ 94378 w 1484306"/>
              <a:gd name="connsiteY4" fmla="*/ 755502 h 1515958"/>
              <a:gd name="connsiteX5" fmla="*/ 85911 w 1484306"/>
              <a:gd name="connsiteY5" fmla="*/ 1471782 h 1515958"/>
              <a:gd name="connsiteX0" fmla="*/ 85911 w 1483835"/>
              <a:gd name="connsiteY0" fmla="*/ 1411926 h 1456102"/>
              <a:gd name="connsiteX1" fmla="*/ 596451 w 1483835"/>
              <a:gd name="connsiteY1" fmla="*/ 1244286 h 1456102"/>
              <a:gd name="connsiteX2" fmla="*/ 1482911 w 1483835"/>
              <a:gd name="connsiteY2" fmla="*/ 145313 h 1456102"/>
              <a:gd name="connsiteX3" fmla="*/ 1008778 w 1483835"/>
              <a:gd name="connsiteY3" fmla="*/ 14080 h 1456102"/>
              <a:gd name="connsiteX4" fmla="*/ 94378 w 1483835"/>
              <a:gd name="connsiteY4" fmla="*/ 695646 h 1456102"/>
              <a:gd name="connsiteX5" fmla="*/ 85911 w 1483835"/>
              <a:gd name="connsiteY5" fmla="*/ 1411926 h 1456102"/>
              <a:gd name="connsiteX0" fmla="*/ 85911 w 1488106"/>
              <a:gd name="connsiteY0" fmla="*/ 1397846 h 1442022"/>
              <a:gd name="connsiteX1" fmla="*/ 596451 w 1488106"/>
              <a:gd name="connsiteY1" fmla="*/ 1230206 h 1442022"/>
              <a:gd name="connsiteX2" fmla="*/ 1482911 w 1488106"/>
              <a:gd name="connsiteY2" fmla="*/ 131233 h 1442022"/>
              <a:gd name="connsiteX3" fmla="*/ 1008778 w 1488106"/>
              <a:gd name="connsiteY3" fmla="*/ 0 h 1442022"/>
              <a:gd name="connsiteX4" fmla="*/ 94378 w 1488106"/>
              <a:gd name="connsiteY4" fmla="*/ 681566 h 1442022"/>
              <a:gd name="connsiteX5" fmla="*/ 85911 w 1488106"/>
              <a:gd name="connsiteY5" fmla="*/ 1397846 h 1442022"/>
              <a:gd name="connsiteX0" fmla="*/ 86754 w 1490290"/>
              <a:gd name="connsiteY0" fmla="*/ 1397846 h 1442022"/>
              <a:gd name="connsiteX1" fmla="*/ 612534 w 1490290"/>
              <a:gd name="connsiteY1" fmla="*/ 1230206 h 1442022"/>
              <a:gd name="connsiteX2" fmla="*/ 1483754 w 1490290"/>
              <a:gd name="connsiteY2" fmla="*/ 131233 h 1442022"/>
              <a:gd name="connsiteX3" fmla="*/ 1009621 w 1490290"/>
              <a:gd name="connsiteY3" fmla="*/ 0 h 1442022"/>
              <a:gd name="connsiteX4" fmla="*/ 95221 w 1490290"/>
              <a:gd name="connsiteY4" fmla="*/ 681566 h 1442022"/>
              <a:gd name="connsiteX5" fmla="*/ 86754 w 1490290"/>
              <a:gd name="connsiteY5" fmla="*/ 1397846 h 1442022"/>
              <a:gd name="connsiteX0" fmla="*/ 86754 w 1480264"/>
              <a:gd name="connsiteY0" fmla="*/ 1397846 h 1439965"/>
              <a:gd name="connsiteX1" fmla="*/ 612534 w 1480264"/>
              <a:gd name="connsiteY1" fmla="*/ 1230206 h 1439965"/>
              <a:gd name="connsiteX2" fmla="*/ 1473594 w 1480264"/>
              <a:gd name="connsiteY2" fmla="*/ 192193 h 1439965"/>
              <a:gd name="connsiteX3" fmla="*/ 1009621 w 1480264"/>
              <a:gd name="connsiteY3" fmla="*/ 0 h 1439965"/>
              <a:gd name="connsiteX4" fmla="*/ 95221 w 1480264"/>
              <a:gd name="connsiteY4" fmla="*/ 681566 h 1439965"/>
              <a:gd name="connsiteX5" fmla="*/ 86754 w 1480264"/>
              <a:gd name="connsiteY5" fmla="*/ 1397846 h 1439965"/>
              <a:gd name="connsiteX0" fmla="*/ 116530 w 1510040"/>
              <a:gd name="connsiteY0" fmla="*/ 1397846 h 1478240"/>
              <a:gd name="connsiteX1" fmla="*/ 642310 w 1510040"/>
              <a:gd name="connsiteY1" fmla="*/ 1230206 h 1478240"/>
              <a:gd name="connsiteX2" fmla="*/ 1503370 w 1510040"/>
              <a:gd name="connsiteY2" fmla="*/ 192193 h 1478240"/>
              <a:gd name="connsiteX3" fmla="*/ 1039397 w 1510040"/>
              <a:gd name="connsiteY3" fmla="*/ 0 h 1478240"/>
              <a:gd name="connsiteX4" fmla="*/ 124997 w 1510040"/>
              <a:gd name="connsiteY4" fmla="*/ 681566 h 1478240"/>
              <a:gd name="connsiteX5" fmla="*/ 116530 w 1510040"/>
              <a:gd name="connsiteY5" fmla="*/ 1397846 h 1478240"/>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946 w 1506456"/>
              <a:gd name="connsiteY0" fmla="*/ 1397846 h 1442213"/>
              <a:gd name="connsiteX1" fmla="*/ 638726 w 1506456"/>
              <a:gd name="connsiteY1" fmla="*/ 1230206 h 1442213"/>
              <a:gd name="connsiteX2" fmla="*/ 1499786 w 1506456"/>
              <a:gd name="connsiteY2" fmla="*/ 192193 h 1442213"/>
              <a:gd name="connsiteX3" fmla="*/ 1035813 w 1506456"/>
              <a:gd name="connsiteY3" fmla="*/ 0 h 1442213"/>
              <a:gd name="connsiteX4" fmla="*/ 121413 w 1506456"/>
              <a:gd name="connsiteY4" fmla="*/ 681566 h 1442213"/>
              <a:gd name="connsiteX5" fmla="*/ 112946 w 1506456"/>
              <a:gd name="connsiteY5" fmla="*/ 1397846 h 1442213"/>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512 w 1516182"/>
              <a:gd name="connsiteY0" fmla="*/ 1413086 h 1454647"/>
              <a:gd name="connsiteX1" fmla="*/ 648452 w 1516182"/>
              <a:gd name="connsiteY1" fmla="*/ 1230206 h 1454647"/>
              <a:gd name="connsiteX2" fmla="*/ 1509512 w 1516182"/>
              <a:gd name="connsiteY2" fmla="*/ 192193 h 1454647"/>
              <a:gd name="connsiteX3" fmla="*/ 1045539 w 1516182"/>
              <a:gd name="connsiteY3" fmla="*/ 0 h 1454647"/>
              <a:gd name="connsiteX4" fmla="*/ 131139 w 1516182"/>
              <a:gd name="connsiteY4" fmla="*/ 681566 h 1454647"/>
              <a:gd name="connsiteX5" fmla="*/ 112512 w 1516182"/>
              <a:gd name="connsiteY5" fmla="*/ 1413086 h 145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182" h="1454647">
                <a:moveTo>
                  <a:pt x="112512" y="1413086"/>
                </a:moveTo>
                <a:cubicBezTo>
                  <a:pt x="280011" y="1509606"/>
                  <a:pt x="415619" y="1433688"/>
                  <a:pt x="648452" y="1230206"/>
                </a:cubicBezTo>
                <a:cubicBezTo>
                  <a:pt x="881285" y="1026724"/>
                  <a:pt x="1443331" y="397227"/>
                  <a:pt x="1509512" y="192193"/>
                </a:cubicBezTo>
                <a:cubicBezTo>
                  <a:pt x="1575693" y="-12841"/>
                  <a:pt x="1129641" y="70838"/>
                  <a:pt x="1045539" y="0"/>
                </a:cubicBezTo>
                <a:cubicBezTo>
                  <a:pt x="814117" y="91722"/>
                  <a:pt x="286643" y="446052"/>
                  <a:pt x="131139" y="681566"/>
                </a:cubicBezTo>
                <a:cubicBezTo>
                  <a:pt x="-24365" y="917080"/>
                  <a:pt x="-54987" y="1316566"/>
                  <a:pt x="112512" y="1413086"/>
                </a:cubicBezTo>
                <a:close/>
              </a:path>
            </a:pathLst>
          </a:custGeom>
          <a:gradFill flip="none" rotWithShape="1">
            <a:gsLst>
              <a:gs pos="0">
                <a:srgbClr val="F2CF50"/>
              </a:gs>
              <a:gs pos="100000">
                <a:srgbClr val="F3910A"/>
              </a:gs>
            </a:gsLst>
            <a:lin ang="10800000" scaled="1"/>
            <a:tileRect/>
          </a:gradFill>
          <a:ln w="12700">
            <a:solidFill>
              <a:srgbClr val="EFC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3F168310-F711-4138-A7BA-43B051C0BD77}"/>
              </a:ext>
            </a:extLst>
          </p:cNvPr>
          <p:cNvSpPr/>
          <p:nvPr/>
        </p:nvSpPr>
        <p:spPr>
          <a:xfrm rot="10800000">
            <a:off x="6296139" y="1257294"/>
            <a:ext cx="2509055" cy="3288982"/>
          </a:xfrm>
          <a:custGeom>
            <a:avLst/>
            <a:gdLst>
              <a:gd name="connsiteX0" fmla="*/ 2575483 w 2575712"/>
              <a:gd name="connsiteY0" fmla="*/ 1270004 h 3141159"/>
              <a:gd name="connsiteX1" fmla="*/ 717050 w 2575712"/>
              <a:gd name="connsiteY1" fmla="*/ 4 h 3141159"/>
              <a:gd name="connsiteX2" fmla="*/ 1616 w 2575712"/>
              <a:gd name="connsiteY2" fmla="*/ 1257304 h 3141159"/>
              <a:gd name="connsiteX3" fmla="*/ 590050 w 2575712"/>
              <a:gd name="connsiteY3" fmla="*/ 3141137 h 3141159"/>
              <a:gd name="connsiteX4" fmla="*/ 2575483 w 2575712"/>
              <a:gd name="connsiteY4" fmla="*/ 1270004 h 3141159"/>
              <a:gd name="connsiteX0" fmla="*/ 2575483 w 2575899"/>
              <a:gd name="connsiteY0" fmla="*/ 1316570 h 3187725"/>
              <a:gd name="connsiteX1" fmla="*/ 759383 w 2575899"/>
              <a:gd name="connsiteY1" fmla="*/ 4 h 3187725"/>
              <a:gd name="connsiteX2" fmla="*/ 1616 w 2575899"/>
              <a:gd name="connsiteY2" fmla="*/ 1303870 h 3187725"/>
              <a:gd name="connsiteX3" fmla="*/ 590050 w 2575899"/>
              <a:gd name="connsiteY3" fmla="*/ 3187703 h 3187725"/>
              <a:gd name="connsiteX4" fmla="*/ 2575483 w 2575899"/>
              <a:gd name="connsiteY4" fmla="*/ 1316570 h 3187725"/>
              <a:gd name="connsiteX0" fmla="*/ 2575483 w 2605225"/>
              <a:gd name="connsiteY0" fmla="*/ 1316570 h 3187725"/>
              <a:gd name="connsiteX1" fmla="*/ 759383 w 2605225"/>
              <a:gd name="connsiteY1" fmla="*/ 4 h 3187725"/>
              <a:gd name="connsiteX2" fmla="*/ 1616 w 2605225"/>
              <a:gd name="connsiteY2" fmla="*/ 1303870 h 3187725"/>
              <a:gd name="connsiteX3" fmla="*/ 590050 w 2605225"/>
              <a:gd name="connsiteY3" fmla="*/ 3187703 h 3187725"/>
              <a:gd name="connsiteX4" fmla="*/ 2575483 w 2605225"/>
              <a:gd name="connsiteY4" fmla="*/ 1316570 h 3187725"/>
              <a:gd name="connsiteX0" fmla="*/ 2574655 w 2601535"/>
              <a:gd name="connsiteY0" fmla="*/ 1316570 h 3192984"/>
              <a:gd name="connsiteX1" fmla="*/ 758555 w 2601535"/>
              <a:gd name="connsiteY1" fmla="*/ 4 h 3192984"/>
              <a:gd name="connsiteX2" fmla="*/ 788 w 2601535"/>
              <a:gd name="connsiteY2" fmla="*/ 1303870 h 3192984"/>
              <a:gd name="connsiteX3" fmla="*/ 589222 w 2601535"/>
              <a:gd name="connsiteY3" fmla="*/ 3187703 h 3192984"/>
              <a:gd name="connsiteX4" fmla="*/ 2574655 w 2601535"/>
              <a:gd name="connsiteY4" fmla="*/ 1316570 h 3192984"/>
              <a:gd name="connsiteX0" fmla="*/ 2573867 w 2600747"/>
              <a:gd name="connsiteY0" fmla="*/ 1316570 h 3192984"/>
              <a:gd name="connsiteX1" fmla="*/ 757767 w 2600747"/>
              <a:gd name="connsiteY1" fmla="*/ 4 h 3192984"/>
              <a:gd name="connsiteX2" fmla="*/ 0 w 2600747"/>
              <a:gd name="connsiteY2" fmla="*/ 1303870 h 3192984"/>
              <a:gd name="connsiteX3" fmla="*/ 588434 w 2600747"/>
              <a:gd name="connsiteY3" fmla="*/ 3187703 h 3192984"/>
              <a:gd name="connsiteX4" fmla="*/ 2573867 w 2600747"/>
              <a:gd name="connsiteY4" fmla="*/ 1316570 h 3192984"/>
              <a:gd name="connsiteX0" fmla="*/ 2573867 w 2601501"/>
              <a:gd name="connsiteY0" fmla="*/ 1316570 h 3235598"/>
              <a:gd name="connsiteX1" fmla="*/ 757767 w 2601501"/>
              <a:gd name="connsiteY1" fmla="*/ 4 h 3235598"/>
              <a:gd name="connsiteX2" fmla="*/ 0 w 2601501"/>
              <a:gd name="connsiteY2" fmla="*/ 1303870 h 3235598"/>
              <a:gd name="connsiteX3" fmla="*/ 588434 w 2601501"/>
              <a:gd name="connsiteY3" fmla="*/ 3187703 h 3235598"/>
              <a:gd name="connsiteX4" fmla="*/ 2573867 w 2601501"/>
              <a:gd name="connsiteY4" fmla="*/ 1316570 h 3235598"/>
              <a:gd name="connsiteX0" fmla="*/ 2573867 w 2574453"/>
              <a:gd name="connsiteY0" fmla="*/ 1316570 h 3403959"/>
              <a:gd name="connsiteX1" fmla="*/ 757767 w 2574453"/>
              <a:gd name="connsiteY1" fmla="*/ 4 h 3403959"/>
              <a:gd name="connsiteX2" fmla="*/ 0 w 2574453"/>
              <a:gd name="connsiteY2" fmla="*/ 1303870 h 3403959"/>
              <a:gd name="connsiteX3" fmla="*/ 588434 w 2574453"/>
              <a:gd name="connsiteY3" fmla="*/ 3187703 h 3403959"/>
              <a:gd name="connsiteX4" fmla="*/ 952500 w 2574453"/>
              <a:gd name="connsiteY4" fmla="*/ 3153835 h 3403959"/>
              <a:gd name="connsiteX5" fmla="*/ 2573867 w 2574453"/>
              <a:gd name="connsiteY5" fmla="*/ 1316570 h 3403959"/>
              <a:gd name="connsiteX0" fmla="*/ 2573867 w 2578293"/>
              <a:gd name="connsiteY0" fmla="*/ 1316570 h 3310713"/>
              <a:gd name="connsiteX1" fmla="*/ 757767 w 2578293"/>
              <a:gd name="connsiteY1" fmla="*/ 4 h 3310713"/>
              <a:gd name="connsiteX2" fmla="*/ 0 w 2578293"/>
              <a:gd name="connsiteY2" fmla="*/ 1303870 h 3310713"/>
              <a:gd name="connsiteX3" fmla="*/ 588434 w 2578293"/>
              <a:gd name="connsiteY3" fmla="*/ 3187703 h 3310713"/>
              <a:gd name="connsiteX4" fmla="*/ 1248833 w 2578293"/>
              <a:gd name="connsiteY4" fmla="*/ 2929468 h 3310713"/>
              <a:gd name="connsiteX5" fmla="*/ 2573867 w 2578293"/>
              <a:gd name="connsiteY5" fmla="*/ 1316570 h 3310713"/>
              <a:gd name="connsiteX0" fmla="*/ 2573867 w 2578137"/>
              <a:gd name="connsiteY0" fmla="*/ 1316570 h 3310713"/>
              <a:gd name="connsiteX1" fmla="*/ 757767 w 2578137"/>
              <a:gd name="connsiteY1" fmla="*/ 4 h 3310713"/>
              <a:gd name="connsiteX2" fmla="*/ 0 w 2578137"/>
              <a:gd name="connsiteY2" fmla="*/ 1303870 h 3310713"/>
              <a:gd name="connsiteX3" fmla="*/ 588434 w 2578137"/>
              <a:gd name="connsiteY3" fmla="*/ 3187703 h 3310713"/>
              <a:gd name="connsiteX4" fmla="*/ 1248833 w 2578137"/>
              <a:gd name="connsiteY4" fmla="*/ 2929468 h 3310713"/>
              <a:gd name="connsiteX5" fmla="*/ 2573867 w 2578137"/>
              <a:gd name="connsiteY5" fmla="*/ 1316570 h 3310713"/>
              <a:gd name="connsiteX0" fmla="*/ 2573867 w 2578137"/>
              <a:gd name="connsiteY0" fmla="*/ 1316570 h 3283492"/>
              <a:gd name="connsiteX1" fmla="*/ 757767 w 2578137"/>
              <a:gd name="connsiteY1" fmla="*/ 4 h 3283492"/>
              <a:gd name="connsiteX2" fmla="*/ 0 w 2578137"/>
              <a:gd name="connsiteY2" fmla="*/ 1303870 h 3283492"/>
              <a:gd name="connsiteX3" fmla="*/ 588434 w 2578137"/>
              <a:gd name="connsiteY3" fmla="*/ 3187703 h 3283492"/>
              <a:gd name="connsiteX4" fmla="*/ 1248833 w 2578137"/>
              <a:gd name="connsiteY4" fmla="*/ 2929468 h 3283492"/>
              <a:gd name="connsiteX5" fmla="*/ 2573867 w 2578137"/>
              <a:gd name="connsiteY5" fmla="*/ 1316570 h 3283492"/>
              <a:gd name="connsiteX0" fmla="*/ 2573867 w 2575345"/>
              <a:gd name="connsiteY0" fmla="*/ 1316570 h 3257040"/>
              <a:gd name="connsiteX1" fmla="*/ 757767 w 2575345"/>
              <a:gd name="connsiteY1" fmla="*/ 4 h 3257040"/>
              <a:gd name="connsiteX2" fmla="*/ 0 w 2575345"/>
              <a:gd name="connsiteY2" fmla="*/ 1303870 h 3257040"/>
              <a:gd name="connsiteX3" fmla="*/ 588434 w 2575345"/>
              <a:gd name="connsiteY3" fmla="*/ 3187703 h 3257040"/>
              <a:gd name="connsiteX4" fmla="*/ 1062566 w 2575345"/>
              <a:gd name="connsiteY4" fmla="*/ 2794002 h 3257040"/>
              <a:gd name="connsiteX5" fmla="*/ 2573867 w 2575345"/>
              <a:gd name="connsiteY5" fmla="*/ 1316570 h 3257040"/>
              <a:gd name="connsiteX0" fmla="*/ 2573867 w 2574729"/>
              <a:gd name="connsiteY0" fmla="*/ 1316570 h 3254979"/>
              <a:gd name="connsiteX1" fmla="*/ 757767 w 2574729"/>
              <a:gd name="connsiteY1" fmla="*/ 4 h 3254979"/>
              <a:gd name="connsiteX2" fmla="*/ 0 w 2574729"/>
              <a:gd name="connsiteY2" fmla="*/ 1303870 h 3254979"/>
              <a:gd name="connsiteX3" fmla="*/ 588434 w 2574729"/>
              <a:gd name="connsiteY3" fmla="*/ 3187703 h 3254979"/>
              <a:gd name="connsiteX4" fmla="*/ 994833 w 2574729"/>
              <a:gd name="connsiteY4" fmla="*/ 2781302 h 3254979"/>
              <a:gd name="connsiteX5" fmla="*/ 2573867 w 2574729"/>
              <a:gd name="connsiteY5" fmla="*/ 1316570 h 3254979"/>
              <a:gd name="connsiteX0" fmla="*/ 2573867 w 2574729"/>
              <a:gd name="connsiteY0" fmla="*/ 1316570 h 3228906"/>
              <a:gd name="connsiteX1" fmla="*/ 757767 w 2574729"/>
              <a:gd name="connsiteY1" fmla="*/ 4 h 3228906"/>
              <a:gd name="connsiteX2" fmla="*/ 0 w 2574729"/>
              <a:gd name="connsiteY2" fmla="*/ 1303870 h 3228906"/>
              <a:gd name="connsiteX3" fmla="*/ 588434 w 2574729"/>
              <a:gd name="connsiteY3" fmla="*/ 3187703 h 3228906"/>
              <a:gd name="connsiteX4" fmla="*/ 994833 w 2574729"/>
              <a:gd name="connsiteY4" fmla="*/ 2781302 h 3228906"/>
              <a:gd name="connsiteX5" fmla="*/ 2573867 w 2574729"/>
              <a:gd name="connsiteY5" fmla="*/ 1316570 h 3228906"/>
              <a:gd name="connsiteX0" fmla="*/ 2573867 w 2574574"/>
              <a:gd name="connsiteY0" fmla="*/ 1316570 h 3205096"/>
              <a:gd name="connsiteX1" fmla="*/ 757767 w 2574574"/>
              <a:gd name="connsiteY1" fmla="*/ 4 h 3205096"/>
              <a:gd name="connsiteX2" fmla="*/ 0 w 2574574"/>
              <a:gd name="connsiteY2" fmla="*/ 1303870 h 3205096"/>
              <a:gd name="connsiteX3" fmla="*/ 588434 w 2574574"/>
              <a:gd name="connsiteY3" fmla="*/ 3187703 h 3205096"/>
              <a:gd name="connsiteX4" fmla="*/ 973666 w 2574574"/>
              <a:gd name="connsiteY4" fmla="*/ 2383368 h 3205096"/>
              <a:gd name="connsiteX5" fmla="*/ 2573867 w 2574574"/>
              <a:gd name="connsiteY5" fmla="*/ 1316570 h 3205096"/>
              <a:gd name="connsiteX0" fmla="*/ 2573867 w 2574574"/>
              <a:gd name="connsiteY0" fmla="*/ 1316570 h 3212794"/>
              <a:gd name="connsiteX1" fmla="*/ 757767 w 2574574"/>
              <a:gd name="connsiteY1" fmla="*/ 4 h 3212794"/>
              <a:gd name="connsiteX2" fmla="*/ 0 w 2574574"/>
              <a:gd name="connsiteY2" fmla="*/ 1303870 h 3212794"/>
              <a:gd name="connsiteX3" fmla="*/ 588434 w 2574574"/>
              <a:gd name="connsiteY3" fmla="*/ 3187703 h 3212794"/>
              <a:gd name="connsiteX4" fmla="*/ 973666 w 2574574"/>
              <a:gd name="connsiteY4" fmla="*/ 2383368 h 3212794"/>
              <a:gd name="connsiteX5" fmla="*/ 2573867 w 2574574"/>
              <a:gd name="connsiteY5" fmla="*/ 1316570 h 3212794"/>
              <a:gd name="connsiteX0" fmla="*/ 2573867 w 2574574"/>
              <a:gd name="connsiteY0" fmla="*/ 1316570 h 3216936"/>
              <a:gd name="connsiteX1" fmla="*/ 757767 w 2574574"/>
              <a:gd name="connsiteY1" fmla="*/ 4 h 3216936"/>
              <a:gd name="connsiteX2" fmla="*/ 0 w 2574574"/>
              <a:gd name="connsiteY2" fmla="*/ 1303870 h 3216936"/>
              <a:gd name="connsiteX3" fmla="*/ 588434 w 2574574"/>
              <a:gd name="connsiteY3" fmla="*/ 3187703 h 3216936"/>
              <a:gd name="connsiteX4" fmla="*/ 973666 w 2574574"/>
              <a:gd name="connsiteY4" fmla="*/ 2383368 h 3216936"/>
              <a:gd name="connsiteX5" fmla="*/ 2573867 w 2574574"/>
              <a:gd name="connsiteY5" fmla="*/ 1316570 h 3216936"/>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79974"/>
              <a:gd name="connsiteX1" fmla="*/ 757767 w 2574574"/>
              <a:gd name="connsiteY1" fmla="*/ 4 h 3179974"/>
              <a:gd name="connsiteX2" fmla="*/ 0 w 2574574"/>
              <a:gd name="connsiteY2" fmla="*/ 1303870 h 3179974"/>
              <a:gd name="connsiteX3" fmla="*/ 601134 w 2574574"/>
              <a:gd name="connsiteY3" fmla="*/ 3179236 h 3179974"/>
              <a:gd name="connsiteX4" fmla="*/ 973666 w 2574574"/>
              <a:gd name="connsiteY4" fmla="*/ 2383368 h 3179974"/>
              <a:gd name="connsiteX5" fmla="*/ 2573867 w 2574574"/>
              <a:gd name="connsiteY5" fmla="*/ 1316570 h 3179974"/>
              <a:gd name="connsiteX0" fmla="*/ 2573867 w 2670864"/>
              <a:gd name="connsiteY0" fmla="*/ 1316570 h 3179974"/>
              <a:gd name="connsiteX1" fmla="*/ 757767 w 2670864"/>
              <a:gd name="connsiteY1" fmla="*/ 4 h 3179974"/>
              <a:gd name="connsiteX2" fmla="*/ 0 w 2670864"/>
              <a:gd name="connsiteY2" fmla="*/ 1303870 h 3179974"/>
              <a:gd name="connsiteX3" fmla="*/ 601134 w 2670864"/>
              <a:gd name="connsiteY3" fmla="*/ 3179236 h 3179974"/>
              <a:gd name="connsiteX4" fmla="*/ 973666 w 2670864"/>
              <a:gd name="connsiteY4" fmla="*/ 2383368 h 3179974"/>
              <a:gd name="connsiteX5" fmla="*/ 2573867 w 2670864"/>
              <a:gd name="connsiteY5" fmla="*/ 1316570 h 3179974"/>
              <a:gd name="connsiteX0" fmla="*/ 2573867 w 2579288"/>
              <a:gd name="connsiteY0" fmla="*/ 1316570 h 3179974"/>
              <a:gd name="connsiteX1" fmla="*/ 757767 w 2579288"/>
              <a:gd name="connsiteY1" fmla="*/ 4 h 3179974"/>
              <a:gd name="connsiteX2" fmla="*/ 0 w 2579288"/>
              <a:gd name="connsiteY2" fmla="*/ 1303870 h 3179974"/>
              <a:gd name="connsiteX3" fmla="*/ 601134 w 2579288"/>
              <a:gd name="connsiteY3" fmla="*/ 3179236 h 3179974"/>
              <a:gd name="connsiteX4" fmla="*/ 973666 w 2579288"/>
              <a:gd name="connsiteY4" fmla="*/ 2383368 h 3179974"/>
              <a:gd name="connsiteX5" fmla="*/ 2573867 w 2579288"/>
              <a:gd name="connsiteY5" fmla="*/ 1316570 h 3179974"/>
              <a:gd name="connsiteX0" fmla="*/ 2573867 w 2750409"/>
              <a:gd name="connsiteY0" fmla="*/ 1316570 h 3179974"/>
              <a:gd name="connsiteX1" fmla="*/ 757767 w 2750409"/>
              <a:gd name="connsiteY1" fmla="*/ 4 h 3179974"/>
              <a:gd name="connsiteX2" fmla="*/ 0 w 2750409"/>
              <a:gd name="connsiteY2" fmla="*/ 1303870 h 3179974"/>
              <a:gd name="connsiteX3" fmla="*/ 601134 w 2750409"/>
              <a:gd name="connsiteY3" fmla="*/ 3179236 h 3179974"/>
              <a:gd name="connsiteX4" fmla="*/ 973666 w 2750409"/>
              <a:gd name="connsiteY4" fmla="*/ 2383368 h 3179974"/>
              <a:gd name="connsiteX5" fmla="*/ 2573867 w 2750409"/>
              <a:gd name="connsiteY5" fmla="*/ 1316570 h 3179974"/>
              <a:gd name="connsiteX0" fmla="*/ 2590801 w 2766448"/>
              <a:gd name="connsiteY0" fmla="*/ 1409986 h 3180257"/>
              <a:gd name="connsiteX1" fmla="*/ 757767 w 2766448"/>
              <a:gd name="connsiteY1" fmla="*/ 287 h 3180257"/>
              <a:gd name="connsiteX2" fmla="*/ 0 w 2766448"/>
              <a:gd name="connsiteY2" fmla="*/ 1304153 h 3180257"/>
              <a:gd name="connsiteX3" fmla="*/ 601134 w 2766448"/>
              <a:gd name="connsiteY3" fmla="*/ 3179519 h 3180257"/>
              <a:gd name="connsiteX4" fmla="*/ 973666 w 2766448"/>
              <a:gd name="connsiteY4" fmla="*/ 2383651 h 3180257"/>
              <a:gd name="connsiteX5" fmla="*/ 2590801 w 2766448"/>
              <a:gd name="connsiteY5" fmla="*/ 1409986 h 3180257"/>
              <a:gd name="connsiteX0" fmla="*/ 2590801 w 2777640"/>
              <a:gd name="connsiteY0" fmla="*/ 1409986 h 3180257"/>
              <a:gd name="connsiteX1" fmla="*/ 757767 w 2777640"/>
              <a:gd name="connsiteY1" fmla="*/ 287 h 3180257"/>
              <a:gd name="connsiteX2" fmla="*/ 0 w 2777640"/>
              <a:gd name="connsiteY2" fmla="*/ 1304153 h 3180257"/>
              <a:gd name="connsiteX3" fmla="*/ 601134 w 2777640"/>
              <a:gd name="connsiteY3" fmla="*/ 3179519 h 3180257"/>
              <a:gd name="connsiteX4" fmla="*/ 973666 w 2777640"/>
              <a:gd name="connsiteY4" fmla="*/ 2383651 h 3180257"/>
              <a:gd name="connsiteX5" fmla="*/ 2590801 w 2777640"/>
              <a:gd name="connsiteY5" fmla="*/ 1409986 h 318025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6541"/>
              <a:gd name="connsiteX1" fmla="*/ 757767 w 2591499"/>
              <a:gd name="connsiteY1" fmla="*/ 287 h 3206541"/>
              <a:gd name="connsiteX2" fmla="*/ 0 w 2591499"/>
              <a:gd name="connsiteY2" fmla="*/ 1304153 h 3206541"/>
              <a:gd name="connsiteX3" fmla="*/ 601134 w 2591499"/>
              <a:gd name="connsiteY3" fmla="*/ 3179519 h 3206541"/>
              <a:gd name="connsiteX4" fmla="*/ 973666 w 2591499"/>
              <a:gd name="connsiteY4" fmla="*/ 2383651 h 3206541"/>
              <a:gd name="connsiteX5" fmla="*/ 2590801 w 2591499"/>
              <a:gd name="connsiteY5" fmla="*/ 1409986 h 3206541"/>
              <a:gd name="connsiteX0" fmla="*/ 2590801 w 2591544"/>
              <a:gd name="connsiteY0" fmla="*/ 1409986 h 3206541"/>
              <a:gd name="connsiteX1" fmla="*/ 757767 w 2591544"/>
              <a:gd name="connsiteY1" fmla="*/ 287 h 3206541"/>
              <a:gd name="connsiteX2" fmla="*/ 0 w 2591544"/>
              <a:gd name="connsiteY2" fmla="*/ 1304153 h 3206541"/>
              <a:gd name="connsiteX3" fmla="*/ 601134 w 2591544"/>
              <a:gd name="connsiteY3" fmla="*/ 3179519 h 3206541"/>
              <a:gd name="connsiteX4" fmla="*/ 973666 w 2591544"/>
              <a:gd name="connsiteY4" fmla="*/ 2383651 h 3206541"/>
              <a:gd name="connsiteX5" fmla="*/ 2590801 w 2591544"/>
              <a:gd name="connsiteY5" fmla="*/ 1409986 h 3206541"/>
              <a:gd name="connsiteX0" fmla="*/ 2590801 w 2591544"/>
              <a:gd name="connsiteY0" fmla="*/ 1409986 h 3204724"/>
              <a:gd name="connsiteX1" fmla="*/ 757767 w 2591544"/>
              <a:gd name="connsiteY1" fmla="*/ 287 h 3204724"/>
              <a:gd name="connsiteX2" fmla="*/ 0 w 2591544"/>
              <a:gd name="connsiteY2" fmla="*/ 1304153 h 3204724"/>
              <a:gd name="connsiteX3" fmla="*/ 601134 w 2591544"/>
              <a:gd name="connsiteY3" fmla="*/ 3179519 h 3204724"/>
              <a:gd name="connsiteX4" fmla="*/ 973666 w 2591544"/>
              <a:gd name="connsiteY4" fmla="*/ 2383651 h 3204724"/>
              <a:gd name="connsiteX5" fmla="*/ 2590801 w 2591544"/>
              <a:gd name="connsiteY5" fmla="*/ 1409986 h 3204724"/>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5145"/>
              <a:gd name="connsiteX1" fmla="*/ 757767 w 2591544"/>
              <a:gd name="connsiteY1" fmla="*/ 287 h 3225145"/>
              <a:gd name="connsiteX2" fmla="*/ 0 w 2591544"/>
              <a:gd name="connsiteY2" fmla="*/ 1304153 h 3225145"/>
              <a:gd name="connsiteX3" fmla="*/ 601134 w 2591544"/>
              <a:gd name="connsiteY3" fmla="*/ 3179519 h 3225145"/>
              <a:gd name="connsiteX4" fmla="*/ 973666 w 2591544"/>
              <a:gd name="connsiteY4" fmla="*/ 2383651 h 3225145"/>
              <a:gd name="connsiteX5" fmla="*/ 2590801 w 2591544"/>
              <a:gd name="connsiteY5" fmla="*/ 1409986 h 3225145"/>
              <a:gd name="connsiteX0" fmla="*/ 2590801 w 2591544"/>
              <a:gd name="connsiteY0" fmla="*/ 1409986 h 3199976"/>
              <a:gd name="connsiteX1" fmla="*/ 757767 w 2591544"/>
              <a:gd name="connsiteY1" fmla="*/ 287 h 3199976"/>
              <a:gd name="connsiteX2" fmla="*/ 0 w 2591544"/>
              <a:gd name="connsiteY2" fmla="*/ 1304153 h 3199976"/>
              <a:gd name="connsiteX3" fmla="*/ 601134 w 2591544"/>
              <a:gd name="connsiteY3" fmla="*/ 3179519 h 3199976"/>
              <a:gd name="connsiteX4" fmla="*/ 973666 w 2591544"/>
              <a:gd name="connsiteY4" fmla="*/ 2383651 h 3199976"/>
              <a:gd name="connsiteX5" fmla="*/ 2590801 w 2591544"/>
              <a:gd name="connsiteY5" fmla="*/ 1409986 h 3199976"/>
              <a:gd name="connsiteX0" fmla="*/ 2590801 w 2590838"/>
              <a:gd name="connsiteY0" fmla="*/ 1409986 h 3226546"/>
              <a:gd name="connsiteX1" fmla="*/ 757767 w 2590838"/>
              <a:gd name="connsiteY1" fmla="*/ 287 h 3226546"/>
              <a:gd name="connsiteX2" fmla="*/ 0 w 2590838"/>
              <a:gd name="connsiteY2" fmla="*/ 1304153 h 3226546"/>
              <a:gd name="connsiteX3" fmla="*/ 601134 w 2590838"/>
              <a:gd name="connsiteY3" fmla="*/ 3179519 h 3226546"/>
              <a:gd name="connsiteX4" fmla="*/ 808566 w 2590838"/>
              <a:gd name="connsiteY4" fmla="*/ 2612251 h 3226546"/>
              <a:gd name="connsiteX5" fmla="*/ 2590801 w 2590838"/>
              <a:gd name="connsiteY5" fmla="*/ 1409986 h 3226546"/>
              <a:gd name="connsiteX0" fmla="*/ 2590801 w 2960482"/>
              <a:gd name="connsiteY0" fmla="*/ 1409986 h 3226546"/>
              <a:gd name="connsiteX1" fmla="*/ 757767 w 2960482"/>
              <a:gd name="connsiteY1" fmla="*/ 287 h 3226546"/>
              <a:gd name="connsiteX2" fmla="*/ 0 w 2960482"/>
              <a:gd name="connsiteY2" fmla="*/ 1304153 h 3226546"/>
              <a:gd name="connsiteX3" fmla="*/ 601134 w 2960482"/>
              <a:gd name="connsiteY3" fmla="*/ 3179519 h 3226546"/>
              <a:gd name="connsiteX4" fmla="*/ 808566 w 2960482"/>
              <a:gd name="connsiteY4" fmla="*/ 2612251 h 3226546"/>
              <a:gd name="connsiteX5" fmla="*/ 2590801 w 2960482"/>
              <a:gd name="connsiteY5" fmla="*/ 1409986 h 3226546"/>
              <a:gd name="connsiteX0" fmla="*/ 2590801 w 3005706"/>
              <a:gd name="connsiteY0" fmla="*/ 1409986 h 3226546"/>
              <a:gd name="connsiteX1" fmla="*/ 757767 w 3005706"/>
              <a:gd name="connsiteY1" fmla="*/ 287 h 3226546"/>
              <a:gd name="connsiteX2" fmla="*/ 0 w 3005706"/>
              <a:gd name="connsiteY2" fmla="*/ 1304153 h 3226546"/>
              <a:gd name="connsiteX3" fmla="*/ 601134 w 3005706"/>
              <a:gd name="connsiteY3" fmla="*/ 3179519 h 3226546"/>
              <a:gd name="connsiteX4" fmla="*/ 808566 w 3005706"/>
              <a:gd name="connsiteY4" fmla="*/ 2612251 h 3226546"/>
              <a:gd name="connsiteX5" fmla="*/ 2590801 w 3005706"/>
              <a:gd name="connsiteY5" fmla="*/ 1409986 h 3226546"/>
              <a:gd name="connsiteX0" fmla="*/ 2590801 w 2590852"/>
              <a:gd name="connsiteY0" fmla="*/ 1409986 h 3220589"/>
              <a:gd name="connsiteX1" fmla="*/ 757767 w 2590852"/>
              <a:gd name="connsiteY1" fmla="*/ 287 h 3220589"/>
              <a:gd name="connsiteX2" fmla="*/ 0 w 2590852"/>
              <a:gd name="connsiteY2" fmla="*/ 1304153 h 3220589"/>
              <a:gd name="connsiteX3" fmla="*/ 601134 w 2590852"/>
              <a:gd name="connsiteY3" fmla="*/ 3179519 h 3220589"/>
              <a:gd name="connsiteX4" fmla="*/ 817032 w 2590852"/>
              <a:gd name="connsiteY4" fmla="*/ 2557218 h 3220589"/>
              <a:gd name="connsiteX5" fmla="*/ 2590801 w 2590852"/>
              <a:gd name="connsiteY5" fmla="*/ 1409986 h 3220589"/>
              <a:gd name="connsiteX0" fmla="*/ 2590801 w 2590855"/>
              <a:gd name="connsiteY0" fmla="*/ 1409986 h 3220589"/>
              <a:gd name="connsiteX1" fmla="*/ 757767 w 2590855"/>
              <a:gd name="connsiteY1" fmla="*/ 287 h 3220589"/>
              <a:gd name="connsiteX2" fmla="*/ 0 w 2590855"/>
              <a:gd name="connsiteY2" fmla="*/ 1304153 h 3220589"/>
              <a:gd name="connsiteX3" fmla="*/ 601134 w 2590855"/>
              <a:gd name="connsiteY3" fmla="*/ 3179519 h 3220589"/>
              <a:gd name="connsiteX4" fmla="*/ 817032 w 2590855"/>
              <a:gd name="connsiteY4" fmla="*/ 2557218 h 3220589"/>
              <a:gd name="connsiteX5" fmla="*/ 2590801 w 2590855"/>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1421"/>
              <a:gd name="connsiteX1" fmla="*/ 757767 w 2870664"/>
              <a:gd name="connsiteY1" fmla="*/ 287 h 3221421"/>
              <a:gd name="connsiteX2" fmla="*/ 0 w 2870664"/>
              <a:gd name="connsiteY2" fmla="*/ 1304153 h 3221421"/>
              <a:gd name="connsiteX3" fmla="*/ 601134 w 2870664"/>
              <a:gd name="connsiteY3" fmla="*/ 3179519 h 3221421"/>
              <a:gd name="connsiteX4" fmla="*/ 817032 w 2870664"/>
              <a:gd name="connsiteY4" fmla="*/ 2557218 h 3221421"/>
              <a:gd name="connsiteX5" fmla="*/ 2590801 w 2870664"/>
              <a:gd name="connsiteY5" fmla="*/ 1409986 h 3221421"/>
              <a:gd name="connsiteX0" fmla="*/ 2590801 w 2591154"/>
              <a:gd name="connsiteY0" fmla="*/ 1409986 h 3179702"/>
              <a:gd name="connsiteX1" fmla="*/ 757767 w 2591154"/>
              <a:gd name="connsiteY1" fmla="*/ 287 h 3179702"/>
              <a:gd name="connsiteX2" fmla="*/ 0 w 2591154"/>
              <a:gd name="connsiteY2" fmla="*/ 1304153 h 3179702"/>
              <a:gd name="connsiteX3" fmla="*/ 601134 w 2591154"/>
              <a:gd name="connsiteY3" fmla="*/ 3179519 h 3179702"/>
              <a:gd name="connsiteX4" fmla="*/ 2590801 w 2591154"/>
              <a:gd name="connsiteY4" fmla="*/ 1409986 h 3179702"/>
              <a:gd name="connsiteX0" fmla="*/ 2590801 w 3035438"/>
              <a:gd name="connsiteY0" fmla="*/ 1409986 h 3179715"/>
              <a:gd name="connsiteX1" fmla="*/ 757767 w 3035438"/>
              <a:gd name="connsiteY1" fmla="*/ 287 h 3179715"/>
              <a:gd name="connsiteX2" fmla="*/ 0 w 3035438"/>
              <a:gd name="connsiteY2" fmla="*/ 1304153 h 3179715"/>
              <a:gd name="connsiteX3" fmla="*/ 601134 w 3035438"/>
              <a:gd name="connsiteY3" fmla="*/ 3179519 h 3179715"/>
              <a:gd name="connsiteX4" fmla="*/ 2590801 w 3035438"/>
              <a:gd name="connsiteY4" fmla="*/ 1409986 h 3179715"/>
              <a:gd name="connsiteX0" fmla="*/ 2590801 w 3035438"/>
              <a:gd name="connsiteY0" fmla="*/ 1409986 h 3313524"/>
              <a:gd name="connsiteX1" fmla="*/ 757767 w 3035438"/>
              <a:gd name="connsiteY1" fmla="*/ 287 h 3313524"/>
              <a:gd name="connsiteX2" fmla="*/ 0 w 3035438"/>
              <a:gd name="connsiteY2" fmla="*/ 1304153 h 3313524"/>
              <a:gd name="connsiteX3" fmla="*/ 601134 w 3035438"/>
              <a:gd name="connsiteY3" fmla="*/ 3179519 h 3313524"/>
              <a:gd name="connsiteX4" fmla="*/ 2590801 w 3035438"/>
              <a:gd name="connsiteY4" fmla="*/ 1409986 h 3313524"/>
              <a:gd name="connsiteX0" fmla="*/ 2590801 w 3035438"/>
              <a:gd name="connsiteY0" fmla="*/ 1409986 h 3187667"/>
              <a:gd name="connsiteX1" fmla="*/ 757767 w 3035438"/>
              <a:gd name="connsiteY1" fmla="*/ 287 h 3187667"/>
              <a:gd name="connsiteX2" fmla="*/ 0 w 3035438"/>
              <a:gd name="connsiteY2" fmla="*/ 1304153 h 3187667"/>
              <a:gd name="connsiteX3" fmla="*/ 601134 w 3035438"/>
              <a:gd name="connsiteY3" fmla="*/ 3179519 h 3187667"/>
              <a:gd name="connsiteX4" fmla="*/ 2590801 w 3035438"/>
              <a:gd name="connsiteY4" fmla="*/ 1409986 h 3187667"/>
              <a:gd name="connsiteX0" fmla="*/ 2590801 w 3303339"/>
              <a:gd name="connsiteY0" fmla="*/ 1409986 h 3187667"/>
              <a:gd name="connsiteX1" fmla="*/ 757767 w 3303339"/>
              <a:gd name="connsiteY1" fmla="*/ 287 h 3187667"/>
              <a:gd name="connsiteX2" fmla="*/ 0 w 3303339"/>
              <a:gd name="connsiteY2" fmla="*/ 1304153 h 3187667"/>
              <a:gd name="connsiteX3" fmla="*/ 601134 w 3303339"/>
              <a:gd name="connsiteY3" fmla="*/ 3179519 h 3187667"/>
              <a:gd name="connsiteX4" fmla="*/ 2590801 w 3303339"/>
              <a:gd name="connsiteY4" fmla="*/ 1409986 h 3187667"/>
              <a:gd name="connsiteX0" fmla="*/ 2590801 w 3303339"/>
              <a:gd name="connsiteY0" fmla="*/ 1409986 h 3184430"/>
              <a:gd name="connsiteX1" fmla="*/ 757767 w 3303339"/>
              <a:gd name="connsiteY1" fmla="*/ 287 h 3184430"/>
              <a:gd name="connsiteX2" fmla="*/ 0 w 3303339"/>
              <a:gd name="connsiteY2" fmla="*/ 1304153 h 3184430"/>
              <a:gd name="connsiteX3" fmla="*/ 601134 w 3303339"/>
              <a:gd name="connsiteY3" fmla="*/ 3179519 h 3184430"/>
              <a:gd name="connsiteX4" fmla="*/ 2590801 w 3303339"/>
              <a:gd name="connsiteY4" fmla="*/ 1409986 h 3184430"/>
              <a:gd name="connsiteX0" fmla="*/ 2590801 w 3303339"/>
              <a:gd name="connsiteY0" fmla="*/ 1409986 h 3211937"/>
              <a:gd name="connsiteX1" fmla="*/ 757767 w 3303339"/>
              <a:gd name="connsiteY1" fmla="*/ 287 h 3211937"/>
              <a:gd name="connsiteX2" fmla="*/ 0 w 3303339"/>
              <a:gd name="connsiteY2" fmla="*/ 1304153 h 3211937"/>
              <a:gd name="connsiteX3" fmla="*/ 601134 w 3303339"/>
              <a:gd name="connsiteY3" fmla="*/ 3179519 h 3211937"/>
              <a:gd name="connsiteX4" fmla="*/ 2590801 w 3303339"/>
              <a:gd name="connsiteY4" fmla="*/ 1409986 h 3211937"/>
              <a:gd name="connsiteX0" fmla="*/ 2590801 w 2591100"/>
              <a:gd name="connsiteY0" fmla="*/ 1409986 h 3178945"/>
              <a:gd name="connsiteX1" fmla="*/ 757767 w 2591100"/>
              <a:gd name="connsiteY1" fmla="*/ 287 h 3178945"/>
              <a:gd name="connsiteX2" fmla="*/ 0 w 2591100"/>
              <a:gd name="connsiteY2" fmla="*/ 1304153 h 3178945"/>
              <a:gd name="connsiteX3" fmla="*/ 613834 w 2591100"/>
              <a:gd name="connsiteY3" fmla="*/ 3145652 h 3178945"/>
              <a:gd name="connsiteX4" fmla="*/ 2590801 w 2591100"/>
              <a:gd name="connsiteY4"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271462"/>
              <a:gd name="connsiteX1" fmla="*/ 757767 w 2645142"/>
              <a:gd name="connsiteY1" fmla="*/ 287 h 3271462"/>
              <a:gd name="connsiteX2" fmla="*/ 0 w 2645142"/>
              <a:gd name="connsiteY2" fmla="*/ 1304153 h 3271462"/>
              <a:gd name="connsiteX3" fmla="*/ 613834 w 2645142"/>
              <a:gd name="connsiteY3" fmla="*/ 3145652 h 3271462"/>
              <a:gd name="connsiteX4" fmla="*/ 2023532 w 2645142"/>
              <a:gd name="connsiteY4" fmla="*/ 2078855 h 3271462"/>
              <a:gd name="connsiteX5" fmla="*/ 2590801 w 2645142"/>
              <a:gd name="connsiteY5" fmla="*/ 1409986 h 3271462"/>
              <a:gd name="connsiteX0" fmla="*/ 2590801 w 2645142"/>
              <a:gd name="connsiteY0" fmla="*/ 1409986 h 3192837"/>
              <a:gd name="connsiteX1" fmla="*/ 757767 w 2645142"/>
              <a:gd name="connsiteY1" fmla="*/ 287 h 3192837"/>
              <a:gd name="connsiteX2" fmla="*/ 0 w 2645142"/>
              <a:gd name="connsiteY2" fmla="*/ 1304153 h 3192837"/>
              <a:gd name="connsiteX3" fmla="*/ 1083734 w 2645142"/>
              <a:gd name="connsiteY3" fmla="*/ 3060985 h 3192837"/>
              <a:gd name="connsiteX4" fmla="*/ 2023532 w 2645142"/>
              <a:gd name="connsiteY4" fmla="*/ 2078855 h 3192837"/>
              <a:gd name="connsiteX5" fmla="*/ 2590801 w 2645142"/>
              <a:gd name="connsiteY5" fmla="*/ 1409986 h 3192837"/>
              <a:gd name="connsiteX0" fmla="*/ 2590801 w 2645142"/>
              <a:gd name="connsiteY0" fmla="*/ 1409986 h 3207721"/>
              <a:gd name="connsiteX1" fmla="*/ 757767 w 2645142"/>
              <a:gd name="connsiteY1" fmla="*/ 287 h 3207721"/>
              <a:gd name="connsiteX2" fmla="*/ 0 w 2645142"/>
              <a:gd name="connsiteY2" fmla="*/ 1304153 h 3207721"/>
              <a:gd name="connsiteX3" fmla="*/ 1083734 w 2645142"/>
              <a:gd name="connsiteY3" fmla="*/ 3060985 h 3207721"/>
              <a:gd name="connsiteX4" fmla="*/ 2023532 w 2645142"/>
              <a:gd name="connsiteY4" fmla="*/ 2078855 h 3207721"/>
              <a:gd name="connsiteX5" fmla="*/ 2590801 w 2645142"/>
              <a:gd name="connsiteY5" fmla="*/ 1409986 h 3207721"/>
              <a:gd name="connsiteX0" fmla="*/ 2590801 w 2645142"/>
              <a:gd name="connsiteY0" fmla="*/ 1409986 h 3266332"/>
              <a:gd name="connsiteX1" fmla="*/ 757767 w 2645142"/>
              <a:gd name="connsiteY1" fmla="*/ 287 h 3266332"/>
              <a:gd name="connsiteX2" fmla="*/ 0 w 2645142"/>
              <a:gd name="connsiteY2" fmla="*/ 1304153 h 3266332"/>
              <a:gd name="connsiteX3" fmla="*/ 685800 w 2645142"/>
              <a:gd name="connsiteY3" fmla="*/ 3124485 h 3266332"/>
              <a:gd name="connsiteX4" fmla="*/ 2023532 w 2645142"/>
              <a:gd name="connsiteY4" fmla="*/ 2078855 h 3266332"/>
              <a:gd name="connsiteX5" fmla="*/ 2590801 w 2645142"/>
              <a:gd name="connsiteY5" fmla="*/ 1409986 h 3266332"/>
              <a:gd name="connsiteX0" fmla="*/ 2590801 w 2645142"/>
              <a:gd name="connsiteY0" fmla="*/ 1409986 h 3178902"/>
              <a:gd name="connsiteX1" fmla="*/ 757767 w 2645142"/>
              <a:gd name="connsiteY1" fmla="*/ 287 h 3178902"/>
              <a:gd name="connsiteX2" fmla="*/ 0 w 2645142"/>
              <a:gd name="connsiteY2" fmla="*/ 1304153 h 3178902"/>
              <a:gd name="connsiteX3" fmla="*/ 685800 w 2645142"/>
              <a:gd name="connsiteY3" fmla="*/ 3124485 h 3178902"/>
              <a:gd name="connsiteX4" fmla="*/ 2023532 w 2645142"/>
              <a:gd name="connsiteY4" fmla="*/ 2078855 h 3178902"/>
              <a:gd name="connsiteX5" fmla="*/ 2590801 w 2645142"/>
              <a:gd name="connsiteY5" fmla="*/ 1409986 h 3178902"/>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3557 w 2611947"/>
              <a:gd name="connsiteY0" fmla="*/ 1409986 h 3130619"/>
              <a:gd name="connsiteX1" fmla="*/ 760523 w 2611947"/>
              <a:gd name="connsiteY1" fmla="*/ 287 h 3130619"/>
              <a:gd name="connsiteX2" fmla="*/ 2756 w 2611947"/>
              <a:gd name="connsiteY2" fmla="*/ 1304153 h 3130619"/>
              <a:gd name="connsiteX3" fmla="*/ 688556 w 2611947"/>
              <a:gd name="connsiteY3" fmla="*/ 3124485 h 3130619"/>
              <a:gd name="connsiteX4" fmla="*/ 1641055 w 2611947"/>
              <a:gd name="connsiteY4" fmla="*/ 1934921 h 3130619"/>
              <a:gd name="connsiteX5" fmla="*/ 2593557 w 2611947"/>
              <a:gd name="connsiteY5" fmla="*/ 1409986 h 3130619"/>
              <a:gd name="connsiteX0" fmla="*/ 2593557 w 2600323"/>
              <a:gd name="connsiteY0" fmla="*/ 1409986 h 3130619"/>
              <a:gd name="connsiteX1" fmla="*/ 760523 w 2600323"/>
              <a:gd name="connsiteY1" fmla="*/ 287 h 3130619"/>
              <a:gd name="connsiteX2" fmla="*/ 2756 w 2600323"/>
              <a:gd name="connsiteY2" fmla="*/ 1304153 h 3130619"/>
              <a:gd name="connsiteX3" fmla="*/ 688556 w 2600323"/>
              <a:gd name="connsiteY3" fmla="*/ 3124485 h 3130619"/>
              <a:gd name="connsiteX4" fmla="*/ 1641055 w 2600323"/>
              <a:gd name="connsiteY4" fmla="*/ 1934921 h 3130619"/>
              <a:gd name="connsiteX5" fmla="*/ 2593557 w 2600323"/>
              <a:gd name="connsiteY5" fmla="*/ 1409986 h 3130619"/>
              <a:gd name="connsiteX0" fmla="*/ 2593557 w 2715650"/>
              <a:gd name="connsiteY0" fmla="*/ 1409986 h 3130619"/>
              <a:gd name="connsiteX1" fmla="*/ 760523 w 2715650"/>
              <a:gd name="connsiteY1" fmla="*/ 287 h 3130619"/>
              <a:gd name="connsiteX2" fmla="*/ 2756 w 2715650"/>
              <a:gd name="connsiteY2" fmla="*/ 1304153 h 3130619"/>
              <a:gd name="connsiteX3" fmla="*/ 688556 w 2715650"/>
              <a:gd name="connsiteY3" fmla="*/ 3124485 h 3130619"/>
              <a:gd name="connsiteX4" fmla="*/ 1641055 w 2715650"/>
              <a:gd name="connsiteY4" fmla="*/ 1934921 h 3130619"/>
              <a:gd name="connsiteX5" fmla="*/ 2593557 w 2715650"/>
              <a:gd name="connsiteY5" fmla="*/ 1409986 h 3130619"/>
              <a:gd name="connsiteX0" fmla="*/ 2593557 w 2594354"/>
              <a:gd name="connsiteY0" fmla="*/ 1409986 h 3130619"/>
              <a:gd name="connsiteX1" fmla="*/ 760523 w 2594354"/>
              <a:gd name="connsiteY1" fmla="*/ 287 h 3130619"/>
              <a:gd name="connsiteX2" fmla="*/ 2756 w 2594354"/>
              <a:gd name="connsiteY2" fmla="*/ 1304153 h 3130619"/>
              <a:gd name="connsiteX3" fmla="*/ 688556 w 2594354"/>
              <a:gd name="connsiteY3" fmla="*/ 3124485 h 3130619"/>
              <a:gd name="connsiteX4" fmla="*/ 1641055 w 2594354"/>
              <a:gd name="connsiteY4" fmla="*/ 1934921 h 3130619"/>
              <a:gd name="connsiteX5" fmla="*/ 2593557 w 2594354"/>
              <a:gd name="connsiteY5" fmla="*/ 1409986 h 3130619"/>
              <a:gd name="connsiteX0" fmla="*/ 2593557 w 2594405"/>
              <a:gd name="connsiteY0" fmla="*/ 1409779 h 3130412"/>
              <a:gd name="connsiteX1" fmla="*/ 760523 w 2594405"/>
              <a:gd name="connsiteY1" fmla="*/ 80 h 3130412"/>
              <a:gd name="connsiteX2" fmla="*/ 2756 w 2594405"/>
              <a:gd name="connsiteY2" fmla="*/ 1303946 h 3130412"/>
              <a:gd name="connsiteX3" fmla="*/ 688556 w 2594405"/>
              <a:gd name="connsiteY3" fmla="*/ 3124278 h 3130412"/>
              <a:gd name="connsiteX4" fmla="*/ 1641055 w 2594405"/>
              <a:gd name="connsiteY4" fmla="*/ 1934714 h 3130412"/>
              <a:gd name="connsiteX5" fmla="*/ 2593557 w 2594405"/>
              <a:gd name="connsiteY5" fmla="*/ 1409779 h 3130412"/>
              <a:gd name="connsiteX0" fmla="*/ 2593557 w 2594394"/>
              <a:gd name="connsiteY0" fmla="*/ 1409742 h 3130375"/>
              <a:gd name="connsiteX1" fmla="*/ 760523 w 2594394"/>
              <a:gd name="connsiteY1" fmla="*/ 43 h 3130375"/>
              <a:gd name="connsiteX2" fmla="*/ 2756 w 2594394"/>
              <a:gd name="connsiteY2" fmla="*/ 1303909 h 3130375"/>
              <a:gd name="connsiteX3" fmla="*/ 688556 w 2594394"/>
              <a:gd name="connsiteY3" fmla="*/ 3124241 h 3130375"/>
              <a:gd name="connsiteX4" fmla="*/ 1641055 w 2594394"/>
              <a:gd name="connsiteY4" fmla="*/ 1934677 h 3130375"/>
              <a:gd name="connsiteX5" fmla="*/ 2593557 w 2594394"/>
              <a:gd name="connsiteY5" fmla="*/ 1409742 h 3130375"/>
              <a:gd name="connsiteX0" fmla="*/ 2593557 w 2604684"/>
              <a:gd name="connsiteY0" fmla="*/ 1409742 h 3130375"/>
              <a:gd name="connsiteX1" fmla="*/ 760523 w 2604684"/>
              <a:gd name="connsiteY1" fmla="*/ 43 h 3130375"/>
              <a:gd name="connsiteX2" fmla="*/ 2756 w 2604684"/>
              <a:gd name="connsiteY2" fmla="*/ 1303909 h 3130375"/>
              <a:gd name="connsiteX3" fmla="*/ 688556 w 2604684"/>
              <a:gd name="connsiteY3" fmla="*/ 3124241 h 3130375"/>
              <a:gd name="connsiteX4" fmla="*/ 1641055 w 2604684"/>
              <a:gd name="connsiteY4" fmla="*/ 1934677 h 3130375"/>
              <a:gd name="connsiteX5" fmla="*/ 2593557 w 2604684"/>
              <a:gd name="connsiteY5" fmla="*/ 1409742 h 3130375"/>
              <a:gd name="connsiteX0" fmla="*/ 2593557 w 2593836"/>
              <a:gd name="connsiteY0" fmla="*/ 1409734 h 3130367"/>
              <a:gd name="connsiteX1" fmla="*/ 760523 w 2593836"/>
              <a:gd name="connsiteY1" fmla="*/ 35 h 3130367"/>
              <a:gd name="connsiteX2" fmla="*/ 2756 w 2593836"/>
              <a:gd name="connsiteY2" fmla="*/ 1303901 h 3130367"/>
              <a:gd name="connsiteX3" fmla="*/ 688556 w 2593836"/>
              <a:gd name="connsiteY3" fmla="*/ 3124233 h 3130367"/>
              <a:gd name="connsiteX4" fmla="*/ 1641055 w 2593836"/>
              <a:gd name="connsiteY4" fmla="*/ 1934669 h 3130367"/>
              <a:gd name="connsiteX5" fmla="*/ 2593557 w 2593836"/>
              <a:gd name="connsiteY5" fmla="*/ 1409734 h 3130367"/>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93557 w 2607636"/>
              <a:gd name="connsiteY0" fmla="*/ 1409736 h 3130369"/>
              <a:gd name="connsiteX1" fmla="*/ 760523 w 2607636"/>
              <a:gd name="connsiteY1" fmla="*/ 37 h 3130369"/>
              <a:gd name="connsiteX2" fmla="*/ 2756 w 2607636"/>
              <a:gd name="connsiteY2" fmla="*/ 1303903 h 3130369"/>
              <a:gd name="connsiteX3" fmla="*/ 688556 w 2607636"/>
              <a:gd name="connsiteY3" fmla="*/ 3124235 h 3130369"/>
              <a:gd name="connsiteX4" fmla="*/ 1641055 w 2607636"/>
              <a:gd name="connsiteY4" fmla="*/ 1934671 h 3130369"/>
              <a:gd name="connsiteX5" fmla="*/ 2593557 w 2607636"/>
              <a:gd name="connsiteY5" fmla="*/ 1409736 h 3130369"/>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80857 w 2586748"/>
              <a:gd name="connsiteY0" fmla="*/ 1409986 h 3130619"/>
              <a:gd name="connsiteX1" fmla="*/ 760523 w 2586748"/>
              <a:gd name="connsiteY1" fmla="*/ 287 h 3130619"/>
              <a:gd name="connsiteX2" fmla="*/ 2756 w 2586748"/>
              <a:gd name="connsiteY2" fmla="*/ 1304153 h 3130619"/>
              <a:gd name="connsiteX3" fmla="*/ 688556 w 2586748"/>
              <a:gd name="connsiteY3" fmla="*/ 3124485 h 3130619"/>
              <a:gd name="connsiteX4" fmla="*/ 1641055 w 2586748"/>
              <a:gd name="connsiteY4" fmla="*/ 1934921 h 3130619"/>
              <a:gd name="connsiteX5" fmla="*/ 2580857 w 2586748"/>
              <a:gd name="connsiteY5" fmla="*/ 1409986 h 3130619"/>
              <a:gd name="connsiteX0" fmla="*/ 2580857 w 2589502"/>
              <a:gd name="connsiteY0" fmla="*/ 1409986 h 3130619"/>
              <a:gd name="connsiteX1" fmla="*/ 760523 w 2589502"/>
              <a:gd name="connsiteY1" fmla="*/ 287 h 3130619"/>
              <a:gd name="connsiteX2" fmla="*/ 2756 w 2589502"/>
              <a:gd name="connsiteY2" fmla="*/ 1304153 h 3130619"/>
              <a:gd name="connsiteX3" fmla="*/ 688556 w 2589502"/>
              <a:gd name="connsiteY3" fmla="*/ 3124485 h 3130619"/>
              <a:gd name="connsiteX4" fmla="*/ 1641055 w 2589502"/>
              <a:gd name="connsiteY4" fmla="*/ 1934921 h 3130619"/>
              <a:gd name="connsiteX5" fmla="*/ 2580857 w 2589502"/>
              <a:gd name="connsiteY5" fmla="*/ 1409986 h 3130619"/>
              <a:gd name="connsiteX0" fmla="*/ 2580857 w 2593845"/>
              <a:gd name="connsiteY0" fmla="*/ 1409986 h 3130619"/>
              <a:gd name="connsiteX1" fmla="*/ 760523 w 2593845"/>
              <a:gd name="connsiteY1" fmla="*/ 287 h 3130619"/>
              <a:gd name="connsiteX2" fmla="*/ 2756 w 2593845"/>
              <a:gd name="connsiteY2" fmla="*/ 1304153 h 3130619"/>
              <a:gd name="connsiteX3" fmla="*/ 688556 w 2593845"/>
              <a:gd name="connsiteY3" fmla="*/ 3124485 h 3130619"/>
              <a:gd name="connsiteX4" fmla="*/ 1641055 w 2593845"/>
              <a:gd name="connsiteY4" fmla="*/ 1934921 h 3130619"/>
              <a:gd name="connsiteX5" fmla="*/ 2580857 w 2593845"/>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1176"/>
              <a:gd name="connsiteY0" fmla="*/ 1409986 h 3130619"/>
              <a:gd name="connsiteX1" fmla="*/ 760523 w 2591176"/>
              <a:gd name="connsiteY1" fmla="*/ 287 h 3130619"/>
              <a:gd name="connsiteX2" fmla="*/ 2756 w 2591176"/>
              <a:gd name="connsiteY2" fmla="*/ 1304153 h 3130619"/>
              <a:gd name="connsiteX3" fmla="*/ 688556 w 2591176"/>
              <a:gd name="connsiteY3" fmla="*/ 3124485 h 3130619"/>
              <a:gd name="connsiteX4" fmla="*/ 1641055 w 2591176"/>
              <a:gd name="connsiteY4" fmla="*/ 1934921 h 3130619"/>
              <a:gd name="connsiteX5" fmla="*/ 2580857 w 2591176"/>
              <a:gd name="connsiteY5" fmla="*/ 1409986 h 3130619"/>
              <a:gd name="connsiteX0" fmla="*/ 2580857 w 2602365"/>
              <a:gd name="connsiteY0" fmla="*/ 1409986 h 3130619"/>
              <a:gd name="connsiteX1" fmla="*/ 760523 w 2602365"/>
              <a:gd name="connsiteY1" fmla="*/ 287 h 3130619"/>
              <a:gd name="connsiteX2" fmla="*/ 2756 w 2602365"/>
              <a:gd name="connsiteY2" fmla="*/ 1304153 h 3130619"/>
              <a:gd name="connsiteX3" fmla="*/ 688556 w 2602365"/>
              <a:gd name="connsiteY3" fmla="*/ 3124485 h 3130619"/>
              <a:gd name="connsiteX4" fmla="*/ 1641055 w 2602365"/>
              <a:gd name="connsiteY4" fmla="*/ 1934921 h 3130619"/>
              <a:gd name="connsiteX5" fmla="*/ 2580857 w 2602365"/>
              <a:gd name="connsiteY5" fmla="*/ 1409986 h 3130619"/>
              <a:gd name="connsiteX0" fmla="*/ 2580857 w 2601011"/>
              <a:gd name="connsiteY0" fmla="*/ 1410137 h 3130770"/>
              <a:gd name="connsiteX1" fmla="*/ 760523 w 2601011"/>
              <a:gd name="connsiteY1" fmla="*/ 438 h 3130770"/>
              <a:gd name="connsiteX2" fmla="*/ 2756 w 2601011"/>
              <a:gd name="connsiteY2" fmla="*/ 1304304 h 3130770"/>
              <a:gd name="connsiteX3" fmla="*/ 688556 w 2601011"/>
              <a:gd name="connsiteY3" fmla="*/ 3124636 h 3130770"/>
              <a:gd name="connsiteX4" fmla="*/ 1641055 w 2601011"/>
              <a:gd name="connsiteY4" fmla="*/ 1935072 h 3130770"/>
              <a:gd name="connsiteX5" fmla="*/ 2580857 w 2601011"/>
              <a:gd name="connsiteY5" fmla="*/ 1410137 h 3130770"/>
              <a:gd name="connsiteX0" fmla="*/ 2580857 w 2602023"/>
              <a:gd name="connsiteY0" fmla="*/ 1409987 h 3130620"/>
              <a:gd name="connsiteX1" fmla="*/ 760523 w 2602023"/>
              <a:gd name="connsiteY1" fmla="*/ 288 h 3130620"/>
              <a:gd name="connsiteX2" fmla="*/ 2756 w 2602023"/>
              <a:gd name="connsiteY2" fmla="*/ 1304154 h 3130620"/>
              <a:gd name="connsiteX3" fmla="*/ 688556 w 2602023"/>
              <a:gd name="connsiteY3" fmla="*/ 3124486 h 3130620"/>
              <a:gd name="connsiteX4" fmla="*/ 1641055 w 2602023"/>
              <a:gd name="connsiteY4" fmla="*/ 1934922 h 3130620"/>
              <a:gd name="connsiteX5" fmla="*/ 2580857 w 2602023"/>
              <a:gd name="connsiteY5" fmla="*/ 1409987 h 3130620"/>
              <a:gd name="connsiteX0" fmla="*/ 2580857 w 2603462"/>
              <a:gd name="connsiteY0" fmla="*/ 1409867 h 3130500"/>
              <a:gd name="connsiteX1" fmla="*/ 760523 w 2603462"/>
              <a:gd name="connsiteY1" fmla="*/ 168 h 3130500"/>
              <a:gd name="connsiteX2" fmla="*/ 2756 w 2603462"/>
              <a:gd name="connsiteY2" fmla="*/ 1304034 h 3130500"/>
              <a:gd name="connsiteX3" fmla="*/ 688556 w 2603462"/>
              <a:gd name="connsiteY3" fmla="*/ 3124366 h 3130500"/>
              <a:gd name="connsiteX4" fmla="*/ 1641055 w 2603462"/>
              <a:gd name="connsiteY4" fmla="*/ 1934802 h 3130500"/>
              <a:gd name="connsiteX5" fmla="*/ 2580857 w 2603462"/>
              <a:gd name="connsiteY5" fmla="*/ 1409867 h 3130500"/>
              <a:gd name="connsiteX0" fmla="*/ 2580857 w 2602771"/>
              <a:gd name="connsiteY0" fmla="*/ 1409737 h 3130370"/>
              <a:gd name="connsiteX1" fmla="*/ 760523 w 2602771"/>
              <a:gd name="connsiteY1" fmla="*/ 38 h 3130370"/>
              <a:gd name="connsiteX2" fmla="*/ 2756 w 2602771"/>
              <a:gd name="connsiteY2" fmla="*/ 1303904 h 3130370"/>
              <a:gd name="connsiteX3" fmla="*/ 688556 w 2602771"/>
              <a:gd name="connsiteY3" fmla="*/ 3124236 h 3130370"/>
              <a:gd name="connsiteX4" fmla="*/ 1641055 w 2602771"/>
              <a:gd name="connsiteY4" fmla="*/ 1934672 h 3130370"/>
              <a:gd name="connsiteX5" fmla="*/ 2580857 w 2602771"/>
              <a:gd name="connsiteY5" fmla="*/ 1409737 h 3130370"/>
              <a:gd name="connsiteX0" fmla="*/ 2580857 w 2603138"/>
              <a:gd name="connsiteY0" fmla="*/ 1410070 h 3130703"/>
              <a:gd name="connsiteX1" fmla="*/ 760523 w 2603138"/>
              <a:gd name="connsiteY1" fmla="*/ 371 h 3130703"/>
              <a:gd name="connsiteX2" fmla="*/ 2756 w 2603138"/>
              <a:gd name="connsiteY2" fmla="*/ 1304237 h 3130703"/>
              <a:gd name="connsiteX3" fmla="*/ 688556 w 2603138"/>
              <a:gd name="connsiteY3" fmla="*/ 3124569 h 3130703"/>
              <a:gd name="connsiteX4" fmla="*/ 1641055 w 2603138"/>
              <a:gd name="connsiteY4" fmla="*/ 1935005 h 3130703"/>
              <a:gd name="connsiteX5" fmla="*/ 2580857 w 2603138"/>
              <a:gd name="connsiteY5" fmla="*/ 1410070 h 3130703"/>
              <a:gd name="connsiteX0" fmla="*/ 2580790 w 2603071"/>
              <a:gd name="connsiteY0" fmla="*/ 1410070 h 3129386"/>
              <a:gd name="connsiteX1" fmla="*/ 760456 w 2603071"/>
              <a:gd name="connsiteY1" fmla="*/ 371 h 3129386"/>
              <a:gd name="connsiteX2" fmla="*/ 2689 w 2603071"/>
              <a:gd name="connsiteY2" fmla="*/ 1304237 h 3129386"/>
              <a:gd name="connsiteX3" fmla="*/ 688489 w 2603071"/>
              <a:gd name="connsiteY3" fmla="*/ 3124569 h 3129386"/>
              <a:gd name="connsiteX4" fmla="*/ 1640988 w 2603071"/>
              <a:gd name="connsiteY4" fmla="*/ 1935005 h 3129386"/>
              <a:gd name="connsiteX5" fmla="*/ 2580790 w 2603071"/>
              <a:gd name="connsiteY5" fmla="*/ 1410070 h 3129386"/>
              <a:gd name="connsiteX0" fmla="*/ 2580725 w 2603006"/>
              <a:gd name="connsiteY0" fmla="*/ 1410070 h 3188394"/>
              <a:gd name="connsiteX1" fmla="*/ 760391 w 2603006"/>
              <a:gd name="connsiteY1" fmla="*/ 371 h 3188394"/>
              <a:gd name="connsiteX2" fmla="*/ 2624 w 2603006"/>
              <a:gd name="connsiteY2" fmla="*/ 1304237 h 3188394"/>
              <a:gd name="connsiteX3" fmla="*/ 688424 w 2603006"/>
              <a:gd name="connsiteY3" fmla="*/ 3124569 h 3188394"/>
              <a:gd name="connsiteX4" fmla="*/ 1640923 w 2603006"/>
              <a:gd name="connsiteY4" fmla="*/ 1935005 h 3188394"/>
              <a:gd name="connsiteX5" fmla="*/ 2580725 w 2603006"/>
              <a:gd name="connsiteY5" fmla="*/ 1410070 h 3188394"/>
              <a:gd name="connsiteX0" fmla="*/ 2580490 w 2602771"/>
              <a:gd name="connsiteY0" fmla="*/ 1410070 h 3099746"/>
              <a:gd name="connsiteX1" fmla="*/ 760156 w 2602771"/>
              <a:gd name="connsiteY1" fmla="*/ 371 h 3099746"/>
              <a:gd name="connsiteX2" fmla="*/ 2389 w 2602771"/>
              <a:gd name="connsiteY2" fmla="*/ 1304237 h 3099746"/>
              <a:gd name="connsiteX3" fmla="*/ 738989 w 2602771"/>
              <a:gd name="connsiteY3" fmla="*/ 3031436 h 3099746"/>
              <a:gd name="connsiteX4" fmla="*/ 1640688 w 2602771"/>
              <a:gd name="connsiteY4" fmla="*/ 1935005 h 3099746"/>
              <a:gd name="connsiteX5" fmla="*/ 2580490 w 2602771"/>
              <a:gd name="connsiteY5" fmla="*/ 1410070 h 3099746"/>
              <a:gd name="connsiteX0" fmla="*/ 2580209 w 2602490"/>
              <a:gd name="connsiteY0" fmla="*/ 1410070 h 3053092"/>
              <a:gd name="connsiteX1" fmla="*/ 759875 w 2602490"/>
              <a:gd name="connsiteY1" fmla="*/ 371 h 3053092"/>
              <a:gd name="connsiteX2" fmla="*/ 2108 w 2602490"/>
              <a:gd name="connsiteY2" fmla="*/ 1304237 h 3053092"/>
              <a:gd name="connsiteX3" fmla="*/ 738708 w 2602490"/>
              <a:gd name="connsiteY3" fmla="*/ 3031436 h 3053092"/>
              <a:gd name="connsiteX4" fmla="*/ 1640407 w 2602490"/>
              <a:gd name="connsiteY4" fmla="*/ 1935005 h 3053092"/>
              <a:gd name="connsiteX5" fmla="*/ 2580209 w 2602490"/>
              <a:gd name="connsiteY5" fmla="*/ 1410070 h 3053092"/>
              <a:gd name="connsiteX0" fmla="*/ 2580091 w 2602372"/>
              <a:gd name="connsiteY0" fmla="*/ 1410070 h 3231744"/>
              <a:gd name="connsiteX1" fmla="*/ 759757 w 2602372"/>
              <a:gd name="connsiteY1" fmla="*/ 371 h 3231744"/>
              <a:gd name="connsiteX2" fmla="*/ 1990 w 2602372"/>
              <a:gd name="connsiteY2" fmla="*/ 1304237 h 3231744"/>
              <a:gd name="connsiteX3" fmla="*/ 776690 w 2602372"/>
              <a:gd name="connsiteY3" fmla="*/ 3213470 h 3231744"/>
              <a:gd name="connsiteX4" fmla="*/ 1640289 w 2602372"/>
              <a:gd name="connsiteY4" fmla="*/ 1935005 h 3231744"/>
              <a:gd name="connsiteX5" fmla="*/ 2580091 w 2602372"/>
              <a:gd name="connsiteY5" fmla="*/ 1410070 h 3231744"/>
              <a:gd name="connsiteX0" fmla="*/ 2580091 w 2593576"/>
              <a:gd name="connsiteY0" fmla="*/ 1410062 h 3231736"/>
              <a:gd name="connsiteX1" fmla="*/ 759757 w 2593576"/>
              <a:gd name="connsiteY1" fmla="*/ 363 h 3231736"/>
              <a:gd name="connsiteX2" fmla="*/ 1990 w 2593576"/>
              <a:gd name="connsiteY2" fmla="*/ 1304229 h 3231736"/>
              <a:gd name="connsiteX3" fmla="*/ 776690 w 2593576"/>
              <a:gd name="connsiteY3" fmla="*/ 3213462 h 3231736"/>
              <a:gd name="connsiteX4" fmla="*/ 1640289 w 2593576"/>
              <a:gd name="connsiteY4" fmla="*/ 1934997 h 3231736"/>
              <a:gd name="connsiteX5" fmla="*/ 2580091 w 2593576"/>
              <a:gd name="connsiteY5" fmla="*/ 1410062 h 3231736"/>
              <a:gd name="connsiteX0" fmla="*/ 2580091 w 2593576"/>
              <a:gd name="connsiteY0" fmla="*/ 1410062 h 3258168"/>
              <a:gd name="connsiteX1" fmla="*/ 759757 w 2593576"/>
              <a:gd name="connsiteY1" fmla="*/ 363 h 3258168"/>
              <a:gd name="connsiteX2" fmla="*/ 1990 w 2593576"/>
              <a:gd name="connsiteY2" fmla="*/ 1304229 h 3258168"/>
              <a:gd name="connsiteX3" fmla="*/ 776690 w 2593576"/>
              <a:gd name="connsiteY3" fmla="*/ 3213462 h 3258168"/>
              <a:gd name="connsiteX4" fmla="*/ 950253 w 2593576"/>
              <a:gd name="connsiteY4" fmla="*/ 2595396 h 3258168"/>
              <a:gd name="connsiteX5" fmla="*/ 1640289 w 2593576"/>
              <a:gd name="connsiteY5" fmla="*/ 1934997 h 3258168"/>
              <a:gd name="connsiteX6" fmla="*/ 2580091 w 2593576"/>
              <a:gd name="connsiteY6" fmla="*/ 1410062 h 3258168"/>
              <a:gd name="connsiteX0" fmla="*/ 2580091 w 2593576"/>
              <a:gd name="connsiteY0" fmla="*/ 1410062 h 3246540"/>
              <a:gd name="connsiteX1" fmla="*/ 759757 w 2593576"/>
              <a:gd name="connsiteY1" fmla="*/ 363 h 3246540"/>
              <a:gd name="connsiteX2" fmla="*/ 1990 w 2593576"/>
              <a:gd name="connsiteY2" fmla="*/ 1304229 h 3246540"/>
              <a:gd name="connsiteX3" fmla="*/ 776690 w 2593576"/>
              <a:gd name="connsiteY3" fmla="*/ 3213462 h 3246540"/>
              <a:gd name="connsiteX4" fmla="*/ 950253 w 2593576"/>
              <a:gd name="connsiteY4" fmla="*/ 2595396 h 3246540"/>
              <a:gd name="connsiteX5" fmla="*/ 1640289 w 2593576"/>
              <a:gd name="connsiteY5" fmla="*/ 1934997 h 3246540"/>
              <a:gd name="connsiteX6" fmla="*/ 2580091 w 2593576"/>
              <a:gd name="connsiteY6" fmla="*/ 1410062 h 3246540"/>
              <a:gd name="connsiteX0" fmla="*/ 2580326 w 2593811"/>
              <a:gd name="connsiteY0" fmla="*/ 1410062 h 3242440"/>
              <a:gd name="connsiteX1" fmla="*/ 759992 w 2593811"/>
              <a:gd name="connsiteY1" fmla="*/ 363 h 3242440"/>
              <a:gd name="connsiteX2" fmla="*/ 2225 w 2593811"/>
              <a:gd name="connsiteY2" fmla="*/ 1304229 h 3242440"/>
              <a:gd name="connsiteX3" fmla="*/ 704958 w 2593811"/>
              <a:gd name="connsiteY3" fmla="*/ 3209228 h 3242440"/>
              <a:gd name="connsiteX4" fmla="*/ 950488 w 2593811"/>
              <a:gd name="connsiteY4" fmla="*/ 2595396 h 3242440"/>
              <a:gd name="connsiteX5" fmla="*/ 1640524 w 2593811"/>
              <a:gd name="connsiteY5" fmla="*/ 1934997 h 3242440"/>
              <a:gd name="connsiteX6" fmla="*/ 2580326 w 2593811"/>
              <a:gd name="connsiteY6" fmla="*/ 1410062 h 3242440"/>
              <a:gd name="connsiteX0" fmla="*/ 2581381 w 2594866"/>
              <a:gd name="connsiteY0" fmla="*/ 1410062 h 3256167"/>
              <a:gd name="connsiteX1" fmla="*/ 761047 w 2594866"/>
              <a:gd name="connsiteY1" fmla="*/ 363 h 3256167"/>
              <a:gd name="connsiteX2" fmla="*/ 3280 w 2594866"/>
              <a:gd name="connsiteY2" fmla="*/ 1304229 h 3256167"/>
              <a:gd name="connsiteX3" fmla="*/ 706013 w 2594866"/>
              <a:gd name="connsiteY3" fmla="*/ 3209228 h 3256167"/>
              <a:gd name="connsiteX4" fmla="*/ 951543 w 2594866"/>
              <a:gd name="connsiteY4" fmla="*/ 2595396 h 3256167"/>
              <a:gd name="connsiteX5" fmla="*/ 1641579 w 2594866"/>
              <a:gd name="connsiteY5" fmla="*/ 1934997 h 3256167"/>
              <a:gd name="connsiteX6" fmla="*/ 2581381 w 2594866"/>
              <a:gd name="connsiteY6" fmla="*/ 1410062 h 3256167"/>
              <a:gd name="connsiteX0" fmla="*/ 2581484 w 2594969"/>
              <a:gd name="connsiteY0" fmla="*/ 1410062 h 3284599"/>
              <a:gd name="connsiteX1" fmla="*/ 761150 w 2594969"/>
              <a:gd name="connsiteY1" fmla="*/ 363 h 3284599"/>
              <a:gd name="connsiteX2" fmla="*/ 3383 w 2594969"/>
              <a:gd name="connsiteY2" fmla="*/ 1304229 h 3284599"/>
              <a:gd name="connsiteX3" fmla="*/ 693416 w 2594969"/>
              <a:gd name="connsiteY3" fmla="*/ 3238861 h 3284599"/>
              <a:gd name="connsiteX4" fmla="*/ 951646 w 2594969"/>
              <a:gd name="connsiteY4" fmla="*/ 2595396 h 3284599"/>
              <a:gd name="connsiteX5" fmla="*/ 1641682 w 2594969"/>
              <a:gd name="connsiteY5" fmla="*/ 1934997 h 3284599"/>
              <a:gd name="connsiteX6" fmla="*/ 2581484 w 2594969"/>
              <a:gd name="connsiteY6" fmla="*/ 1410062 h 3284599"/>
              <a:gd name="connsiteX0" fmla="*/ 2580790 w 2594275"/>
              <a:gd name="connsiteY0" fmla="*/ 1410062 h 3324640"/>
              <a:gd name="connsiteX1" fmla="*/ 760456 w 2594275"/>
              <a:gd name="connsiteY1" fmla="*/ 363 h 3324640"/>
              <a:gd name="connsiteX2" fmla="*/ 2689 w 2594275"/>
              <a:gd name="connsiteY2" fmla="*/ 1304229 h 3324640"/>
              <a:gd name="connsiteX3" fmla="*/ 692722 w 2594275"/>
              <a:gd name="connsiteY3" fmla="*/ 3238861 h 3324640"/>
              <a:gd name="connsiteX4" fmla="*/ 950952 w 2594275"/>
              <a:gd name="connsiteY4" fmla="*/ 2595396 h 3324640"/>
              <a:gd name="connsiteX5" fmla="*/ 1640988 w 2594275"/>
              <a:gd name="connsiteY5" fmla="*/ 1934997 h 3324640"/>
              <a:gd name="connsiteX6" fmla="*/ 2580790 w 2594275"/>
              <a:gd name="connsiteY6" fmla="*/ 1410062 h 3324640"/>
              <a:gd name="connsiteX0" fmla="*/ 2580956 w 2594441"/>
              <a:gd name="connsiteY0" fmla="*/ 1410062 h 3340533"/>
              <a:gd name="connsiteX1" fmla="*/ 760622 w 2594441"/>
              <a:gd name="connsiteY1" fmla="*/ 363 h 3340533"/>
              <a:gd name="connsiteX2" fmla="*/ 2855 w 2594441"/>
              <a:gd name="connsiteY2" fmla="*/ 1304229 h 3340533"/>
              <a:gd name="connsiteX3" fmla="*/ 663254 w 2594441"/>
              <a:gd name="connsiteY3" fmla="*/ 3255795 h 3340533"/>
              <a:gd name="connsiteX4" fmla="*/ 951118 w 2594441"/>
              <a:gd name="connsiteY4" fmla="*/ 2595396 h 3340533"/>
              <a:gd name="connsiteX5" fmla="*/ 1641154 w 2594441"/>
              <a:gd name="connsiteY5" fmla="*/ 1934997 h 3340533"/>
              <a:gd name="connsiteX6" fmla="*/ 2580956 w 2594441"/>
              <a:gd name="connsiteY6" fmla="*/ 1410062 h 3340533"/>
              <a:gd name="connsiteX0" fmla="*/ 2581387 w 2594872"/>
              <a:gd name="connsiteY0" fmla="*/ 1410062 h 3255815"/>
              <a:gd name="connsiteX1" fmla="*/ 761053 w 2594872"/>
              <a:gd name="connsiteY1" fmla="*/ 363 h 3255815"/>
              <a:gd name="connsiteX2" fmla="*/ 3286 w 2594872"/>
              <a:gd name="connsiteY2" fmla="*/ 1304229 h 3255815"/>
              <a:gd name="connsiteX3" fmla="*/ 663685 w 2594872"/>
              <a:gd name="connsiteY3" fmla="*/ 3255795 h 3255815"/>
              <a:gd name="connsiteX4" fmla="*/ 951549 w 2594872"/>
              <a:gd name="connsiteY4" fmla="*/ 2595396 h 3255815"/>
              <a:gd name="connsiteX5" fmla="*/ 1641585 w 2594872"/>
              <a:gd name="connsiteY5" fmla="*/ 1934997 h 3255815"/>
              <a:gd name="connsiteX6" fmla="*/ 2581387 w 2594872"/>
              <a:gd name="connsiteY6" fmla="*/ 1410062 h 3255815"/>
              <a:gd name="connsiteX0" fmla="*/ 2580376 w 2593861"/>
              <a:gd name="connsiteY0" fmla="*/ 1410062 h 3280555"/>
              <a:gd name="connsiteX1" fmla="*/ 760042 w 2593861"/>
              <a:gd name="connsiteY1" fmla="*/ 363 h 3280555"/>
              <a:gd name="connsiteX2" fmla="*/ 2275 w 2593861"/>
              <a:gd name="connsiteY2" fmla="*/ 1304229 h 3280555"/>
              <a:gd name="connsiteX3" fmla="*/ 662674 w 2593861"/>
              <a:gd name="connsiteY3" fmla="*/ 3255795 h 3280555"/>
              <a:gd name="connsiteX4" fmla="*/ 950538 w 2593861"/>
              <a:gd name="connsiteY4" fmla="*/ 2595396 h 3280555"/>
              <a:gd name="connsiteX5" fmla="*/ 1640574 w 2593861"/>
              <a:gd name="connsiteY5" fmla="*/ 1934997 h 3280555"/>
              <a:gd name="connsiteX6" fmla="*/ 2580376 w 2593861"/>
              <a:gd name="connsiteY6" fmla="*/ 1410062 h 3280555"/>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472 w 2593957"/>
              <a:gd name="connsiteY0" fmla="*/ 1410062 h 3270818"/>
              <a:gd name="connsiteX1" fmla="*/ 760138 w 2593957"/>
              <a:gd name="connsiteY1" fmla="*/ 363 h 3270818"/>
              <a:gd name="connsiteX2" fmla="*/ 2371 w 2593957"/>
              <a:gd name="connsiteY2" fmla="*/ 1304229 h 3270818"/>
              <a:gd name="connsiteX3" fmla="*/ 662770 w 2593957"/>
              <a:gd name="connsiteY3" fmla="*/ 3255795 h 3270818"/>
              <a:gd name="connsiteX4" fmla="*/ 1001434 w 2593957"/>
              <a:gd name="connsiteY4" fmla="*/ 2328696 h 3270818"/>
              <a:gd name="connsiteX5" fmla="*/ 1640670 w 2593957"/>
              <a:gd name="connsiteY5" fmla="*/ 1934997 h 3270818"/>
              <a:gd name="connsiteX6" fmla="*/ 2580472 w 2593957"/>
              <a:gd name="connsiteY6" fmla="*/ 1410062 h 3270818"/>
              <a:gd name="connsiteX0" fmla="*/ 2580472 w 2593957"/>
              <a:gd name="connsiteY0" fmla="*/ 1410062 h 3280624"/>
              <a:gd name="connsiteX1" fmla="*/ 760138 w 2593957"/>
              <a:gd name="connsiteY1" fmla="*/ 363 h 3280624"/>
              <a:gd name="connsiteX2" fmla="*/ 2371 w 2593957"/>
              <a:gd name="connsiteY2" fmla="*/ 1304229 h 3280624"/>
              <a:gd name="connsiteX3" fmla="*/ 662770 w 2593957"/>
              <a:gd name="connsiteY3" fmla="*/ 3255795 h 3280624"/>
              <a:gd name="connsiteX4" fmla="*/ 1001434 w 2593957"/>
              <a:gd name="connsiteY4" fmla="*/ 2328696 h 3280624"/>
              <a:gd name="connsiteX5" fmla="*/ 1640670 w 2593957"/>
              <a:gd name="connsiteY5" fmla="*/ 1934997 h 3280624"/>
              <a:gd name="connsiteX6" fmla="*/ 2580472 w 2593957"/>
              <a:gd name="connsiteY6" fmla="*/ 1410062 h 3280624"/>
              <a:gd name="connsiteX0" fmla="*/ 2580526 w 2594011"/>
              <a:gd name="connsiteY0" fmla="*/ 1410062 h 3274732"/>
              <a:gd name="connsiteX1" fmla="*/ 760192 w 2594011"/>
              <a:gd name="connsiteY1" fmla="*/ 363 h 3274732"/>
              <a:gd name="connsiteX2" fmla="*/ 2425 w 2594011"/>
              <a:gd name="connsiteY2" fmla="*/ 1304229 h 3274732"/>
              <a:gd name="connsiteX3" fmla="*/ 662824 w 2594011"/>
              <a:gd name="connsiteY3" fmla="*/ 3255795 h 3274732"/>
              <a:gd name="connsiteX4" fmla="*/ 1001488 w 2594011"/>
              <a:gd name="connsiteY4" fmla="*/ 2328696 h 3274732"/>
              <a:gd name="connsiteX5" fmla="*/ 1640724 w 2594011"/>
              <a:gd name="connsiteY5" fmla="*/ 1934997 h 3274732"/>
              <a:gd name="connsiteX6" fmla="*/ 2580526 w 2594011"/>
              <a:gd name="connsiteY6" fmla="*/ 1410062 h 3274732"/>
              <a:gd name="connsiteX0" fmla="*/ 2580526 w 2594011"/>
              <a:gd name="connsiteY0" fmla="*/ 1410062 h 3282064"/>
              <a:gd name="connsiteX1" fmla="*/ 760192 w 2594011"/>
              <a:gd name="connsiteY1" fmla="*/ 363 h 3282064"/>
              <a:gd name="connsiteX2" fmla="*/ 2425 w 2594011"/>
              <a:gd name="connsiteY2" fmla="*/ 1304229 h 3282064"/>
              <a:gd name="connsiteX3" fmla="*/ 662824 w 2594011"/>
              <a:gd name="connsiteY3" fmla="*/ 3255795 h 3282064"/>
              <a:gd name="connsiteX4" fmla="*/ 1001488 w 2594011"/>
              <a:gd name="connsiteY4" fmla="*/ 2328696 h 3282064"/>
              <a:gd name="connsiteX5" fmla="*/ 1640724 w 2594011"/>
              <a:gd name="connsiteY5" fmla="*/ 1934997 h 3282064"/>
              <a:gd name="connsiteX6" fmla="*/ 2580526 w 2594011"/>
              <a:gd name="connsiteY6" fmla="*/ 1410062 h 3282064"/>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5540"/>
              <a:gd name="connsiteY0" fmla="*/ 1410104 h 3289128"/>
              <a:gd name="connsiteX1" fmla="*/ 760135 w 2595540"/>
              <a:gd name="connsiteY1" fmla="*/ 405 h 3289128"/>
              <a:gd name="connsiteX2" fmla="*/ 2368 w 2595540"/>
              <a:gd name="connsiteY2" fmla="*/ 1304271 h 3289128"/>
              <a:gd name="connsiteX3" fmla="*/ 662767 w 2595540"/>
              <a:gd name="connsiteY3" fmla="*/ 3255837 h 3289128"/>
              <a:gd name="connsiteX4" fmla="*/ 997198 w 2595540"/>
              <a:gd name="connsiteY4" fmla="*/ 2324504 h 3289128"/>
              <a:gd name="connsiteX5" fmla="*/ 1572934 w 2595540"/>
              <a:gd name="connsiteY5" fmla="*/ 1947739 h 3289128"/>
              <a:gd name="connsiteX6" fmla="*/ 2580469 w 2595540"/>
              <a:gd name="connsiteY6" fmla="*/ 1410104 h 3289128"/>
              <a:gd name="connsiteX0" fmla="*/ 2567769 w 2583050"/>
              <a:gd name="connsiteY0" fmla="*/ 1274253 h 3288743"/>
              <a:gd name="connsiteX1" fmla="*/ 760135 w 2583050"/>
              <a:gd name="connsiteY1" fmla="*/ 20 h 3288743"/>
              <a:gd name="connsiteX2" fmla="*/ 2368 w 2583050"/>
              <a:gd name="connsiteY2" fmla="*/ 1303886 h 3288743"/>
              <a:gd name="connsiteX3" fmla="*/ 662767 w 2583050"/>
              <a:gd name="connsiteY3" fmla="*/ 3255452 h 3288743"/>
              <a:gd name="connsiteX4" fmla="*/ 997198 w 2583050"/>
              <a:gd name="connsiteY4" fmla="*/ 2324119 h 3288743"/>
              <a:gd name="connsiteX5" fmla="*/ 1572934 w 2583050"/>
              <a:gd name="connsiteY5" fmla="*/ 1947354 h 3288743"/>
              <a:gd name="connsiteX6" fmla="*/ 2567769 w 2583050"/>
              <a:gd name="connsiteY6" fmla="*/ 1274253 h 3288743"/>
              <a:gd name="connsiteX0" fmla="*/ 2567769 w 2580633"/>
              <a:gd name="connsiteY0" fmla="*/ 1274251 h 3288741"/>
              <a:gd name="connsiteX1" fmla="*/ 760135 w 2580633"/>
              <a:gd name="connsiteY1" fmla="*/ 18 h 3288741"/>
              <a:gd name="connsiteX2" fmla="*/ 2368 w 2580633"/>
              <a:gd name="connsiteY2" fmla="*/ 1303884 h 3288741"/>
              <a:gd name="connsiteX3" fmla="*/ 662767 w 2580633"/>
              <a:gd name="connsiteY3" fmla="*/ 3255450 h 3288741"/>
              <a:gd name="connsiteX4" fmla="*/ 997198 w 2580633"/>
              <a:gd name="connsiteY4" fmla="*/ 2324117 h 3288741"/>
              <a:gd name="connsiteX5" fmla="*/ 1572934 w 2580633"/>
              <a:gd name="connsiteY5" fmla="*/ 1947352 h 3288741"/>
              <a:gd name="connsiteX6" fmla="*/ 2567769 w 2580633"/>
              <a:gd name="connsiteY6" fmla="*/ 1274251 h 3288741"/>
              <a:gd name="connsiteX0" fmla="*/ 2584702 w 2597325"/>
              <a:gd name="connsiteY0" fmla="*/ 1316571 h 3288728"/>
              <a:gd name="connsiteX1" fmla="*/ 760135 w 2597325"/>
              <a:gd name="connsiteY1" fmla="*/ 5 h 3288728"/>
              <a:gd name="connsiteX2" fmla="*/ 2368 w 2597325"/>
              <a:gd name="connsiteY2" fmla="*/ 1303871 h 3288728"/>
              <a:gd name="connsiteX3" fmla="*/ 662767 w 2597325"/>
              <a:gd name="connsiteY3" fmla="*/ 3255437 h 3288728"/>
              <a:gd name="connsiteX4" fmla="*/ 997198 w 2597325"/>
              <a:gd name="connsiteY4" fmla="*/ 2324104 h 3288728"/>
              <a:gd name="connsiteX5" fmla="*/ 1572934 w 2597325"/>
              <a:gd name="connsiteY5" fmla="*/ 1947339 h 3288728"/>
              <a:gd name="connsiteX6" fmla="*/ 2584702 w 2597325"/>
              <a:gd name="connsiteY6" fmla="*/ 1316571 h 3288728"/>
              <a:gd name="connsiteX0" fmla="*/ 2584702 w 2598101"/>
              <a:gd name="connsiteY0" fmla="*/ 1316571 h 3288728"/>
              <a:gd name="connsiteX1" fmla="*/ 760135 w 2598101"/>
              <a:gd name="connsiteY1" fmla="*/ 5 h 3288728"/>
              <a:gd name="connsiteX2" fmla="*/ 2368 w 2598101"/>
              <a:gd name="connsiteY2" fmla="*/ 1303871 h 3288728"/>
              <a:gd name="connsiteX3" fmla="*/ 662767 w 2598101"/>
              <a:gd name="connsiteY3" fmla="*/ 3255437 h 3288728"/>
              <a:gd name="connsiteX4" fmla="*/ 997198 w 2598101"/>
              <a:gd name="connsiteY4" fmla="*/ 2324104 h 3288728"/>
              <a:gd name="connsiteX5" fmla="*/ 1572934 w 2598101"/>
              <a:gd name="connsiteY5" fmla="*/ 1947339 h 3288728"/>
              <a:gd name="connsiteX6" fmla="*/ 2584702 w 2598101"/>
              <a:gd name="connsiteY6" fmla="*/ 1316571 h 3288728"/>
              <a:gd name="connsiteX0" fmla="*/ 2584702 w 2601392"/>
              <a:gd name="connsiteY0" fmla="*/ 1316571 h 3288728"/>
              <a:gd name="connsiteX1" fmla="*/ 760135 w 2601392"/>
              <a:gd name="connsiteY1" fmla="*/ 5 h 3288728"/>
              <a:gd name="connsiteX2" fmla="*/ 2368 w 2601392"/>
              <a:gd name="connsiteY2" fmla="*/ 1303871 h 3288728"/>
              <a:gd name="connsiteX3" fmla="*/ 662767 w 2601392"/>
              <a:gd name="connsiteY3" fmla="*/ 3255437 h 3288728"/>
              <a:gd name="connsiteX4" fmla="*/ 997198 w 2601392"/>
              <a:gd name="connsiteY4" fmla="*/ 2324104 h 3288728"/>
              <a:gd name="connsiteX5" fmla="*/ 1572934 w 2601392"/>
              <a:gd name="connsiteY5" fmla="*/ 1947339 h 3288728"/>
              <a:gd name="connsiteX6" fmla="*/ 2584702 w 2601392"/>
              <a:gd name="connsiteY6" fmla="*/ 1316571 h 3288728"/>
              <a:gd name="connsiteX0" fmla="*/ 2614336 w 2630386"/>
              <a:gd name="connsiteY0" fmla="*/ 1371718 h 3288842"/>
              <a:gd name="connsiteX1" fmla="*/ 760135 w 2630386"/>
              <a:gd name="connsiteY1" fmla="*/ 119 h 3288842"/>
              <a:gd name="connsiteX2" fmla="*/ 2368 w 2630386"/>
              <a:gd name="connsiteY2" fmla="*/ 1303985 h 3288842"/>
              <a:gd name="connsiteX3" fmla="*/ 662767 w 2630386"/>
              <a:gd name="connsiteY3" fmla="*/ 3255551 h 3288842"/>
              <a:gd name="connsiteX4" fmla="*/ 997198 w 2630386"/>
              <a:gd name="connsiteY4" fmla="*/ 2324218 h 3288842"/>
              <a:gd name="connsiteX5" fmla="*/ 1572934 w 2630386"/>
              <a:gd name="connsiteY5" fmla="*/ 1947453 h 3288842"/>
              <a:gd name="connsiteX6" fmla="*/ 2614336 w 2630386"/>
              <a:gd name="connsiteY6" fmla="*/ 1371718 h 3288842"/>
              <a:gd name="connsiteX0" fmla="*/ 2643969 w 2659424"/>
              <a:gd name="connsiteY0" fmla="*/ 1427017 h 3289107"/>
              <a:gd name="connsiteX1" fmla="*/ 760135 w 2659424"/>
              <a:gd name="connsiteY1" fmla="*/ 384 h 3289107"/>
              <a:gd name="connsiteX2" fmla="*/ 2368 w 2659424"/>
              <a:gd name="connsiteY2" fmla="*/ 1304250 h 3289107"/>
              <a:gd name="connsiteX3" fmla="*/ 662767 w 2659424"/>
              <a:gd name="connsiteY3" fmla="*/ 3255816 h 3289107"/>
              <a:gd name="connsiteX4" fmla="*/ 997198 w 2659424"/>
              <a:gd name="connsiteY4" fmla="*/ 2324483 h 3289107"/>
              <a:gd name="connsiteX5" fmla="*/ 1572934 w 2659424"/>
              <a:gd name="connsiteY5" fmla="*/ 1947718 h 3289107"/>
              <a:gd name="connsiteX6" fmla="*/ 2643969 w 2659424"/>
              <a:gd name="connsiteY6" fmla="*/ 1427017 h 3289107"/>
              <a:gd name="connsiteX0" fmla="*/ 2643969 w 2702905"/>
              <a:gd name="connsiteY0" fmla="*/ 1427017 h 3289107"/>
              <a:gd name="connsiteX1" fmla="*/ 760135 w 2702905"/>
              <a:gd name="connsiteY1" fmla="*/ 384 h 3289107"/>
              <a:gd name="connsiteX2" fmla="*/ 2368 w 2702905"/>
              <a:gd name="connsiteY2" fmla="*/ 1304250 h 3289107"/>
              <a:gd name="connsiteX3" fmla="*/ 662767 w 2702905"/>
              <a:gd name="connsiteY3" fmla="*/ 3255816 h 3289107"/>
              <a:gd name="connsiteX4" fmla="*/ 997198 w 2702905"/>
              <a:gd name="connsiteY4" fmla="*/ 2324483 h 3289107"/>
              <a:gd name="connsiteX5" fmla="*/ 1572934 w 2702905"/>
              <a:gd name="connsiteY5" fmla="*/ 1947718 h 3289107"/>
              <a:gd name="connsiteX6" fmla="*/ 2643969 w 2702905"/>
              <a:gd name="connsiteY6" fmla="*/ 1427017 h 3289107"/>
              <a:gd name="connsiteX0" fmla="*/ 2643969 w 2666037"/>
              <a:gd name="connsiteY0" fmla="*/ 1427017 h 3289107"/>
              <a:gd name="connsiteX1" fmla="*/ 760135 w 2666037"/>
              <a:gd name="connsiteY1" fmla="*/ 384 h 3289107"/>
              <a:gd name="connsiteX2" fmla="*/ 2368 w 2666037"/>
              <a:gd name="connsiteY2" fmla="*/ 1304250 h 3289107"/>
              <a:gd name="connsiteX3" fmla="*/ 662767 w 2666037"/>
              <a:gd name="connsiteY3" fmla="*/ 3255816 h 3289107"/>
              <a:gd name="connsiteX4" fmla="*/ 997198 w 2666037"/>
              <a:gd name="connsiteY4" fmla="*/ 2324483 h 3289107"/>
              <a:gd name="connsiteX5" fmla="*/ 1572934 w 2666037"/>
              <a:gd name="connsiteY5" fmla="*/ 1947718 h 3289107"/>
              <a:gd name="connsiteX6" fmla="*/ 2643969 w 2666037"/>
              <a:gd name="connsiteY6" fmla="*/ 1427017 h 3289107"/>
              <a:gd name="connsiteX0" fmla="*/ 2572003 w 2594812"/>
              <a:gd name="connsiteY0" fmla="*/ 1456852 h 3289309"/>
              <a:gd name="connsiteX1" fmla="*/ 760135 w 2594812"/>
              <a:gd name="connsiteY1" fmla="*/ 586 h 3289309"/>
              <a:gd name="connsiteX2" fmla="*/ 2368 w 2594812"/>
              <a:gd name="connsiteY2" fmla="*/ 1304452 h 3289309"/>
              <a:gd name="connsiteX3" fmla="*/ 662767 w 2594812"/>
              <a:gd name="connsiteY3" fmla="*/ 3256018 h 3289309"/>
              <a:gd name="connsiteX4" fmla="*/ 997198 w 2594812"/>
              <a:gd name="connsiteY4" fmla="*/ 2324685 h 3289309"/>
              <a:gd name="connsiteX5" fmla="*/ 1572934 w 2594812"/>
              <a:gd name="connsiteY5" fmla="*/ 1947920 h 3289309"/>
              <a:gd name="connsiteX6" fmla="*/ 2572003 w 2594812"/>
              <a:gd name="connsiteY6" fmla="*/ 1456852 h 3289309"/>
              <a:gd name="connsiteX0" fmla="*/ 2572003 w 2594148"/>
              <a:gd name="connsiteY0" fmla="*/ 1456852 h 3289309"/>
              <a:gd name="connsiteX1" fmla="*/ 760135 w 2594148"/>
              <a:gd name="connsiteY1" fmla="*/ 586 h 3289309"/>
              <a:gd name="connsiteX2" fmla="*/ 2368 w 2594148"/>
              <a:gd name="connsiteY2" fmla="*/ 1304452 h 3289309"/>
              <a:gd name="connsiteX3" fmla="*/ 662767 w 2594148"/>
              <a:gd name="connsiteY3" fmla="*/ 3256018 h 3289309"/>
              <a:gd name="connsiteX4" fmla="*/ 997198 w 2594148"/>
              <a:gd name="connsiteY4" fmla="*/ 2324685 h 3289309"/>
              <a:gd name="connsiteX5" fmla="*/ 1572934 w 2594148"/>
              <a:gd name="connsiteY5" fmla="*/ 1947920 h 3289309"/>
              <a:gd name="connsiteX6" fmla="*/ 2572003 w 2594148"/>
              <a:gd name="connsiteY6" fmla="*/ 1456852 h 3289309"/>
              <a:gd name="connsiteX0" fmla="*/ 2572003 w 2596870"/>
              <a:gd name="connsiteY0" fmla="*/ 1457056 h 3289513"/>
              <a:gd name="connsiteX1" fmla="*/ 760135 w 2596870"/>
              <a:gd name="connsiteY1" fmla="*/ 790 h 3289513"/>
              <a:gd name="connsiteX2" fmla="*/ 2368 w 2596870"/>
              <a:gd name="connsiteY2" fmla="*/ 1304656 h 3289513"/>
              <a:gd name="connsiteX3" fmla="*/ 662767 w 2596870"/>
              <a:gd name="connsiteY3" fmla="*/ 3256222 h 3289513"/>
              <a:gd name="connsiteX4" fmla="*/ 997198 w 2596870"/>
              <a:gd name="connsiteY4" fmla="*/ 2324889 h 3289513"/>
              <a:gd name="connsiteX5" fmla="*/ 1572934 w 2596870"/>
              <a:gd name="connsiteY5" fmla="*/ 1948124 h 3289513"/>
              <a:gd name="connsiteX6" fmla="*/ 2572003 w 2596870"/>
              <a:gd name="connsiteY6" fmla="*/ 1457056 h 3289513"/>
              <a:gd name="connsiteX0" fmla="*/ 2572003 w 2594971"/>
              <a:gd name="connsiteY0" fmla="*/ 1456284 h 3288741"/>
              <a:gd name="connsiteX1" fmla="*/ 760135 w 2594971"/>
              <a:gd name="connsiteY1" fmla="*/ 18 h 3288741"/>
              <a:gd name="connsiteX2" fmla="*/ 2368 w 2594971"/>
              <a:gd name="connsiteY2" fmla="*/ 1303884 h 3288741"/>
              <a:gd name="connsiteX3" fmla="*/ 662767 w 2594971"/>
              <a:gd name="connsiteY3" fmla="*/ 3255450 h 3288741"/>
              <a:gd name="connsiteX4" fmla="*/ 997198 w 2594971"/>
              <a:gd name="connsiteY4" fmla="*/ 2324117 h 3288741"/>
              <a:gd name="connsiteX5" fmla="*/ 1572934 w 2594971"/>
              <a:gd name="connsiteY5" fmla="*/ 1947352 h 3288741"/>
              <a:gd name="connsiteX6" fmla="*/ 2572003 w 2594971"/>
              <a:gd name="connsiteY6" fmla="*/ 1456284 h 3288741"/>
              <a:gd name="connsiteX0" fmla="*/ 2572003 w 2595628"/>
              <a:gd name="connsiteY0" fmla="*/ 1456444 h 3288901"/>
              <a:gd name="connsiteX1" fmla="*/ 760135 w 2595628"/>
              <a:gd name="connsiteY1" fmla="*/ 178 h 3288901"/>
              <a:gd name="connsiteX2" fmla="*/ 2368 w 2595628"/>
              <a:gd name="connsiteY2" fmla="*/ 1304044 h 3288901"/>
              <a:gd name="connsiteX3" fmla="*/ 662767 w 2595628"/>
              <a:gd name="connsiteY3" fmla="*/ 3255610 h 3288901"/>
              <a:gd name="connsiteX4" fmla="*/ 997198 w 2595628"/>
              <a:gd name="connsiteY4" fmla="*/ 2324277 h 3288901"/>
              <a:gd name="connsiteX5" fmla="*/ 1572934 w 2595628"/>
              <a:gd name="connsiteY5" fmla="*/ 1947512 h 3288901"/>
              <a:gd name="connsiteX6" fmla="*/ 2572003 w 2595628"/>
              <a:gd name="connsiteY6" fmla="*/ 1456444 h 3288901"/>
              <a:gd name="connsiteX0" fmla="*/ 2572003 w 2635508"/>
              <a:gd name="connsiteY0" fmla="*/ 1456452 h 3288909"/>
              <a:gd name="connsiteX1" fmla="*/ 760135 w 2635508"/>
              <a:gd name="connsiteY1" fmla="*/ 186 h 3288909"/>
              <a:gd name="connsiteX2" fmla="*/ 2368 w 2635508"/>
              <a:gd name="connsiteY2" fmla="*/ 1304052 h 3288909"/>
              <a:gd name="connsiteX3" fmla="*/ 662767 w 2635508"/>
              <a:gd name="connsiteY3" fmla="*/ 3255618 h 3288909"/>
              <a:gd name="connsiteX4" fmla="*/ 997198 w 2635508"/>
              <a:gd name="connsiteY4" fmla="*/ 2324285 h 3288909"/>
              <a:gd name="connsiteX5" fmla="*/ 1572934 w 2635508"/>
              <a:gd name="connsiteY5" fmla="*/ 1947520 h 3288909"/>
              <a:gd name="connsiteX6" fmla="*/ 2572003 w 2635508"/>
              <a:gd name="connsiteY6" fmla="*/ 1456452 h 3288909"/>
              <a:gd name="connsiteX0" fmla="*/ 2508503 w 2571768"/>
              <a:gd name="connsiteY0" fmla="*/ 1516640 h 3289830"/>
              <a:gd name="connsiteX1" fmla="*/ 760135 w 2571768"/>
              <a:gd name="connsiteY1" fmla="*/ 1107 h 3289830"/>
              <a:gd name="connsiteX2" fmla="*/ 2368 w 2571768"/>
              <a:gd name="connsiteY2" fmla="*/ 1304973 h 3289830"/>
              <a:gd name="connsiteX3" fmla="*/ 662767 w 2571768"/>
              <a:gd name="connsiteY3" fmla="*/ 3256539 h 3289830"/>
              <a:gd name="connsiteX4" fmla="*/ 997198 w 2571768"/>
              <a:gd name="connsiteY4" fmla="*/ 2325206 h 3289830"/>
              <a:gd name="connsiteX5" fmla="*/ 1572934 w 2571768"/>
              <a:gd name="connsiteY5" fmla="*/ 1948441 h 3289830"/>
              <a:gd name="connsiteX6" fmla="*/ 2508503 w 2571768"/>
              <a:gd name="connsiteY6" fmla="*/ 1516640 h 3289830"/>
              <a:gd name="connsiteX0" fmla="*/ 2508503 w 2574638"/>
              <a:gd name="connsiteY0" fmla="*/ 1515625 h 3288815"/>
              <a:gd name="connsiteX1" fmla="*/ 760135 w 2574638"/>
              <a:gd name="connsiteY1" fmla="*/ 92 h 3288815"/>
              <a:gd name="connsiteX2" fmla="*/ 2368 w 2574638"/>
              <a:gd name="connsiteY2" fmla="*/ 1303958 h 3288815"/>
              <a:gd name="connsiteX3" fmla="*/ 662767 w 2574638"/>
              <a:gd name="connsiteY3" fmla="*/ 3255524 h 3288815"/>
              <a:gd name="connsiteX4" fmla="*/ 997198 w 2574638"/>
              <a:gd name="connsiteY4" fmla="*/ 2324191 h 3288815"/>
              <a:gd name="connsiteX5" fmla="*/ 1572934 w 2574638"/>
              <a:gd name="connsiteY5" fmla="*/ 1947426 h 3288815"/>
              <a:gd name="connsiteX6" fmla="*/ 2508503 w 2574638"/>
              <a:gd name="connsiteY6" fmla="*/ 1515625 h 3288815"/>
              <a:gd name="connsiteX0" fmla="*/ 2508503 w 2573699"/>
              <a:gd name="connsiteY0" fmla="*/ 1515535 h 3288725"/>
              <a:gd name="connsiteX1" fmla="*/ 760135 w 2573699"/>
              <a:gd name="connsiteY1" fmla="*/ 2 h 3288725"/>
              <a:gd name="connsiteX2" fmla="*/ 2368 w 2573699"/>
              <a:gd name="connsiteY2" fmla="*/ 1303868 h 3288725"/>
              <a:gd name="connsiteX3" fmla="*/ 662767 w 2573699"/>
              <a:gd name="connsiteY3" fmla="*/ 3255434 h 3288725"/>
              <a:gd name="connsiteX4" fmla="*/ 997198 w 2573699"/>
              <a:gd name="connsiteY4" fmla="*/ 2324101 h 3288725"/>
              <a:gd name="connsiteX5" fmla="*/ 1572934 w 2573699"/>
              <a:gd name="connsiteY5" fmla="*/ 1947336 h 3288725"/>
              <a:gd name="connsiteX6" fmla="*/ 2508503 w 2573699"/>
              <a:gd name="connsiteY6" fmla="*/ 1515535 h 3288725"/>
              <a:gd name="connsiteX0" fmla="*/ 2508503 w 2547394"/>
              <a:gd name="connsiteY0" fmla="*/ 1515535 h 3288725"/>
              <a:gd name="connsiteX1" fmla="*/ 760135 w 2547394"/>
              <a:gd name="connsiteY1" fmla="*/ 2 h 3288725"/>
              <a:gd name="connsiteX2" fmla="*/ 2368 w 2547394"/>
              <a:gd name="connsiteY2" fmla="*/ 1303868 h 3288725"/>
              <a:gd name="connsiteX3" fmla="*/ 662767 w 2547394"/>
              <a:gd name="connsiteY3" fmla="*/ 3255434 h 3288725"/>
              <a:gd name="connsiteX4" fmla="*/ 997198 w 2547394"/>
              <a:gd name="connsiteY4" fmla="*/ 2324101 h 3288725"/>
              <a:gd name="connsiteX5" fmla="*/ 1572934 w 2547394"/>
              <a:gd name="connsiteY5" fmla="*/ 1947336 h 3288725"/>
              <a:gd name="connsiteX6" fmla="*/ 2508503 w 2547394"/>
              <a:gd name="connsiteY6" fmla="*/ 1515535 h 3288725"/>
              <a:gd name="connsiteX0" fmla="*/ 2508503 w 2548112"/>
              <a:gd name="connsiteY0" fmla="*/ 1515538 h 3288728"/>
              <a:gd name="connsiteX1" fmla="*/ 760135 w 2548112"/>
              <a:gd name="connsiteY1" fmla="*/ 5 h 3288728"/>
              <a:gd name="connsiteX2" fmla="*/ 2368 w 2548112"/>
              <a:gd name="connsiteY2" fmla="*/ 1303871 h 3288728"/>
              <a:gd name="connsiteX3" fmla="*/ 662767 w 2548112"/>
              <a:gd name="connsiteY3" fmla="*/ 3255437 h 3288728"/>
              <a:gd name="connsiteX4" fmla="*/ 997198 w 2548112"/>
              <a:gd name="connsiteY4" fmla="*/ 2324104 h 3288728"/>
              <a:gd name="connsiteX5" fmla="*/ 1572934 w 2548112"/>
              <a:gd name="connsiteY5" fmla="*/ 1947339 h 3288728"/>
              <a:gd name="connsiteX6" fmla="*/ 2508503 w 2548112"/>
              <a:gd name="connsiteY6" fmla="*/ 1515538 h 3288728"/>
              <a:gd name="connsiteX0" fmla="*/ 2508503 w 2540869"/>
              <a:gd name="connsiteY0" fmla="*/ 1515538 h 3288728"/>
              <a:gd name="connsiteX1" fmla="*/ 760135 w 2540869"/>
              <a:gd name="connsiteY1" fmla="*/ 5 h 3288728"/>
              <a:gd name="connsiteX2" fmla="*/ 2368 w 2540869"/>
              <a:gd name="connsiteY2" fmla="*/ 1303871 h 3288728"/>
              <a:gd name="connsiteX3" fmla="*/ 662767 w 2540869"/>
              <a:gd name="connsiteY3" fmla="*/ 3255437 h 3288728"/>
              <a:gd name="connsiteX4" fmla="*/ 997198 w 2540869"/>
              <a:gd name="connsiteY4" fmla="*/ 2324104 h 3288728"/>
              <a:gd name="connsiteX5" fmla="*/ 1572934 w 2540869"/>
              <a:gd name="connsiteY5" fmla="*/ 1947339 h 3288728"/>
              <a:gd name="connsiteX6" fmla="*/ 2508503 w 2540869"/>
              <a:gd name="connsiteY6" fmla="*/ 1515538 h 3288728"/>
              <a:gd name="connsiteX0" fmla="*/ 2550836 w 2580920"/>
              <a:gd name="connsiteY0" fmla="*/ 1499542 h 3289665"/>
              <a:gd name="connsiteX1" fmla="*/ 760135 w 2580920"/>
              <a:gd name="connsiteY1" fmla="*/ 942 h 3289665"/>
              <a:gd name="connsiteX2" fmla="*/ 2368 w 2580920"/>
              <a:gd name="connsiteY2" fmla="*/ 1304808 h 3289665"/>
              <a:gd name="connsiteX3" fmla="*/ 662767 w 2580920"/>
              <a:gd name="connsiteY3" fmla="*/ 3256374 h 3289665"/>
              <a:gd name="connsiteX4" fmla="*/ 997198 w 2580920"/>
              <a:gd name="connsiteY4" fmla="*/ 2325041 h 3289665"/>
              <a:gd name="connsiteX5" fmla="*/ 1572934 w 2580920"/>
              <a:gd name="connsiteY5" fmla="*/ 1948276 h 3289665"/>
              <a:gd name="connsiteX6" fmla="*/ 2550836 w 2580920"/>
              <a:gd name="connsiteY6" fmla="*/ 1499542 h 3289665"/>
              <a:gd name="connsiteX0" fmla="*/ 2550836 w 2581260"/>
              <a:gd name="connsiteY0" fmla="*/ 1498668 h 3288791"/>
              <a:gd name="connsiteX1" fmla="*/ 760135 w 2581260"/>
              <a:gd name="connsiteY1" fmla="*/ 68 h 3288791"/>
              <a:gd name="connsiteX2" fmla="*/ 2368 w 2581260"/>
              <a:gd name="connsiteY2" fmla="*/ 1303934 h 3288791"/>
              <a:gd name="connsiteX3" fmla="*/ 662767 w 2581260"/>
              <a:gd name="connsiteY3" fmla="*/ 3255500 h 3288791"/>
              <a:gd name="connsiteX4" fmla="*/ 997198 w 2581260"/>
              <a:gd name="connsiteY4" fmla="*/ 2324167 h 3288791"/>
              <a:gd name="connsiteX5" fmla="*/ 1572934 w 2581260"/>
              <a:gd name="connsiteY5" fmla="*/ 1947402 h 3288791"/>
              <a:gd name="connsiteX6" fmla="*/ 2550836 w 2581260"/>
              <a:gd name="connsiteY6" fmla="*/ 1498668 h 3288791"/>
              <a:gd name="connsiteX0" fmla="*/ 2550836 w 2565831"/>
              <a:gd name="connsiteY0" fmla="*/ 1498668 h 3288791"/>
              <a:gd name="connsiteX1" fmla="*/ 760135 w 2565831"/>
              <a:gd name="connsiteY1" fmla="*/ 68 h 3288791"/>
              <a:gd name="connsiteX2" fmla="*/ 2368 w 2565831"/>
              <a:gd name="connsiteY2" fmla="*/ 1303934 h 3288791"/>
              <a:gd name="connsiteX3" fmla="*/ 662767 w 2565831"/>
              <a:gd name="connsiteY3" fmla="*/ 3255500 h 3288791"/>
              <a:gd name="connsiteX4" fmla="*/ 997198 w 2565831"/>
              <a:gd name="connsiteY4" fmla="*/ 2324167 h 3288791"/>
              <a:gd name="connsiteX5" fmla="*/ 1572934 w 2565831"/>
              <a:gd name="connsiteY5" fmla="*/ 1947402 h 3288791"/>
              <a:gd name="connsiteX6" fmla="*/ 2550836 w 2565831"/>
              <a:gd name="connsiteY6" fmla="*/ 1498668 h 3288791"/>
              <a:gd name="connsiteX0" fmla="*/ 2572002 w 2586658"/>
              <a:gd name="connsiteY0" fmla="*/ 1469651 h 3289407"/>
              <a:gd name="connsiteX1" fmla="*/ 760135 w 2586658"/>
              <a:gd name="connsiteY1" fmla="*/ 684 h 3289407"/>
              <a:gd name="connsiteX2" fmla="*/ 2368 w 2586658"/>
              <a:gd name="connsiteY2" fmla="*/ 1304550 h 3289407"/>
              <a:gd name="connsiteX3" fmla="*/ 662767 w 2586658"/>
              <a:gd name="connsiteY3" fmla="*/ 3256116 h 3289407"/>
              <a:gd name="connsiteX4" fmla="*/ 997198 w 2586658"/>
              <a:gd name="connsiteY4" fmla="*/ 2324783 h 3289407"/>
              <a:gd name="connsiteX5" fmla="*/ 1572934 w 2586658"/>
              <a:gd name="connsiteY5" fmla="*/ 1948018 h 3289407"/>
              <a:gd name="connsiteX6" fmla="*/ 2572002 w 2586658"/>
              <a:gd name="connsiteY6" fmla="*/ 1469651 h 3289407"/>
              <a:gd name="connsiteX0" fmla="*/ 2572002 w 2586447"/>
              <a:gd name="connsiteY0" fmla="*/ 1469492 h 3289248"/>
              <a:gd name="connsiteX1" fmla="*/ 760135 w 2586447"/>
              <a:gd name="connsiteY1" fmla="*/ 525 h 3289248"/>
              <a:gd name="connsiteX2" fmla="*/ 2368 w 2586447"/>
              <a:gd name="connsiteY2" fmla="*/ 1304391 h 3289248"/>
              <a:gd name="connsiteX3" fmla="*/ 662767 w 2586447"/>
              <a:gd name="connsiteY3" fmla="*/ 3255957 h 3289248"/>
              <a:gd name="connsiteX4" fmla="*/ 997198 w 2586447"/>
              <a:gd name="connsiteY4" fmla="*/ 2324624 h 3289248"/>
              <a:gd name="connsiteX5" fmla="*/ 1572934 w 2586447"/>
              <a:gd name="connsiteY5" fmla="*/ 1947859 h 3289248"/>
              <a:gd name="connsiteX6" fmla="*/ 2572002 w 2586447"/>
              <a:gd name="connsiteY6" fmla="*/ 1469492 h 3289248"/>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552"/>
              <a:gd name="connsiteY0" fmla="*/ 1470450 h 3290206"/>
              <a:gd name="connsiteX1" fmla="*/ 760135 w 2586552"/>
              <a:gd name="connsiteY1" fmla="*/ 1483 h 3290206"/>
              <a:gd name="connsiteX2" fmla="*/ 2368 w 2586552"/>
              <a:gd name="connsiteY2" fmla="*/ 1305349 h 3290206"/>
              <a:gd name="connsiteX3" fmla="*/ 662767 w 2586552"/>
              <a:gd name="connsiteY3" fmla="*/ 3256915 h 3290206"/>
              <a:gd name="connsiteX4" fmla="*/ 997198 w 2586552"/>
              <a:gd name="connsiteY4" fmla="*/ 2325582 h 3290206"/>
              <a:gd name="connsiteX5" fmla="*/ 1572934 w 2586552"/>
              <a:gd name="connsiteY5" fmla="*/ 1948817 h 3290206"/>
              <a:gd name="connsiteX6" fmla="*/ 2572002 w 2586552"/>
              <a:gd name="connsiteY6" fmla="*/ 1470450 h 3290206"/>
              <a:gd name="connsiteX0" fmla="*/ 2572002 w 2627173"/>
              <a:gd name="connsiteY0" fmla="*/ 1470345 h 3290101"/>
              <a:gd name="connsiteX1" fmla="*/ 760135 w 2627173"/>
              <a:gd name="connsiteY1" fmla="*/ 1378 h 3290101"/>
              <a:gd name="connsiteX2" fmla="*/ 2368 w 2627173"/>
              <a:gd name="connsiteY2" fmla="*/ 1305244 h 3290101"/>
              <a:gd name="connsiteX3" fmla="*/ 662767 w 2627173"/>
              <a:gd name="connsiteY3" fmla="*/ 3256810 h 3290101"/>
              <a:gd name="connsiteX4" fmla="*/ 997198 w 2627173"/>
              <a:gd name="connsiteY4" fmla="*/ 2325477 h 3290101"/>
              <a:gd name="connsiteX5" fmla="*/ 1572934 w 2627173"/>
              <a:gd name="connsiteY5" fmla="*/ 1948712 h 3290101"/>
              <a:gd name="connsiteX6" fmla="*/ 2572002 w 2627173"/>
              <a:gd name="connsiteY6" fmla="*/ 1470345 h 3290101"/>
              <a:gd name="connsiteX0" fmla="*/ 2538135 w 2594406"/>
              <a:gd name="connsiteY0" fmla="*/ 1486904 h 3289727"/>
              <a:gd name="connsiteX1" fmla="*/ 760135 w 2594406"/>
              <a:gd name="connsiteY1" fmla="*/ 1004 h 3289727"/>
              <a:gd name="connsiteX2" fmla="*/ 2368 w 2594406"/>
              <a:gd name="connsiteY2" fmla="*/ 1304870 h 3289727"/>
              <a:gd name="connsiteX3" fmla="*/ 662767 w 2594406"/>
              <a:gd name="connsiteY3" fmla="*/ 3256436 h 3289727"/>
              <a:gd name="connsiteX4" fmla="*/ 997198 w 2594406"/>
              <a:gd name="connsiteY4" fmla="*/ 2325103 h 3289727"/>
              <a:gd name="connsiteX5" fmla="*/ 1572934 w 2594406"/>
              <a:gd name="connsiteY5" fmla="*/ 1948338 h 3289727"/>
              <a:gd name="connsiteX6" fmla="*/ 2538135 w 2594406"/>
              <a:gd name="connsiteY6" fmla="*/ 1486904 h 3289727"/>
              <a:gd name="connsiteX0" fmla="*/ 2538135 w 2597361"/>
              <a:gd name="connsiteY0" fmla="*/ 1485929 h 3288752"/>
              <a:gd name="connsiteX1" fmla="*/ 760135 w 2597361"/>
              <a:gd name="connsiteY1" fmla="*/ 29 h 3288752"/>
              <a:gd name="connsiteX2" fmla="*/ 2368 w 2597361"/>
              <a:gd name="connsiteY2" fmla="*/ 1303895 h 3288752"/>
              <a:gd name="connsiteX3" fmla="*/ 662767 w 2597361"/>
              <a:gd name="connsiteY3" fmla="*/ 3255461 h 3288752"/>
              <a:gd name="connsiteX4" fmla="*/ 997198 w 2597361"/>
              <a:gd name="connsiteY4" fmla="*/ 2324128 h 3288752"/>
              <a:gd name="connsiteX5" fmla="*/ 1572934 w 2597361"/>
              <a:gd name="connsiteY5" fmla="*/ 1947363 h 3288752"/>
              <a:gd name="connsiteX6" fmla="*/ 2538135 w 2597361"/>
              <a:gd name="connsiteY6" fmla="*/ 1485929 h 3288752"/>
              <a:gd name="connsiteX0" fmla="*/ 2538135 w 2595320"/>
              <a:gd name="connsiteY0" fmla="*/ 1487110 h 3289933"/>
              <a:gd name="connsiteX1" fmla="*/ 760135 w 2595320"/>
              <a:gd name="connsiteY1" fmla="*/ 1210 h 3289933"/>
              <a:gd name="connsiteX2" fmla="*/ 2368 w 2595320"/>
              <a:gd name="connsiteY2" fmla="*/ 1305076 h 3289933"/>
              <a:gd name="connsiteX3" fmla="*/ 662767 w 2595320"/>
              <a:gd name="connsiteY3" fmla="*/ 3256642 h 3289933"/>
              <a:gd name="connsiteX4" fmla="*/ 997198 w 2595320"/>
              <a:gd name="connsiteY4" fmla="*/ 2325309 h 3289933"/>
              <a:gd name="connsiteX5" fmla="*/ 1572934 w 2595320"/>
              <a:gd name="connsiteY5" fmla="*/ 1948544 h 3289933"/>
              <a:gd name="connsiteX6" fmla="*/ 2538135 w 2595320"/>
              <a:gd name="connsiteY6" fmla="*/ 1487110 h 3289933"/>
              <a:gd name="connsiteX0" fmla="*/ 2546601 w 2602676"/>
              <a:gd name="connsiteY0" fmla="*/ 1474074 h 3289597"/>
              <a:gd name="connsiteX1" fmla="*/ 760135 w 2602676"/>
              <a:gd name="connsiteY1" fmla="*/ 874 h 3289597"/>
              <a:gd name="connsiteX2" fmla="*/ 2368 w 2602676"/>
              <a:gd name="connsiteY2" fmla="*/ 1304740 h 3289597"/>
              <a:gd name="connsiteX3" fmla="*/ 662767 w 2602676"/>
              <a:gd name="connsiteY3" fmla="*/ 3256306 h 3289597"/>
              <a:gd name="connsiteX4" fmla="*/ 997198 w 2602676"/>
              <a:gd name="connsiteY4" fmla="*/ 2324973 h 3289597"/>
              <a:gd name="connsiteX5" fmla="*/ 1572934 w 2602676"/>
              <a:gd name="connsiteY5" fmla="*/ 1948208 h 3289597"/>
              <a:gd name="connsiteX6" fmla="*/ 2546601 w 2602676"/>
              <a:gd name="connsiteY6" fmla="*/ 1474074 h 3289597"/>
              <a:gd name="connsiteX0" fmla="*/ 2546601 w 2604641"/>
              <a:gd name="connsiteY0" fmla="*/ 1473202 h 3288725"/>
              <a:gd name="connsiteX1" fmla="*/ 760135 w 2604641"/>
              <a:gd name="connsiteY1" fmla="*/ 2 h 3288725"/>
              <a:gd name="connsiteX2" fmla="*/ 2368 w 2604641"/>
              <a:gd name="connsiteY2" fmla="*/ 1303868 h 3288725"/>
              <a:gd name="connsiteX3" fmla="*/ 662767 w 2604641"/>
              <a:gd name="connsiteY3" fmla="*/ 3255434 h 3288725"/>
              <a:gd name="connsiteX4" fmla="*/ 997198 w 2604641"/>
              <a:gd name="connsiteY4" fmla="*/ 2324101 h 3288725"/>
              <a:gd name="connsiteX5" fmla="*/ 1572934 w 2604641"/>
              <a:gd name="connsiteY5" fmla="*/ 1947336 h 3288725"/>
              <a:gd name="connsiteX6" fmla="*/ 2546601 w 2604641"/>
              <a:gd name="connsiteY6" fmla="*/ 1473202 h 3288725"/>
              <a:gd name="connsiteX0" fmla="*/ 2546601 w 2603700"/>
              <a:gd name="connsiteY0" fmla="*/ 1474315 h 3289838"/>
              <a:gd name="connsiteX1" fmla="*/ 760135 w 2603700"/>
              <a:gd name="connsiteY1" fmla="*/ 1115 h 3289838"/>
              <a:gd name="connsiteX2" fmla="*/ 2368 w 2603700"/>
              <a:gd name="connsiteY2" fmla="*/ 1304981 h 3289838"/>
              <a:gd name="connsiteX3" fmla="*/ 662767 w 2603700"/>
              <a:gd name="connsiteY3" fmla="*/ 3256547 h 3289838"/>
              <a:gd name="connsiteX4" fmla="*/ 997198 w 2603700"/>
              <a:gd name="connsiteY4" fmla="*/ 2325214 h 3289838"/>
              <a:gd name="connsiteX5" fmla="*/ 1572934 w 2603700"/>
              <a:gd name="connsiteY5" fmla="*/ 1948449 h 3289838"/>
              <a:gd name="connsiteX6" fmla="*/ 2546601 w 2603700"/>
              <a:gd name="connsiteY6" fmla="*/ 1474315 h 3289838"/>
              <a:gd name="connsiteX0" fmla="*/ 2538134 w 2594405"/>
              <a:gd name="connsiteY0" fmla="*/ 1474074 h 3289597"/>
              <a:gd name="connsiteX1" fmla="*/ 760135 w 2594405"/>
              <a:gd name="connsiteY1" fmla="*/ 874 h 3289597"/>
              <a:gd name="connsiteX2" fmla="*/ 2368 w 2594405"/>
              <a:gd name="connsiteY2" fmla="*/ 1304740 h 3289597"/>
              <a:gd name="connsiteX3" fmla="*/ 662767 w 2594405"/>
              <a:gd name="connsiteY3" fmla="*/ 3256306 h 3289597"/>
              <a:gd name="connsiteX4" fmla="*/ 997198 w 2594405"/>
              <a:gd name="connsiteY4" fmla="*/ 2324973 h 3289597"/>
              <a:gd name="connsiteX5" fmla="*/ 1572934 w 2594405"/>
              <a:gd name="connsiteY5" fmla="*/ 1948208 h 3289597"/>
              <a:gd name="connsiteX6" fmla="*/ 2538134 w 2594405"/>
              <a:gd name="connsiteY6" fmla="*/ 1474074 h 3289597"/>
              <a:gd name="connsiteX0" fmla="*/ 2538134 w 2594973"/>
              <a:gd name="connsiteY0" fmla="*/ 1473321 h 3288844"/>
              <a:gd name="connsiteX1" fmla="*/ 760135 w 2594973"/>
              <a:gd name="connsiteY1" fmla="*/ 121 h 3288844"/>
              <a:gd name="connsiteX2" fmla="*/ 2368 w 2594973"/>
              <a:gd name="connsiteY2" fmla="*/ 1303987 h 3288844"/>
              <a:gd name="connsiteX3" fmla="*/ 662767 w 2594973"/>
              <a:gd name="connsiteY3" fmla="*/ 3255553 h 3288844"/>
              <a:gd name="connsiteX4" fmla="*/ 997198 w 2594973"/>
              <a:gd name="connsiteY4" fmla="*/ 2324220 h 3288844"/>
              <a:gd name="connsiteX5" fmla="*/ 1572934 w 2594973"/>
              <a:gd name="connsiteY5" fmla="*/ 1947455 h 3288844"/>
              <a:gd name="connsiteX6" fmla="*/ 2538134 w 2594973"/>
              <a:gd name="connsiteY6" fmla="*/ 1473321 h 3288844"/>
              <a:gd name="connsiteX0" fmla="*/ 2529667 w 2586134"/>
              <a:gd name="connsiteY0" fmla="*/ 1482626 h 3289682"/>
              <a:gd name="connsiteX1" fmla="*/ 760135 w 2586134"/>
              <a:gd name="connsiteY1" fmla="*/ 959 h 3289682"/>
              <a:gd name="connsiteX2" fmla="*/ 2368 w 2586134"/>
              <a:gd name="connsiteY2" fmla="*/ 1304825 h 3289682"/>
              <a:gd name="connsiteX3" fmla="*/ 662767 w 2586134"/>
              <a:gd name="connsiteY3" fmla="*/ 3256391 h 3289682"/>
              <a:gd name="connsiteX4" fmla="*/ 997198 w 2586134"/>
              <a:gd name="connsiteY4" fmla="*/ 2325058 h 3289682"/>
              <a:gd name="connsiteX5" fmla="*/ 1572934 w 2586134"/>
              <a:gd name="connsiteY5" fmla="*/ 1948293 h 3289682"/>
              <a:gd name="connsiteX6" fmla="*/ 2529667 w 2586134"/>
              <a:gd name="connsiteY6" fmla="*/ 1482626 h 3289682"/>
              <a:gd name="connsiteX0" fmla="*/ 2529667 w 2587526"/>
              <a:gd name="connsiteY0" fmla="*/ 1481935 h 3288991"/>
              <a:gd name="connsiteX1" fmla="*/ 760135 w 2587526"/>
              <a:gd name="connsiteY1" fmla="*/ 268 h 3288991"/>
              <a:gd name="connsiteX2" fmla="*/ 2368 w 2587526"/>
              <a:gd name="connsiteY2" fmla="*/ 1304134 h 3288991"/>
              <a:gd name="connsiteX3" fmla="*/ 662767 w 2587526"/>
              <a:gd name="connsiteY3" fmla="*/ 3255700 h 3288991"/>
              <a:gd name="connsiteX4" fmla="*/ 997198 w 2587526"/>
              <a:gd name="connsiteY4" fmla="*/ 2324367 h 3288991"/>
              <a:gd name="connsiteX5" fmla="*/ 1572934 w 2587526"/>
              <a:gd name="connsiteY5" fmla="*/ 1947602 h 3288991"/>
              <a:gd name="connsiteX6" fmla="*/ 2529667 w 2587526"/>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899" h="3288982">
                <a:moveTo>
                  <a:pt x="2529667" y="1481926"/>
                </a:moveTo>
                <a:cubicBezTo>
                  <a:pt x="2957235" y="1263206"/>
                  <a:pt x="1223685" y="-20908"/>
                  <a:pt x="760135" y="259"/>
                </a:cubicBezTo>
                <a:cubicBezTo>
                  <a:pt x="296585" y="21426"/>
                  <a:pt x="53169" y="632436"/>
                  <a:pt x="2368" y="1304125"/>
                </a:cubicBezTo>
                <a:cubicBezTo>
                  <a:pt x="-39965" y="2390681"/>
                  <a:pt x="496962" y="3085652"/>
                  <a:pt x="662767" y="3255691"/>
                </a:cubicBezTo>
                <a:cubicBezTo>
                  <a:pt x="828572" y="3425730"/>
                  <a:pt x="226732" y="2918436"/>
                  <a:pt x="997198" y="2324358"/>
                </a:cubicBezTo>
                <a:cubicBezTo>
                  <a:pt x="1208864" y="2153615"/>
                  <a:pt x="1182760" y="2225582"/>
                  <a:pt x="1572934" y="1947593"/>
                </a:cubicBezTo>
                <a:cubicBezTo>
                  <a:pt x="2046361" y="1654082"/>
                  <a:pt x="2102099" y="1700646"/>
                  <a:pt x="2529667" y="1481926"/>
                </a:cubicBezTo>
                <a:close/>
              </a:path>
            </a:pathLst>
          </a:custGeom>
          <a:gradFill flip="none" rotWithShape="1">
            <a:gsLst>
              <a:gs pos="0">
                <a:srgbClr val="EFC82F"/>
              </a:gs>
              <a:gs pos="100000">
                <a:srgbClr val="F3910A"/>
              </a:gs>
            </a:gsLst>
            <a:lin ang="10800000" scaled="1"/>
            <a:tileRect/>
          </a:gradFill>
          <a:ln w="12700">
            <a:solidFill>
              <a:srgbClr val="F2CF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BABDD21D-2EEC-4713-AE5C-A33703D9800B}"/>
              </a:ext>
            </a:extLst>
          </p:cNvPr>
          <p:cNvSpPr/>
          <p:nvPr/>
        </p:nvSpPr>
        <p:spPr>
          <a:xfrm rot="16200000">
            <a:off x="6453329" y="3809702"/>
            <a:ext cx="1516182" cy="1454647"/>
          </a:xfrm>
          <a:custGeom>
            <a:avLst/>
            <a:gdLst>
              <a:gd name="connsiteX0" fmla="*/ 89997 w 1514524"/>
              <a:gd name="connsiteY0" fmla="*/ 1463324 h 1472929"/>
              <a:gd name="connsiteX1" fmla="*/ 864697 w 1514524"/>
              <a:gd name="connsiteY1" fmla="*/ 1082324 h 1472929"/>
              <a:gd name="connsiteX2" fmla="*/ 1512397 w 1514524"/>
              <a:gd name="connsiteY2" fmla="*/ 176391 h 1472929"/>
              <a:gd name="connsiteX3" fmla="*/ 1038264 w 1514524"/>
              <a:gd name="connsiteY3" fmla="*/ 45158 h 1472929"/>
              <a:gd name="connsiteX4" fmla="*/ 123864 w 1514524"/>
              <a:gd name="connsiteY4" fmla="*/ 726724 h 1472929"/>
              <a:gd name="connsiteX5" fmla="*/ 89997 w 1514524"/>
              <a:gd name="connsiteY5" fmla="*/ 1463324 h 1472929"/>
              <a:gd name="connsiteX0" fmla="*/ 98443 w 1522970"/>
              <a:gd name="connsiteY0" fmla="*/ 1463324 h 1469787"/>
              <a:gd name="connsiteX1" fmla="*/ 873143 w 1522970"/>
              <a:gd name="connsiteY1" fmla="*/ 1082324 h 1469787"/>
              <a:gd name="connsiteX2" fmla="*/ 1520843 w 1522970"/>
              <a:gd name="connsiteY2" fmla="*/ 176391 h 1469787"/>
              <a:gd name="connsiteX3" fmla="*/ 1046710 w 1522970"/>
              <a:gd name="connsiteY3" fmla="*/ 45158 h 1469787"/>
              <a:gd name="connsiteX4" fmla="*/ 132310 w 1522970"/>
              <a:gd name="connsiteY4" fmla="*/ 726724 h 1469787"/>
              <a:gd name="connsiteX5" fmla="*/ 98443 w 1522970"/>
              <a:gd name="connsiteY5" fmla="*/ 1463324 h 1469787"/>
              <a:gd name="connsiteX0" fmla="*/ 98443 w 1522970"/>
              <a:gd name="connsiteY0" fmla="*/ 1463324 h 1480203"/>
              <a:gd name="connsiteX1" fmla="*/ 873143 w 1522970"/>
              <a:gd name="connsiteY1" fmla="*/ 1082324 h 1480203"/>
              <a:gd name="connsiteX2" fmla="*/ 1520843 w 1522970"/>
              <a:gd name="connsiteY2" fmla="*/ 176391 h 1480203"/>
              <a:gd name="connsiteX3" fmla="*/ 1046710 w 1522970"/>
              <a:gd name="connsiteY3" fmla="*/ 45158 h 1480203"/>
              <a:gd name="connsiteX4" fmla="*/ 132310 w 1522970"/>
              <a:gd name="connsiteY4" fmla="*/ 726724 h 1480203"/>
              <a:gd name="connsiteX5" fmla="*/ 98443 w 1522970"/>
              <a:gd name="connsiteY5" fmla="*/ 1463324 h 1480203"/>
              <a:gd name="connsiteX0" fmla="*/ 105832 w 1530359"/>
              <a:gd name="connsiteY0" fmla="*/ 1463324 h 1480203"/>
              <a:gd name="connsiteX1" fmla="*/ 880532 w 1530359"/>
              <a:gd name="connsiteY1" fmla="*/ 1082324 h 1480203"/>
              <a:gd name="connsiteX2" fmla="*/ 1528232 w 1530359"/>
              <a:gd name="connsiteY2" fmla="*/ 176391 h 1480203"/>
              <a:gd name="connsiteX3" fmla="*/ 1054099 w 1530359"/>
              <a:gd name="connsiteY3" fmla="*/ 45158 h 1480203"/>
              <a:gd name="connsiteX4" fmla="*/ 139699 w 1530359"/>
              <a:gd name="connsiteY4" fmla="*/ 726724 h 1480203"/>
              <a:gd name="connsiteX5" fmla="*/ 105832 w 1530359"/>
              <a:gd name="connsiteY5" fmla="*/ 1463324 h 1480203"/>
              <a:gd name="connsiteX0" fmla="*/ 101359 w 1525886"/>
              <a:gd name="connsiteY0" fmla="*/ 1463324 h 1480203"/>
              <a:gd name="connsiteX1" fmla="*/ 876059 w 1525886"/>
              <a:gd name="connsiteY1" fmla="*/ 1082324 h 1480203"/>
              <a:gd name="connsiteX2" fmla="*/ 1523759 w 1525886"/>
              <a:gd name="connsiteY2" fmla="*/ 176391 h 1480203"/>
              <a:gd name="connsiteX3" fmla="*/ 1049626 w 1525886"/>
              <a:gd name="connsiteY3" fmla="*/ 45158 h 1480203"/>
              <a:gd name="connsiteX4" fmla="*/ 135226 w 1525886"/>
              <a:gd name="connsiteY4" fmla="*/ 726724 h 1480203"/>
              <a:gd name="connsiteX5" fmla="*/ 101359 w 1525886"/>
              <a:gd name="connsiteY5" fmla="*/ 1463324 h 1480203"/>
              <a:gd name="connsiteX0" fmla="*/ 97485 w 1522012"/>
              <a:gd name="connsiteY0" fmla="*/ 1448084 h 1454881"/>
              <a:gd name="connsiteX1" fmla="*/ 872185 w 1522012"/>
              <a:gd name="connsiteY1" fmla="*/ 1082324 h 1454881"/>
              <a:gd name="connsiteX2" fmla="*/ 1519885 w 1522012"/>
              <a:gd name="connsiteY2" fmla="*/ 176391 h 1454881"/>
              <a:gd name="connsiteX3" fmla="*/ 1045752 w 1522012"/>
              <a:gd name="connsiteY3" fmla="*/ 45158 h 1454881"/>
              <a:gd name="connsiteX4" fmla="*/ 131352 w 1522012"/>
              <a:gd name="connsiteY4" fmla="*/ 726724 h 1454881"/>
              <a:gd name="connsiteX5" fmla="*/ 97485 w 1522012"/>
              <a:gd name="connsiteY5" fmla="*/ 1448084 h 1454881"/>
              <a:gd name="connsiteX0" fmla="*/ 107704 w 1506831"/>
              <a:gd name="connsiteY0" fmla="*/ 1443004 h 1449920"/>
              <a:gd name="connsiteX1" fmla="*/ 857004 w 1506831"/>
              <a:gd name="connsiteY1" fmla="*/ 1082324 h 1449920"/>
              <a:gd name="connsiteX2" fmla="*/ 1504704 w 1506831"/>
              <a:gd name="connsiteY2" fmla="*/ 176391 h 1449920"/>
              <a:gd name="connsiteX3" fmla="*/ 1030571 w 1506831"/>
              <a:gd name="connsiteY3" fmla="*/ 45158 h 1449920"/>
              <a:gd name="connsiteX4" fmla="*/ 116171 w 1506831"/>
              <a:gd name="connsiteY4" fmla="*/ 726724 h 1449920"/>
              <a:gd name="connsiteX5" fmla="*/ 107704 w 1506831"/>
              <a:gd name="connsiteY5" fmla="*/ 1443004 h 1449920"/>
              <a:gd name="connsiteX0" fmla="*/ 117527 w 1516654"/>
              <a:gd name="connsiteY0" fmla="*/ 1443004 h 1449920"/>
              <a:gd name="connsiteX1" fmla="*/ 866827 w 1516654"/>
              <a:gd name="connsiteY1" fmla="*/ 1082324 h 1449920"/>
              <a:gd name="connsiteX2" fmla="*/ 1514527 w 1516654"/>
              <a:gd name="connsiteY2" fmla="*/ 176391 h 1449920"/>
              <a:gd name="connsiteX3" fmla="*/ 1040394 w 1516654"/>
              <a:gd name="connsiteY3" fmla="*/ 45158 h 1449920"/>
              <a:gd name="connsiteX4" fmla="*/ 125994 w 1516654"/>
              <a:gd name="connsiteY4" fmla="*/ 726724 h 1449920"/>
              <a:gd name="connsiteX5" fmla="*/ 117527 w 1516654"/>
              <a:gd name="connsiteY5" fmla="*/ 1443004 h 1449920"/>
              <a:gd name="connsiteX0" fmla="*/ 85911 w 1492599"/>
              <a:gd name="connsiteY0" fmla="*/ 1450702 h 1494878"/>
              <a:gd name="connsiteX1" fmla="*/ 596451 w 1492599"/>
              <a:gd name="connsiteY1" fmla="*/ 1283062 h 1494878"/>
              <a:gd name="connsiteX2" fmla="*/ 1482911 w 1492599"/>
              <a:gd name="connsiteY2" fmla="*/ 184089 h 1494878"/>
              <a:gd name="connsiteX3" fmla="*/ 1008778 w 1492599"/>
              <a:gd name="connsiteY3" fmla="*/ 52856 h 1494878"/>
              <a:gd name="connsiteX4" fmla="*/ 94378 w 1492599"/>
              <a:gd name="connsiteY4" fmla="*/ 734422 h 1494878"/>
              <a:gd name="connsiteX5" fmla="*/ 85911 w 1492599"/>
              <a:gd name="connsiteY5" fmla="*/ 1450702 h 1494878"/>
              <a:gd name="connsiteX0" fmla="*/ 85911 w 1500523"/>
              <a:gd name="connsiteY0" fmla="*/ 1494979 h 1539155"/>
              <a:gd name="connsiteX1" fmla="*/ 596451 w 1500523"/>
              <a:gd name="connsiteY1" fmla="*/ 1327339 h 1539155"/>
              <a:gd name="connsiteX2" fmla="*/ 1482911 w 1500523"/>
              <a:gd name="connsiteY2" fmla="*/ 228366 h 1539155"/>
              <a:gd name="connsiteX3" fmla="*/ 1008778 w 1500523"/>
              <a:gd name="connsiteY3" fmla="*/ 97133 h 1539155"/>
              <a:gd name="connsiteX4" fmla="*/ 94378 w 1500523"/>
              <a:gd name="connsiteY4" fmla="*/ 778699 h 1539155"/>
              <a:gd name="connsiteX5" fmla="*/ 85911 w 1500523"/>
              <a:gd name="connsiteY5" fmla="*/ 1494979 h 1539155"/>
              <a:gd name="connsiteX0" fmla="*/ 85911 w 1484306"/>
              <a:gd name="connsiteY0" fmla="*/ 1471782 h 1515958"/>
              <a:gd name="connsiteX1" fmla="*/ 596451 w 1484306"/>
              <a:gd name="connsiteY1" fmla="*/ 1304142 h 1515958"/>
              <a:gd name="connsiteX2" fmla="*/ 1482911 w 1484306"/>
              <a:gd name="connsiteY2" fmla="*/ 205169 h 1515958"/>
              <a:gd name="connsiteX3" fmla="*/ 1008778 w 1484306"/>
              <a:gd name="connsiteY3" fmla="*/ 73936 h 1515958"/>
              <a:gd name="connsiteX4" fmla="*/ 94378 w 1484306"/>
              <a:gd name="connsiteY4" fmla="*/ 755502 h 1515958"/>
              <a:gd name="connsiteX5" fmla="*/ 85911 w 1484306"/>
              <a:gd name="connsiteY5" fmla="*/ 1471782 h 1515958"/>
              <a:gd name="connsiteX0" fmla="*/ 85911 w 1483835"/>
              <a:gd name="connsiteY0" fmla="*/ 1411926 h 1456102"/>
              <a:gd name="connsiteX1" fmla="*/ 596451 w 1483835"/>
              <a:gd name="connsiteY1" fmla="*/ 1244286 h 1456102"/>
              <a:gd name="connsiteX2" fmla="*/ 1482911 w 1483835"/>
              <a:gd name="connsiteY2" fmla="*/ 145313 h 1456102"/>
              <a:gd name="connsiteX3" fmla="*/ 1008778 w 1483835"/>
              <a:gd name="connsiteY3" fmla="*/ 14080 h 1456102"/>
              <a:gd name="connsiteX4" fmla="*/ 94378 w 1483835"/>
              <a:gd name="connsiteY4" fmla="*/ 695646 h 1456102"/>
              <a:gd name="connsiteX5" fmla="*/ 85911 w 1483835"/>
              <a:gd name="connsiteY5" fmla="*/ 1411926 h 1456102"/>
              <a:gd name="connsiteX0" fmla="*/ 85911 w 1488106"/>
              <a:gd name="connsiteY0" fmla="*/ 1397846 h 1442022"/>
              <a:gd name="connsiteX1" fmla="*/ 596451 w 1488106"/>
              <a:gd name="connsiteY1" fmla="*/ 1230206 h 1442022"/>
              <a:gd name="connsiteX2" fmla="*/ 1482911 w 1488106"/>
              <a:gd name="connsiteY2" fmla="*/ 131233 h 1442022"/>
              <a:gd name="connsiteX3" fmla="*/ 1008778 w 1488106"/>
              <a:gd name="connsiteY3" fmla="*/ 0 h 1442022"/>
              <a:gd name="connsiteX4" fmla="*/ 94378 w 1488106"/>
              <a:gd name="connsiteY4" fmla="*/ 681566 h 1442022"/>
              <a:gd name="connsiteX5" fmla="*/ 85911 w 1488106"/>
              <a:gd name="connsiteY5" fmla="*/ 1397846 h 1442022"/>
              <a:gd name="connsiteX0" fmla="*/ 86754 w 1490290"/>
              <a:gd name="connsiteY0" fmla="*/ 1397846 h 1442022"/>
              <a:gd name="connsiteX1" fmla="*/ 612534 w 1490290"/>
              <a:gd name="connsiteY1" fmla="*/ 1230206 h 1442022"/>
              <a:gd name="connsiteX2" fmla="*/ 1483754 w 1490290"/>
              <a:gd name="connsiteY2" fmla="*/ 131233 h 1442022"/>
              <a:gd name="connsiteX3" fmla="*/ 1009621 w 1490290"/>
              <a:gd name="connsiteY3" fmla="*/ 0 h 1442022"/>
              <a:gd name="connsiteX4" fmla="*/ 95221 w 1490290"/>
              <a:gd name="connsiteY4" fmla="*/ 681566 h 1442022"/>
              <a:gd name="connsiteX5" fmla="*/ 86754 w 1490290"/>
              <a:gd name="connsiteY5" fmla="*/ 1397846 h 1442022"/>
              <a:gd name="connsiteX0" fmla="*/ 86754 w 1480264"/>
              <a:gd name="connsiteY0" fmla="*/ 1397846 h 1439965"/>
              <a:gd name="connsiteX1" fmla="*/ 612534 w 1480264"/>
              <a:gd name="connsiteY1" fmla="*/ 1230206 h 1439965"/>
              <a:gd name="connsiteX2" fmla="*/ 1473594 w 1480264"/>
              <a:gd name="connsiteY2" fmla="*/ 192193 h 1439965"/>
              <a:gd name="connsiteX3" fmla="*/ 1009621 w 1480264"/>
              <a:gd name="connsiteY3" fmla="*/ 0 h 1439965"/>
              <a:gd name="connsiteX4" fmla="*/ 95221 w 1480264"/>
              <a:gd name="connsiteY4" fmla="*/ 681566 h 1439965"/>
              <a:gd name="connsiteX5" fmla="*/ 86754 w 1480264"/>
              <a:gd name="connsiteY5" fmla="*/ 1397846 h 1439965"/>
              <a:gd name="connsiteX0" fmla="*/ 116530 w 1510040"/>
              <a:gd name="connsiteY0" fmla="*/ 1397846 h 1478240"/>
              <a:gd name="connsiteX1" fmla="*/ 642310 w 1510040"/>
              <a:gd name="connsiteY1" fmla="*/ 1230206 h 1478240"/>
              <a:gd name="connsiteX2" fmla="*/ 1503370 w 1510040"/>
              <a:gd name="connsiteY2" fmla="*/ 192193 h 1478240"/>
              <a:gd name="connsiteX3" fmla="*/ 1039397 w 1510040"/>
              <a:gd name="connsiteY3" fmla="*/ 0 h 1478240"/>
              <a:gd name="connsiteX4" fmla="*/ 124997 w 1510040"/>
              <a:gd name="connsiteY4" fmla="*/ 681566 h 1478240"/>
              <a:gd name="connsiteX5" fmla="*/ 116530 w 1510040"/>
              <a:gd name="connsiteY5" fmla="*/ 1397846 h 1478240"/>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946 w 1506456"/>
              <a:gd name="connsiteY0" fmla="*/ 1397846 h 1442213"/>
              <a:gd name="connsiteX1" fmla="*/ 638726 w 1506456"/>
              <a:gd name="connsiteY1" fmla="*/ 1230206 h 1442213"/>
              <a:gd name="connsiteX2" fmla="*/ 1499786 w 1506456"/>
              <a:gd name="connsiteY2" fmla="*/ 192193 h 1442213"/>
              <a:gd name="connsiteX3" fmla="*/ 1035813 w 1506456"/>
              <a:gd name="connsiteY3" fmla="*/ 0 h 1442213"/>
              <a:gd name="connsiteX4" fmla="*/ 121413 w 1506456"/>
              <a:gd name="connsiteY4" fmla="*/ 681566 h 1442213"/>
              <a:gd name="connsiteX5" fmla="*/ 112946 w 1506456"/>
              <a:gd name="connsiteY5" fmla="*/ 1397846 h 1442213"/>
              <a:gd name="connsiteX0" fmla="*/ 116530 w 1510040"/>
              <a:gd name="connsiteY0" fmla="*/ 1397846 h 1442213"/>
              <a:gd name="connsiteX1" fmla="*/ 642310 w 1510040"/>
              <a:gd name="connsiteY1" fmla="*/ 1230206 h 1442213"/>
              <a:gd name="connsiteX2" fmla="*/ 1503370 w 1510040"/>
              <a:gd name="connsiteY2" fmla="*/ 192193 h 1442213"/>
              <a:gd name="connsiteX3" fmla="*/ 1039397 w 1510040"/>
              <a:gd name="connsiteY3" fmla="*/ 0 h 1442213"/>
              <a:gd name="connsiteX4" fmla="*/ 124997 w 1510040"/>
              <a:gd name="connsiteY4" fmla="*/ 681566 h 1442213"/>
              <a:gd name="connsiteX5" fmla="*/ 116530 w 1510040"/>
              <a:gd name="connsiteY5" fmla="*/ 1397846 h 1442213"/>
              <a:gd name="connsiteX0" fmla="*/ 112512 w 1516182"/>
              <a:gd name="connsiteY0" fmla="*/ 1413086 h 1454647"/>
              <a:gd name="connsiteX1" fmla="*/ 648452 w 1516182"/>
              <a:gd name="connsiteY1" fmla="*/ 1230206 h 1454647"/>
              <a:gd name="connsiteX2" fmla="*/ 1509512 w 1516182"/>
              <a:gd name="connsiteY2" fmla="*/ 192193 h 1454647"/>
              <a:gd name="connsiteX3" fmla="*/ 1045539 w 1516182"/>
              <a:gd name="connsiteY3" fmla="*/ 0 h 1454647"/>
              <a:gd name="connsiteX4" fmla="*/ 131139 w 1516182"/>
              <a:gd name="connsiteY4" fmla="*/ 681566 h 1454647"/>
              <a:gd name="connsiteX5" fmla="*/ 112512 w 1516182"/>
              <a:gd name="connsiteY5" fmla="*/ 1413086 h 145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182" h="1454647">
                <a:moveTo>
                  <a:pt x="112512" y="1413086"/>
                </a:moveTo>
                <a:cubicBezTo>
                  <a:pt x="280011" y="1509606"/>
                  <a:pt x="415619" y="1433688"/>
                  <a:pt x="648452" y="1230206"/>
                </a:cubicBezTo>
                <a:cubicBezTo>
                  <a:pt x="881285" y="1026724"/>
                  <a:pt x="1443331" y="397227"/>
                  <a:pt x="1509512" y="192193"/>
                </a:cubicBezTo>
                <a:cubicBezTo>
                  <a:pt x="1575693" y="-12841"/>
                  <a:pt x="1129641" y="70838"/>
                  <a:pt x="1045539" y="0"/>
                </a:cubicBezTo>
                <a:cubicBezTo>
                  <a:pt x="814117" y="91722"/>
                  <a:pt x="286643" y="446052"/>
                  <a:pt x="131139" y="681566"/>
                </a:cubicBezTo>
                <a:cubicBezTo>
                  <a:pt x="-24365" y="917080"/>
                  <a:pt x="-54987" y="1316566"/>
                  <a:pt x="112512" y="1413086"/>
                </a:cubicBezTo>
                <a:close/>
              </a:path>
            </a:pathLst>
          </a:custGeom>
          <a:gradFill flip="none" rotWithShape="1">
            <a:gsLst>
              <a:gs pos="0">
                <a:srgbClr val="919296"/>
              </a:gs>
              <a:gs pos="100000">
                <a:srgbClr val="523C49"/>
              </a:gs>
            </a:gsLst>
            <a:lin ang="10800000" scaled="1"/>
            <a:tileRect/>
          </a:gradFill>
          <a:ln w="12700">
            <a:solidFill>
              <a:srgbClr val="AB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212AAFCB-67B5-4793-9A75-94C709A214C8}"/>
              </a:ext>
            </a:extLst>
          </p:cNvPr>
          <p:cNvSpPr/>
          <p:nvPr/>
        </p:nvSpPr>
        <p:spPr>
          <a:xfrm rot="16200000">
            <a:off x="4954517" y="2943914"/>
            <a:ext cx="2596899" cy="3288982"/>
          </a:xfrm>
          <a:custGeom>
            <a:avLst/>
            <a:gdLst>
              <a:gd name="connsiteX0" fmla="*/ 2575483 w 2575712"/>
              <a:gd name="connsiteY0" fmla="*/ 1270004 h 3141159"/>
              <a:gd name="connsiteX1" fmla="*/ 717050 w 2575712"/>
              <a:gd name="connsiteY1" fmla="*/ 4 h 3141159"/>
              <a:gd name="connsiteX2" fmla="*/ 1616 w 2575712"/>
              <a:gd name="connsiteY2" fmla="*/ 1257304 h 3141159"/>
              <a:gd name="connsiteX3" fmla="*/ 590050 w 2575712"/>
              <a:gd name="connsiteY3" fmla="*/ 3141137 h 3141159"/>
              <a:gd name="connsiteX4" fmla="*/ 2575483 w 2575712"/>
              <a:gd name="connsiteY4" fmla="*/ 1270004 h 3141159"/>
              <a:gd name="connsiteX0" fmla="*/ 2575483 w 2575899"/>
              <a:gd name="connsiteY0" fmla="*/ 1316570 h 3187725"/>
              <a:gd name="connsiteX1" fmla="*/ 759383 w 2575899"/>
              <a:gd name="connsiteY1" fmla="*/ 4 h 3187725"/>
              <a:gd name="connsiteX2" fmla="*/ 1616 w 2575899"/>
              <a:gd name="connsiteY2" fmla="*/ 1303870 h 3187725"/>
              <a:gd name="connsiteX3" fmla="*/ 590050 w 2575899"/>
              <a:gd name="connsiteY3" fmla="*/ 3187703 h 3187725"/>
              <a:gd name="connsiteX4" fmla="*/ 2575483 w 2575899"/>
              <a:gd name="connsiteY4" fmla="*/ 1316570 h 3187725"/>
              <a:gd name="connsiteX0" fmla="*/ 2575483 w 2605225"/>
              <a:gd name="connsiteY0" fmla="*/ 1316570 h 3187725"/>
              <a:gd name="connsiteX1" fmla="*/ 759383 w 2605225"/>
              <a:gd name="connsiteY1" fmla="*/ 4 h 3187725"/>
              <a:gd name="connsiteX2" fmla="*/ 1616 w 2605225"/>
              <a:gd name="connsiteY2" fmla="*/ 1303870 h 3187725"/>
              <a:gd name="connsiteX3" fmla="*/ 590050 w 2605225"/>
              <a:gd name="connsiteY3" fmla="*/ 3187703 h 3187725"/>
              <a:gd name="connsiteX4" fmla="*/ 2575483 w 2605225"/>
              <a:gd name="connsiteY4" fmla="*/ 1316570 h 3187725"/>
              <a:gd name="connsiteX0" fmla="*/ 2574655 w 2601535"/>
              <a:gd name="connsiteY0" fmla="*/ 1316570 h 3192984"/>
              <a:gd name="connsiteX1" fmla="*/ 758555 w 2601535"/>
              <a:gd name="connsiteY1" fmla="*/ 4 h 3192984"/>
              <a:gd name="connsiteX2" fmla="*/ 788 w 2601535"/>
              <a:gd name="connsiteY2" fmla="*/ 1303870 h 3192984"/>
              <a:gd name="connsiteX3" fmla="*/ 589222 w 2601535"/>
              <a:gd name="connsiteY3" fmla="*/ 3187703 h 3192984"/>
              <a:gd name="connsiteX4" fmla="*/ 2574655 w 2601535"/>
              <a:gd name="connsiteY4" fmla="*/ 1316570 h 3192984"/>
              <a:gd name="connsiteX0" fmla="*/ 2573867 w 2600747"/>
              <a:gd name="connsiteY0" fmla="*/ 1316570 h 3192984"/>
              <a:gd name="connsiteX1" fmla="*/ 757767 w 2600747"/>
              <a:gd name="connsiteY1" fmla="*/ 4 h 3192984"/>
              <a:gd name="connsiteX2" fmla="*/ 0 w 2600747"/>
              <a:gd name="connsiteY2" fmla="*/ 1303870 h 3192984"/>
              <a:gd name="connsiteX3" fmla="*/ 588434 w 2600747"/>
              <a:gd name="connsiteY3" fmla="*/ 3187703 h 3192984"/>
              <a:gd name="connsiteX4" fmla="*/ 2573867 w 2600747"/>
              <a:gd name="connsiteY4" fmla="*/ 1316570 h 3192984"/>
              <a:gd name="connsiteX0" fmla="*/ 2573867 w 2601501"/>
              <a:gd name="connsiteY0" fmla="*/ 1316570 h 3235598"/>
              <a:gd name="connsiteX1" fmla="*/ 757767 w 2601501"/>
              <a:gd name="connsiteY1" fmla="*/ 4 h 3235598"/>
              <a:gd name="connsiteX2" fmla="*/ 0 w 2601501"/>
              <a:gd name="connsiteY2" fmla="*/ 1303870 h 3235598"/>
              <a:gd name="connsiteX3" fmla="*/ 588434 w 2601501"/>
              <a:gd name="connsiteY3" fmla="*/ 3187703 h 3235598"/>
              <a:gd name="connsiteX4" fmla="*/ 2573867 w 2601501"/>
              <a:gd name="connsiteY4" fmla="*/ 1316570 h 3235598"/>
              <a:gd name="connsiteX0" fmla="*/ 2573867 w 2574453"/>
              <a:gd name="connsiteY0" fmla="*/ 1316570 h 3403959"/>
              <a:gd name="connsiteX1" fmla="*/ 757767 w 2574453"/>
              <a:gd name="connsiteY1" fmla="*/ 4 h 3403959"/>
              <a:gd name="connsiteX2" fmla="*/ 0 w 2574453"/>
              <a:gd name="connsiteY2" fmla="*/ 1303870 h 3403959"/>
              <a:gd name="connsiteX3" fmla="*/ 588434 w 2574453"/>
              <a:gd name="connsiteY3" fmla="*/ 3187703 h 3403959"/>
              <a:gd name="connsiteX4" fmla="*/ 952500 w 2574453"/>
              <a:gd name="connsiteY4" fmla="*/ 3153835 h 3403959"/>
              <a:gd name="connsiteX5" fmla="*/ 2573867 w 2574453"/>
              <a:gd name="connsiteY5" fmla="*/ 1316570 h 3403959"/>
              <a:gd name="connsiteX0" fmla="*/ 2573867 w 2578293"/>
              <a:gd name="connsiteY0" fmla="*/ 1316570 h 3310713"/>
              <a:gd name="connsiteX1" fmla="*/ 757767 w 2578293"/>
              <a:gd name="connsiteY1" fmla="*/ 4 h 3310713"/>
              <a:gd name="connsiteX2" fmla="*/ 0 w 2578293"/>
              <a:gd name="connsiteY2" fmla="*/ 1303870 h 3310713"/>
              <a:gd name="connsiteX3" fmla="*/ 588434 w 2578293"/>
              <a:gd name="connsiteY3" fmla="*/ 3187703 h 3310713"/>
              <a:gd name="connsiteX4" fmla="*/ 1248833 w 2578293"/>
              <a:gd name="connsiteY4" fmla="*/ 2929468 h 3310713"/>
              <a:gd name="connsiteX5" fmla="*/ 2573867 w 2578293"/>
              <a:gd name="connsiteY5" fmla="*/ 1316570 h 3310713"/>
              <a:gd name="connsiteX0" fmla="*/ 2573867 w 2578137"/>
              <a:gd name="connsiteY0" fmla="*/ 1316570 h 3310713"/>
              <a:gd name="connsiteX1" fmla="*/ 757767 w 2578137"/>
              <a:gd name="connsiteY1" fmla="*/ 4 h 3310713"/>
              <a:gd name="connsiteX2" fmla="*/ 0 w 2578137"/>
              <a:gd name="connsiteY2" fmla="*/ 1303870 h 3310713"/>
              <a:gd name="connsiteX3" fmla="*/ 588434 w 2578137"/>
              <a:gd name="connsiteY3" fmla="*/ 3187703 h 3310713"/>
              <a:gd name="connsiteX4" fmla="*/ 1248833 w 2578137"/>
              <a:gd name="connsiteY4" fmla="*/ 2929468 h 3310713"/>
              <a:gd name="connsiteX5" fmla="*/ 2573867 w 2578137"/>
              <a:gd name="connsiteY5" fmla="*/ 1316570 h 3310713"/>
              <a:gd name="connsiteX0" fmla="*/ 2573867 w 2578137"/>
              <a:gd name="connsiteY0" fmla="*/ 1316570 h 3283492"/>
              <a:gd name="connsiteX1" fmla="*/ 757767 w 2578137"/>
              <a:gd name="connsiteY1" fmla="*/ 4 h 3283492"/>
              <a:gd name="connsiteX2" fmla="*/ 0 w 2578137"/>
              <a:gd name="connsiteY2" fmla="*/ 1303870 h 3283492"/>
              <a:gd name="connsiteX3" fmla="*/ 588434 w 2578137"/>
              <a:gd name="connsiteY3" fmla="*/ 3187703 h 3283492"/>
              <a:gd name="connsiteX4" fmla="*/ 1248833 w 2578137"/>
              <a:gd name="connsiteY4" fmla="*/ 2929468 h 3283492"/>
              <a:gd name="connsiteX5" fmla="*/ 2573867 w 2578137"/>
              <a:gd name="connsiteY5" fmla="*/ 1316570 h 3283492"/>
              <a:gd name="connsiteX0" fmla="*/ 2573867 w 2575345"/>
              <a:gd name="connsiteY0" fmla="*/ 1316570 h 3257040"/>
              <a:gd name="connsiteX1" fmla="*/ 757767 w 2575345"/>
              <a:gd name="connsiteY1" fmla="*/ 4 h 3257040"/>
              <a:gd name="connsiteX2" fmla="*/ 0 w 2575345"/>
              <a:gd name="connsiteY2" fmla="*/ 1303870 h 3257040"/>
              <a:gd name="connsiteX3" fmla="*/ 588434 w 2575345"/>
              <a:gd name="connsiteY3" fmla="*/ 3187703 h 3257040"/>
              <a:gd name="connsiteX4" fmla="*/ 1062566 w 2575345"/>
              <a:gd name="connsiteY4" fmla="*/ 2794002 h 3257040"/>
              <a:gd name="connsiteX5" fmla="*/ 2573867 w 2575345"/>
              <a:gd name="connsiteY5" fmla="*/ 1316570 h 3257040"/>
              <a:gd name="connsiteX0" fmla="*/ 2573867 w 2574729"/>
              <a:gd name="connsiteY0" fmla="*/ 1316570 h 3254979"/>
              <a:gd name="connsiteX1" fmla="*/ 757767 w 2574729"/>
              <a:gd name="connsiteY1" fmla="*/ 4 h 3254979"/>
              <a:gd name="connsiteX2" fmla="*/ 0 w 2574729"/>
              <a:gd name="connsiteY2" fmla="*/ 1303870 h 3254979"/>
              <a:gd name="connsiteX3" fmla="*/ 588434 w 2574729"/>
              <a:gd name="connsiteY3" fmla="*/ 3187703 h 3254979"/>
              <a:gd name="connsiteX4" fmla="*/ 994833 w 2574729"/>
              <a:gd name="connsiteY4" fmla="*/ 2781302 h 3254979"/>
              <a:gd name="connsiteX5" fmla="*/ 2573867 w 2574729"/>
              <a:gd name="connsiteY5" fmla="*/ 1316570 h 3254979"/>
              <a:gd name="connsiteX0" fmla="*/ 2573867 w 2574729"/>
              <a:gd name="connsiteY0" fmla="*/ 1316570 h 3228906"/>
              <a:gd name="connsiteX1" fmla="*/ 757767 w 2574729"/>
              <a:gd name="connsiteY1" fmla="*/ 4 h 3228906"/>
              <a:gd name="connsiteX2" fmla="*/ 0 w 2574729"/>
              <a:gd name="connsiteY2" fmla="*/ 1303870 h 3228906"/>
              <a:gd name="connsiteX3" fmla="*/ 588434 w 2574729"/>
              <a:gd name="connsiteY3" fmla="*/ 3187703 h 3228906"/>
              <a:gd name="connsiteX4" fmla="*/ 994833 w 2574729"/>
              <a:gd name="connsiteY4" fmla="*/ 2781302 h 3228906"/>
              <a:gd name="connsiteX5" fmla="*/ 2573867 w 2574729"/>
              <a:gd name="connsiteY5" fmla="*/ 1316570 h 3228906"/>
              <a:gd name="connsiteX0" fmla="*/ 2573867 w 2574574"/>
              <a:gd name="connsiteY0" fmla="*/ 1316570 h 3205096"/>
              <a:gd name="connsiteX1" fmla="*/ 757767 w 2574574"/>
              <a:gd name="connsiteY1" fmla="*/ 4 h 3205096"/>
              <a:gd name="connsiteX2" fmla="*/ 0 w 2574574"/>
              <a:gd name="connsiteY2" fmla="*/ 1303870 h 3205096"/>
              <a:gd name="connsiteX3" fmla="*/ 588434 w 2574574"/>
              <a:gd name="connsiteY3" fmla="*/ 3187703 h 3205096"/>
              <a:gd name="connsiteX4" fmla="*/ 973666 w 2574574"/>
              <a:gd name="connsiteY4" fmla="*/ 2383368 h 3205096"/>
              <a:gd name="connsiteX5" fmla="*/ 2573867 w 2574574"/>
              <a:gd name="connsiteY5" fmla="*/ 1316570 h 3205096"/>
              <a:gd name="connsiteX0" fmla="*/ 2573867 w 2574574"/>
              <a:gd name="connsiteY0" fmla="*/ 1316570 h 3212794"/>
              <a:gd name="connsiteX1" fmla="*/ 757767 w 2574574"/>
              <a:gd name="connsiteY1" fmla="*/ 4 h 3212794"/>
              <a:gd name="connsiteX2" fmla="*/ 0 w 2574574"/>
              <a:gd name="connsiteY2" fmla="*/ 1303870 h 3212794"/>
              <a:gd name="connsiteX3" fmla="*/ 588434 w 2574574"/>
              <a:gd name="connsiteY3" fmla="*/ 3187703 h 3212794"/>
              <a:gd name="connsiteX4" fmla="*/ 973666 w 2574574"/>
              <a:gd name="connsiteY4" fmla="*/ 2383368 h 3212794"/>
              <a:gd name="connsiteX5" fmla="*/ 2573867 w 2574574"/>
              <a:gd name="connsiteY5" fmla="*/ 1316570 h 3212794"/>
              <a:gd name="connsiteX0" fmla="*/ 2573867 w 2574574"/>
              <a:gd name="connsiteY0" fmla="*/ 1316570 h 3216936"/>
              <a:gd name="connsiteX1" fmla="*/ 757767 w 2574574"/>
              <a:gd name="connsiteY1" fmla="*/ 4 h 3216936"/>
              <a:gd name="connsiteX2" fmla="*/ 0 w 2574574"/>
              <a:gd name="connsiteY2" fmla="*/ 1303870 h 3216936"/>
              <a:gd name="connsiteX3" fmla="*/ 588434 w 2574574"/>
              <a:gd name="connsiteY3" fmla="*/ 3187703 h 3216936"/>
              <a:gd name="connsiteX4" fmla="*/ 973666 w 2574574"/>
              <a:gd name="connsiteY4" fmla="*/ 2383368 h 3216936"/>
              <a:gd name="connsiteX5" fmla="*/ 2573867 w 2574574"/>
              <a:gd name="connsiteY5" fmla="*/ 1316570 h 3216936"/>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88430"/>
              <a:gd name="connsiteX1" fmla="*/ 757767 w 2574574"/>
              <a:gd name="connsiteY1" fmla="*/ 4 h 3188430"/>
              <a:gd name="connsiteX2" fmla="*/ 0 w 2574574"/>
              <a:gd name="connsiteY2" fmla="*/ 1303870 h 3188430"/>
              <a:gd name="connsiteX3" fmla="*/ 588434 w 2574574"/>
              <a:gd name="connsiteY3" fmla="*/ 3187703 h 3188430"/>
              <a:gd name="connsiteX4" fmla="*/ 973666 w 2574574"/>
              <a:gd name="connsiteY4" fmla="*/ 2383368 h 3188430"/>
              <a:gd name="connsiteX5" fmla="*/ 2573867 w 2574574"/>
              <a:gd name="connsiteY5" fmla="*/ 1316570 h 3188430"/>
              <a:gd name="connsiteX0" fmla="*/ 2573867 w 2574574"/>
              <a:gd name="connsiteY0" fmla="*/ 1316570 h 3179974"/>
              <a:gd name="connsiteX1" fmla="*/ 757767 w 2574574"/>
              <a:gd name="connsiteY1" fmla="*/ 4 h 3179974"/>
              <a:gd name="connsiteX2" fmla="*/ 0 w 2574574"/>
              <a:gd name="connsiteY2" fmla="*/ 1303870 h 3179974"/>
              <a:gd name="connsiteX3" fmla="*/ 601134 w 2574574"/>
              <a:gd name="connsiteY3" fmla="*/ 3179236 h 3179974"/>
              <a:gd name="connsiteX4" fmla="*/ 973666 w 2574574"/>
              <a:gd name="connsiteY4" fmla="*/ 2383368 h 3179974"/>
              <a:gd name="connsiteX5" fmla="*/ 2573867 w 2574574"/>
              <a:gd name="connsiteY5" fmla="*/ 1316570 h 3179974"/>
              <a:gd name="connsiteX0" fmla="*/ 2573867 w 2670864"/>
              <a:gd name="connsiteY0" fmla="*/ 1316570 h 3179974"/>
              <a:gd name="connsiteX1" fmla="*/ 757767 w 2670864"/>
              <a:gd name="connsiteY1" fmla="*/ 4 h 3179974"/>
              <a:gd name="connsiteX2" fmla="*/ 0 w 2670864"/>
              <a:gd name="connsiteY2" fmla="*/ 1303870 h 3179974"/>
              <a:gd name="connsiteX3" fmla="*/ 601134 w 2670864"/>
              <a:gd name="connsiteY3" fmla="*/ 3179236 h 3179974"/>
              <a:gd name="connsiteX4" fmla="*/ 973666 w 2670864"/>
              <a:gd name="connsiteY4" fmla="*/ 2383368 h 3179974"/>
              <a:gd name="connsiteX5" fmla="*/ 2573867 w 2670864"/>
              <a:gd name="connsiteY5" fmla="*/ 1316570 h 3179974"/>
              <a:gd name="connsiteX0" fmla="*/ 2573867 w 2579288"/>
              <a:gd name="connsiteY0" fmla="*/ 1316570 h 3179974"/>
              <a:gd name="connsiteX1" fmla="*/ 757767 w 2579288"/>
              <a:gd name="connsiteY1" fmla="*/ 4 h 3179974"/>
              <a:gd name="connsiteX2" fmla="*/ 0 w 2579288"/>
              <a:gd name="connsiteY2" fmla="*/ 1303870 h 3179974"/>
              <a:gd name="connsiteX3" fmla="*/ 601134 w 2579288"/>
              <a:gd name="connsiteY3" fmla="*/ 3179236 h 3179974"/>
              <a:gd name="connsiteX4" fmla="*/ 973666 w 2579288"/>
              <a:gd name="connsiteY4" fmla="*/ 2383368 h 3179974"/>
              <a:gd name="connsiteX5" fmla="*/ 2573867 w 2579288"/>
              <a:gd name="connsiteY5" fmla="*/ 1316570 h 3179974"/>
              <a:gd name="connsiteX0" fmla="*/ 2573867 w 2750409"/>
              <a:gd name="connsiteY0" fmla="*/ 1316570 h 3179974"/>
              <a:gd name="connsiteX1" fmla="*/ 757767 w 2750409"/>
              <a:gd name="connsiteY1" fmla="*/ 4 h 3179974"/>
              <a:gd name="connsiteX2" fmla="*/ 0 w 2750409"/>
              <a:gd name="connsiteY2" fmla="*/ 1303870 h 3179974"/>
              <a:gd name="connsiteX3" fmla="*/ 601134 w 2750409"/>
              <a:gd name="connsiteY3" fmla="*/ 3179236 h 3179974"/>
              <a:gd name="connsiteX4" fmla="*/ 973666 w 2750409"/>
              <a:gd name="connsiteY4" fmla="*/ 2383368 h 3179974"/>
              <a:gd name="connsiteX5" fmla="*/ 2573867 w 2750409"/>
              <a:gd name="connsiteY5" fmla="*/ 1316570 h 3179974"/>
              <a:gd name="connsiteX0" fmla="*/ 2590801 w 2766448"/>
              <a:gd name="connsiteY0" fmla="*/ 1409986 h 3180257"/>
              <a:gd name="connsiteX1" fmla="*/ 757767 w 2766448"/>
              <a:gd name="connsiteY1" fmla="*/ 287 h 3180257"/>
              <a:gd name="connsiteX2" fmla="*/ 0 w 2766448"/>
              <a:gd name="connsiteY2" fmla="*/ 1304153 h 3180257"/>
              <a:gd name="connsiteX3" fmla="*/ 601134 w 2766448"/>
              <a:gd name="connsiteY3" fmla="*/ 3179519 h 3180257"/>
              <a:gd name="connsiteX4" fmla="*/ 973666 w 2766448"/>
              <a:gd name="connsiteY4" fmla="*/ 2383651 h 3180257"/>
              <a:gd name="connsiteX5" fmla="*/ 2590801 w 2766448"/>
              <a:gd name="connsiteY5" fmla="*/ 1409986 h 3180257"/>
              <a:gd name="connsiteX0" fmla="*/ 2590801 w 2777640"/>
              <a:gd name="connsiteY0" fmla="*/ 1409986 h 3180257"/>
              <a:gd name="connsiteX1" fmla="*/ 757767 w 2777640"/>
              <a:gd name="connsiteY1" fmla="*/ 287 h 3180257"/>
              <a:gd name="connsiteX2" fmla="*/ 0 w 2777640"/>
              <a:gd name="connsiteY2" fmla="*/ 1304153 h 3180257"/>
              <a:gd name="connsiteX3" fmla="*/ 601134 w 2777640"/>
              <a:gd name="connsiteY3" fmla="*/ 3179519 h 3180257"/>
              <a:gd name="connsiteX4" fmla="*/ 973666 w 2777640"/>
              <a:gd name="connsiteY4" fmla="*/ 2383651 h 3180257"/>
              <a:gd name="connsiteX5" fmla="*/ 2590801 w 2777640"/>
              <a:gd name="connsiteY5" fmla="*/ 1409986 h 318025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9047"/>
              <a:gd name="connsiteX1" fmla="*/ 757767 w 2591499"/>
              <a:gd name="connsiteY1" fmla="*/ 287 h 3209047"/>
              <a:gd name="connsiteX2" fmla="*/ 0 w 2591499"/>
              <a:gd name="connsiteY2" fmla="*/ 1304153 h 3209047"/>
              <a:gd name="connsiteX3" fmla="*/ 601134 w 2591499"/>
              <a:gd name="connsiteY3" fmla="*/ 3179519 h 3209047"/>
              <a:gd name="connsiteX4" fmla="*/ 973666 w 2591499"/>
              <a:gd name="connsiteY4" fmla="*/ 2383651 h 3209047"/>
              <a:gd name="connsiteX5" fmla="*/ 2590801 w 2591499"/>
              <a:gd name="connsiteY5" fmla="*/ 1409986 h 3209047"/>
              <a:gd name="connsiteX0" fmla="*/ 2590801 w 2591499"/>
              <a:gd name="connsiteY0" fmla="*/ 1409986 h 3206541"/>
              <a:gd name="connsiteX1" fmla="*/ 757767 w 2591499"/>
              <a:gd name="connsiteY1" fmla="*/ 287 h 3206541"/>
              <a:gd name="connsiteX2" fmla="*/ 0 w 2591499"/>
              <a:gd name="connsiteY2" fmla="*/ 1304153 h 3206541"/>
              <a:gd name="connsiteX3" fmla="*/ 601134 w 2591499"/>
              <a:gd name="connsiteY3" fmla="*/ 3179519 h 3206541"/>
              <a:gd name="connsiteX4" fmla="*/ 973666 w 2591499"/>
              <a:gd name="connsiteY4" fmla="*/ 2383651 h 3206541"/>
              <a:gd name="connsiteX5" fmla="*/ 2590801 w 2591499"/>
              <a:gd name="connsiteY5" fmla="*/ 1409986 h 3206541"/>
              <a:gd name="connsiteX0" fmla="*/ 2590801 w 2591544"/>
              <a:gd name="connsiteY0" fmla="*/ 1409986 h 3206541"/>
              <a:gd name="connsiteX1" fmla="*/ 757767 w 2591544"/>
              <a:gd name="connsiteY1" fmla="*/ 287 h 3206541"/>
              <a:gd name="connsiteX2" fmla="*/ 0 w 2591544"/>
              <a:gd name="connsiteY2" fmla="*/ 1304153 h 3206541"/>
              <a:gd name="connsiteX3" fmla="*/ 601134 w 2591544"/>
              <a:gd name="connsiteY3" fmla="*/ 3179519 h 3206541"/>
              <a:gd name="connsiteX4" fmla="*/ 973666 w 2591544"/>
              <a:gd name="connsiteY4" fmla="*/ 2383651 h 3206541"/>
              <a:gd name="connsiteX5" fmla="*/ 2590801 w 2591544"/>
              <a:gd name="connsiteY5" fmla="*/ 1409986 h 3206541"/>
              <a:gd name="connsiteX0" fmla="*/ 2590801 w 2591544"/>
              <a:gd name="connsiteY0" fmla="*/ 1409986 h 3204724"/>
              <a:gd name="connsiteX1" fmla="*/ 757767 w 2591544"/>
              <a:gd name="connsiteY1" fmla="*/ 287 h 3204724"/>
              <a:gd name="connsiteX2" fmla="*/ 0 w 2591544"/>
              <a:gd name="connsiteY2" fmla="*/ 1304153 h 3204724"/>
              <a:gd name="connsiteX3" fmla="*/ 601134 w 2591544"/>
              <a:gd name="connsiteY3" fmla="*/ 3179519 h 3204724"/>
              <a:gd name="connsiteX4" fmla="*/ 973666 w 2591544"/>
              <a:gd name="connsiteY4" fmla="*/ 2383651 h 3204724"/>
              <a:gd name="connsiteX5" fmla="*/ 2590801 w 2591544"/>
              <a:gd name="connsiteY5" fmla="*/ 1409986 h 3204724"/>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4053"/>
              <a:gd name="connsiteX1" fmla="*/ 757767 w 2591544"/>
              <a:gd name="connsiteY1" fmla="*/ 287 h 3224053"/>
              <a:gd name="connsiteX2" fmla="*/ 0 w 2591544"/>
              <a:gd name="connsiteY2" fmla="*/ 1304153 h 3224053"/>
              <a:gd name="connsiteX3" fmla="*/ 601134 w 2591544"/>
              <a:gd name="connsiteY3" fmla="*/ 3179519 h 3224053"/>
              <a:gd name="connsiteX4" fmla="*/ 973666 w 2591544"/>
              <a:gd name="connsiteY4" fmla="*/ 2383651 h 3224053"/>
              <a:gd name="connsiteX5" fmla="*/ 2590801 w 2591544"/>
              <a:gd name="connsiteY5" fmla="*/ 1409986 h 3224053"/>
              <a:gd name="connsiteX0" fmla="*/ 2590801 w 2591544"/>
              <a:gd name="connsiteY0" fmla="*/ 1409986 h 3225145"/>
              <a:gd name="connsiteX1" fmla="*/ 757767 w 2591544"/>
              <a:gd name="connsiteY1" fmla="*/ 287 h 3225145"/>
              <a:gd name="connsiteX2" fmla="*/ 0 w 2591544"/>
              <a:gd name="connsiteY2" fmla="*/ 1304153 h 3225145"/>
              <a:gd name="connsiteX3" fmla="*/ 601134 w 2591544"/>
              <a:gd name="connsiteY3" fmla="*/ 3179519 h 3225145"/>
              <a:gd name="connsiteX4" fmla="*/ 973666 w 2591544"/>
              <a:gd name="connsiteY4" fmla="*/ 2383651 h 3225145"/>
              <a:gd name="connsiteX5" fmla="*/ 2590801 w 2591544"/>
              <a:gd name="connsiteY5" fmla="*/ 1409986 h 3225145"/>
              <a:gd name="connsiteX0" fmla="*/ 2590801 w 2591544"/>
              <a:gd name="connsiteY0" fmla="*/ 1409986 h 3199976"/>
              <a:gd name="connsiteX1" fmla="*/ 757767 w 2591544"/>
              <a:gd name="connsiteY1" fmla="*/ 287 h 3199976"/>
              <a:gd name="connsiteX2" fmla="*/ 0 w 2591544"/>
              <a:gd name="connsiteY2" fmla="*/ 1304153 h 3199976"/>
              <a:gd name="connsiteX3" fmla="*/ 601134 w 2591544"/>
              <a:gd name="connsiteY3" fmla="*/ 3179519 h 3199976"/>
              <a:gd name="connsiteX4" fmla="*/ 973666 w 2591544"/>
              <a:gd name="connsiteY4" fmla="*/ 2383651 h 3199976"/>
              <a:gd name="connsiteX5" fmla="*/ 2590801 w 2591544"/>
              <a:gd name="connsiteY5" fmla="*/ 1409986 h 3199976"/>
              <a:gd name="connsiteX0" fmla="*/ 2590801 w 2590838"/>
              <a:gd name="connsiteY0" fmla="*/ 1409986 h 3226546"/>
              <a:gd name="connsiteX1" fmla="*/ 757767 w 2590838"/>
              <a:gd name="connsiteY1" fmla="*/ 287 h 3226546"/>
              <a:gd name="connsiteX2" fmla="*/ 0 w 2590838"/>
              <a:gd name="connsiteY2" fmla="*/ 1304153 h 3226546"/>
              <a:gd name="connsiteX3" fmla="*/ 601134 w 2590838"/>
              <a:gd name="connsiteY3" fmla="*/ 3179519 h 3226546"/>
              <a:gd name="connsiteX4" fmla="*/ 808566 w 2590838"/>
              <a:gd name="connsiteY4" fmla="*/ 2612251 h 3226546"/>
              <a:gd name="connsiteX5" fmla="*/ 2590801 w 2590838"/>
              <a:gd name="connsiteY5" fmla="*/ 1409986 h 3226546"/>
              <a:gd name="connsiteX0" fmla="*/ 2590801 w 2960482"/>
              <a:gd name="connsiteY0" fmla="*/ 1409986 h 3226546"/>
              <a:gd name="connsiteX1" fmla="*/ 757767 w 2960482"/>
              <a:gd name="connsiteY1" fmla="*/ 287 h 3226546"/>
              <a:gd name="connsiteX2" fmla="*/ 0 w 2960482"/>
              <a:gd name="connsiteY2" fmla="*/ 1304153 h 3226546"/>
              <a:gd name="connsiteX3" fmla="*/ 601134 w 2960482"/>
              <a:gd name="connsiteY3" fmla="*/ 3179519 h 3226546"/>
              <a:gd name="connsiteX4" fmla="*/ 808566 w 2960482"/>
              <a:gd name="connsiteY4" fmla="*/ 2612251 h 3226546"/>
              <a:gd name="connsiteX5" fmla="*/ 2590801 w 2960482"/>
              <a:gd name="connsiteY5" fmla="*/ 1409986 h 3226546"/>
              <a:gd name="connsiteX0" fmla="*/ 2590801 w 3005706"/>
              <a:gd name="connsiteY0" fmla="*/ 1409986 h 3226546"/>
              <a:gd name="connsiteX1" fmla="*/ 757767 w 3005706"/>
              <a:gd name="connsiteY1" fmla="*/ 287 h 3226546"/>
              <a:gd name="connsiteX2" fmla="*/ 0 w 3005706"/>
              <a:gd name="connsiteY2" fmla="*/ 1304153 h 3226546"/>
              <a:gd name="connsiteX3" fmla="*/ 601134 w 3005706"/>
              <a:gd name="connsiteY3" fmla="*/ 3179519 h 3226546"/>
              <a:gd name="connsiteX4" fmla="*/ 808566 w 3005706"/>
              <a:gd name="connsiteY4" fmla="*/ 2612251 h 3226546"/>
              <a:gd name="connsiteX5" fmla="*/ 2590801 w 3005706"/>
              <a:gd name="connsiteY5" fmla="*/ 1409986 h 3226546"/>
              <a:gd name="connsiteX0" fmla="*/ 2590801 w 2590852"/>
              <a:gd name="connsiteY0" fmla="*/ 1409986 h 3220589"/>
              <a:gd name="connsiteX1" fmla="*/ 757767 w 2590852"/>
              <a:gd name="connsiteY1" fmla="*/ 287 h 3220589"/>
              <a:gd name="connsiteX2" fmla="*/ 0 w 2590852"/>
              <a:gd name="connsiteY2" fmla="*/ 1304153 h 3220589"/>
              <a:gd name="connsiteX3" fmla="*/ 601134 w 2590852"/>
              <a:gd name="connsiteY3" fmla="*/ 3179519 h 3220589"/>
              <a:gd name="connsiteX4" fmla="*/ 817032 w 2590852"/>
              <a:gd name="connsiteY4" fmla="*/ 2557218 h 3220589"/>
              <a:gd name="connsiteX5" fmla="*/ 2590801 w 2590852"/>
              <a:gd name="connsiteY5" fmla="*/ 1409986 h 3220589"/>
              <a:gd name="connsiteX0" fmla="*/ 2590801 w 2590855"/>
              <a:gd name="connsiteY0" fmla="*/ 1409986 h 3220589"/>
              <a:gd name="connsiteX1" fmla="*/ 757767 w 2590855"/>
              <a:gd name="connsiteY1" fmla="*/ 287 h 3220589"/>
              <a:gd name="connsiteX2" fmla="*/ 0 w 2590855"/>
              <a:gd name="connsiteY2" fmla="*/ 1304153 h 3220589"/>
              <a:gd name="connsiteX3" fmla="*/ 601134 w 2590855"/>
              <a:gd name="connsiteY3" fmla="*/ 3179519 h 3220589"/>
              <a:gd name="connsiteX4" fmla="*/ 817032 w 2590855"/>
              <a:gd name="connsiteY4" fmla="*/ 2557218 h 3220589"/>
              <a:gd name="connsiteX5" fmla="*/ 2590801 w 2590855"/>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0589"/>
              <a:gd name="connsiteX1" fmla="*/ 757767 w 2870664"/>
              <a:gd name="connsiteY1" fmla="*/ 287 h 3220589"/>
              <a:gd name="connsiteX2" fmla="*/ 0 w 2870664"/>
              <a:gd name="connsiteY2" fmla="*/ 1304153 h 3220589"/>
              <a:gd name="connsiteX3" fmla="*/ 601134 w 2870664"/>
              <a:gd name="connsiteY3" fmla="*/ 3179519 h 3220589"/>
              <a:gd name="connsiteX4" fmla="*/ 817032 w 2870664"/>
              <a:gd name="connsiteY4" fmla="*/ 2557218 h 3220589"/>
              <a:gd name="connsiteX5" fmla="*/ 2590801 w 2870664"/>
              <a:gd name="connsiteY5" fmla="*/ 1409986 h 3220589"/>
              <a:gd name="connsiteX0" fmla="*/ 2590801 w 2870664"/>
              <a:gd name="connsiteY0" fmla="*/ 1409986 h 3221421"/>
              <a:gd name="connsiteX1" fmla="*/ 757767 w 2870664"/>
              <a:gd name="connsiteY1" fmla="*/ 287 h 3221421"/>
              <a:gd name="connsiteX2" fmla="*/ 0 w 2870664"/>
              <a:gd name="connsiteY2" fmla="*/ 1304153 h 3221421"/>
              <a:gd name="connsiteX3" fmla="*/ 601134 w 2870664"/>
              <a:gd name="connsiteY3" fmla="*/ 3179519 h 3221421"/>
              <a:gd name="connsiteX4" fmla="*/ 817032 w 2870664"/>
              <a:gd name="connsiteY4" fmla="*/ 2557218 h 3221421"/>
              <a:gd name="connsiteX5" fmla="*/ 2590801 w 2870664"/>
              <a:gd name="connsiteY5" fmla="*/ 1409986 h 3221421"/>
              <a:gd name="connsiteX0" fmla="*/ 2590801 w 2591154"/>
              <a:gd name="connsiteY0" fmla="*/ 1409986 h 3179702"/>
              <a:gd name="connsiteX1" fmla="*/ 757767 w 2591154"/>
              <a:gd name="connsiteY1" fmla="*/ 287 h 3179702"/>
              <a:gd name="connsiteX2" fmla="*/ 0 w 2591154"/>
              <a:gd name="connsiteY2" fmla="*/ 1304153 h 3179702"/>
              <a:gd name="connsiteX3" fmla="*/ 601134 w 2591154"/>
              <a:gd name="connsiteY3" fmla="*/ 3179519 h 3179702"/>
              <a:gd name="connsiteX4" fmla="*/ 2590801 w 2591154"/>
              <a:gd name="connsiteY4" fmla="*/ 1409986 h 3179702"/>
              <a:gd name="connsiteX0" fmla="*/ 2590801 w 3035438"/>
              <a:gd name="connsiteY0" fmla="*/ 1409986 h 3179715"/>
              <a:gd name="connsiteX1" fmla="*/ 757767 w 3035438"/>
              <a:gd name="connsiteY1" fmla="*/ 287 h 3179715"/>
              <a:gd name="connsiteX2" fmla="*/ 0 w 3035438"/>
              <a:gd name="connsiteY2" fmla="*/ 1304153 h 3179715"/>
              <a:gd name="connsiteX3" fmla="*/ 601134 w 3035438"/>
              <a:gd name="connsiteY3" fmla="*/ 3179519 h 3179715"/>
              <a:gd name="connsiteX4" fmla="*/ 2590801 w 3035438"/>
              <a:gd name="connsiteY4" fmla="*/ 1409986 h 3179715"/>
              <a:gd name="connsiteX0" fmla="*/ 2590801 w 3035438"/>
              <a:gd name="connsiteY0" fmla="*/ 1409986 h 3313524"/>
              <a:gd name="connsiteX1" fmla="*/ 757767 w 3035438"/>
              <a:gd name="connsiteY1" fmla="*/ 287 h 3313524"/>
              <a:gd name="connsiteX2" fmla="*/ 0 w 3035438"/>
              <a:gd name="connsiteY2" fmla="*/ 1304153 h 3313524"/>
              <a:gd name="connsiteX3" fmla="*/ 601134 w 3035438"/>
              <a:gd name="connsiteY3" fmla="*/ 3179519 h 3313524"/>
              <a:gd name="connsiteX4" fmla="*/ 2590801 w 3035438"/>
              <a:gd name="connsiteY4" fmla="*/ 1409986 h 3313524"/>
              <a:gd name="connsiteX0" fmla="*/ 2590801 w 3035438"/>
              <a:gd name="connsiteY0" fmla="*/ 1409986 h 3187667"/>
              <a:gd name="connsiteX1" fmla="*/ 757767 w 3035438"/>
              <a:gd name="connsiteY1" fmla="*/ 287 h 3187667"/>
              <a:gd name="connsiteX2" fmla="*/ 0 w 3035438"/>
              <a:gd name="connsiteY2" fmla="*/ 1304153 h 3187667"/>
              <a:gd name="connsiteX3" fmla="*/ 601134 w 3035438"/>
              <a:gd name="connsiteY3" fmla="*/ 3179519 h 3187667"/>
              <a:gd name="connsiteX4" fmla="*/ 2590801 w 3035438"/>
              <a:gd name="connsiteY4" fmla="*/ 1409986 h 3187667"/>
              <a:gd name="connsiteX0" fmla="*/ 2590801 w 3303339"/>
              <a:gd name="connsiteY0" fmla="*/ 1409986 h 3187667"/>
              <a:gd name="connsiteX1" fmla="*/ 757767 w 3303339"/>
              <a:gd name="connsiteY1" fmla="*/ 287 h 3187667"/>
              <a:gd name="connsiteX2" fmla="*/ 0 w 3303339"/>
              <a:gd name="connsiteY2" fmla="*/ 1304153 h 3187667"/>
              <a:gd name="connsiteX3" fmla="*/ 601134 w 3303339"/>
              <a:gd name="connsiteY3" fmla="*/ 3179519 h 3187667"/>
              <a:gd name="connsiteX4" fmla="*/ 2590801 w 3303339"/>
              <a:gd name="connsiteY4" fmla="*/ 1409986 h 3187667"/>
              <a:gd name="connsiteX0" fmla="*/ 2590801 w 3303339"/>
              <a:gd name="connsiteY0" fmla="*/ 1409986 h 3184430"/>
              <a:gd name="connsiteX1" fmla="*/ 757767 w 3303339"/>
              <a:gd name="connsiteY1" fmla="*/ 287 h 3184430"/>
              <a:gd name="connsiteX2" fmla="*/ 0 w 3303339"/>
              <a:gd name="connsiteY2" fmla="*/ 1304153 h 3184430"/>
              <a:gd name="connsiteX3" fmla="*/ 601134 w 3303339"/>
              <a:gd name="connsiteY3" fmla="*/ 3179519 h 3184430"/>
              <a:gd name="connsiteX4" fmla="*/ 2590801 w 3303339"/>
              <a:gd name="connsiteY4" fmla="*/ 1409986 h 3184430"/>
              <a:gd name="connsiteX0" fmla="*/ 2590801 w 3303339"/>
              <a:gd name="connsiteY0" fmla="*/ 1409986 h 3211937"/>
              <a:gd name="connsiteX1" fmla="*/ 757767 w 3303339"/>
              <a:gd name="connsiteY1" fmla="*/ 287 h 3211937"/>
              <a:gd name="connsiteX2" fmla="*/ 0 w 3303339"/>
              <a:gd name="connsiteY2" fmla="*/ 1304153 h 3211937"/>
              <a:gd name="connsiteX3" fmla="*/ 601134 w 3303339"/>
              <a:gd name="connsiteY3" fmla="*/ 3179519 h 3211937"/>
              <a:gd name="connsiteX4" fmla="*/ 2590801 w 3303339"/>
              <a:gd name="connsiteY4" fmla="*/ 1409986 h 3211937"/>
              <a:gd name="connsiteX0" fmla="*/ 2590801 w 2591100"/>
              <a:gd name="connsiteY0" fmla="*/ 1409986 h 3178945"/>
              <a:gd name="connsiteX1" fmla="*/ 757767 w 2591100"/>
              <a:gd name="connsiteY1" fmla="*/ 287 h 3178945"/>
              <a:gd name="connsiteX2" fmla="*/ 0 w 2591100"/>
              <a:gd name="connsiteY2" fmla="*/ 1304153 h 3178945"/>
              <a:gd name="connsiteX3" fmla="*/ 613834 w 2591100"/>
              <a:gd name="connsiteY3" fmla="*/ 3145652 h 3178945"/>
              <a:gd name="connsiteX4" fmla="*/ 2590801 w 2591100"/>
              <a:gd name="connsiteY4"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178945"/>
              <a:gd name="connsiteX1" fmla="*/ 757767 w 2645142"/>
              <a:gd name="connsiteY1" fmla="*/ 287 h 3178945"/>
              <a:gd name="connsiteX2" fmla="*/ 0 w 2645142"/>
              <a:gd name="connsiteY2" fmla="*/ 1304153 h 3178945"/>
              <a:gd name="connsiteX3" fmla="*/ 613834 w 2645142"/>
              <a:gd name="connsiteY3" fmla="*/ 3145652 h 3178945"/>
              <a:gd name="connsiteX4" fmla="*/ 2023532 w 2645142"/>
              <a:gd name="connsiteY4" fmla="*/ 2078855 h 3178945"/>
              <a:gd name="connsiteX5" fmla="*/ 2590801 w 2645142"/>
              <a:gd name="connsiteY5" fmla="*/ 1409986 h 3178945"/>
              <a:gd name="connsiteX0" fmla="*/ 2590801 w 2645142"/>
              <a:gd name="connsiteY0" fmla="*/ 1409986 h 3271462"/>
              <a:gd name="connsiteX1" fmla="*/ 757767 w 2645142"/>
              <a:gd name="connsiteY1" fmla="*/ 287 h 3271462"/>
              <a:gd name="connsiteX2" fmla="*/ 0 w 2645142"/>
              <a:gd name="connsiteY2" fmla="*/ 1304153 h 3271462"/>
              <a:gd name="connsiteX3" fmla="*/ 613834 w 2645142"/>
              <a:gd name="connsiteY3" fmla="*/ 3145652 h 3271462"/>
              <a:gd name="connsiteX4" fmla="*/ 2023532 w 2645142"/>
              <a:gd name="connsiteY4" fmla="*/ 2078855 h 3271462"/>
              <a:gd name="connsiteX5" fmla="*/ 2590801 w 2645142"/>
              <a:gd name="connsiteY5" fmla="*/ 1409986 h 3271462"/>
              <a:gd name="connsiteX0" fmla="*/ 2590801 w 2645142"/>
              <a:gd name="connsiteY0" fmla="*/ 1409986 h 3192837"/>
              <a:gd name="connsiteX1" fmla="*/ 757767 w 2645142"/>
              <a:gd name="connsiteY1" fmla="*/ 287 h 3192837"/>
              <a:gd name="connsiteX2" fmla="*/ 0 w 2645142"/>
              <a:gd name="connsiteY2" fmla="*/ 1304153 h 3192837"/>
              <a:gd name="connsiteX3" fmla="*/ 1083734 w 2645142"/>
              <a:gd name="connsiteY3" fmla="*/ 3060985 h 3192837"/>
              <a:gd name="connsiteX4" fmla="*/ 2023532 w 2645142"/>
              <a:gd name="connsiteY4" fmla="*/ 2078855 h 3192837"/>
              <a:gd name="connsiteX5" fmla="*/ 2590801 w 2645142"/>
              <a:gd name="connsiteY5" fmla="*/ 1409986 h 3192837"/>
              <a:gd name="connsiteX0" fmla="*/ 2590801 w 2645142"/>
              <a:gd name="connsiteY0" fmla="*/ 1409986 h 3207721"/>
              <a:gd name="connsiteX1" fmla="*/ 757767 w 2645142"/>
              <a:gd name="connsiteY1" fmla="*/ 287 h 3207721"/>
              <a:gd name="connsiteX2" fmla="*/ 0 w 2645142"/>
              <a:gd name="connsiteY2" fmla="*/ 1304153 h 3207721"/>
              <a:gd name="connsiteX3" fmla="*/ 1083734 w 2645142"/>
              <a:gd name="connsiteY3" fmla="*/ 3060985 h 3207721"/>
              <a:gd name="connsiteX4" fmla="*/ 2023532 w 2645142"/>
              <a:gd name="connsiteY4" fmla="*/ 2078855 h 3207721"/>
              <a:gd name="connsiteX5" fmla="*/ 2590801 w 2645142"/>
              <a:gd name="connsiteY5" fmla="*/ 1409986 h 3207721"/>
              <a:gd name="connsiteX0" fmla="*/ 2590801 w 2645142"/>
              <a:gd name="connsiteY0" fmla="*/ 1409986 h 3266332"/>
              <a:gd name="connsiteX1" fmla="*/ 757767 w 2645142"/>
              <a:gd name="connsiteY1" fmla="*/ 287 h 3266332"/>
              <a:gd name="connsiteX2" fmla="*/ 0 w 2645142"/>
              <a:gd name="connsiteY2" fmla="*/ 1304153 h 3266332"/>
              <a:gd name="connsiteX3" fmla="*/ 685800 w 2645142"/>
              <a:gd name="connsiteY3" fmla="*/ 3124485 h 3266332"/>
              <a:gd name="connsiteX4" fmla="*/ 2023532 w 2645142"/>
              <a:gd name="connsiteY4" fmla="*/ 2078855 h 3266332"/>
              <a:gd name="connsiteX5" fmla="*/ 2590801 w 2645142"/>
              <a:gd name="connsiteY5" fmla="*/ 1409986 h 3266332"/>
              <a:gd name="connsiteX0" fmla="*/ 2590801 w 2645142"/>
              <a:gd name="connsiteY0" fmla="*/ 1409986 h 3178902"/>
              <a:gd name="connsiteX1" fmla="*/ 757767 w 2645142"/>
              <a:gd name="connsiteY1" fmla="*/ 287 h 3178902"/>
              <a:gd name="connsiteX2" fmla="*/ 0 w 2645142"/>
              <a:gd name="connsiteY2" fmla="*/ 1304153 h 3178902"/>
              <a:gd name="connsiteX3" fmla="*/ 685800 w 2645142"/>
              <a:gd name="connsiteY3" fmla="*/ 3124485 h 3178902"/>
              <a:gd name="connsiteX4" fmla="*/ 2023532 w 2645142"/>
              <a:gd name="connsiteY4" fmla="*/ 2078855 h 3178902"/>
              <a:gd name="connsiteX5" fmla="*/ 2590801 w 2645142"/>
              <a:gd name="connsiteY5" fmla="*/ 1409986 h 3178902"/>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2700 w 2647041"/>
              <a:gd name="connsiteY0" fmla="*/ 1409986 h 3180201"/>
              <a:gd name="connsiteX1" fmla="*/ 759666 w 2647041"/>
              <a:gd name="connsiteY1" fmla="*/ 287 h 3180201"/>
              <a:gd name="connsiteX2" fmla="*/ 1899 w 2647041"/>
              <a:gd name="connsiteY2" fmla="*/ 1304153 h 3180201"/>
              <a:gd name="connsiteX3" fmla="*/ 687699 w 2647041"/>
              <a:gd name="connsiteY3" fmla="*/ 3124485 h 3180201"/>
              <a:gd name="connsiteX4" fmla="*/ 2025431 w 2647041"/>
              <a:gd name="connsiteY4" fmla="*/ 2078855 h 3180201"/>
              <a:gd name="connsiteX5" fmla="*/ 2592700 w 2647041"/>
              <a:gd name="connsiteY5" fmla="*/ 1409986 h 3180201"/>
              <a:gd name="connsiteX0" fmla="*/ 2593557 w 2611947"/>
              <a:gd name="connsiteY0" fmla="*/ 1409986 h 3130619"/>
              <a:gd name="connsiteX1" fmla="*/ 760523 w 2611947"/>
              <a:gd name="connsiteY1" fmla="*/ 287 h 3130619"/>
              <a:gd name="connsiteX2" fmla="*/ 2756 w 2611947"/>
              <a:gd name="connsiteY2" fmla="*/ 1304153 h 3130619"/>
              <a:gd name="connsiteX3" fmla="*/ 688556 w 2611947"/>
              <a:gd name="connsiteY3" fmla="*/ 3124485 h 3130619"/>
              <a:gd name="connsiteX4" fmla="*/ 1641055 w 2611947"/>
              <a:gd name="connsiteY4" fmla="*/ 1934921 h 3130619"/>
              <a:gd name="connsiteX5" fmla="*/ 2593557 w 2611947"/>
              <a:gd name="connsiteY5" fmla="*/ 1409986 h 3130619"/>
              <a:gd name="connsiteX0" fmla="*/ 2593557 w 2600323"/>
              <a:gd name="connsiteY0" fmla="*/ 1409986 h 3130619"/>
              <a:gd name="connsiteX1" fmla="*/ 760523 w 2600323"/>
              <a:gd name="connsiteY1" fmla="*/ 287 h 3130619"/>
              <a:gd name="connsiteX2" fmla="*/ 2756 w 2600323"/>
              <a:gd name="connsiteY2" fmla="*/ 1304153 h 3130619"/>
              <a:gd name="connsiteX3" fmla="*/ 688556 w 2600323"/>
              <a:gd name="connsiteY3" fmla="*/ 3124485 h 3130619"/>
              <a:gd name="connsiteX4" fmla="*/ 1641055 w 2600323"/>
              <a:gd name="connsiteY4" fmla="*/ 1934921 h 3130619"/>
              <a:gd name="connsiteX5" fmla="*/ 2593557 w 2600323"/>
              <a:gd name="connsiteY5" fmla="*/ 1409986 h 3130619"/>
              <a:gd name="connsiteX0" fmla="*/ 2593557 w 2715650"/>
              <a:gd name="connsiteY0" fmla="*/ 1409986 h 3130619"/>
              <a:gd name="connsiteX1" fmla="*/ 760523 w 2715650"/>
              <a:gd name="connsiteY1" fmla="*/ 287 h 3130619"/>
              <a:gd name="connsiteX2" fmla="*/ 2756 w 2715650"/>
              <a:gd name="connsiteY2" fmla="*/ 1304153 h 3130619"/>
              <a:gd name="connsiteX3" fmla="*/ 688556 w 2715650"/>
              <a:gd name="connsiteY3" fmla="*/ 3124485 h 3130619"/>
              <a:gd name="connsiteX4" fmla="*/ 1641055 w 2715650"/>
              <a:gd name="connsiteY4" fmla="*/ 1934921 h 3130619"/>
              <a:gd name="connsiteX5" fmla="*/ 2593557 w 2715650"/>
              <a:gd name="connsiteY5" fmla="*/ 1409986 h 3130619"/>
              <a:gd name="connsiteX0" fmla="*/ 2593557 w 2594354"/>
              <a:gd name="connsiteY0" fmla="*/ 1409986 h 3130619"/>
              <a:gd name="connsiteX1" fmla="*/ 760523 w 2594354"/>
              <a:gd name="connsiteY1" fmla="*/ 287 h 3130619"/>
              <a:gd name="connsiteX2" fmla="*/ 2756 w 2594354"/>
              <a:gd name="connsiteY2" fmla="*/ 1304153 h 3130619"/>
              <a:gd name="connsiteX3" fmla="*/ 688556 w 2594354"/>
              <a:gd name="connsiteY3" fmla="*/ 3124485 h 3130619"/>
              <a:gd name="connsiteX4" fmla="*/ 1641055 w 2594354"/>
              <a:gd name="connsiteY4" fmla="*/ 1934921 h 3130619"/>
              <a:gd name="connsiteX5" fmla="*/ 2593557 w 2594354"/>
              <a:gd name="connsiteY5" fmla="*/ 1409986 h 3130619"/>
              <a:gd name="connsiteX0" fmla="*/ 2593557 w 2594405"/>
              <a:gd name="connsiteY0" fmla="*/ 1409779 h 3130412"/>
              <a:gd name="connsiteX1" fmla="*/ 760523 w 2594405"/>
              <a:gd name="connsiteY1" fmla="*/ 80 h 3130412"/>
              <a:gd name="connsiteX2" fmla="*/ 2756 w 2594405"/>
              <a:gd name="connsiteY2" fmla="*/ 1303946 h 3130412"/>
              <a:gd name="connsiteX3" fmla="*/ 688556 w 2594405"/>
              <a:gd name="connsiteY3" fmla="*/ 3124278 h 3130412"/>
              <a:gd name="connsiteX4" fmla="*/ 1641055 w 2594405"/>
              <a:gd name="connsiteY4" fmla="*/ 1934714 h 3130412"/>
              <a:gd name="connsiteX5" fmla="*/ 2593557 w 2594405"/>
              <a:gd name="connsiteY5" fmla="*/ 1409779 h 3130412"/>
              <a:gd name="connsiteX0" fmla="*/ 2593557 w 2594394"/>
              <a:gd name="connsiteY0" fmla="*/ 1409742 h 3130375"/>
              <a:gd name="connsiteX1" fmla="*/ 760523 w 2594394"/>
              <a:gd name="connsiteY1" fmla="*/ 43 h 3130375"/>
              <a:gd name="connsiteX2" fmla="*/ 2756 w 2594394"/>
              <a:gd name="connsiteY2" fmla="*/ 1303909 h 3130375"/>
              <a:gd name="connsiteX3" fmla="*/ 688556 w 2594394"/>
              <a:gd name="connsiteY3" fmla="*/ 3124241 h 3130375"/>
              <a:gd name="connsiteX4" fmla="*/ 1641055 w 2594394"/>
              <a:gd name="connsiteY4" fmla="*/ 1934677 h 3130375"/>
              <a:gd name="connsiteX5" fmla="*/ 2593557 w 2594394"/>
              <a:gd name="connsiteY5" fmla="*/ 1409742 h 3130375"/>
              <a:gd name="connsiteX0" fmla="*/ 2593557 w 2604684"/>
              <a:gd name="connsiteY0" fmla="*/ 1409742 h 3130375"/>
              <a:gd name="connsiteX1" fmla="*/ 760523 w 2604684"/>
              <a:gd name="connsiteY1" fmla="*/ 43 h 3130375"/>
              <a:gd name="connsiteX2" fmla="*/ 2756 w 2604684"/>
              <a:gd name="connsiteY2" fmla="*/ 1303909 h 3130375"/>
              <a:gd name="connsiteX3" fmla="*/ 688556 w 2604684"/>
              <a:gd name="connsiteY3" fmla="*/ 3124241 h 3130375"/>
              <a:gd name="connsiteX4" fmla="*/ 1641055 w 2604684"/>
              <a:gd name="connsiteY4" fmla="*/ 1934677 h 3130375"/>
              <a:gd name="connsiteX5" fmla="*/ 2593557 w 2604684"/>
              <a:gd name="connsiteY5" fmla="*/ 1409742 h 3130375"/>
              <a:gd name="connsiteX0" fmla="*/ 2593557 w 2593836"/>
              <a:gd name="connsiteY0" fmla="*/ 1409734 h 3130367"/>
              <a:gd name="connsiteX1" fmla="*/ 760523 w 2593836"/>
              <a:gd name="connsiteY1" fmla="*/ 35 h 3130367"/>
              <a:gd name="connsiteX2" fmla="*/ 2756 w 2593836"/>
              <a:gd name="connsiteY2" fmla="*/ 1303901 h 3130367"/>
              <a:gd name="connsiteX3" fmla="*/ 688556 w 2593836"/>
              <a:gd name="connsiteY3" fmla="*/ 3124233 h 3130367"/>
              <a:gd name="connsiteX4" fmla="*/ 1641055 w 2593836"/>
              <a:gd name="connsiteY4" fmla="*/ 1934669 h 3130367"/>
              <a:gd name="connsiteX5" fmla="*/ 2593557 w 2593836"/>
              <a:gd name="connsiteY5" fmla="*/ 1409734 h 3130367"/>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93557 w 2607636"/>
              <a:gd name="connsiteY0" fmla="*/ 1409736 h 3130369"/>
              <a:gd name="connsiteX1" fmla="*/ 760523 w 2607636"/>
              <a:gd name="connsiteY1" fmla="*/ 37 h 3130369"/>
              <a:gd name="connsiteX2" fmla="*/ 2756 w 2607636"/>
              <a:gd name="connsiteY2" fmla="*/ 1303903 h 3130369"/>
              <a:gd name="connsiteX3" fmla="*/ 688556 w 2607636"/>
              <a:gd name="connsiteY3" fmla="*/ 3124235 h 3130369"/>
              <a:gd name="connsiteX4" fmla="*/ 1641055 w 2607636"/>
              <a:gd name="connsiteY4" fmla="*/ 1934671 h 3130369"/>
              <a:gd name="connsiteX5" fmla="*/ 2593557 w 2607636"/>
              <a:gd name="connsiteY5" fmla="*/ 1409736 h 3130369"/>
              <a:gd name="connsiteX0" fmla="*/ 2593557 w 2599682"/>
              <a:gd name="connsiteY0" fmla="*/ 1409736 h 3130369"/>
              <a:gd name="connsiteX1" fmla="*/ 760523 w 2599682"/>
              <a:gd name="connsiteY1" fmla="*/ 37 h 3130369"/>
              <a:gd name="connsiteX2" fmla="*/ 2756 w 2599682"/>
              <a:gd name="connsiteY2" fmla="*/ 1303903 h 3130369"/>
              <a:gd name="connsiteX3" fmla="*/ 688556 w 2599682"/>
              <a:gd name="connsiteY3" fmla="*/ 3124235 h 3130369"/>
              <a:gd name="connsiteX4" fmla="*/ 1641055 w 2599682"/>
              <a:gd name="connsiteY4" fmla="*/ 1934671 h 3130369"/>
              <a:gd name="connsiteX5" fmla="*/ 2593557 w 2599682"/>
              <a:gd name="connsiteY5" fmla="*/ 1409736 h 3130369"/>
              <a:gd name="connsiteX0" fmla="*/ 2580857 w 2586748"/>
              <a:gd name="connsiteY0" fmla="*/ 1409986 h 3130619"/>
              <a:gd name="connsiteX1" fmla="*/ 760523 w 2586748"/>
              <a:gd name="connsiteY1" fmla="*/ 287 h 3130619"/>
              <a:gd name="connsiteX2" fmla="*/ 2756 w 2586748"/>
              <a:gd name="connsiteY2" fmla="*/ 1304153 h 3130619"/>
              <a:gd name="connsiteX3" fmla="*/ 688556 w 2586748"/>
              <a:gd name="connsiteY3" fmla="*/ 3124485 h 3130619"/>
              <a:gd name="connsiteX4" fmla="*/ 1641055 w 2586748"/>
              <a:gd name="connsiteY4" fmla="*/ 1934921 h 3130619"/>
              <a:gd name="connsiteX5" fmla="*/ 2580857 w 2586748"/>
              <a:gd name="connsiteY5" fmla="*/ 1409986 h 3130619"/>
              <a:gd name="connsiteX0" fmla="*/ 2580857 w 2589502"/>
              <a:gd name="connsiteY0" fmla="*/ 1409986 h 3130619"/>
              <a:gd name="connsiteX1" fmla="*/ 760523 w 2589502"/>
              <a:gd name="connsiteY1" fmla="*/ 287 h 3130619"/>
              <a:gd name="connsiteX2" fmla="*/ 2756 w 2589502"/>
              <a:gd name="connsiteY2" fmla="*/ 1304153 h 3130619"/>
              <a:gd name="connsiteX3" fmla="*/ 688556 w 2589502"/>
              <a:gd name="connsiteY3" fmla="*/ 3124485 h 3130619"/>
              <a:gd name="connsiteX4" fmla="*/ 1641055 w 2589502"/>
              <a:gd name="connsiteY4" fmla="*/ 1934921 h 3130619"/>
              <a:gd name="connsiteX5" fmla="*/ 2580857 w 2589502"/>
              <a:gd name="connsiteY5" fmla="*/ 1409986 h 3130619"/>
              <a:gd name="connsiteX0" fmla="*/ 2580857 w 2593845"/>
              <a:gd name="connsiteY0" fmla="*/ 1409986 h 3130619"/>
              <a:gd name="connsiteX1" fmla="*/ 760523 w 2593845"/>
              <a:gd name="connsiteY1" fmla="*/ 287 h 3130619"/>
              <a:gd name="connsiteX2" fmla="*/ 2756 w 2593845"/>
              <a:gd name="connsiteY2" fmla="*/ 1304153 h 3130619"/>
              <a:gd name="connsiteX3" fmla="*/ 688556 w 2593845"/>
              <a:gd name="connsiteY3" fmla="*/ 3124485 h 3130619"/>
              <a:gd name="connsiteX4" fmla="*/ 1641055 w 2593845"/>
              <a:gd name="connsiteY4" fmla="*/ 1934921 h 3130619"/>
              <a:gd name="connsiteX5" fmla="*/ 2580857 w 2593845"/>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9513"/>
              <a:gd name="connsiteY0" fmla="*/ 1409986 h 3130619"/>
              <a:gd name="connsiteX1" fmla="*/ 760523 w 2599513"/>
              <a:gd name="connsiteY1" fmla="*/ 287 h 3130619"/>
              <a:gd name="connsiteX2" fmla="*/ 2756 w 2599513"/>
              <a:gd name="connsiteY2" fmla="*/ 1304153 h 3130619"/>
              <a:gd name="connsiteX3" fmla="*/ 688556 w 2599513"/>
              <a:gd name="connsiteY3" fmla="*/ 3124485 h 3130619"/>
              <a:gd name="connsiteX4" fmla="*/ 1641055 w 2599513"/>
              <a:gd name="connsiteY4" fmla="*/ 1934921 h 3130619"/>
              <a:gd name="connsiteX5" fmla="*/ 2580857 w 2599513"/>
              <a:gd name="connsiteY5" fmla="*/ 1409986 h 3130619"/>
              <a:gd name="connsiteX0" fmla="*/ 2580857 w 2591176"/>
              <a:gd name="connsiteY0" fmla="*/ 1409986 h 3130619"/>
              <a:gd name="connsiteX1" fmla="*/ 760523 w 2591176"/>
              <a:gd name="connsiteY1" fmla="*/ 287 h 3130619"/>
              <a:gd name="connsiteX2" fmla="*/ 2756 w 2591176"/>
              <a:gd name="connsiteY2" fmla="*/ 1304153 h 3130619"/>
              <a:gd name="connsiteX3" fmla="*/ 688556 w 2591176"/>
              <a:gd name="connsiteY3" fmla="*/ 3124485 h 3130619"/>
              <a:gd name="connsiteX4" fmla="*/ 1641055 w 2591176"/>
              <a:gd name="connsiteY4" fmla="*/ 1934921 h 3130619"/>
              <a:gd name="connsiteX5" fmla="*/ 2580857 w 2591176"/>
              <a:gd name="connsiteY5" fmla="*/ 1409986 h 3130619"/>
              <a:gd name="connsiteX0" fmla="*/ 2580857 w 2602365"/>
              <a:gd name="connsiteY0" fmla="*/ 1409986 h 3130619"/>
              <a:gd name="connsiteX1" fmla="*/ 760523 w 2602365"/>
              <a:gd name="connsiteY1" fmla="*/ 287 h 3130619"/>
              <a:gd name="connsiteX2" fmla="*/ 2756 w 2602365"/>
              <a:gd name="connsiteY2" fmla="*/ 1304153 h 3130619"/>
              <a:gd name="connsiteX3" fmla="*/ 688556 w 2602365"/>
              <a:gd name="connsiteY3" fmla="*/ 3124485 h 3130619"/>
              <a:gd name="connsiteX4" fmla="*/ 1641055 w 2602365"/>
              <a:gd name="connsiteY4" fmla="*/ 1934921 h 3130619"/>
              <a:gd name="connsiteX5" fmla="*/ 2580857 w 2602365"/>
              <a:gd name="connsiteY5" fmla="*/ 1409986 h 3130619"/>
              <a:gd name="connsiteX0" fmla="*/ 2580857 w 2601011"/>
              <a:gd name="connsiteY0" fmla="*/ 1410137 h 3130770"/>
              <a:gd name="connsiteX1" fmla="*/ 760523 w 2601011"/>
              <a:gd name="connsiteY1" fmla="*/ 438 h 3130770"/>
              <a:gd name="connsiteX2" fmla="*/ 2756 w 2601011"/>
              <a:gd name="connsiteY2" fmla="*/ 1304304 h 3130770"/>
              <a:gd name="connsiteX3" fmla="*/ 688556 w 2601011"/>
              <a:gd name="connsiteY3" fmla="*/ 3124636 h 3130770"/>
              <a:gd name="connsiteX4" fmla="*/ 1641055 w 2601011"/>
              <a:gd name="connsiteY4" fmla="*/ 1935072 h 3130770"/>
              <a:gd name="connsiteX5" fmla="*/ 2580857 w 2601011"/>
              <a:gd name="connsiteY5" fmla="*/ 1410137 h 3130770"/>
              <a:gd name="connsiteX0" fmla="*/ 2580857 w 2602023"/>
              <a:gd name="connsiteY0" fmla="*/ 1409987 h 3130620"/>
              <a:gd name="connsiteX1" fmla="*/ 760523 w 2602023"/>
              <a:gd name="connsiteY1" fmla="*/ 288 h 3130620"/>
              <a:gd name="connsiteX2" fmla="*/ 2756 w 2602023"/>
              <a:gd name="connsiteY2" fmla="*/ 1304154 h 3130620"/>
              <a:gd name="connsiteX3" fmla="*/ 688556 w 2602023"/>
              <a:gd name="connsiteY3" fmla="*/ 3124486 h 3130620"/>
              <a:gd name="connsiteX4" fmla="*/ 1641055 w 2602023"/>
              <a:gd name="connsiteY4" fmla="*/ 1934922 h 3130620"/>
              <a:gd name="connsiteX5" fmla="*/ 2580857 w 2602023"/>
              <a:gd name="connsiteY5" fmla="*/ 1409987 h 3130620"/>
              <a:gd name="connsiteX0" fmla="*/ 2580857 w 2603462"/>
              <a:gd name="connsiteY0" fmla="*/ 1409867 h 3130500"/>
              <a:gd name="connsiteX1" fmla="*/ 760523 w 2603462"/>
              <a:gd name="connsiteY1" fmla="*/ 168 h 3130500"/>
              <a:gd name="connsiteX2" fmla="*/ 2756 w 2603462"/>
              <a:gd name="connsiteY2" fmla="*/ 1304034 h 3130500"/>
              <a:gd name="connsiteX3" fmla="*/ 688556 w 2603462"/>
              <a:gd name="connsiteY3" fmla="*/ 3124366 h 3130500"/>
              <a:gd name="connsiteX4" fmla="*/ 1641055 w 2603462"/>
              <a:gd name="connsiteY4" fmla="*/ 1934802 h 3130500"/>
              <a:gd name="connsiteX5" fmla="*/ 2580857 w 2603462"/>
              <a:gd name="connsiteY5" fmla="*/ 1409867 h 3130500"/>
              <a:gd name="connsiteX0" fmla="*/ 2580857 w 2602771"/>
              <a:gd name="connsiteY0" fmla="*/ 1409737 h 3130370"/>
              <a:gd name="connsiteX1" fmla="*/ 760523 w 2602771"/>
              <a:gd name="connsiteY1" fmla="*/ 38 h 3130370"/>
              <a:gd name="connsiteX2" fmla="*/ 2756 w 2602771"/>
              <a:gd name="connsiteY2" fmla="*/ 1303904 h 3130370"/>
              <a:gd name="connsiteX3" fmla="*/ 688556 w 2602771"/>
              <a:gd name="connsiteY3" fmla="*/ 3124236 h 3130370"/>
              <a:gd name="connsiteX4" fmla="*/ 1641055 w 2602771"/>
              <a:gd name="connsiteY4" fmla="*/ 1934672 h 3130370"/>
              <a:gd name="connsiteX5" fmla="*/ 2580857 w 2602771"/>
              <a:gd name="connsiteY5" fmla="*/ 1409737 h 3130370"/>
              <a:gd name="connsiteX0" fmla="*/ 2580857 w 2603138"/>
              <a:gd name="connsiteY0" fmla="*/ 1410070 h 3130703"/>
              <a:gd name="connsiteX1" fmla="*/ 760523 w 2603138"/>
              <a:gd name="connsiteY1" fmla="*/ 371 h 3130703"/>
              <a:gd name="connsiteX2" fmla="*/ 2756 w 2603138"/>
              <a:gd name="connsiteY2" fmla="*/ 1304237 h 3130703"/>
              <a:gd name="connsiteX3" fmla="*/ 688556 w 2603138"/>
              <a:gd name="connsiteY3" fmla="*/ 3124569 h 3130703"/>
              <a:gd name="connsiteX4" fmla="*/ 1641055 w 2603138"/>
              <a:gd name="connsiteY4" fmla="*/ 1935005 h 3130703"/>
              <a:gd name="connsiteX5" fmla="*/ 2580857 w 2603138"/>
              <a:gd name="connsiteY5" fmla="*/ 1410070 h 3130703"/>
              <a:gd name="connsiteX0" fmla="*/ 2580790 w 2603071"/>
              <a:gd name="connsiteY0" fmla="*/ 1410070 h 3129386"/>
              <a:gd name="connsiteX1" fmla="*/ 760456 w 2603071"/>
              <a:gd name="connsiteY1" fmla="*/ 371 h 3129386"/>
              <a:gd name="connsiteX2" fmla="*/ 2689 w 2603071"/>
              <a:gd name="connsiteY2" fmla="*/ 1304237 h 3129386"/>
              <a:gd name="connsiteX3" fmla="*/ 688489 w 2603071"/>
              <a:gd name="connsiteY3" fmla="*/ 3124569 h 3129386"/>
              <a:gd name="connsiteX4" fmla="*/ 1640988 w 2603071"/>
              <a:gd name="connsiteY4" fmla="*/ 1935005 h 3129386"/>
              <a:gd name="connsiteX5" fmla="*/ 2580790 w 2603071"/>
              <a:gd name="connsiteY5" fmla="*/ 1410070 h 3129386"/>
              <a:gd name="connsiteX0" fmla="*/ 2580725 w 2603006"/>
              <a:gd name="connsiteY0" fmla="*/ 1410070 h 3188394"/>
              <a:gd name="connsiteX1" fmla="*/ 760391 w 2603006"/>
              <a:gd name="connsiteY1" fmla="*/ 371 h 3188394"/>
              <a:gd name="connsiteX2" fmla="*/ 2624 w 2603006"/>
              <a:gd name="connsiteY2" fmla="*/ 1304237 h 3188394"/>
              <a:gd name="connsiteX3" fmla="*/ 688424 w 2603006"/>
              <a:gd name="connsiteY3" fmla="*/ 3124569 h 3188394"/>
              <a:gd name="connsiteX4" fmla="*/ 1640923 w 2603006"/>
              <a:gd name="connsiteY4" fmla="*/ 1935005 h 3188394"/>
              <a:gd name="connsiteX5" fmla="*/ 2580725 w 2603006"/>
              <a:gd name="connsiteY5" fmla="*/ 1410070 h 3188394"/>
              <a:gd name="connsiteX0" fmla="*/ 2580490 w 2602771"/>
              <a:gd name="connsiteY0" fmla="*/ 1410070 h 3099746"/>
              <a:gd name="connsiteX1" fmla="*/ 760156 w 2602771"/>
              <a:gd name="connsiteY1" fmla="*/ 371 h 3099746"/>
              <a:gd name="connsiteX2" fmla="*/ 2389 w 2602771"/>
              <a:gd name="connsiteY2" fmla="*/ 1304237 h 3099746"/>
              <a:gd name="connsiteX3" fmla="*/ 738989 w 2602771"/>
              <a:gd name="connsiteY3" fmla="*/ 3031436 h 3099746"/>
              <a:gd name="connsiteX4" fmla="*/ 1640688 w 2602771"/>
              <a:gd name="connsiteY4" fmla="*/ 1935005 h 3099746"/>
              <a:gd name="connsiteX5" fmla="*/ 2580490 w 2602771"/>
              <a:gd name="connsiteY5" fmla="*/ 1410070 h 3099746"/>
              <a:gd name="connsiteX0" fmla="*/ 2580209 w 2602490"/>
              <a:gd name="connsiteY0" fmla="*/ 1410070 h 3053092"/>
              <a:gd name="connsiteX1" fmla="*/ 759875 w 2602490"/>
              <a:gd name="connsiteY1" fmla="*/ 371 h 3053092"/>
              <a:gd name="connsiteX2" fmla="*/ 2108 w 2602490"/>
              <a:gd name="connsiteY2" fmla="*/ 1304237 h 3053092"/>
              <a:gd name="connsiteX3" fmla="*/ 738708 w 2602490"/>
              <a:gd name="connsiteY3" fmla="*/ 3031436 h 3053092"/>
              <a:gd name="connsiteX4" fmla="*/ 1640407 w 2602490"/>
              <a:gd name="connsiteY4" fmla="*/ 1935005 h 3053092"/>
              <a:gd name="connsiteX5" fmla="*/ 2580209 w 2602490"/>
              <a:gd name="connsiteY5" fmla="*/ 1410070 h 3053092"/>
              <a:gd name="connsiteX0" fmla="*/ 2580091 w 2602372"/>
              <a:gd name="connsiteY0" fmla="*/ 1410070 h 3231744"/>
              <a:gd name="connsiteX1" fmla="*/ 759757 w 2602372"/>
              <a:gd name="connsiteY1" fmla="*/ 371 h 3231744"/>
              <a:gd name="connsiteX2" fmla="*/ 1990 w 2602372"/>
              <a:gd name="connsiteY2" fmla="*/ 1304237 h 3231744"/>
              <a:gd name="connsiteX3" fmla="*/ 776690 w 2602372"/>
              <a:gd name="connsiteY3" fmla="*/ 3213470 h 3231744"/>
              <a:gd name="connsiteX4" fmla="*/ 1640289 w 2602372"/>
              <a:gd name="connsiteY4" fmla="*/ 1935005 h 3231744"/>
              <a:gd name="connsiteX5" fmla="*/ 2580091 w 2602372"/>
              <a:gd name="connsiteY5" fmla="*/ 1410070 h 3231744"/>
              <a:gd name="connsiteX0" fmla="*/ 2580091 w 2593576"/>
              <a:gd name="connsiteY0" fmla="*/ 1410062 h 3231736"/>
              <a:gd name="connsiteX1" fmla="*/ 759757 w 2593576"/>
              <a:gd name="connsiteY1" fmla="*/ 363 h 3231736"/>
              <a:gd name="connsiteX2" fmla="*/ 1990 w 2593576"/>
              <a:gd name="connsiteY2" fmla="*/ 1304229 h 3231736"/>
              <a:gd name="connsiteX3" fmla="*/ 776690 w 2593576"/>
              <a:gd name="connsiteY3" fmla="*/ 3213462 h 3231736"/>
              <a:gd name="connsiteX4" fmla="*/ 1640289 w 2593576"/>
              <a:gd name="connsiteY4" fmla="*/ 1934997 h 3231736"/>
              <a:gd name="connsiteX5" fmla="*/ 2580091 w 2593576"/>
              <a:gd name="connsiteY5" fmla="*/ 1410062 h 3231736"/>
              <a:gd name="connsiteX0" fmla="*/ 2580091 w 2593576"/>
              <a:gd name="connsiteY0" fmla="*/ 1410062 h 3258168"/>
              <a:gd name="connsiteX1" fmla="*/ 759757 w 2593576"/>
              <a:gd name="connsiteY1" fmla="*/ 363 h 3258168"/>
              <a:gd name="connsiteX2" fmla="*/ 1990 w 2593576"/>
              <a:gd name="connsiteY2" fmla="*/ 1304229 h 3258168"/>
              <a:gd name="connsiteX3" fmla="*/ 776690 w 2593576"/>
              <a:gd name="connsiteY3" fmla="*/ 3213462 h 3258168"/>
              <a:gd name="connsiteX4" fmla="*/ 950253 w 2593576"/>
              <a:gd name="connsiteY4" fmla="*/ 2595396 h 3258168"/>
              <a:gd name="connsiteX5" fmla="*/ 1640289 w 2593576"/>
              <a:gd name="connsiteY5" fmla="*/ 1934997 h 3258168"/>
              <a:gd name="connsiteX6" fmla="*/ 2580091 w 2593576"/>
              <a:gd name="connsiteY6" fmla="*/ 1410062 h 3258168"/>
              <a:gd name="connsiteX0" fmla="*/ 2580091 w 2593576"/>
              <a:gd name="connsiteY0" fmla="*/ 1410062 h 3246540"/>
              <a:gd name="connsiteX1" fmla="*/ 759757 w 2593576"/>
              <a:gd name="connsiteY1" fmla="*/ 363 h 3246540"/>
              <a:gd name="connsiteX2" fmla="*/ 1990 w 2593576"/>
              <a:gd name="connsiteY2" fmla="*/ 1304229 h 3246540"/>
              <a:gd name="connsiteX3" fmla="*/ 776690 w 2593576"/>
              <a:gd name="connsiteY3" fmla="*/ 3213462 h 3246540"/>
              <a:gd name="connsiteX4" fmla="*/ 950253 w 2593576"/>
              <a:gd name="connsiteY4" fmla="*/ 2595396 h 3246540"/>
              <a:gd name="connsiteX5" fmla="*/ 1640289 w 2593576"/>
              <a:gd name="connsiteY5" fmla="*/ 1934997 h 3246540"/>
              <a:gd name="connsiteX6" fmla="*/ 2580091 w 2593576"/>
              <a:gd name="connsiteY6" fmla="*/ 1410062 h 3246540"/>
              <a:gd name="connsiteX0" fmla="*/ 2580326 w 2593811"/>
              <a:gd name="connsiteY0" fmla="*/ 1410062 h 3242440"/>
              <a:gd name="connsiteX1" fmla="*/ 759992 w 2593811"/>
              <a:gd name="connsiteY1" fmla="*/ 363 h 3242440"/>
              <a:gd name="connsiteX2" fmla="*/ 2225 w 2593811"/>
              <a:gd name="connsiteY2" fmla="*/ 1304229 h 3242440"/>
              <a:gd name="connsiteX3" fmla="*/ 704958 w 2593811"/>
              <a:gd name="connsiteY3" fmla="*/ 3209228 h 3242440"/>
              <a:gd name="connsiteX4" fmla="*/ 950488 w 2593811"/>
              <a:gd name="connsiteY4" fmla="*/ 2595396 h 3242440"/>
              <a:gd name="connsiteX5" fmla="*/ 1640524 w 2593811"/>
              <a:gd name="connsiteY5" fmla="*/ 1934997 h 3242440"/>
              <a:gd name="connsiteX6" fmla="*/ 2580326 w 2593811"/>
              <a:gd name="connsiteY6" fmla="*/ 1410062 h 3242440"/>
              <a:gd name="connsiteX0" fmla="*/ 2581381 w 2594866"/>
              <a:gd name="connsiteY0" fmla="*/ 1410062 h 3256167"/>
              <a:gd name="connsiteX1" fmla="*/ 761047 w 2594866"/>
              <a:gd name="connsiteY1" fmla="*/ 363 h 3256167"/>
              <a:gd name="connsiteX2" fmla="*/ 3280 w 2594866"/>
              <a:gd name="connsiteY2" fmla="*/ 1304229 h 3256167"/>
              <a:gd name="connsiteX3" fmla="*/ 706013 w 2594866"/>
              <a:gd name="connsiteY3" fmla="*/ 3209228 h 3256167"/>
              <a:gd name="connsiteX4" fmla="*/ 951543 w 2594866"/>
              <a:gd name="connsiteY4" fmla="*/ 2595396 h 3256167"/>
              <a:gd name="connsiteX5" fmla="*/ 1641579 w 2594866"/>
              <a:gd name="connsiteY5" fmla="*/ 1934997 h 3256167"/>
              <a:gd name="connsiteX6" fmla="*/ 2581381 w 2594866"/>
              <a:gd name="connsiteY6" fmla="*/ 1410062 h 3256167"/>
              <a:gd name="connsiteX0" fmla="*/ 2581484 w 2594969"/>
              <a:gd name="connsiteY0" fmla="*/ 1410062 h 3284599"/>
              <a:gd name="connsiteX1" fmla="*/ 761150 w 2594969"/>
              <a:gd name="connsiteY1" fmla="*/ 363 h 3284599"/>
              <a:gd name="connsiteX2" fmla="*/ 3383 w 2594969"/>
              <a:gd name="connsiteY2" fmla="*/ 1304229 h 3284599"/>
              <a:gd name="connsiteX3" fmla="*/ 693416 w 2594969"/>
              <a:gd name="connsiteY3" fmla="*/ 3238861 h 3284599"/>
              <a:gd name="connsiteX4" fmla="*/ 951646 w 2594969"/>
              <a:gd name="connsiteY4" fmla="*/ 2595396 h 3284599"/>
              <a:gd name="connsiteX5" fmla="*/ 1641682 w 2594969"/>
              <a:gd name="connsiteY5" fmla="*/ 1934997 h 3284599"/>
              <a:gd name="connsiteX6" fmla="*/ 2581484 w 2594969"/>
              <a:gd name="connsiteY6" fmla="*/ 1410062 h 3284599"/>
              <a:gd name="connsiteX0" fmla="*/ 2580790 w 2594275"/>
              <a:gd name="connsiteY0" fmla="*/ 1410062 h 3324640"/>
              <a:gd name="connsiteX1" fmla="*/ 760456 w 2594275"/>
              <a:gd name="connsiteY1" fmla="*/ 363 h 3324640"/>
              <a:gd name="connsiteX2" fmla="*/ 2689 w 2594275"/>
              <a:gd name="connsiteY2" fmla="*/ 1304229 h 3324640"/>
              <a:gd name="connsiteX3" fmla="*/ 692722 w 2594275"/>
              <a:gd name="connsiteY3" fmla="*/ 3238861 h 3324640"/>
              <a:gd name="connsiteX4" fmla="*/ 950952 w 2594275"/>
              <a:gd name="connsiteY4" fmla="*/ 2595396 h 3324640"/>
              <a:gd name="connsiteX5" fmla="*/ 1640988 w 2594275"/>
              <a:gd name="connsiteY5" fmla="*/ 1934997 h 3324640"/>
              <a:gd name="connsiteX6" fmla="*/ 2580790 w 2594275"/>
              <a:gd name="connsiteY6" fmla="*/ 1410062 h 3324640"/>
              <a:gd name="connsiteX0" fmla="*/ 2580956 w 2594441"/>
              <a:gd name="connsiteY0" fmla="*/ 1410062 h 3340533"/>
              <a:gd name="connsiteX1" fmla="*/ 760622 w 2594441"/>
              <a:gd name="connsiteY1" fmla="*/ 363 h 3340533"/>
              <a:gd name="connsiteX2" fmla="*/ 2855 w 2594441"/>
              <a:gd name="connsiteY2" fmla="*/ 1304229 h 3340533"/>
              <a:gd name="connsiteX3" fmla="*/ 663254 w 2594441"/>
              <a:gd name="connsiteY3" fmla="*/ 3255795 h 3340533"/>
              <a:gd name="connsiteX4" fmla="*/ 951118 w 2594441"/>
              <a:gd name="connsiteY4" fmla="*/ 2595396 h 3340533"/>
              <a:gd name="connsiteX5" fmla="*/ 1641154 w 2594441"/>
              <a:gd name="connsiteY5" fmla="*/ 1934997 h 3340533"/>
              <a:gd name="connsiteX6" fmla="*/ 2580956 w 2594441"/>
              <a:gd name="connsiteY6" fmla="*/ 1410062 h 3340533"/>
              <a:gd name="connsiteX0" fmla="*/ 2581387 w 2594872"/>
              <a:gd name="connsiteY0" fmla="*/ 1410062 h 3255815"/>
              <a:gd name="connsiteX1" fmla="*/ 761053 w 2594872"/>
              <a:gd name="connsiteY1" fmla="*/ 363 h 3255815"/>
              <a:gd name="connsiteX2" fmla="*/ 3286 w 2594872"/>
              <a:gd name="connsiteY2" fmla="*/ 1304229 h 3255815"/>
              <a:gd name="connsiteX3" fmla="*/ 663685 w 2594872"/>
              <a:gd name="connsiteY3" fmla="*/ 3255795 h 3255815"/>
              <a:gd name="connsiteX4" fmla="*/ 951549 w 2594872"/>
              <a:gd name="connsiteY4" fmla="*/ 2595396 h 3255815"/>
              <a:gd name="connsiteX5" fmla="*/ 1641585 w 2594872"/>
              <a:gd name="connsiteY5" fmla="*/ 1934997 h 3255815"/>
              <a:gd name="connsiteX6" fmla="*/ 2581387 w 2594872"/>
              <a:gd name="connsiteY6" fmla="*/ 1410062 h 3255815"/>
              <a:gd name="connsiteX0" fmla="*/ 2580376 w 2593861"/>
              <a:gd name="connsiteY0" fmla="*/ 1410062 h 3280555"/>
              <a:gd name="connsiteX1" fmla="*/ 760042 w 2593861"/>
              <a:gd name="connsiteY1" fmla="*/ 363 h 3280555"/>
              <a:gd name="connsiteX2" fmla="*/ 2275 w 2593861"/>
              <a:gd name="connsiteY2" fmla="*/ 1304229 h 3280555"/>
              <a:gd name="connsiteX3" fmla="*/ 662674 w 2593861"/>
              <a:gd name="connsiteY3" fmla="*/ 3255795 h 3280555"/>
              <a:gd name="connsiteX4" fmla="*/ 950538 w 2593861"/>
              <a:gd name="connsiteY4" fmla="*/ 2595396 h 3280555"/>
              <a:gd name="connsiteX5" fmla="*/ 1640574 w 2593861"/>
              <a:gd name="connsiteY5" fmla="*/ 1934997 h 3280555"/>
              <a:gd name="connsiteX6" fmla="*/ 2580376 w 2593861"/>
              <a:gd name="connsiteY6" fmla="*/ 1410062 h 3280555"/>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376 w 2593861"/>
              <a:gd name="connsiteY0" fmla="*/ 1410062 h 3277102"/>
              <a:gd name="connsiteX1" fmla="*/ 760042 w 2593861"/>
              <a:gd name="connsiteY1" fmla="*/ 363 h 3277102"/>
              <a:gd name="connsiteX2" fmla="*/ 2275 w 2593861"/>
              <a:gd name="connsiteY2" fmla="*/ 1304229 h 3277102"/>
              <a:gd name="connsiteX3" fmla="*/ 662674 w 2593861"/>
              <a:gd name="connsiteY3" fmla="*/ 3255795 h 3277102"/>
              <a:gd name="connsiteX4" fmla="*/ 950538 w 2593861"/>
              <a:gd name="connsiteY4" fmla="*/ 2595396 h 3277102"/>
              <a:gd name="connsiteX5" fmla="*/ 1640574 w 2593861"/>
              <a:gd name="connsiteY5" fmla="*/ 1934997 h 3277102"/>
              <a:gd name="connsiteX6" fmla="*/ 2580376 w 2593861"/>
              <a:gd name="connsiteY6" fmla="*/ 1410062 h 3277102"/>
              <a:gd name="connsiteX0" fmla="*/ 2580472 w 2593957"/>
              <a:gd name="connsiteY0" fmla="*/ 1410062 h 3270818"/>
              <a:gd name="connsiteX1" fmla="*/ 760138 w 2593957"/>
              <a:gd name="connsiteY1" fmla="*/ 363 h 3270818"/>
              <a:gd name="connsiteX2" fmla="*/ 2371 w 2593957"/>
              <a:gd name="connsiteY2" fmla="*/ 1304229 h 3270818"/>
              <a:gd name="connsiteX3" fmla="*/ 662770 w 2593957"/>
              <a:gd name="connsiteY3" fmla="*/ 3255795 h 3270818"/>
              <a:gd name="connsiteX4" fmla="*/ 1001434 w 2593957"/>
              <a:gd name="connsiteY4" fmla="*/ 2328696 h 3270818"/>
              <a:gd name="connsiteX5" fmla="*/ 1640670 w 2593957"/>
              <a:gd name="connsiteY5" fmla="*/ 1934997 h 3270818"/>
              <a:gd name="connsiteX6" fmla="*/ 2580472 w 2593957"/>
              <a:gd name="connsiteY6" fmla="*/ 1410062 h 3270818"/>
              <a:gd name="connsiteX0" fmla="*/ 2580472 w 2593957"/>
              <a:gd name="connsiteY0" fmla="*/ 1410062 h 3280624"/>
              <a:gd name="connsiteX1" fmla="*/ 760138 w 2593957"/>
              <a:gd name="connsiteY1" fmla="*/ 363 h 3280624"/>
              <a:gd name="connsiteX2" fmla="*/ 2371 w 2593957"/>
              <a:gd name="connsiteY2" fmla="*/ 1304229 h 3280624"/>
              <a:gd name="connsiteX3" fmla="*/ 662770 w 2593957"/>
              <a:gd name="connsiteY3" fmla="*/ 3255795 h 3280624"/>
              <a:gd name="connsiteX4" fmla="*/ 1001434 w 2593957"/>
              <a:gd name="connsiteY4" fmla="*/ 2328696 h 3280624"/>
              <a:gd name="connsiteX5" fmla="*/ 1640670 w 2593957"/>
              <a:gd name="connsiteY5" fmla="*/ 1934997 h 3280624"/>
              <a:gd name="connsiteX6" fmla="*/ 2580472 w 2593957"/>
              <a:gd name="connsiteY6" fmla="*/ 1410062 h 3280624"/>
              <a:gd name="connsiteX0" fmla="*/ 2580526 w 2594011"/>
              <a:gd name="connsiteY0" fmla="*/ 1410062 h 3274732"/>
              <a:gd name="connsiteX1" fmla="*/ 760192 w 2594011"/>
              <a:gd name="connsiteY1" fmla="*/ 363 h 3274732"/>
              <a:gd name="connsiteX2" fmla="*/ 2425 w 2594011"/>
              <a:gd name="connsiteY2" fmla="*/ 1304229 h 3274732"/>
              <a:gd name="connsiteX3" fmla="*/ 662824 w 2594011"/>
              <a:gd name="connsiteY3" fmla="*/ 3255795 h 3274732"/>
              <a:gd name="connsiteX4" fmla="*/ 1001488 w 2594011"/>
              <a:gd name="connsiteY4" fmla="*/ 2328696 h 3274732"/>
              <a:gd name="connsiteX5" fmla="*/ 1640724 w 2594011"/>
              <a:gd name="connsiteY5" fmla="*/ 1934997 h 3274732"/>
              <a:gd name="connsiteX6" fmla="*/ 2580526 w 2594011"/>
              <a:gd name="connsiteY6" fmla="*/ 1410062 h 3274732"/>
              <a:gd name="connsiteX0" fmla="*/ 2580526 w 2594011"/>
              <a:gd name="connsiteY0" fmla="*/ 1410062 h 3282064"/>
              <a:gd name="connsiteX1" fmla="*/ 760192 w 2594011"/>
              <a:gd name="connsiteY1" fmla="*/ 363 h 3282064"/>
              <a:gd name="connsiteX2" fmla="*/ 2425 w 2594011"/>
              <a:gd name="connsiteY2" fmla="*/ 1304229 h 3282064"/>
              <a:gd name="connsiteX3" fmla="*/ 662824 w 2594011"/>
              <a:gd name="connsiteY3" fmla="*/ 3255795 h 3282064"/>
              <a:gd name="connsiteX4" fmla="*/ 1001488 w 2594011"/>
              <a:gd name="connsiteY4" fmla="*/ 2328696 h 3282064"/>
              <a:gd name="connsiteX5" fmla="*/ 1640724 w 2594011"/>
              <a:gd name="connsiteY5" fmla="*/ 1934997 h 3282064"/>
              <a:gd name="connsiteX6" fmla="*/ 2580526 w 2594011"/>
              <a:gd name="connsiteY6" fmla="*/ 1410062 h 3282064"/>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357 w 2593842"/>
              <a:gd name="connsiteY0" fmla="*/ 1410062 h 3286972"/>
              <a:gd name="connsiteX1" fmla="*/ 760023 w 2593842"/>
              <a:gd name="connsiteY1" fmla="*/ 363 h 3286972"/>
              <a:gd name="connsiteX2" fmla="*/ 2256 w 2593842"/>
              <a:gd name="connsiteY2" fmla="*/ 1304229 h 3286972"/>
              <a:gd name="connsiteX3" fmla="*/ 662655 w 2593842"/>
              <a:gd name="connsiteY3" fmla="*/ 3255795 h 3286972"/>
              <a:gd name="connsiteX4" fmla="*/ 1001319 w 2593842"/>
              <a:gd name="connsiteY4" fmla="*/ 2328696 h 3286972"/>
              <a:gd name="connsiteX5" fmla="*/ 1640555 w 2593842"/>
              <a:gd name="connsiteY5" fmla="*/ 1934997 h 3286972"/>
              <a:gd name="connsiteX6" fmla="*/ 2580357 w 2593842"/>
              <a:gd name="connsiteY6" fmla="*/ 1410062 h 3286972"/>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3954"/>
              <a:gd name="connsiteY0" fmla="*/ 1410062 h 3289086"/>
              <a:gd name="connsiteX1" fmla="*/ 760135 w 2593954"/>
              <a:gd name="connsiteY1" fmla="*/ 363 h 3289086"/>
              <a:gd name="connsiteX2" fmla="*/ 2368 w 2593954"/>
              <a:gd name="connsiteY2" fmla="*/ 1304229 h 3289086"/>
              <a:gd name="connsiteX3" fmla="*/ 662767 w 2593954"/>
              <a:gd name="connsiteY3" fmla="*/ 3255795 h 3289086"/>
              <a:gd name="connsiteX4" fmla="*/ 997198 w 2593954"/>
              <a:gd name="connsiteY4" fmla="*/ 2324462 h 3289086"/>
              <a:gd name="connsiteX5" fmla="*/ 1640667 w 2593954"/>
              <a:gd name="connsiteY5" fmla="*/ 1934997 h 3289086"/>
              <a:gd name="connsiteX6" fmla="*/ 2580469 w 2593954"/>
              <a:gd name="connsiteY6" fmla="*/ 1410062 h 3289086"/>
              <a:gd name="connsiteX0" fmla="*/ 2580469 w 2595540"/>
              <a:gd name="connsiteY0" fmla="*/ 1410104 h 3289128"/>
              <a:gd name="connsiteX1" fmla="*/ 760135 w 2595540"/>
              <a:gd name="connsiteY1" fmla="*/ 405 h 3289128"/>
              <a:gd name="connsiteX2" fmla="*/ 2368 w 2595540"/>
              <a:gd name="connsiteY2" fmla="*/ 1304271 h 3289128"/>
              <a:gd name="connsiteX3" fmla="*/ 662767 w 2595540"/>
              <a:gd name="connsiteY3" fmla="*/ 3255837 h 3289128"/>
              <a:gd name="connsiteX4" fmla="*/ 997198 w 2595540"/>
              <a:gd name="connsiteY4" fmla="*/ 2324504 h 3289128"/>
              <a:gd name="connsiteX5" fmla="*/ 1572934 w 2595540"/>
              <a:gd name="connsiteY5" fmla="*/ 1947739 h 3289128"/>
              <a:gd name="connsiteX6" fmla="*/ 2580469 w 2595540"/>
              <a:gd name="connsiteY6" fmla="*/ 1410104 h 3289128"/>
              <a:gd name="connsiteX0" fmla="*/ 2567769 w 2583050"/>
              <a:gd name="connsiteY0" fmla="*/ 1274253 h 3288743"/>
              <a:gd name="connsiteX1" fmla="*/ 760135 w 2583050"/>
              <a:gd name="connsiteY1" fmla="*/ 20 h 3288743"/>
              <a:gd name="connsiteX2" fmla="*/ 2368 w 2583050"/>
              <a:gd name="connsiteY2" fmla="*/ 1303886 h 3288743"/>
              <a:gd name="connsiteX3" fmla="*/ 662767 w 2583050"/>
              <a:gd name="connsiteY3" fmla="*/ 3255452 h 3288743"/>
              <a:gd name="connsiteX4" fmla="*/ 997198 w 2583050"/>
              <a:gd name="connsiteY4" fmla="*/ 2324119 h 3288743"/>
              <a:gd name="connsiteX5" fmla="*/ 1572934 w 2583050"/>
              <a:gd name="connsiteY5" fmla="*/ 1947354 h 3288743"/>
              <a:gd name="connsiteX6" fmla="*/ 2567769 w 2583050"/>
              <a:gd name="connsiteY6" fmla="*/ 1274253 h 3288743"/>
              <a:gd name="connsiteX0" fmla="*/ 2567769 w 2580633"/>
              <a:gd name="connsiteY0" fmla="*/ 1274251 h 3288741"/>
              <a:gd name="connsiteX1" fmla="*/ 760135 w 2580633"/>
              <a:gd name="connsiteY1" fmla="*/ 18 h 3288741"/>
              <a:gd name="connsiteX2" fmla="*/ 2368 w 2580633"/>
              <a:gd name="connsiteY2" fmla="*/ 1303884 h 3288741"/>
              <a:gd name="connsiteX3" fmla="*/ 662767 w 2580633"/>
              <a:gd name="connsiteY3" fmla="*/ 3255450 h 3288741"/>
              <a:gd name="connsiteX4" fmla="*/ 997198 w 2580633"/>
              <a:gd name="connsiteY4" fmla="*/ 2324117 h 3288741"/>
              <a:gd name="connsiteX5" fmla="*/ 1572934 w 2580633"/>
              <a:gd name="connsiteY5" fmla="*/ 1947352 h 3288741"/>
              <a:gd name="connsiteX6" fmla="*/ 2567769 w 2580633"/>
              <a:gd name="connsiteY6" fmla="*/ 1274251 h 3288741"/>
              <a:gd name="connsiteX0" fmla="*/ 2584702 w 2597325"/>
              <a:gd name="connsiteY0" fmla="*/ 1316571 h 3288728"/>
              <a:gd name="connsiteX1" fmla="*/ 760135 w 2597325"/>
              <a:gd name="connsiteY1" fmla="*/ 5 h 3288728"/>
              <a:gd name="connsiteX2" fmla="*/ 2368 w 2597325"/>
              <a:gd name="connsiteY2" fmla="*/ 1303871 h 3288728"/>
              <a:gd name="connsiteX3" fmla="*/ 662767 w 2597325"/>
              <a:gd name="connsiteY3" fmla="*/ 3255437 h 3288728"/>
              <a:gd name="connsiteX4" fmla="*/ 997198 w 2597325"/>
              <a:gd name="connsiteY4" fmla="*/ 2324104 h 3288728"/>
              <a:gd name="connsiteX5" fmla="*/ 1572934 w 2597325"/>
              <a:gd name="connsiteY5" fmla="*/ 1947339 h 3288728"/>
              <a:gd name="connsiteX6" fmla="*/ 2584702 w 2597325"/>
              <a:gd name="connsiteY6" fmla="*/ 1316571 h 3288728"/>
              <a:gd name="connsiteX0" fmla="*/ 2584702 w 2598101"/>
              <a:gd name="connsiteY0" fmla="*/ 1316571 h 3288728"/>
              <a:gd name="connsiteX1" fmla="*/ 760135 w 2598101"/>
              <a:gd name="connsiteY1" fmla="*/ 5 h 3288728"/>
              <a:gd name="connsiteX2" fmla="*/ 2368 w 2598101"/>
              <a:gd name="connsiteY2" fmla="*/ 1303871 h 3288728"/>
              <a:gd name="connsiteX3" fmla="*/ 662767 w 2598101"/>
              <a:gd name="connsiteY3" fmla="*/ 3255437 h 3288728"/>
              <a:gd name="connsiteX4" fmla="*/ 997198 w 2598101"/>
              <a:gd name="connsiteY4" fmla="*/ 2324104 h 3288728"/>
              <a:gd name="connsiteX5" fmla="*/ 1572934 w 2598101"/>
              <a:gd name="connsiteY5" fmla="*/ 1947339 h 3288728"/>
              <a:gd name="connsiteX6" fmla="*/ 2584702 w 2598101"/>
              <a:gd name="connsiteY6" fmla="*/ 1316571 h 3288728"/>
              <a:gd name="connsiteX0" fmla="*/ 2584702 w 2601392"/>
              <a:gd name="connsiteY0" fmla="*/ 1316571 h 3288728"/>
              <a:gd name="connsiteX1" fmla="*/ 760135 w 2601392"/>
              <a:gd name="connsiteY1" fmla="*/ 5 h 3288728"/>
              <a:gd name="connsiteX2" fmla="*/ 2368 w 2601392"/>
              <a:gd name="connsiteY2" fmla="*/ 1303871 h 3288728"/>
              <a:gd name="connsiteX3" fmla="*/ 662767 w 2601392"/>
              <a:gd name="connsiteY3" fmla="*/ 3255437 h 3288728"/>
              <a:gd name="connsiteX4" fmla="*/ 997198 w 2601392"/>
              <a:gd name="connsiteY4" fmla="*/ 2324104 h 3288728"/>
              <a:gd name="connsiteX5" fmla="*/ 1572934 w 2601392"/>
              <a:gd name="connsiteY5" fmla="*/ 1947339 h 3288728"/>
              <a:gd name="connsiteX6" fmla="*/ 2584702 w 2601392"/>
              <a:gd name="connsiteY6" fmla="*/ 1316571 h 3288728"/>
              <a:gd name="connsiteX0" fmla="*/ 2614336 w 2630386"/>
              <a:gd name="connsiteY0" fmla="*/ 1371718 h 3288842"/>
              <a:gd name="connsiteX1" fmla="*/ 760135 w 2630386"/>
              <a:gd name="connsiteY1" fmla="*/ 119 h 3288842"/>
              <a:gd name="connsiteX2" fmla="*/ 2368 w 2630386"/>
              <a:gd name="connsiteY2" fmla="*/ 1303985 h 3288842"/>
              <a:gd name="connsiteX3" fmla="*/ 662767 w 2630386"/>
              <a:gd name="connsiteY3" fmla="*/ 3255551 h 3288842"/>
              <a:gd name="connsiteX4" fmla="*/ 997198 w 2630386"/>
              <a:gd name="connsiteY4" fmla="*/ 2324218 h 3288842"/>
              <a:gd name="connsiteX5" fmla="*/ 1572934 w 2630386"/>
              <a:gd name="connsiteY5" fmla="*/ 1947453 h 3288842"/>
              <a:gd name="connsiteX6" fmla="*/ 2614336 w 2630386"/>
              <a:gd name="connsiteY6" fmla="*/ 1371718 h 3288842"/>
              <a:gd name="connsiteX0" fmla="*/ 2643969 w 2659424"/>
              <a:gd name="connsiteY0" fmla="*/ 1427017 h 3289107"/>
              <a:gd name="connsiteX1" fmla="*/ 760135 w 2659424"/>
              <a:gd name="connsiteY1" fmla="*/ 384 h 3289107"/>
              <a:gd name="connsiteX2" fmla="*/ 2368 w 2659424"/>
              <a:gd name="connsiteY2" fmla="*/ 1304250 h 3289107"/>
              <a:gd name="connsiteX3" fmla="*/ 662767 w 2659424"/>
              <a:gd name="connsiteY3" fmla="*/ 3255816 h 3289107"/>
              <a:gd name="connsiteX4" fmla="*/ 997198 w 2659424"/>
              <a:gd name="connsiteY4" fmla="*/ 2324483 h 3289107"/>
              <a:gd name="connsiteX5" fmla="*/ 1572934 w 2659424"/>
              <a:gd name="connsiteY5" fmla="*/ 1947718 h 3289107"/>
              <a:gd name="connsiteX6" fmla="*/ 2643969 w 2659424"/>
              <a:gd name="connsiteY6" fmla="*/ 1427017 h 3289107"/>
              <a:gd name="connsiteX0" fmla="*/ 2643969 w 2702905"/>
              <a:gd name="connsiteY0" fmla="*/ 1427017 h 3289107"/>
              <a:gd name="connsiteX1" fmla="*/ 760135 w 2702905"/>
              <a:gd name="connsiteY1" fmla="*/ 384 h 3289107"/>
              <a:gd name="connsiteX2" fmla="*/ 2368 w 2702905"/>
              <a:gd name="connsiteY2" fmla="*/ 1304250 h 3289107"/>
              <a:gd name="connsiteX3" fmla="*/ 662767 w 2702905"/>
              <a:gd name="connsiteY3" fmla="*/ 3255816 h 3289107"/>
              <a:gd name="connsiteX4" fmla="*/ 997198 w 2702905"/>
              <a:gd name="connsiteY4" fmla="*/ 2324483 h 3289107"/>
              <a:gd name="connsiteX5" fmla="*/ 1572934 w 2702905"/>
              <a:gd name="connsiteY5" fmla="*/ 1947718 h 3289107"/>
              <a:gd name="connsiteX6" fmla="*/ 2643969 w 2702905"/>
              <a:gd name="connsiteY6" fmla="*/ 1427017 h 3289107"/>
              <a:gd name="connsiteX0" fmla="*/ 2643969 w 2666037"/>
              <a:gd name="connsiteY0" fmla="*/ 1427017 h 3289107"/>
              <a:gd name="connsiteX1" fmla="*/ 760135 w 2666037"/>
              <a:gd name="connsiteY1" fmla="*/ 384 h 3289107"/>
              <a:gd name="connsiteX2" fmla="*/ 2368 w 2666037"/>
              <a:gd name="connsiteY2" fmla="*/ 1304250 h 3289107"/>
              <a:gd name="connsiteX3" fmla="*/ 662767 w 2666037"/>
              <a:gd name="connsiteY3" fmla="*/ 3255816 h 3289107"/>
              <a:gd name="connsiteX4" fmla="*/ 997198 w 2666037"/>
              <a:gd name="connsiteY4" fmla="*/ 2324483 h 3289107"/>
              <a:gd name="connsiteX5" fmla="*/ 1572934 w 2666037"/>
              <a:gd name="connsiteY5" fmla="*/ 1947718 h 3289107"/>
              <a:gd name="connsiteX6" fmla="*/ 2643969 w 2666037"/>
              <a:gd name="connsiteY6" fmla="*/ 1427017 h 3289107"/>
              <a:gd name="connsiteX0" fmla="*/ 2572003 w 2594812"/>
              <a:gd name="connsiteY0" fmla="*/ 1456852 h 3289309"/>
              <a:gd name="connsiteX1" fmla="*/ 760135 w 2594812"/>
              <a:gd name="connsiteY1" fmla="*/ 586 h 3289309"/>
              <a:gd name="connsiteX2" fmla="*/ 2368 w 2594812"/>
              <a:gd name="connsiteY2" fmla="*/ 1304452 h 3289309"/>
              <a:gd name="connsiteX3" fmla="*/ 662767 w 2594812"/>
              <a:gd name="connsiteY3" fmla="*/ 3256018 h 3289309"/>
              <a:gd name="connsiteX4" fmla="*/ 997198 w 2594812"/>
              <a:gd name="connsiteY4" fmla="*/ 2324685 h 3289309"/>
              <a:gd name="connsiteX5" fmla="*/ 1572934 w 2594812"/>
              <a:gd name="connsiteY5" fmla="*/ 1947920 h 3289309"/>
              <a:gd name="connsiteX6" fmla="*/ 2572003 w 2594812"/>
              <a:gd name="connsiteY6" fmla="*/ 1456852 h 3289309"/>
              <a:gd name="connsiteX0" fmla="*/ 2572003 w 2594148"/>
              <a:gd name="connsiteY0" fmla="*/ 1456852 h 3289309"/>
              <a:gd name="connsiteX1" fmla="*/ 760135 w 2594148"/>
              <a:gd name="connsiteY1" fmla="*/ 586 h 3289309"/>
              <a:gd name="connsiteX2" fmla="*/ 2368 w 2594148"/>
              <a:gd name="connsiteY2" fmla="*/ 1304452 h 3289309"/>
              <a:gd name="connsiteX3" fmla="*/ 662767 w 2594148"/>
              <a:gd name="connsiteY3" fmla="*/ 3256018 h 3289309"/>
              <a:gd name="connsiteX4" fmla="*/ 997198 w 2594148"/>
              <a:gd name="connsiteY4" fmla="*/ 2324685 h 3289309"/>
              <a:gd name="connsiteX5" fmla="*/ 1572934 w 2594148"/>
              <a:gd name="connsiteY5" fmla="*/ 1947920 h 3289309"/>
              <a:gd name="connsiteX6" fmla="*/ 2572003 w 2594148"/>
              <a:gd name="connsiteY6" fmla="*/ 1456852 h 3289309"/>
              <a:gd name="connsiteX0" fmla="*/ 2572003 w 2596870"/>
              <a:gd name="connsiteY0" fmla="*/ 1457056 h 3289513"/>
              <a:gd name="connsiteX1" fmla="*/ 760135 w 2596870"/>
              <a:gd name="connsiteY1" fmla="*/ 790 h 3289513"/>
              <a:gd name="connsiteX2" fmla="*/ 2368 w 2596870"/>
              <a:gd name="connsiteY2" fmla="*/ 1304656 h 3289513"/>
              <a:gd name="connsiteX3" fmla="*/ 662767 w 2596870"/>
              <a:gd name="connsiteY3" fmla="*/ 3256222 h 3289513"/>
              <a:gd name="connsiteX4" fmla="*/ 997198 w 2596870"/>
              <a:gd name="connsiteY4" fmla="*/ 2324889 h 3289513"/>
              <a:gd name="connsiteX5" fmla="*/ 1572934 w 2596870"/>
              <a:gd name="connsiteY5" fmla="*/ 1948124 h 3289513"/>
              <a:gd name="connsiteX6" fmla="*/ 2572003 w 2596870"/>
              <a:gd name="connsiteY6" fmla="*/ 1457056 h 3289513"/>
              <a:gd name="connsiteX0" fmla="*/ 2572003 w 2594971"/>
              <a:gd name="connsiteY0" fmla="*/ 1456284 h 3288741"/>
              <a:gd name="connsiteX1" fmla="*/ 760135 w 2594971"/>
              <a:gd name="connsiteY1" fmla="*/ 18 h 3288741"/>
              <a:gd name="connsiteX2" fmla="*/ 2368 w 2594971"/>
              <a:gd name="connsiteY2" fmla="*/ 1303884 h 3288741"/>
              <a:gd name="connsiteX3" fmla="*/ 662767 w 2594971"/>
              <a:gd name="connsiteY3" fmla="*/ 3255450 h 3288741"/>
              <a:gd name="connsiteX4" fmla="*/ 997198 w 2594971"/>
              <a:gd name="connsiteY4" fmla="*/ 2324117 h 3288741"/>
              <a:gd name="connsiteX5" fmla="*/ 1572934 w 2594971"/>
              <a:gd name="connsiteY5" fmla="*/ 1947352 h 3288741"/>
              <a:gd name="connsiteX6" fmla="*/ 2572003 w 2594971"/>
              <a:gd name="connsiteY6" fmla="*/ 1456284 h 3288741"/>
              <a:gd name="connsiteX0" fmla="*/ 2572003 w 2595628"/>
              <a:gd name="connsiteY0" fmla="*/ 1456444 h 3288901"/>
              <a:gd name="connsiteX1" fmla="*/ 760135 w 2595628"/>
              <a:gd name="connsiteY1" fmla="*/ 178 h 3288901"/>
              <a:gd name="connsiteX2" fmla="*/ 2368 w 2595628"/>
              <a:gd name="connsiteY2" fmla="*/ 1304044 h 3288901"/>
              <a:gd name="connsiteX3" fmla="*/ 662767 w 2595628"/>
              <a:gd name="connsiteY3" fmla="*/ 3255610 h 3288901"/>
              <a:gd name="connsiteX4" fmla="*/ 997198 w 2595628"/>
              <a:gd name="connsiteY4" fmla="*/ 2324277 h 3288901"/>
              <a:gd name="connsiteX5" fmla="*/ 1572934 w 2595628"/>
              <a:gd name="connsiteY5" fmla="*/ 1947512 h 3288901"/>
              <a:gd name="connsiteX6" fmla="*/ 2572003 w 2595628"/>
              <a:gd name="connsiteY6" fmla="*/ 1456444 h 3288901"/>
              <a:gd name="connsiteX0" fmla="*/ 2572003 w 2635508"/>
              <a:gd name="connsiteY0" fmla="*/ 1456452 h 3288909"/>
              <a:gd name="connsiteX1" fmla="*/ 760135 w 2635508"/>
              <a:gd name="connsiteY1" fmla="*/ 186 h 3288909"/>
              <a:gd name="connsiteX2" fmla="*/ 2368 w 2635508"/>
              <a:gd name="connsiteY2" fmla="*/ 1304052 h 3288909"/>
              <a:gd name="connsiteX3" fmla="*/ 662767 w 2635508"/>
              <a:gd name="connsiteY3" fmla="*/ 3255618 h 3288909"/>
              <a:gd name="connsiteX4" fmla="*/ 997198 w 2635508"/>
              <a:gd name="connsiteY4" fmla="*/ 2324285 h 3288909"/>
              <a:gd name="connsiteX5" fmla="*/ 1572934 w 2635508"/>
              <a:gd name="connsiteY5" fmla="*/ 1947520 h 3288909"/>
              <a:gd name="connsiteX6" fmla="*/ 2572003 w 2635508"/>
              <a:gd name="connsiteY6" fmla="*/ 1456452 h 3288909"/>
              <a:gd name="connsiteX0" fmla="*/ 2508503 w 2571768"/>
              <a:gd name="connsiteY0" fmla="*/ 1516640 h 3289830"/>
              <a:gd name="connsiteX1" fmla="*/ 760135 w 2571768"/>
              <a:gd name="connsiteY1" fmla="*/ 1107 h 3289830"/>
              <a:gd name="connsiteX2" fmla="*/ 2368 w 2571768"/>
              <a:gd name="connsiteY2" fmla="*/ 1304973 h 3289830"/>
              <a:gd name="connsiteX3" fmla="*/ 662767 w 2571768"/>
              <a:gd name="connsiteY3" fmla="*/ 3256539 h 3289830"/>
              <a:gd name="connsiteX4" fmla="*/ 997198 w 2571768"/>
              <a:gd name="connsiteY4" fmla="*/ 2325206 h 3289830"/>
              <a:gd name="connsiteX5" fmla="*/ 1572934 w 2571768"/>
              <a:gd name="connsiteY5" fmla="*/ 1948441 h 3289830"/>
              <a:gd name="connsiteX6" fmla="*/ 2508503 w 2571768"/>
              <a:gd name="connsiteY6" fmla="*/ 1516640 h 3289830"/>
              <a:gd name="connsiteX0" fmla="*/ 2508503 w 2574638"/>
              <a:gd name="connsiteY0" fmla="*/ 1515625 h 3288815"/>
              <a:gd name="connsiteX1" fmla="*/ 760135 w 2574638"/>
              <a:gd name="connsiteY1" fmla="*/ 92 h 3288815"/>
              <a:gd name="connsiteX2" fmla="*/ 2368 w 2574638"/>
              <a:gd name="connsiteY2" fmla="*/ 1303958 h 3288815"/>
              <a:gd name="connsiteX3" fmla="*/ 662767 w 2574638"/>
              <a:gd name="connsiteY3" fmla="*/ 3255524 h 3288815"/>
              <a:gd name="connsiteX4" fmla="*/ 997198 w 2574638"/>
              <a:gd name="connsiteY4" fmla="*/ 2324191 h 3288815"/>
              <a:gd name="connsiteX5" fmla="*/ 1572934 w 2574638"/>
              <a:gd name="connsiteY5" fmla="*/ 1947426 h 3288815"/>
              <a:gd name="connsiteX6" fmla="*/ 2508503 w 2574638"/>
              <a:gd name="connsiteY6" fmla="*/ 1515625 h 3288815"/>
              <a:gd name="connsiteX0" fmla="*/ 2508503 w 2573699"/>
              <a:gd name="connsiteY0" fmla="*/ 1515535 h 3288725"/>
              <a:gd name="connsiteX1" fmla="*/ 760135 w 2573699"/>
              <a:gd name="connsiteY1" fmla="*/ 2 h 3288725"/>
              <a:gd name="connsiteX2" fmla="*/ 2368 w 2573699"/>
              <a:gd name="connsiteY2" fmla="*/ 1303868 h 3288725"/>
              <a:gd name="connsiteX3" fmla="*/ 662767 w 2573699"/>
              <a:gd name="connsiteY3" fmla="*/ 3255434 h 3288725"/>
              <a:gd name="connsiteX4" fmla="*/ 997198 w 2573699"/>
              <a:gd name="connsiteY4" fmla="*/ 2324101 h 3288725"/>
              <a:gd name="connsiteX5" fmla="*/ 1572934 w 2573699"/>
              <a:gd name="connsiteY5" fmla="*/ 1947336 h 3288725"/>
              <a:gd name="connsiteX6" fmla="*/ 2508503 w 2573699"/>
              <a:gd name="connsiteY6" fmla="*/ 1515535 h 3288725"/>
              <a:gd name="connsiteX0" fmla="*/ 2508503 w 2547394"/>
              <a:gd name="connsiteY0" fmla="*/ 1515535 h 3288725"/>
              <a:gd name="connsiteX1" fmla="*/ 760135 w 2547394"/>
              <a:gd name="connsiteY1" fmla="*/ 2 h 3288725"/>
              <a:gd name="connsiteX2" fmla="*/ 2368 w 2547394"/>
              <a:gd name="connsiteY2" fmla="*/ 1303868 h 3288725"/>
              <a:gd name="connsiteX3" fmla="*/ 662767 w 2547394"/>
              <a:gd name="connsiteY3" fmla="*/ 3255434 h 3288725"/>
              <a:gd name="connsiteX4" fmla="*/ 997198 w 2547394"/>
              <a:gd name="connsiteY4" fmla="*/ 2324101 h 3288725"/>
              <a:gd name="connsiteX5" fmla="*/ 1572934 w 2547394"/>
              <a:gd name="connsiteY5" fmla="*/ 1947336 h 3288725"/>
              <a:gd name="connsiteX6" fmla="*/ 2508503 w 2547394"/>
              <a:gd name="connsiteY6" fmla="*/ 1515535 h 3288725"/>
              <a:gd name="connsiteX0" fmla="*/ 2508503 w 2548112"/>
              <a:gd name="connsiteY0" fmla="*/ 1515538 h 3288728"/>
              <a:gd name="connsiteX1" fmla="*/ 760135 w 2548112"/>
              <a:gd name="connsiteY1" fmla="*/ 5 h 3288728"/>
              <a:gd name="connsiteX2" fmla="*/ 2368 w 2548112"/>
              <a:gd name="connsiteY2" fmla="*/ 1303871 h 3288728"/>
              <a:gd name="connsiteX3" fmla="*/ 662767 w 2548112"/>
              <a:gd name="connsiteY3" fmla="*/ 3255437 h 3288728"/>
              <a:gd name="connsiteX4" fmla="*/ 997198 w 2548112"/>
              <a:gd name="connsiteY4" fmla="*/ 2324104 h 3288728"/>
              <a:gd name="connsiteX5" fmla="*/ 1572934 w 2548112"/>
              <a:gd name="connsiteY5" fmla="*/ 1947339 h 3288728"/>
              <a:gd name="connsiteX6" fmla="*/ 2508503 w 2548112"/>
              <a:gd name="connsiteY6" fmla="*/ 1515538 h 3288728"/>
              <a:gd name="connsiteX0" fmla="*/ 2508503 w 2540869"/>
              <a:gd name="connsiteY0" fmla="*/ 1515538 h 3288728"/>
              <a:gd name="connsiteX1" fmla="*/ 760135 w 2540869"/>
              <a:gd name="connsiteY1" fmla="*/ 5 h 3288728"/>
              <a:gd name="connsiteX2" fmla="*/ 2368 w 2540869"/>
              <a:gd name="connsiteY2" fmla="*/ 1303871 h 3288728"/>
              <a:gd name="connsiteX3" fmla="*/ 662767 w 2540869"/>
              <a:gd name="connsiteY3" fmla="*/ 3255437 h 3288728"/>
              <a:gd name="connsiteX4" fmla="*/ 997198 w 2540869"/>
              <a:gd name="connsiteY4" fmla="*/ 2324104 h 3288728"/>
              <a:gd name="connsiteX5" fmla="*/ 1572934 w 2540869"/>
              <a:gd name="connsiteY5" fmla="*/ 1947339 h 3288728"/>
              <a:gd name="connsiteX6" fmla="*/ 2508503 w 2540869"/>
              <a:gd name="connsiteY6" fmla="*/ 1515538 h 3288728"/>
              <a:gd name="connsiteX0" fmla="*/ 2550836 w 2580920"/>
              <a:gd name="connsiteY0" fmla="*/ 1499542 h 3289665"/>
              <a:gd name="connsiteX1" fmla="*/ 760135 w 2580920"/>
              <a:gd name="connsiteY1" fmla="*/ 942 h 3289665"/>
              <a:gd name="connsiteX2" fmla="*/ 2368 w 2580920"/>
              <a:gd name="connsiteY2" fmla="*/ 1304808 h 3289665"/>
              <a:gd name="connsiteX3" fmla="*/ 662767 w 2580920"/>
              <a:gd name="connsiteY3" fmla="*/ 3256374 h 3289665"/>
              <a:gd name="connsiteX4" fmla="*/ 997198 w 2580920"/>
              <a:gd name="connsiteY4" fmla="*/ 2325041 h 3289665"/>
              <a:gd name="connsiteX5" fmla="*/ 1572934 w 2580920"/>
              <a:gd name="connsiteY5" fmla="*/ 1948276 h 3289665"/>
              <a:gd name="connsiteX6" fmla="*/ 2550836 w 2580920"/>
              <a:gd name="connsiteY6" fmla="*/ 1499542 h 3289665"/>
              <a:gd name="connsiteX0" fmla="*/ 2550836 w 2581260"/>
              <a:gd name="connsiteY0" fmla="*/ 1498668 h 3288791"/>
              <a:gd name="connsiteX1" fmla="*/ 760135 w 2581260"/>
              <a:gd name="connsiteY1" fmla="*/ 68 h 3288791"/>
              <a:gd name="connsiteX2" fmla="*/ 2368 w 2581260"/>
              <a:gd name="connsiteY2" fmla="*/ 1303934 h 3288791"/>
              <a:gd name="connsiteX3" fmla="*/ 662767 w 2581260"/>
              <a:gd name="connsiteY3" fmla="*/ 3255500 h 3288791"/>
              <a:gd name="connsiteX4" fmla="*/ 997198 w 2581260"/>
              <a:gd name="connsiteY4" fmla="*/ 2324167 h 3288791"/>
              <a:gd name="connsiteX5" fmla="*/ 1572934 w 2581260"/>
              <a:gd name="connsiteY5" fmla="*/ 1947402 h 3288791"/>
              <a:gd name="connsiteX6" fmla="*/ 2550836 w 2581260"/>
              <a:gd name="connsiteY6" fmla="*/ 1498668 h 3288791"/>
              <a:gd name="connsiteX0" fmla="*/ 2550836 w 2565831"/>
              <a:gd name="connsiteY0" fmla="*/ 1498668 h 3288791"/>
              <a:gd name="connsiteX1" fmla="*/ 760135 w 2565831"/>
              <a:gd name="connsiteY1" fmla="*/ 68 h 3288791"/>
              <a:gd name="connsiteX2" fmla="*/ 2368 w 2565831"/>
              <a:gd name="connsiteY2" fmla="*/ 1303934 h 3288791"/>
              <a:gd name="connsiteX3" fmla="*/ 662767 w 2565831"/>
              <a:gd name="connsiteY3" fmla="*/ 3255500 h 3288791"/>
              <a:gd name="connsiteX4" fmla="*/ 997198 w 2565831"/>
              <a:gd name="connsiteY4" fmla="*/ 2324167 h 3288791"/>
              <a:gd name="connsiteX5" fmla="*/ 1572934 w 2565831"/>
              <a:gd name="connsiteY5" fmla="*/ 1947402 h 3288791"/>
              <a:gd name="connsiteX6" fmla="*/ 2550836 w 2565831"/>
              <a:gd name="connsiteY6" fmla="*/ 1498668 h 3288791"/>
              <a:gd name="connsiteX0" fmla="*/ 2572002 w 2586658"/>
              <a:gd name="connsiteY0" fmla="*/ 1469651 h 3289407"/>
              <a:gd name="connsiteX1" fmla="*/ 760135 w 2586658"/>
              <a:gd name="connsiteY1" fmla="*/ 684 h 3289407"/>
              <a:gd name="connsiteX2" fmla="*/ 2368 w 2586658"/>
              <a:gd name="connsiteY2" fmla="*/ 1304550 h 3289407"/>
              <a:gd name="connsiteX3" fmla="*/ 662767 w 2586658"/>
              <a:gd name="connsiteY3" fmla="*/ 3256116 h 3289407"/>
              <a:gd name="connsiteX4" fmla="*/ 997198 w 2586658"/>
              <a:gd name="connsiteY4" fmla="*/ 2324783 h 3289407"/>
              <a:gd name="connsiteX5" fmla="*/ 1572934 w 2586658"/>
              <a:gd name="connsiteY5" fmla="*/ 1948018 h 3289407"/>
              <a:gd name="connsiteX6" fmla="*/ 2572002 w 2586658"/>
              <a:gd name="connsiteY6" fmla="*/ 1469651 h 3289407"/>
              <a:gd name="connsiteX0" fmla="*/ 2572002 w 2586447"/>
              <a:gd name="connsiteY0" fmla="*/ 1469492 h 3289248"/>
              <a:gd name="connsiteX1" fmla="*/ 760135 w 2586447"/>
              <a:gd name="connsiteY1" fmla="*/ 525 h 3289248"/>
              <a:gd name="connsiteX2" fmla="*/ 2368 w 2586447"/>
              <a:gd name="connsiteY2" fmla="*/ 1304391 h 3289248"/>
              <a:gd name="connsiteX3" fmla="*/ 662767 w 2586447"/>
              <a:gd name="connsiteY3" fmla="*/ 3255957 h 3289248"/>
              <a:gd name="connsiteX4" fmla="*/ 997198 w 2586447"/>
              <a:gd name="connsiteY4" fmla="*/ 2324624 h 3289248"/>
              <a:gd name="connsiteX5" fmla="*/ 1572934 w 2586447"/>
              <a:gd name="connsiteY5" fmla="*/ 1947859 h 3289248"/>
              <a:gd name="connsiteX6" fmla="*/ 2572002 w 2586447"/>
              <a:gd name="connsiteY6" fmla="*/ 1469492 h 3289248"/>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447"/>
              <a:gd name="connsiteY0" fmla="*/ 1469456 h 3289212"/>
              <a:gd name="connsiteX1" fmla="*/ 760135 w 2586447"/>
              <a:gd name="connsiteY1" fmla="*/ 489 h 3289212"/>
              <a:gd name="connsiteX2" fmla="*/ 2368 w 2586447"/>
              <a:gd name="connsiteY2" fmla="*/ 1304355 h 3289212"/>
              <a:gd name="connsiteX3" fmla="*/ 662767 w 2586447"/>
              <a:gd name="connsiteY3" fmla="*/ 3255921 h 3289212"/>
              <a:gd name="connsiteX4" fmla="*/ 997198 w 2586447"/>
              <a:gd name="connsiteY4" fmla="*/ 2324588 h 3289212"/>
              <a:gd name="connsiteX5" fmla="*/ 1572934 w 2586447"/>
              <a:gd name="connsiteY5" fmla="*/ 1947823 h 3289212"/>
              <a:gd name="connsiteX6" fmla="*/ 2572002 w 2586447"/>
              <a:gd name="connsiteY6" fmla="*/ 1469456 h 3289212"/>
              <a:gd name="connsiteX0" fmla="*/ 2572002 w 2586552"/>
              <a:gd name="connsiteY0" fmla="*/ 1470450 h 3290206"/>
              <a:gd name="connsiteX1" fmla="*/ 760135 w 2586552"/>
              <a:gd name="connsiteY1" fmla="*/ 1483 h 3290206"/>
              <a:gd name="connsiteX2" fmla="*/ 2368 w 2586552"/>
              <a:gd name="connsiteY2" fmla="*/ 1305349 h 3290206"/>
              <a:gd name="connsiteX3" fmla="*/ 662767 w 2586552"/>
              <a:gd name="connsiteY3" fmla="*/ 3256915 h 3290206"/>
              <a:gd name="connsiteX4" fmla="*/ 997198 w 2586552"/>
              <a:gd name="connsiteY4" fmla="*/ 2325582 h 3290206"/>
              <a:gd name="connsiteX5" fmla="*/ 1572934 w 2586552"/>
              <a:gd name="connsiteY5" fmla="*/ 1948817 h 3290206"/>
              <a:gd name="connsiteX6" fmla="*/ 2572002 w 2586552"/>
              <a:gd name="connsiteY6" fmla="*/ 1470450 h 3290206"/>
              <a:gd name="connsiteX0" fmla="*/ 2572002 w 2627173"/>
              <a:gd name="connsiteY0" fmla="*/ 1470345 h 3290101"/>
              <a:gd name="connsiteX1" fmla="*/ 760135 w 2627173"/>
              <a:gd name="connsiteY1" fmla="*/ 1378 h 3290101"/>
              <a:gd name="connsiteX2" fmla="*/ 2368 w 2627173"/>
              <a:gd name="connsiteY2" fmla="*/ 1305244 h 3290101"/>
              <a:gd name="connsiteX3" fmla="*/ 662767 w 2627173"/>
              <a:gd name="connsiteY3" fmla="*/ 3256810 h 3290101"/>
              <a:gd name="connsiteX4" fmla="*/ 997198 w 2627173"/>
              <a:gd name="connsiteY4" fmla="*/ 2325477 h 3290101"/>
              <a:gd name="connsiteX5" fmla="*/ 1572934 w 2627173"/>
              <a:gd name="connsiteY5" fmla="*/ 1948712 h 3290101"/>
              <a:gd name="connsiteX6" fmla="*/ 2572002 w 2627173"/>
              <a:gd name="connsiteY6" fmla="*/ 1470345 h 3290101"/>
              <a:gd name="connsiteX0" fmla="*/ 2538135 w 2594406"/>
              <a:gd name="connsiteY0" fmla="*/ 1486904 h 3289727"/>
              <a:gd name="connsiteX1" fmla="*/ 760135 w 2594406"/>
              <a:gd name="connsiteY1" fmla="*/ 1004 h 3289727"/>
              <a:gd name="connsiteX2" fmla="*/ 2368 w 2594406"/>
              <a:gd name="connsiteY2" fmla="*/ 1304870 h 3289727"/>
              <a:gd name="connsiteX3" fmla="*/ 662767 w 2594406"/>
              <a:gd name="connsiteY3" fmla="*/ 3256436 h 3289727"/>
              <a:gd name="connsiteX4" fmla="*/ 997198 w 2594406"/>
              <a:gd name="connsiteY4" fmla="*/ 2325103 h 3289727"/>
              <a:gd name="connsiteX5" fmla="*/ 1572934 w 2594406"/>
              <a:gd name="connsiteY5" fmla="*/ 1948338 h 3289727"/>
              <a:gd name="connsiteX6" fmla="*/ 2538135 w 2594406"/>
              <a:gd name="connsiteY6" fmla="*/ 1486904 h 3289727"/>
              <a:gd name="connsiteX0" fmla="*/ 2538135 w 2597361"/>
              <a:gd name="connsiteY0" fmla="*/ 1485929 h 3288752"/>
              <a:gd name="connsiteX1" fmla="*/ 760135 w 2597361"/>
              <a:gd name="connsiteY1" fmla="*/ 29 h 3288752"/>
              <a:gd name="connsiteX2" fmla="*/ 2368 w 2597361"/>
              <a:gd name="connsiteY2" fmla="*/ 1303895 h 3288752"/>
              <a:gd name="connsiteX3" fmla="*/ 662767 w 2597361"/>
              <a:gd name="connsiteY3" fmla="*/ 3255461 h 3288752"/>
              <a:gd name="connsiteX4" fmla="*/ 997198 w 2597361"/>
              <a:gd name="connsiteY4" fmla="*/ 2324128 h 3288752"/>
              <a:gd name="connsiteX5" fmla="*/ 1572934 w 2597361"/>
              <a:gd name="connsiteY5" fmla="*/ 1947363 h 3288752"/>
              <a:gd name="connsiteX6" fmla="*/ 2538135 w 2597361"/>
              <a:gd name="connsiteY6" fmla="*/ 1485929 h 3288752"/>
              <a:gd name="connsiteX0" fmla="*/ 2538135 w 2595320"/>
              <a:gd name="connsiteY0" fmla="*/ 1487110 h 3289933"/>
              <a:gd name="connsiteX1" fmla="*/ 760135 w 2595320"/>
              <a:gd name="connsiteY1" fmla="*/ 1210 h 3289933"/>
              <a:gd name="connsiteX2" fmla="*/ 2368 w 2595320"/>
              <a:gd name="connsiteY2" fmla="*/ 1305076 h 3289933"/>
              <a:gd name="connsiteX3" fmla="*/ 662767 w 2595320"/>
              <a:gd name="connsiteY3" fmla="*/ 3256642 h 3289933"/>
              <a:gd name="connsiteX4" fmla="*/ 997198 w 2595320"/>
              <a:gd name="connsiteY4" fmla="*/ 2325309 h 3289933"/>
              <a:gd name="connsiteX5" fmla="*/ 1572934 w 2595320"/>
              <a:gd name="connsiteY5" fmla="*/ 1948544 h 3289933"/>
              <a:gd name="connsiteX6" fmla="*/ 2538135 w 2595320"/>
              <a:gd name="connsiteY6" fmla="*/ 1487110 h 3289933"/>
              <a:gd name="connsiteX0" fmla="*/ 2546601 w 2602676"/>
              <a:gd name="connsiteY0" fmla="*/ 1474074 h 3289597"/>
              <a:gd name="connsiteX1" fmla="*/ 760135 w 2602676"/>
              <a:gd name="connsiteY1" fmla="*/ 874 h 3289597"/>
              <a:gd name="connsiteX2" fmla="*/ 2368 w 2602676"/>
              <a:gd name="connsiteY2" fmla="*/ 1304740 h 3289597"/>
              <a:gd name="connsiteX3" fmla="*/ 662767 w 2602676"/>
              <a:gd name="connsiteY3" fmla="*/ 3256306 h 3289597"/>
              <a:gd name="connsiteX4" fmla="*/ 997198 w 2602676"/>
              <a:gd name="connsiteY4" fmla="*/ 2324973 h 3289597"/>
              <a:gd name="connsiteX5" fmla="*/ 1572934 w 2602676"/>
              <a:gd name="connsiteY5" fmla="*/ 1948208 h 3289597"/>
              <a:gd name="connsiteX6" fmla="*/ 2546601 w 2602676"/>
              <a:gd name="connsiteY6" fmla="*/ 1474074 h 3289597"/>
              <a:gd name="connsiteX0" fmla="*/ 2546601 w 2604641"/>
              <a:gd name="connsiteY0" fmla="*/ 1473202 h 3288725"/>
              <a:gd name="connsiteX1" fmla="*/ 760135 w 2604641"/>
              <a:gd name="connsiteY1" fmla="*/ 2 h 3288725"/>
              <a:gd name="connsiteX2" fmla="*/ 2368 w 2604641"/>
              <a:gd name="connsiteY2" fmla="*/ 1303868 h 3288725"/>
              <a:gd name="connsiteX3" fmla="*/ 662767 w 2604641"/>
              <a:gd name="connsiteY3" fmla="*/ 3255434 h 3288725"/>
              <a:gd name="connsiteX4" fmla="*/ 997198 w 2604641"/>
              <a:gd name="connsiteY4" fmla="*/ 2324101 h 3288725"/>
              <a:gd name="connsiteX5" fmla="*/ 1572934 w 2604641"/>
              <a:gd name="connsiteY5" fmla="*/ 1947336 h 3288725"/>
              <a:gd name="connsiteX6" fmla="*/ 2546601 w 2604641"/>
              <a:gd name="connsiteY6" fmla="*/ 1473202 h 3288725"/>
              <a:gd name="connsiteX0" fmla="*/ 2546601 w 2603700"/>
              <a:gd name="connsiteY0" fmla="*/ 1474315 h 3289838"/>
              <a:gd name="connsiteX1" fmla="*/ 760135 w 2603700"/>
              <a:gd name="connsiteY1" fmla="*/ 1115 h 3289838"/>
              <a:gd name="connsiteX2" fmla="*/ 2368 w 2603700"/>
              <a:gd name="connsiteY2" fmla="*/ 1304981 h 3289838"/>
              <a:gd name="connsiteX3" fmla="*/ 662767 w 2603700"/>
              <a:gd name="connsiteY3" fmla="*/ 3256547 h 3289838"/>
              <a:gd name="connsiteX4" fmla="*/ 997198 w 2603700"/>
              <a:gd name="connsiteY4" fmla="*/ 2325214 h 3289838"/>
              <a:gd name="connsiteX5" fmla="*/ 1572934 w 2603700"/>
              <a:gd name="connsiteY5" fmla="*/ 1948449 h 3289838"/>
              <a:gd name="connsiteX6" fmla="*/ 2546601 w 2603700"/>
              <a:gd name="connsiteY6" fmla="*/ 1474315 h 3289838"/>
              <a:gd name="connsiteX0" fmla="*/ 2538134 w 2594405"/>
              <a:gd name="connsiteY0" fmla="*/ 1474074 h 3289597"/>
              <a:gd name="connsiteX1" fmla="*/ 760135 w 2594405"/>
              <a:gd name="connsiteY1" fmla="*/ 874 h 3289597"/>
              <a:gd name="connsiteX2" fmla="*/ 2368 w 2594405"/>
              <a:gd name="connsiteY2" fmla="*/ 1304740 h 3289597"/>
              <a:gd name="connsiteX3" fmla="*/ 662767 w 2594405"/>
              <a:gd name="connsiteY3" fmla="*/ 3256306 h 3289597"/>
              <a:gd name="connsiteX4" fmla="*/ 997198 w 2594405"/>
              <a:gd name="connsiteY4" fmla="*/ 2324973 h 3289597"/>
              <a:gd name="connsiteX5" fmla="*/ 1572934 w 2594405"/>
              <a:gd name="connsiteY5" fmla="*/ 1948208 h 3289597"/>
              <a:gd name="connsiteX6" fmla="*/ 2538134 w 2594405"/>
              <a:gd name="connsiteY6" fmla="*/ 1474074 h 3289597"/>
              <a:gd name="connsiteX0" fmla="*/ 2538134 w 2594973"/>
              <a:gd name="connsiteY0" fmla="*/ 1473321 h 3288844"/>
              <a:gd name="connsiteX1" fmla="*/ 760135 w 2594973"/>
              <a:gd name="connsiteY1" fmla="*/ 121 h 3288844"/>
              <a:gd name="connsiteX2" fmla="*/ 2368 w 2594973"/>
              <a:gd name="connsiteY2" fmla="*/ 1303987 h 3288844"/>
              <a:gd name="connsiteX3" fmla="*/ 662767 w 2594973"/>
              <a:gd name="connsiteY3" fmla="*/ 3255553 h 3288844"/>
              <a:gd name="connsiteX4" fmla="*/ 997198 w 2594973"/>
              <a:gd name="connsiteY4" fmla="*/ 2324220 h 3288844"/>
              <a:gd name="connsiteX5" fmla="*/ 1572934 w 2594973"/>
              <a:gd name="connsiteY5" fmla="*/ 1947455 h 3288844"/>
              <a:gd name="connsiteX6" fmla="*/ 2538134 w 2594973"/>
              <a:gd name="connsiteY6" fmla="*/ 1473321 h 3288844"/>
              <a:gd name="connsiteX0" fmla="*/ 2529667 w 2586134"/>
              <a:gd name="connsiteY0" fmla="*/ 1482626 h 3289682"/>
              <a:gd name="connsiteX1" fmla="*/ 760135 w 2586134"/>
              <a:gd name="connsiteY1" fmla="*/ 959 h 3289682"/>
              <a:gd name="connsiteX2" fmla="*/ 2368 w 2586134"/>
              <a:gd name="connsiteY2" fmla="*/ 1304825 h 3289682"/>
              <a:gd name="connsiteX3" fmla="*/ 662767 w 2586134"/>
              <a:gd name="connsiteY3" fmla="*/ 3256391 h 3289682"/>
              <a:gd name="connsiteX4" fmla="*/ 997198 w 2586134"/>
              <a:gd name="connsiteY4" fmla="*/ 2325058 h 3289682"/>
              <a:gd name="connsiteX5" fmla="*/ 1572934 w 2586134"/>
              <a:gd name="connsiteY5" fmla="*/ 1948293 h 3289682"/>
              <a:gd name="connsiteX6" fmla="*/ 2529667 w 2586134"/>
              <a:gd name="connsiteY6" fmla="*/ 1482626 h 3289682"/>
              <a:gd name="connsiteX0" fmla="*/ 2529667 w 2587526"/>
              <a:gd name="connsiteY0" fmla="*/ 1481935 h 3288991"/>
              <a:gd name="connsiteX1" fmla="*/ 760135 w 2587526"/>
              <a:gd name="connsiteY1" fmla="*/ 268 h 3288991"/>
              <a:gd name="connsiteX2" fmla="*/ 2368 w 2587526"/>
              <a:gd name="connsiteY2" fmla="*/ 1304134 h 3288991"/>
              <a:gd name="connsiteX3" fmla="*/ 662767 w 2587526"/>
              <a:gd name="connsiteY3" fmla="*/ 3255700 h 3288991"/>
              <a:gd name="connsiteX4" fmla="*/ 997198 w 2587526"/>
              <a:gd name="connsiteY4" fmla="*/ 2324367 h 3288991"/>
              <a:gd name="connsiteX5" fmla="*/ 1572934 w 2587526"/>
              <a:gd name="connsiteY5" fmla="*/ 1947602 h 3288991"/>
              <a:gd name="connsiteX6" fmla="*/ 2529667 w 2587526"/>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87290"/>
              <a:gd name="connsiteY0" fmla="*/ 1481935 h 3288991"/>
              <a:gd name="connsiteX1" fmla="*/ 760135 w 2587290"/>
              <a:gd name="connsiteY1" fmla="*/ 268 h 3288991"/>
              <a:gd name="connsiteX2" fmla="*/ 2368 w 2587290"/>
              <a:gd name="connsiteY2" fmla="*/ 1304134 h 3288991"/>
              <a:gd name="connsiteX3" fmla="*/ 662767 w 2587290"/>
              <a:gd name="connsiteY3" fmla="*/ 3255700 h 3288991"/>
              <a:gd name="connsiteX4" fmla="*/ 997198 w 2587290"/>
              <a:gd name="connsiteY4" fmla="*/ 2324367 h 3288991"/>
              <a:gd name="connsiteX5" fmla="*/ 1572934 w 2587290"/>
              <a:gd name="connsiteY5" fmla="*/ 1947602 h 3288991"/>
              <a:gd name="connsiteX6" fmla="*/ 2529667 w 2587290"/>
              <a:gd name="connsiteY6" fmla="*/ 1481935 h 3288991"/>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 name="connsiteX0" fmla="*/ 2529667 w 2596899"/>
              <a:gd name="connsiteY0" fmla="*/ 1481926 h 3288982"/>
              <a:gd name="connsiteX1" fmla="*/ 760135 w 2596899"/>
              <a:gd name="connsiteY1" fmla="*/ 259 h 3288982"/>
              <a:gd name="connsiteX2" fmla="*/ 2368 w 2596899"/>
              <a:gd name="connsiteY2" fmla="*/ 1304125 h 3288982"/>
              <a:gd name="connsiteX3" fmla="*/ 662767 w 2596899"/>
              <a:gd name="connsiteY3" fmla="*/ 3255691 h 3288982"/>
              <a:gd name="connsiteX4" fmla="*/ 997198 w 2596899"/>
              <a:gd name="connsiteY4" fmla="*/ 2324358 h 3288982"/>
              <a:gd name="connsiteX5" fmla="*/ 1572934 w 2596899"/>
              <a:gd name="connsiteY5" fmla="*/ 1947593 h 3288982"/>
              <a:gd name="connsiteX6" fmla="*/ 2529667 w 2596899"/>
              <a:gd name="connsiteY6" fmla="*/ 1481926 h 3288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6899" h="3288982">
                <a:moveTo>
                  <a:pt x="2529667" y="1481926"/>
                </a:moveTo>
                <a:cubicBezTo>
                  <a:pt x="2957235" y="1263206"/>
                  <a:pt x="1223685" y="-20908"/>
                  <a:pt x="760135" y="259"/>
                </a:cubicBezTo>
                <a:cubicBezTo>
                  <a:pt x="296585" y="21426"/>
                  <a:pt x="53169" y="632436"/>
                  <a:pt x="2368" y="1304125"/>
                </a:cubicBezTo>
                <a:cubicBezTo>
                  <a:pt x="-39965" y="2390681"/>
                  <a:pt x="496962" y="3085652"/>
                  <a:pt x="662767" y="3255691"/>
                </a:cubicBezTo>
                <a:cubicBezTo>
                  <a:pt x="828572" y="3425730"/>
                  <a:pt x="226732" y="2918436"/>
                  <a:pt x="997198" y="2324358"/>
                </a:cubicBezTo>
                <a:cubicBezTo>
                  <a:pt x="1208864" y="2153615"/>
                  <a:pt x="1182760" y="2225582"/>
                  <a:pt x="1572934" y="1947593"/>
                </a:cubicBezTo>
                <a:cubicBezTo>
                  <a:pt x="2046361" y="1654082"/>
                  <a:pt x="2102099" y="1700646"/>
                  <a:pt x="2529667" y="1481926"/>
                </a:cubicBezTo>
                <a:close/>
              </a:path>
            </a:pathLst>
          </a:custGeom>
          <a:solidFill>
            <a:srgbClr val="B62DDB"/>
          </a:solidFill>
          <a:ln w="12700">
            <a:solidFill>
              <a:srgbClr val="ABAC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0285DEEC-8AE4-4D55-8B7D-E3BA45693283}"/>
              </a:ext>
            </a:extLst>
          </p:cNvPr>
          <p:cNvSpPr txBox="1"/>
          <p:nvPr/>
        </p:nvSpPr>
        <p:spPr>
          <a:xfrm rot="18980382">
            <a:off x="3914544" y="4159690"/>
            <a:ext cx="1186543"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NHIỆM VỤ</a:t>
            </a:r>
          </a:p>
        </p:txBody>
      </p:sp>
      <p:sp>
        <p:nvSpPr>
          <p:cNvPr id="23" name="TextBox 22">
            <a:extLst>
              <a:ext uri="{FF2B5EF4-FFF2-40B4-BE49-F238E27FC236}">
                <a16:creationId xmlns:a16="http://schemas.microsoft.com/office/drawing/2014/main" id="{39E1E220-0C7D-4AB4-8F3A-05D6B1FD78A1}"/>
              </a:ext>
            </a:extLst>
          </p:cNvPr>
          <p:cNvSpPr txBox="1"/>
          <p:nvPr/>
        </p:nvSpPr>
        <p:spPr>
          <a:xfrm rot="2610488">
            <a:off x="4453397" y="1497000"/>
            <a:ext cx="11753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MỤC TIÊU</a:t>
            </a:r>
          </a:p>
        </p:txBody>
      </p:sp>
      <p:sp>
        <p:nvSpPr>
          <p:cNvPr id="24" name="TextBox 23">
            <a:extLst>
              <a:ext uri="{FF2B5EF4-FFF2-40B4-BE49-F238E27FC236}">
                <a16:creationId xmlns:a16="http://schemas.microsoft.com/office/drawing/2014/main" id="{3A0AE27F-6537-4173-9BF1-9C4B6ADCFFC6}"/>
              </a:ext>
            </a:extLst>
          </p:cNvPr>
          <p:cNvSpPr txBox="1"/>
          <p:nvPr/>
        </p:nvSpPr>
        <p:spPr>
          <a:xfrm rot="19050842">
            <a:off x="6848456" y="1831436"/>
            <a:ext cx="126509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LÃNH ĐẠO</a:t>
            </a:r>
          </a:p>
        </p:txBody>
      </p:sp>
      <p:sp>
        <p:nvSpPr>
          <p:cNvPr id="25" name="TextBox 24">
            <a:extLst>
              <a:ext uri="{FF2B5EF4-FFF2-40B4-BE49-F238E27FC236}">
                <a16:creationId xmlns:a16="http://schemas.microsoft.com/office/drawing/2014/main" id="{78E4CF5A-6746-423A-81F9-5A4641C4B730}"/>
              </a:ext>
            </a:extLst>
          </p:cNvPr>
          <p:cNvSpPr txBox="1"/>
          <p:nvPr/>
        </p:nvSpPr>
        <p:spPr>
          <a:xfrm rot="2846380">
            <a:off x="6685839" y="4415052"/>
            <a:ext cx="10390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Ý NGHĨA</a:t>
            </a:r>
          </a:p>
        </p:txBody>
      </p:sp>
      <p:pic>
        <p:nvPicPr>
          <p:cNvPr id="26" name="Graphic 25" descr="Badge Heart outline">
            <a:extLst>
              <a:ext uri="{FF2B5EF4-FFF2-40B4-BE49-F238E27FC236}">
                <a16:creationId xmlns:a16="http://schemas.microsoft.com/office/drawing/2014/main" id="{530D8DA9-07AB-4CA3-B69B-DE1FCDD01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06828" y="348863"/>
            <a:ext cx="665221" cy="665221"/>
          </a:xfrm>
          <a:prstGeom prst="rect">
            <a:avLst/>
          </a:prstGeom>
        </p:spPr>
      </p:pic>
      <p:pic>
        <p:nvPicPr>
          <p:cNvPr id="27" name="Graphic 26" descr="Badge Heart outline">
            <a:extLst>
              <a:ext uri="{FF2B5EF4-FFF2-40B4-BE49-F238E27FC236}">
                <a16:creationId xmlns:a16="http://schemas.microsoft.com/office/drawing/2014/main" id="{1914C7D5-68F2-436F-871E-50774DF9A6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10970" y="2763779"/>
            <a:ext cx="665221" cy="665221"/>
          </a:xfrm>
          <a:prstGeom prst="rect">
            <a:avLst/>
          </a:prstGeom>
        </p:spPr>
      </p:pic>
      <p:pic>
        <p:nvPicPr>
          <p:cNvPr id="28" name="Graphic 27" descr="Badge Heart outline">
            <a:extLst>
              <a:ext uri="{FF2B5EF4-FFF2-40B4-BE49-F238E27FC236}">
                <a16:creationId xmlns:a16="http://schemas.microsoft.com/office/drawing/2014/main" id="{51E4A204-3B38-413E-B97F-9E051B1CF4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95859" y="5125505"/>
            <a:ext cx="665221" cy="665221"/>
          </a:xfrm>
          <a:prstGeom prst="rect">
            <a:avLst/>
          </a:prstGeom>
        </p:spPr>
      </p:pic>
      <p:sp>
        <p:nvSpPr>
          <p:cNvPr id="29" name="TextBox 28">
            <a:extLst>
              <a:ext uri="{FF2B5EF4-FFF2-40B4-BE49-F238E27FC236}">
                <a16:creationId xmlns:a16="http://schemas.microsoft.com/office/drawing/2014/main" id="{F9BA7CCE-3B35-4ED6-9F34-3C51FBE013FD}"/>
              </a:ext>
            </a:extLst>
          </p:cNvPr>
          <p:cNvSpPr txBox="1"/>
          <p:nvPr/>
        </p:nvSpPr>
        <p:spPr>
          <a:xfrm>
            <a:off x="3656571" y="2606129"/>
            <a:ext cx="18152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Lật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đổ</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chế</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độ</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phong</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kiến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TextBox 29">
            <a:extLst>
              <a:ext uri="{FF2B5EF4-FFF2-40B4-BE49-F238E27FC236}">
                <a16:creationId xmlns:a16="http://schemas.microsoft.com/office/drawing/2014/main" id="{954707E9-F228-4000-9A03-43313DD7189B}"/>
              </a:ext>
            </a:extLst>
          </p:cNvPr>
          <p:cNvSpPr txBox="1"/>
          <p:nvPr/>
        </p:nvSpPr>
        <p:spPr>
          <a:xfrm>
            <a:off x="5406039" y="995072"/>
            <a:ext cx="181528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Đưa</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giai</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cấp</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tư</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sản</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lên</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nắm</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quyền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1" name="TextBox 30">
            <a:extLst>
              <a:ext uri="{FF2B5EF4-FFF2-40B4-BE49-F238E27FC236}">
                <a16:creationId xmlns:a16="http://schemas.microsoft.com/office/drawing/2014/main" id="{9F9A5586-780D-43A5-B082-47965E77088A}"/>
              </a:ext>
            </a:extLst>
          </p:cNvPr>
          <p:cNvSpPr txBox="1"/>
          <p:nvPr/>
        </p:nvSpPr>
        <p:spPr>
          <a:xfrm rot="1737574">
            <a:off x="6919844" y="3241505"/>
            <a:ext cx="181528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Giai</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cấp</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tư</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sản</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và</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quý</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tộc</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mới</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a:extLst>
              <a:ext uri="{FF2B5EF4-FFF2-40B4-BE49-F238E27FC236}">
                <a16:creationId xmlns:a16="http://schemas.microsoft.com/office/drawing/2014/main" id="{AA8FE624-0B95-4B4B-9698-D76C96DA4768}"/>
              </a:ext>
            </a:extLst>
          </p:cNvPr>
          <p:cNvSpPr txBox="1"/>
          <p:nvPr/>
        </p:nvSpPr>
        <p:spPr>
          <a:xfrm>
            <a:off x="4872719" y="4292814"/>
            <a:ext cx="181528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Mở</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đường</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cho</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CNTB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phát</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triển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Oval 32">
            <a:extLst>
              <a:ext uri="{FF2B5EF4-FFF2-40B4-BE49-F238E27FC236}">
                <a16:creationId xmlns:a16="http://schemas.microsoft.com/office/drawing/2014/main" id="{6CF8ACA6-298F-4AFE-8FA2-491C5F1C9407}"/>
              </a:ext>
            </a:extLst>
          </p:cNvPr>
          <p:cNvSpPr/>
          <p:nvPr/>
        </p:nvSpPr>
        <p:spPr>
          <a:xfrm>
            <a:off x="2245737" y="5959315"/>
            <a:ext cx="7700526" cy="780613"/>
          </a:xfrm>
          <a:prstGeom prst="ellipse">
            <a:avLst/>
          </a:prstGeom>
          <a:solidFill>
            <a:srgbClr val="919296"/>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4F5C2961-F47C-472E-8861-93E69755A28E}"/>
              </a:ext>
            </a:extLst>
          </p:cNvPr>
          <p:cNvSpPr txBox="1"/>
          <p:nvPr/>
        </p:nvSpPr>
        <p:spPr>
          <a:xfrm>
            <a:off x="343783" y="105511"/>
            <a:ext cx="3123997" cy="369332"/>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CÁCH MẠNG TƯ SẢN ANH</a:t>
            </a:r>
          </a:p>
        </p:txBody>
      </p:sp>
      <p:sp>
        <p:nvSpPr>
          <p:cNvPr id="4" name="Oval 3">
            <a:extLst>
              <a:ext uri="{FF2B5EF4-FFF2-40B4-BE49-F238E27FC236}">
                <a16:creationId xmlns:a16="http://schemas.microsoft.com/office/drawing/2014/main" id="{9B44FEBC-3F5C-09D3-2892-DF3E4D86BD01}"/>
              </a:ext>
            </a:extLst>
          </p:cNvPr>
          <p:cNvSpPr/>
          <p:nvPr/>
        </p:nvSpPr>
        <p:spPr>
          <a:xfrm>
            <a:off x="5487084" y="2374387"/>
            <a:ext cx="1275901" cy="14045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CÁCH MẠNG TƯ SẢN ANH</a:t>
            </a:r>
          </a:p>
        </p:txBody>
      </p:sp>
      <p:pic>
        <p:nvPicPr>
          <p:cNvPr id="5" name="Picture 4">
            <a:extLst>
              <a:ext uri="{FF2B5EF4-FFF2-40B4-BE49-F238E27FC236}">
                <a16:creationId xmlns:a16="http://schemas.microsoft.com/office/drawing/2014/main" id="{D28FA4C5-92D5-3AE5-3710-3A67DDF37B94}"/>
              </a:ext>
            </a:extLst>
          </p:cNvPr>
          <p:cNvPicPr>
            <a:picLocks noChangeAspect="1"/>
          </p:cNvPicPr>
          <p:nvPr/>
        </p:nvPicPr>
        <p:blipFill>
          <a:blip r:embed="rId5"/>
          <a:stretch>
            <a:fillRect/>
          </a:stretch>
        </p:blipFill>
        <p:spPr>
          <a:xfrm>
            <a:off x="9295018" y="376871"/>
            <a:ext cx="2465660" cy="2129185"/>
          </a:xfrm>
          <a:prstGeom prst="rect">
            <a:avLst/>
          </a:prstGeom>
        </p:spPr>
      </p:pic>
    </p:spTree>
    <p:extLst>
      <p:ext uri="{BB962C8B-B14F-4D97-AF65-F5344CB8AC3E}">
        <p14:creationId xmlns:p14="http://schemas.microsoft.com/office/powerpoint/2010/main" val="30389025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circle(in)">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ircle(in)">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80B821-23C2-946A-D710-9CB6F758EED2}"/>
              </a:ext>
            </a:extLst>
          </p:cNvPr>
          <p:cNvSpPr/>
          <p:nvPr/>
        </p:nvSpPr>
        <p:spPr>
          <a:xfrm>
            <a:off x="305392" y="1444732"/>
            <a:ext cx="11581216" cy="1343327"/>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61048"/>
            <a:ext cx="10923510"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XVI, XVII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chung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ở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endParaRPr kumimoji="0" lang="vi-VN" sz="2800" b="1"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err="1">
                <a:solidFill>
                  <a:srgbClr val="3F3F3F"/>
                </a:solidFill>
                <a:latin typeface="Arial" panose="020B0604020202020204" pitchFamily="34" charset="0"/>
                <a:cs typeface="Arial" panose="020B0604020202020204" pitchFamily="34" charset="0"/>
              </a:rPr>
              <a:t>Hà</a:t>
            </a:r>
            <a:r>
              <a:rPr lang="en-US" sz="2600" dirty="0">
                <a:solidFill>
                  <a:srgbClr val="3F3F3F"/>
                </a:solidFill>
                <a:latin typeface="Arial" panose="020B0604020202020204" pitchFamily="34" charset="0"/>
                <a:cs typeface="Arial" panose="020B0604020202020204" pitchFamily="34" charset="0"/>
              </a:rPr>
              <a:t> Lan</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B6D417BE-0A06-F97A-5ED8-2D4C3BACD83D}"/>
              </a:ext>
            </a:extLst>
          </p:cNvPr>
          <p:cNvGrpSpPr/>
          <p:nvPr/>
        </p:nvGrpSpPr>
        <p:grpSpPr>
          <a:xfrm>
            <a:off x="305392" y="3233082"/>
            <a:ext cx="923334" cy="521520"/>
            <a:chOff x="305392" y="3233082"/>
            <a:chExt cx="923334" cy="521520"/>
          </a:xfrm>
        </p:grpSpPr>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8"/>
            <a:ext cx="5221033"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228725" y="5025464"/>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Mĩ</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F2FBC86C-F4A2-5732-3137-4AB9E0DDF5B8}"/>
              </a:ext>
            </a:extLst>
          </p:cNvPr>
          <p:cNvGrpSpPr/>
          <p:nvPr/>
        </p:nvGrpSpPr>
        <p:grpSpPr>
          <a:xfrm>
            <a:off x="305392" y="4709810"/>
            <a:ext cx="923334" cy="521520"/>
            <a:chOff x="305392" y="4709810"/>
            <a:chExt cx="923334" cy="521520"/>
          </a:xfrm>
        </p:grpSpPr>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70"/>
            <a:ext cx="5239326"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Pháp</a:t>
            </a:r>
            <a:endParaRPr kumimoji="0" lang="vi-VN"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82F51260-9BE3-6EEE-3BDE-703ED8AA7EAE}"/>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86272" y="5001720"/>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3F3F3F"/>
                </a:solidFill>
                <a:latin typeface="Arial" panose="020B0604020202020204" pitchFamily="34" charset="0"/>
                <a:ea typeface="Times New Roman" panose="02020603050405020304" pitchFamily="18" charset="0"/>
                <a:cs typeface="Arial" panose="020B0604020202020204" pitchFamily="34" charset="0"/>
              </a:rPr>
              <a:t>Anh</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D1D580EA-7C33-904C-4123-8BB6C8424BDA}"/>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714537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4415"/>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5665"/>
                                </p:stCondLst>
                                <p:childTnLst>
                                  <p:par>
                                    <p:cTn id="26" presetID="2" presetClass="entr" presetSubtype="2" fill="hold" grpId="0" nodeType="afterEffect" p14:presetBounceEnd="46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6000">
                                          <p:cBhvr additive="base">
                                            <p:cTn id="28" dur="1250" fill="hold"/>
                                            <p:tgtEl>
                                              <p:spTgt spid="185"/>
                                            </p:tgtEl>
                                            <p:attrNameLst>
                                              <p:attrName>ppt_x</p:attrName>
                                            </p:attrNameLst>
                                          </p:cBhvr>
                                          <p:tavLst>
                                            <p:tav tm="0">
                                              <p:val>
                                                <p:strVal val="1+#ppt_w/2"/>
                                              </p:val>
                                            </p:tav>
                                            <p:tav tm="100000">
                                              <p:val>
                                                <p:strVal val="#ppt_x"/>
                                              </p:val>
                                            </p:tav>
                                          </p:tavLst>
                                        </p:anim>
                                        <p:anim calcmode="lin" valueType="num" p14:bounceEnd="46000">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6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6000">
                                          <p:cBhvr additive="base">
                                            <p:cTn id="32" dur="1250" fill="hold"/>
                                            <p:tgtEl>
                                              <p:spTgt spid="186"/>
                                            </p:tgtEl>
                                            <p:attrNameLst>
                                              <p:attrName>ppt_x</p:attrName>
                                            </p:attrNameLst>
                                          </p:cBhvr>
                                          <p:tavLst>
                                            <p:tav tm="0">
                                              <p:val>
                                                <p:strVal val="1+#ppt_w/2"/>
                                              </p:val>
                                            </p:tav>
                                            <p:tav tm="100000">
                                              <p:val>
                                                <p:strVal val="#ppt_x"/>
                                              </p:val>
                                            </p:tav>
                                          </p:tavLst>
                                        </p:anim>
                                        <p:anim calcmode="lin" valueType="num" p14:bounceEnd="46000">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6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6000">
                                          <p:cBhvr additive="base">
                                            <p:cTn id="36" dur="1250" fill="hold"/>
                                            <p:tgtEl>
                                              <p:spTgt spid="188"/>
                                            </p:tgtEl>
                                            <p:attrNameLst>
                                              <p:attrName>ppt_x</p:attrName>
                                            </p:attrNameLst>
                                          </p:cBhvr>
                                          <p:tavLst>
                                            <p:tav tm="0">
                                              <p:val>
                                                <p:strVal val="1+#ppt_w/2"/>
                                              </p:val>
                                            </p:tav>
                                            <p:tav tm="100000">
                                              <p:val>
                                                <p:strVal val="#ppt_x"/>
                                              </p:val>
                                            </p:tav>
                                          </p:tavLst>
                                        </p:anim>
                                        <p:anim calcmode="lin" valueType="num" p14:bounceEnd="46000">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6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6000">
                                          <p:cBhvr additive="base">
                                            <p:cTn id="40" dur="125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6915"/>
                                </p:stCondLst>
                                <p:childTnLst>
                                  <p:par>
                                    <p:cTn id="43" presetID="2" presetClass="entr" presetSubtype="8" fill="hold" grpId="0" nodeType="afterEffect" p14:presetBounceEnd="40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0000">
                                          <p:cBhvr additive="base">
                                            <p:cTn id="45" dur="1250" fill="hold"/>
                                            <p:tgtEl>
                                              <p:spTgt spid="135"/>
                                            </p:tgtEl>
                                            <p:attrNameLst>
                                              <p:attrName>ppt_x</p:attrName>
                                            </p:attrNameLst>
                                          </p:cBhvr>
                                          <p:tavLst>
                                            <p:tav tm="0">
                                              <p:val>
                                                <p:strVal val="0-#ppt_w/2"/>
                                              </p:val>
                                            </p:tav>
                                            <p:tav tm="100000">
                                              <p:val>
                                                <p:strVal val="#ppt_x"/>
                                              </p:val>
                                            </p:tav>
                                          </p:tavLst>
                                        </p:anim>
                                        <p:anim calcmode="lin" valueType="num" p14:bounceEnd="40000">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0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0000">
                                          <p:cBhvr additive="base">
                                            <p:cTn id="49" dur="1250" fill="hold"/>
                                            <p:tgtEl>
                                              <p:spTgt spid="136"/>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0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0000">
                                          <p:cBhvr additive="base">
                                            <p:cTn id="53" dur="1250" fill="hold"/>
                                            <p:tgtEl>
                                              <p:spTgt spid="138"/>
                                            </p:tgtEl>
                                            <p:attrNameLst>
                                              <p:attrName>ppt_x</p:attrName>
                                            </p:attrNameLst>
                                          </p:cBhvr>
                                          <p:tavLst>
                                            <p:tav tm="0">
                                              <p:val>
                                                <p:strVal val="0-#ppt_w/2"/>
                                              </p:val>
                                            </p:tav>
                                            <p:tav tm="100000">
                                              <p:val>
                                                <p:strVal val="#ppt_x"/>
                                              </p:val>
                                            </p:tav>
                                          </p:tavLst>
                                        </p:anim>
                                        <p:anim calcmode="lin" valueType="num" p14:bounceEnd="40000">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8165"/>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25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25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25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50000">
                                          <p:cBhvr additive="base">
                                            <p:cTn id="74" dur="125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4415"/>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5665"/>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250" fill="hold"/>
                                            <p:tgtEl>
                                              <p:spTgt spid="185"/>
                                            </p:tgtEl>
                                            <p:attrNameLst>
                                              <p:attrName>ppt_x</p:attrName>
                                            </p:attrNameLst>
                                          </p:cBhvr>
                                          <p:tavLst>
                                            <p:tav tm="0">
                                              <p:val>
                                                <p:strVal val="1+#ppt_w/2"/>
                                              </p:val>
                                            </p:tav>
                                            <p:tav tm="100000">
                                              <p:val>
                                                <p:strVal val="#ppt_x"/>
                                              </p:val>
                                            </p:tav>
                                          </p:tavLst>
                                        </p:anim>
                                        <p:anim calcmode="lin" valueType="num">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250" fill="hold"/>
                                            <p:tgtEl>
                                              <p:spTgt spid="186"/>
                                            </p:tgtEl>
                                            <p:attrNameLst>
                                              <p:attrName>ppt_x</p:attrName>
                                            </p:attrNameLst>
                                          </p:cBhvr>
                                          <p:tavLst>
                                            <p:tav tm="0">
                                              <p:val>
                                                <p:strVal val="1+#ppt_w/2"/>
                                              </p:val>
                                            </p:tav>
                                            <p:tav tm="100000">
                                              <p:val>
                                                <p:strVal val="#ppt_x"/>
                                              </p:val>
                                            </p:tav>
                                          </p:tavLst>
                                        </p:anim>
                                        <p:anim calcmode="lin" valueType="num">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250" fill="hold"/>
                                            <p:tgtEl>
                                              <p:spTgt spid="188"/>
                                            </p:tgtEl>
                                            <p:attrNameLst>
                                              <p:attrName>ppt_x</p:attrName>
                                            </p:attrNameLst>
                                          </p:cBhvr>
                                          <p:tavLst>
                                            <p:tav tm="0">
                                              <p:val>
                                                <p:strVal val="1+#ppt_w/2"/>
                                              </p:val>
                                            </p:tav>
                                            <p:tav tm="100000">
                                              <p:val>
                                                <p:strVal val="#ppt_x"/>
                                              </p:val>
                                            </p:tav>
                                          </p:tavLst>
                                        </p:anim>
                                        <p:anim calcmode="lin" valueType="num">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250" fill="hold"/>
                                            <p:tgtEl>
                                              <p:spTgt spid="10"/>
                                            </p:tgtEl>
                                            <p:attrNameLst>
                                              <p:attrName>ppt_x</p:attrName>
                                            </p:attrNameLst>
                                          </p:cBhvr>
                                          <p:tavLst>
                                            <p:tav tm="0">
                                              <p:val>
                                                <p:strVal val="1+#ppt_w/2"/>
                                              </p:val>
                                            </p:tav>
                                            <p:tav tm="100000">
                                              <p:val>
                                                <p:strVal val="#ppt_x"/>
                                              </p:val>
                                            </p:tav>
                                          </p:tavLst>
                                        </p:anim>
                                        <p:anim calcmode="lin" valueType="num">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6915"/>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250" fill="hold"/>
                                            <p:tgtEl>
                                              <p:spTgt spid="135"/>
                                            </p:tgtEl>
                                            <p:attrNameLst>
                                              <p:attrName>ppt_x</p:attrName>
                                            </p:attrNameLst>
                                          </p:cBhvr>
                                          <p:tavLst>
                                            <p:tav tm="0">
                                              <p:val>
                                                <p:strVal val="0-#ppt_w/2"/>
                                              </p:val>
                                            </p:tav>
                                            <p:tav tm="100000">
                                              <p:val>
                                                <p:strVal val="#ppt_x"/>
                                              </p:val>
                                            </p:tav>
                                          </p:tavLst>
                                        </p:anim>
                                        <p:anim calcmode="lin" valueType="num">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250" fill="hold"/>
                                            <p:tgtEl>
                                              <p:spTgt spid="136"/>
                                            </p:tgtEl>
                                            <p:attrNameLst>
                                              <p:attrName>ppt_x</p:attrName>
                                            </p:attrNameLst>
                                          </p:cBhvr>
                                          <p:tavLst>
                                            <p:tav tm="0">
                                              <p:val>
                                                <p:strVal val="0-#ppt_w/2"/>
                                              </p:val>
                                            </p:tav>
                                            <p:tav tm="100000">
                                              <p:val>
                                                <p:strVal val="#ppt_x"/>
                                              </p:val>
                                            </p:tav>
                                          </p:tavLst>
                                        </p:anim>
                                        <p:anim calcmode="lin" valueType="num">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250" fill="hold"/>
                                            <p:tgtEl>
                                              <p:spTgt spid="138"/>
                                            </p:tgtEl>
                                            <p:attrNameLst>
                                              <p:attrName>ppt_x</p:attrName>
                                            </p:attrNameLst>
                                          </p:cBhvr>
                                          <p:tavLst>
                                            <p:tav tm="0">
                                              <p:val>
                                                <p:strVal val="0-#ppt_w/2"/>
                                              </p:val>
                                            </p:tav>
                                            <p:tav tm="100000">
                                              <p:val>
                                                <p:strVal val="#ppt_x"/>
                                              </p:val>
                                            </p:tav>
                                          </p:tavLst>
                                        </p:anim>
                                        <p:anim calcmode="lin" valueType="num">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250" fill="hold"/>
                                            <p:tgtEl>
                                              <p:spTgt spid="13"/>
                                            </p:tgtEl>
                                            <p:attrNameLst>
                                              <p:attrName>ppt_x</p:attrName>
                                            </p:attrNameLst>
                                          </p:cBhvr>
                                          <p:tavLst>
                                            <p:tav tm="0">
                                              <p:val>
                                                <p:strVal val="0-#ppt_w/2"/>
                                              </p:val>
                                            </p:tav>
                                            <p:tav tm="100000">
                                              <p:val>
                                                <p:strVal val="#ppt_x"/>
                                              </p:val>
                                            </p:tav>
                                          </p:tavLst>
                                        </p:anim>
                                        <p:anim calcmode="lin" valueType="num">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8165"/>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250" fill="hold"/>
                                            <p:tgtEl>
                                              <p:spTgt spid="144"/>
                                            </p:tgtEl>
                                            <p:attrNameLst>
                                              <p:attrName>ppt_x</p:attrName>
                                            </p:attrNameLst>
                                          </p:cBhvr>
                                          <p:tavLst>
                                            <p:tav tm="0">
                                              <p:val>
                                                <p:strVal val="1+#ppt_w/2"/>
                                              </p:val>
                                            </p:tav>
                                            <p:tav tm="100000">
                                              <p:val>
                                                <p:strVal val="#ppt_x"/>
                                              </p:val>
                                            </p:tav>
                                          </p:tavLst>
                                        </p:anim>
                                        <p:anim calcmode="lin" valueType="num">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250" fill="hold"/>
                                            <p:tgtEl>
                                              <p:spTgt spid="181"/>
                                            </p:tgtEl>
                                            <p:attrNameLst>
                                              <p:attrName>ppt_x</p:attrName>
                                            </p:attrNameLst>
                                          </p:cBhvr>
                                          <p:tavLst>
                                            <p:tav tm="0">
                                              <p:val>
                                                <p:strVal val="1+#ppt_w/2"/>
                                              </p:val>
                                            </p:tav>
                                            <p:tav tm="100000">
                                              <p:val>
                                                <p:strVal val="#ppt_x"/>
                                              </p:val>
                                            </p:tav>
                                          </p:tavLst>
                                        </p:anim>
                                        <p:anim calcmode="lin" valueType="num">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250" fill="hold"/>
                                            <p:tgtEl>
                                              <p:spTgt spid="183"/>
                                            </p:tgtEl>
                                            <p:attrNameLst>
                                              <p:attrName>ppt_x</p:attrName>
                                            </p:attrNameLst>
                                          </p:cBhvr>
                                          <p:tavLst>
                                            <p:tav tm="0">
                                              <p:val>
                                                <p:strVal val="1+#ppt_w/2"/>
                                              </p:val>
                                            </p:tav>
                                            <p:tav tm="100000">
                                              <p:val>
                                                <p:strVal val="#ppt_x"/>
                                              </p:val>
                                            </p:tav>
                                          </p:tavLst>
                                        </p:anim>
                                        <p:anim calcmode="lin" valueType="num">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250" fill="hold"/>
                                            <p:tgtEl>
                                              <p:spTgt spid="11"/>
                                            </p:tgtEl>
                                            <p:attrNameLst>
                                              <p:attrName>ppt_x</p:attrName>
                                            </p:attrNameLst>
                                          </p:cBhvr>
                                          <p:tavLst>
                                            <p:tav tm="0">
                                              <p:val>
                                                <p:strVal val="1+#ppt_w/2"/>
                                              </p:val>
                                            </p:tav>
                                            <p:tav tm="100000">
                                              <p:val>
                                                <p:strVal val="#ppt_x"/>
                                              </p:val>
                                            </p:tav>
                                          </p:tavLst>
                                        </p:anim>
                                        <p:anim calcmode="lin" valueType="num">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45C7D1-6E16-7C88-AF41-55E669D0D91A}"/>
              </a:ext>
            </a:extLst>
          </p:cNvPr>
          <p:cNvPicPr>
            <a:picLocks noChangeAspect="1"/>
          </p:cNvPicPr>
          <p:nvPr/>
        </p:nvPicPr>
        <p:blipFill>
          <a:blip r:embed="rId2"/>
          <a:stretch>
            <a:fillRect/>
          </a:stretch>
        </p:blipFill>
        <p:spPr>
          <a:xfrm rot="5400000">
            <a:off x="2666996" y="-2666995"/>
            <a:ext cx="6857999" cy="12191998"/>
          </a:xfrm>
          <a:prstGeom prst="rect">
            <a:avLst/>
          </a:prstGeom>
        </p:spPr>
      </p:pic>
      <p:sp>
        <p:nvSpPr>
          <p:cNvPr id="10" name="TextBox 9">
            <a:extLst>
              <a:ext uri="{FF2B5EF4-FFF2-40B4-BE49-F238E27FC236}">
                <a16:creationId xmlns:a16="http://schemas.microsoft.com/office/drawing/2014/main" id="{531EC948-A55F-6DDD-667F-902CB1A8C583}"/>
              </a:ext>
            </a:extLst>
          </p:cNvPr>
          <p:cNvSpPr txBox="1"/>
          <p:nvPr/>
        </p:nvSpPr>
        <p:spPr>
          <a:xfrm>
            <a:off x="1483360" y="2484495"/>
            <a:ext cx="9814560" cy="1569660"/>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BÀI 1. CÁCH MẠNG TƯ SẢN ANH VÀ CHIẾN TRANH GIÀNH ĐỘC LẬP CỦA 13 THUỘC ĐỊA ANH Ở BẮC MĨ</a:t>
            </a:r>
          </a:p>
        </p:txBody>
      </p:sp>
      <p:sp>
        <p:nvSpPr>
          <p:cNvPr id="11" name="TextBox 10">
            <a:extLst>
              <a:ext uri="{FF2B5EF4-FFF2-40B4-BE49-F238E27FC236}">
                <a16:creationId xmlns:a16="http://schemas.microsoft.com/office/drawing/2014/main" id="{0F635C69-47AA-4AC1-3C49-44E766FD72C4}"/>
              </a:ext>
            </a:extLst>
          </p:cNvPr>
          <p:cNvSpPr txBox="1"/>
          <p:nvPr/>
        </p:nvSpPr>
        <p:spPr>
          <a:xfrm>
            <a:off x="1188715" y="665538"/>
            <a:ext cx="9814560" cy="1569660"/>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CHƯƠNG I. CHÂU ÂU VÀ BẮC MỸ TỪ NỬA SAU THẾ KỈ XVI ĐẾN THẾ KỈ XVIII</a:t>
            </a:r>
          </a:p>
          <a:p>
            <a:endParaRPr lang="en-US" sz="3200" dirty="0"/>
          </a:p>
        </p:txBody>
      </p:sp>
    </p:spTree>
    <p:extLst>
      <p:ext uri="{BB962C8B-B14F-4D97-AF65-F5344CB8AC3E}">
        <p14:creationId xmlns:p14="http://schemas.microsoft.com/office/powerpoint/2010/main" val="2914251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circle(in)">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D8474505-CAE2-C8C7-4E9F-6376CDC24AB3}"/>
              </a:ext>
            </a:extLst>
          </p:cNvPr>
          <p:cNvSpPr/>
          <p:nvPr/>
        </p:nvSpPr>
        <p:spPr>
          <a:xfrm>
            <a:off x="305392" y="1444733"/>
            <a:ext cx="11581216" cy="1034308"/>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11011"/>
            <a:ext cx="109235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kỉ</a:t>
            </a:r>
            <a:r>
              <a:rPr lang="en-US" sz="2800" b="1" dirty="0">
                <a:latin typeface="Times New Roman" panose="02020603050405020304" pitchFamily="18" charset="0"/>
                <a:cs typeface="Times New Roman" panose="02020603050405020304" pitchFamily="18" charset="0"/>
              </a:rPr>
              <a:t> XVI,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nổi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nhất</a:t>
            </a:r>
            <a:r>
              <a:rPr lang="en-US" sz="2800" b="1" dirty="0">
                <a:latin typeface="Times New Roman" panose="02020603050405020304" pitchFamily="18" charset="0"/>
                <a:cs typeface="Times New Roman" panose="02020603050405020304" pitchFamily="18" charset="0"/>
              </a:rPr>
              <a:t> ở Anh? </a:t>
            </a: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192514" y="3530624"/>
            <a:ext cx="4494188" cy="523220"/>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8"/>
            <a:ext cx="5221033"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228725" y="5025464"/>
            <a:ext cx="4478497"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len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dạ</a:t>
            </a:r>
            <a:r>
              <a:rPr lang="en-US" sz="2800" b="1" dirty="0">
                <a:latin typeface="Times New Roman" panose="02020603050405020304" pitchFamily="18" charset="0"/>
                <a:cs typeface="Times New Roman" panose="02020603050405020304" pitchFamily="18" charset="0"/>
              </a:rPr>
              <a:t>. </a:t>
            </a:r>
          </a:p>
        </p:txBody>
      </p:sp>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70"/>
            <a:ext cx="5239326"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469084" y="3557788"/>
            <a:ext cx="4494189"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nghiệp</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endParaRPr kumimoji="0" lang="vi-VN" sz="28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75E75B31-1315-0D45-F028-CE59AAB7CA0A}"/>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F5AF19"/>
              </a:gs>
              <a:gs pos="100000">
                <a:srgbClr val="F1271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F5AF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99731" y="5006751"/>
            <a:ext cx="4477001"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296AC926-20F0-41A4-448F-888208D48F0E}"/>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F5AF19"/>
                </a:gs>
                <a:gs pos="100000">
                  <a:srgbClr val="F12711"/>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F12711"/>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1944787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390"/>
                                </p:stCondLst>
                                <p:childTnLst>
                                  <p:par>
                                    <p:cTn id="9" presetID="2" presetClass="entr" presetSubtype="8" fill="hold" grpId="0" nodeType="afterEffect" p14:presetBounceEnd="38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8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8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8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8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8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8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8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8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38000">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14:bounceEnd="38000">
                                          <p:cBhvr additive="base">
                                            <p:cTn id="23" dur="1250" fill="hold"/>
                                            <p:tgtEl>
                                              <p:spTgt spid="128"/>
                                            </p:tgtEl>
                                            <p:attrNameLst>
                                              <p:attrName>ppt_x</p:attrName>
                                            </p:attrNameLst>
                                          </p:cBhvr>
                                          <p:tavLst>
                                            <p:tav tm="0">
                                              <p:val>
                                                <p:strVal val="0-#ppt_w/2"/>
                                              </p:val>
                                            </p:tav>
                                            <p:tav tm="100000">
                                              <p:val>
                                                <p:strVal val="#ppt_x"/>
                                              </p:val>
                                            </p:tav>
                                          </p:tavLst>
                                        </p:anim>
                                        <p:anim calcmode="lin" valueType="num" p14:bounceEnd="38000">
                                          <p:cBhvr additive="base">
                                            <p:cTn id="24" dur="125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38000">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14:bounceEnd="38000">
                                          <p:cBhvr additive="base">
                                            <p:cTn id="27" dur="1250" fill="hold"/>
                                            <p:tgtEl>
                                              <p:spTgt spid="21"/>
                                            </p:tgtEl>
                                            <p:attrNameLst>
                                              <p:attrName>ppt_x</p:attrName>
                                            </p:attrNameLst>
                                          </p:cBhvr>
                                          <p:tavLst>
                                            <p:tav tm="0">
                                              <p:val>
                                                <p:strVal val="0-#ppt_w/2"/>
                                              </p:val>
                                            </p:tav>
                                            <p:tav tm="100000">
                                              <p:val>
                                                <p:strVal val="#ppt_x"/>
                                              </p:val>
                                            </p:tav>
                                          </p:tavLst>
                                        </p:anim>
                                        <p:anim calcmode="lin" valueType="num" p14:bounceEnd="38000">
                                          <p:cBhvr additive="base">
                                            <p:cTn id="28" dur="125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3640"/>
                                </p:stCondLst>
                                <p:childTnLst>
                                  <p:par>
                                    <p:cTn id="30" presetID="2" presetClass="entr" presetSubtype="2" fill="hold" grpId="0" nodeType="afterEffect" p14:presetBounceEnd="44000">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14:bounceEnd="44000">
                                          <p:cBhvr additive="base">
                                            <p:cTn id="32" dur="1250" fill="hold"/>
                                            <p:tgtEl>
                                              <p:spTgt spid="185"/>
                                            </p:tgtEl>
                                            <p:attrNameLst>
                                              <p:attrName>ppt_x</p:attrName>
                                            </p:attrNameLst>
                                          </p:cBhvr>
                                          <p:tavLst>
                                            <p:tav tm="0">
                                              <p:val>
                                                <p:strVal val="1+#ppt_w/2"/>
                                              </p:val>
                                            </p:tav>
                                            <p:tav tm="100000">
                                              <p:val>
                                                <p:strVal val="#ppt_x"/>
                                              </p:val>
                                            </p:tav>
                                          </p:tavLst>
                                        </p:anim>
                                        <p:anim calcmode="lin" valueType="num" p14:bounceEnd="44000">
                                          <p:cBhvr additive="base">
                                            <p:cTn id="33" dur="1250" fill="hold"/>
                                            <p:tgtEl>
                                              <p:spTgt spid="18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4000">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14:bounceEnd="44000">
                                          <p:cBhvr additive="base">
                                            <p:cTn id="36" dur="1250" fill="hold"/>
                                            <p:tgtEl>
                                              <p:spTgt spid="186"/>
                                            </p:tgtEl>
                                            <p:attrNameLst>
                                              <p:attrName>ppt_x</p:attrName>
                                            </p:attrNameLst>
                                          </p:cBhvr>
                                          <p:tavLst>
                                            <p:tav tm="0">
                                              <p:val>
                                                <p:strVal val="1+#ppt_w/2"/>
                                              </p:val>
                                            </p:tav>
                                            <p:tav tm="100000">
                                              <p:val>
                                                <p:strVal val="#ppt_x"/>
                                              </p:val>
                                            </p:tav>
                                          </p:tavLst>
                                        </p:anim>
                                        <p:anim calcmode="lin" valueType="num" p14:bounceEnd="44000">
                                          <p:cBhvr additive="base">
                                            <p:cTn id="37" dur="1250" fill="hold"/>
                                            <p:tgtEl>
                                              <p:spTgt spid="18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14:presetBounceEnd="44000">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14:bounceEnd="44000">
                                          <p:cBhvr additive="base">
                                            <p:cTn id="40" dur="1250" fill="hold"/>
                                            <p:tgtEl>
                                              <p:spTgt spid="188"/>
                                            </p:tgtEl>
                                            <p:attrNameLst>
                                              <p:attrName>ppt_x</p:attrName>
                                            </p:attrNameLst>
                                          </p:cBhvr>
                                          <p:tavLst>
                                            <p:tav tm="0">
                                              <p:val>
                                                <p:strVal val="1+#ppt_w/2"/>
                                              </p:val>
                                            </p:tav>
                                            <p:tav tm="100000">
                                              <p:val>
                                                <p:strVal val="#ppt_x"/>
                                              </p:val>
                                            </p:tav>
                                          </p:tavLst>
                                        </p:anim>
                                        <p:anim calcmode="lin" valueType="num" p14:bounceEnd="44000">
                                          <p:cBhvr additive="base">
                                            <p:cTn id="41" dur="1250" fill="hold"/>
                                            <p:tgtEl>
                                              <p:spTgt spid="18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14:presetBounceEnd="44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44000">
                                          <p:cBhvr additive="base">
                                            <p:cTn id="44" dur="1250" fill="hold"/>
                                            <p:tgtEl>
                                              <p:spTgt spid="10"/>
                                            </p:tgtEl>
                                            <p:attrNameLst>
                                              <p:attrName>ppt_x</p:attrName>
                                            </p:attrNameLst>
                                          </p:cBhvr>
                                          <p:tavLst>
                                            <p:tav tm="0">
                                              <p:val>
                                                <p:strVal val="1+#ppt_w/2"/>
                                              </p:val>
                                            </p:tav>
                                            <p:tav tm="100000">
                                              <p:val>
                                                <p:strVal val="#ppt_x"/>
                                              </p:val>
                                            </p:tav>
                                          </p:tavLst>
                                        </p:anim>
                                        <p:anim calcmode="lin" valueType="num" p14:bounceEnd="44000">
                                          <p:cBhvr additive="base">
                                            <p:cTn id="45" dur="125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4890"/>
                                </p:stCondLst>
                                <p:childTnLst>
                                  <p:par>
                                    <p:cTn id="47" presetID="2" presetClass="entr" presetSubtype="8" fill="hold" grpId="0" nodeType="afterEffect" p14:presetBounceEnd="39000">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14:bounceEnd="39000">
                                          <p:cBhvr additive="base">
                                            <p:cTn id="49" dur="1000" fill="hold"/>
                                            <p:tgtEl>
                                              <p:spTgt spid="135"/>
                                            </p:tgtEl>
                                            <p:attrNameLst>
                                              <p:attrName>ppt_x</p:attrName>
                                            </p:attrNameLst>
                                          </p:cBhvr>
                                          <p:tavLst>
                                            <p:tav tm="0">
                                              <p:val>
                                                <p:strVal val="0-#ppt_w/2"/>
                                              </p:val>
                                            </p:tav>
                                            <p:tav tm="100000">
                                              <p:val>
                                                <p:strVal val="#ppt_x"/>
                                              </p:val>
                                            </p:tav>
                                          </p:tavLst>
                                        </p:anim>
                                        <p:anim calcmode="lin" valueType="num" p14:bounceEnd="39000">
                                          <p:cBhvr additive="base">
                                            <p:cTn id="50" dur="1000" fill="hold"/>
                                            <p:tgtEl>
                                              <p:spTgt spid="13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39000">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14:bounceEnd="39000">
                                          <p:cBhvr additive="base">
                                            <p:cTn id="53" dur="1000" fill="hold"/>
                                            <p:tgtEl>
                                              <p:spTgt spid="136"/>
                                            </p:tgtEl>
                                            <p:attrNameLst>
                                              <p:attrName>ppt_x</p:attrName>
                                            </p:attrNameLst>
                                          </p:cBhvr>
                                          <p:tavLst>
                                            <p:tav tm="0">
                                              <p:val>
                                                <p:strVal val="0-#ppt_w/2"/>
                                              </p:val>
                                            </p:tav>
                                            <p:tav tm="100000">
                                              <p:val>
                                                <p:strVal val="#ppt_x"/>
                                              </p:val>
                                            </p:tav>
                                          </p:tavLst>
                                        </p:anim>
                                        <p:anim calcmode="lin" valueType="num" p14:bounceEnd="39000">
                                          <p:cBhvr additive="base">
                                            <p:cTn id="54" dur="1000" fill="hold"/>
                                            <p:tgtEl>
                                              <p:spTgt spid="1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14:presetBounceEnd="39000">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14:bounceEnd="39000">
                                          <p:cBhvr additive="base">
                                            <p:cTn id="57" dur="1000" fill="hold"/>
                                            <p:tgtEl>
                                              <p:spTgt spid="138"/>
                                            </p:tgtEl>
                                            <p:attrNameLst>
                                              <p:attrName>ppt_x</p:attrName>
                                            </p:attrNameLst>
                                          </p:cBhvr>
                                          <p:tavLst>
                                            <p:tav tm="0">
                                              <p:val>
                                                <p:strVal val="0-#ppt_w/2"/>
                                              </p:val>
                                            </p:tav>
                                            <p:tav tm="100000">
                                              <p:val>
                                                <p:strVal val="#ppt_x"/>
                                              </p:val>
                                            </p:tav>
                                          </p:tavLst>
                                        </p:anim>
                                        <p:anim calcmode="lin" valueType="num" p14:bounceEnd="39000">
                                          <p:cBhvr additive="base">
                                            <p:cTn id="58" dur="1000" fill="hold"/>
                                            <p:tgtEl>
                                              <p:spTgt spid="138"/>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14:presetBounceEnd="39000">
                                      <p:stCondLst>
                                        <p:cond delay="0"/>
                                      </p:stCondLst>
                                      <p:childTnLst>
                                        <p:set>
                                          <p:cBhvr>
                                            <p:cTn id="60" dur="1" fill="hold">
                                              <p:stCondLst>
                                                <p:cond delay="0"/>
                                              </p:stCondLst>
                                            </p:cTn>
                                            <p:tgtEl>
                                              <p:spTgt spid="137"/>
                                            </p:tgtEl>
                                            <p:attrNameLst>
                                              <p:attrName>style.visibility</p:attrName>
                                            </p:attrNameLst>
                                          </p:cBhvr>
                                          <p:to>
                                            <p:strVal val="visible"/>
                                          </p:to>
                                        </p:set>
                                        <p:anim calcmode="lin" valueType="num" p14:bounceEnd="39000">
                                          <p:cBhvr additive="base">
                                            <p:cTn id="61" dur="1000" fill="hold"/>
                                            <p:tgtEl>
                                              <p:spTgt spid="137"/>
                                            </p:tgtEl>
                                            <p:attrNameLst>
                                              <p:attrName>ppt_x</p:attrName>
                                            </p:attrNameLst>
                                          </p:cBhvr>
                                          <p:tavLst>
                                            <p:tav tm="0">
                                              <p:val>
                                                <p:strVal val="0-#ppt_w/2"/>
                                              </p:val>
                                            </p:tav>
                                            <p:tav tm="100000">
                                              <p:val>
                                                <p:strVal val="#ppt_x"/>
                                              </p:val>
                                            </p:tav>
                                          </p:tavLst>
                                        </p:anim>
                                        <p:anim calcmode="lin" valueType="num" p14:bounceEnd="39000">
                                          <p:cBhvr additive="base">
                                            <p:cTn id="62" dur="1000" fill="hold"/>
                                            <p:tgtEl>
                                              <p:spTgt spid="13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39000">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14:bounceEnd="39000">
                                          <p:cBhvr additive="base">
                                            <p:cTn id="65" dur="1000" fill="hold"/>
                                            <p:tgtEl>
                                              <p:spTgt spid="139"/>
                                            </p:tgtEl>
                                            <p:attrNameLst>
                                              <p:attrName>ppt_x</p:attrName>
                                            </p:attrNameLst>
                                          </p:cBhvr>
                                          <p:tavLst>
                                            <p:tav tm="0">
                                              <p:val>
                                                <p:strVal val="0-#ppt_w/2"/>
                                              </p:val>
                                            </p:tav>
                                            <p:tav tm="100000">
                                              <p:val>
                                                <p:strVal val="#ppt_x"/>
                                              </p:val>
                                            </p:tav>
                                          </p:tavLst>
                                        </p:anim>
                                        <p:anim calcmode="lin" valueType="num" p14:bounceEnd="39000">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5890"/>
                                </p:stCondLst>
                                <p:childTnLst>
                                  <p:par>
                                    <p:cTn id="68" presetID="2" presetClass="entr" presetSubtype="2" fill="hold" grpId="0" nodeType="afterEffect" p14:presetBounceEnd="40000">
                                      <p:stCondLst>
                                        <p:cond delay="0"/>
                                      </p:stCondLst>
                                      <p:childTnLst>
                                        <p:set>
                                          <p:cBhvr>
                                            <p:cTn id="69" dur="1" fill="hold">
                                              <p:stCondLst>
                                                <p:cond delay="0"/>
                                              </p:stCondLst>
                                            </p:cTn>
                                            <p:tgtEl>
                                              <p:spTgt spid="144"/>
                                            </p:tgtEl>
                                            <p:attrNameLst>
                                              <p:attrName>style.visibility</p:attrName>
                                            </p:attrNameLst>
                                          </p:cBhvr>
                                          <p:to>
                                            <p:strVal val="visible"/>
                                          </p:to>
                                        </p:set>
                                        <p:anim calcmode="lin" valueType="num" p14:bounceEnd="40000">
                                          <p:cBhvr additive="base">
                                            <p:cTn id="70" dur="1250" fill="hold"/>
                                            <p:tgtEl>
                                              <p:spTgt spid="144"/>
                                            </p:tgtEl>
                                            <p:attrNameLst>
                                              <p:attrName>ppt_x</p:attrName>
                                            </p:attrNameLst>
                                          </p:cBhvr>
                                          <p:tavLst>
                                            <p:tav tm="0">
                                              <p:val>
                                                <p:strVal val="1+#ppt_w/2"/>
                                              </p:val>
                                            </p:tav>
                                            <p:tav tm="100000">
                                              <p:val>
                                                <p:strVal val="#ppt_x"/>
                                              </p:val>
                                            </p:tav>
                                          </p:tavLst>
                                        </p:anim>
                                        <p:anim calcmode="lin" valueType="num" p14:bounceEnd="40000">
                                          <p:cBhvr additive="base">
                                            <p:cTn id="71" dur="1250" fill="hold"/>
                                            <p:tgtEl>
                                              <p:spTgt spid="14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14:presetBounceEnd="40000">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14:bounceEnd="40000">
                                          <p:cBhvr additive="base">
                                            <p:cTn id="74" dur="1250" fill="hold"/>
                                            <p:tgtEl>
                                              <p:spTgt spid="181"/>
                                            </p:tgtEl>
                                            <p:attrNameLst>
                                              <p:attrName>ppt_x</p:attrName>
                                            </p:attrNameLst>
                                          </p:cBhvr>
                                          <p:tavLst>
                                            <p:tav tm="0">
                                              <p:val>
                                                <p:strVal val="1+#ppt_w/2"/>
                                              </p:val>
                                            </p:tav>
                                            <p:tav tm="100000">
                                              <p:val>
                                                <p:strVal val="#ppt_x"/>
                                              </p:val>
                                            </p:tav>
                                          </p:tavLst>
                                        </p:anim>
                                        <p:anim calcmode="lin" valueType="num" p14:bounceEnd="40000">
                                          <p:cBhvr additive="base">
                                            <p:cTn id="75" dur="1250" fill="hold"/>
                                            <p:tgtEl>
                                              <p:spTgt spid="18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14:presetBounceEnd="40000">
                                      <p:stCondLst>
                                        <p:cond delay="0"/>
                                      </p:stCondLst>
                                      <p:childTnLst>
                                        <p:set>
                                          <p:cBhvr>
                                            <p:cTn id="77" dur="1" fill="hold">
                                              <p:stCondLst>
                                                <p:cond delay="0"/>
                                              </p:stCondLst>
                                            </p:cTn>
                                            <p:tgtEl>
                                              <p:spTgt spid="183"/>
                                            </p:tgtEl>
                                            <p:attrNameLst>
                                              <p:attrName>style.visibility</p:attrName>
                                            </p:attrNameLst>
                                          </p:cBhvr>
                                          <p:to>
                                            <p:strVal val="visible"/>
                                          </p:to>
                                        </p:set>
                                        <p:anim calcmode="lin" valueType="num" p14:bounceEnd="40000">
                                          <p:cBhvr additive="base">
                                            <p:cTn id="78" dur="1250" fill="hold"/>
                                            <p:tgtEl>
                                              <p:spTgt spid="183"/>
                                            </p:tgtEl>
                                            <p:attrNameLst>
                                              <p:attrName>ppt_x</p:attrName>
                                            </p:attrNameLst>
                                          </p:cBhvr>
                                          <p:tavLst>
                                            <p:tav tm="0">
                                              <p:val>
                                                <p:strVal val="1+#ppt_w/2"/>
                                              </p:val>
                                            </p:tav>
                                            <p:tav tm="100000">
                                              <p:val>
                                                <p:strVal val="#ppt_x"/>
                                              </p:val>
                                            </p:tav>
                                          </p:tavLst>
                                        </p:anim>
                                        <p:anim calcmode="lin" valueType="num" p14:bounceEnd="40000">
                                          <p:cBhvr additive="base">
                                            <p:cTn id="79" dur="1250" fill="hold"/>
                                            <p:tgtEl>
                                              <p:spTgt spid="183"/>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14:presetBounceEnd="40000">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14:bounceEnd="40000">
                                          <p:cBhvr additive="base">
                                            <p:cTn id="82" dur="125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4000" fill="hold" grpId="1" nodeType="clickEffect">
                                      <p:stCondLst>
                                        <p:cond delay="0"/>
                                      </p:stCondLst>
                                      <p:childTnLst>
                                        <p:animEffect transition="out" filter="fade">
                                          <p:cBhvr>
                                            <p:cTn id="87" dur="1000" tmFilter="0, 0; .2, .5; .8, .5; 1, 0"/>
                                            <p:tgtEl>
                                              <p:spTgt spid="135"/>
                                            </p:tgtEl>
                                          </p:cBhvr>
                                        </p:animEffect>
                                        <p:animScale>
                                          <p:cBhvr>
                                            <p:cTn id="88" dur="500" autoRev="1" fill="hold"/>
                                            <p:tgtEl>
                                              <p:spTgt spid="135"/>
                                            </p:tgtEl>
                                          </p:cBhvr>
                                          <p:by x="105000" y="105000"/>
                                        </p:animScale>
                                      </p:childTnLst>
                                    </p:cTn>
                                  </p:par>
                                  <p:par>
                                    <p:cTn id="89" presetID="26" presetClass="emph" presetSubtype="0" repeatCount="4000" fill="hold" grpId="1" nodeType="withEffect">
                                      <p:stCondLst>
                                        <p:cond delay="0"/>
                                      </p:stCondLst>
                                      <p:childTnLst>
                                        <p:animEffect transition="out" filter="fade">
                                          <p:cBhvr>
                                            <p:cTn id="90" dur="1000" tmFilter="0, 0; .2, .5; .8, .5; 1, 0"/>
                                            <p:tgtEl>
                                              <p:spTgt spid="136"/>
                                            </p:tgtEl>
                                          </p:cBhvr>
                                        </p:animEffect>
                                        <p:animScale>
                                          <p:cBhvr>
                                            <p:cTn id="91" dur="500" autoRev="1" fill="hold"/>
                                            <p:tgtEl>
                                              <p:spTgt spid="136"/>
                                            </p:tgtEl>
                                          </p:cBhvr>
                                          <p:by x="105000" y="105000"/>
                                        </p:animScale>
                                      </p:childTnLst>
                                    </p:cTn>
                                  </p:par>
                                  <p:par>
                                    <p:cTn id="92" presetID="26" presetClass="emph" presetSubtype="0" repeatCount="4000" fill="hold" grpId="1" nodeType="withEffect">
                                      <p:stCondLst>
                                        <p:cond delay="0"/>
                                      </p:stCondLst>
                                      <p:childTnLst>
                                        <p:animEffect transition="out" filter="fade">
                                          <p:cBhvr>
                                            <p:cTn id="93" dur="1000" tmFilter="0, 0; .2, .5; .8, .5; 1, 0"/>
                                            <p:tgtEl>
                                              <p:spTgt spid="138"/>
                                            </p:tgtEl>
                                          </p:cBhvr>
                                        </p:animEffect>
                                        <p:animScale>
                                          <p:cBhvr>
                                            <p:cTn id="94" dur="500" autoRev="1" fill="hold"/>
                                            <p:tgtEl>
                                              <p:spTgt spid="138"/>
                                            </p:tgtEl>
                                          </p:cBhvr>
                                          <p:by x="105000" y="105000"/>
                                        </p:animScale>
                                      </p:childTnLst>
                                      <p:subTnLst>
                                        <p:audio>
                                          <p:cMediaNode>
                                            <p:cTn display="0" masterRel="sameClick">
                                              <p:stCondLst>
                                                <p:cond evt="begin" delay="0">
                                                  <p:tn val="92"/>
                                                </p:cond>
                                              </p:stCondLst>
                                              <p:endCondLst>
                                                <p:cond evt="onStopAudio" delay="0">
                                                  <p:tgtEl>
                                                    <p:sldTgt/>
                                                  </p:tgtEl>
                                                </p:cond>
                                              </p:endCondLst>
                                            </p:cTn>
                                            <p:tgtEl>
                                              <p:sndTgt r:embed="rId4" name="chimes.wav"/>
                                            </p:tgtEl>
                                          </p:cMediaNode>
                                        </p:audio>
                                      </p:subTnLst>
                                    </p:cTn>
                                  </p:par>
                                  <p:par>
                                    <p:cTn id="95" presetID="26" presetClass="emph" presetSubtype="0" repeatCount="4000" fill="hold" grpId="1" nodeType="withEffect">
                                      <p:stCondLst>
                                        <p:cond delay="0"/>
                                      </p:stCondLst>
                                      <p:childTnLst>
                                        <p:animEffect transition="out" filter="fade">
                                          <p:cBhvr>
                                            <p:cTn id="96" dur="1000" tmFilter="0, 0; .2, .5; .8, .5; 1, 0"/>
                                            <p:tgtEl>
                                              <p:spTgt spid="137"/>
                                            </p:tgtEl>
                                          </p:cBhvr>
                                        </p:animEffect>
                                        <p:animScale>
                                          <p:cBhvr>
                                            <p:cTn id="97" dur="500" autoRev="1" fill="hold"/>
                                            <p:tgtEl>
                                              <p:spTgt spid="137"/>
                                            </p:tgtEl>
                                          </p:cBhvr>
                                          <p:by x="105000" y="105000"/>
                                        </p:animScale>
                                      </p:childTnLst>
                                    </p:cTn>
                                  </p:par>
                                  <p:par>
                                    <p:cTn id="98" presetID="26" presetClass="emph" presetSubtype="0" repeatCount="4000" fill="hold" grpId="1" nodeType="withEffect">
                                      <p:stCondLst>
                                        <p:cond delay="0"/>
                                      </p:stCondLst>
                                      <p:childTnLst>
                                        <p:animEffect transition="out" filter="fade">
                                          <p:cBhvr>
                                            <p:cTn id="99" dur="1000" tmFilter="0, 0; .2, .5; .8, .5; 1, 0"/>
                                            <p:tgtEl>
                                              <p:spTgt spid="139"/>
                                            </p:tgtEl>
                                          </p:cBhvr>
                                        </p:animEffect>
                                        <p:animScale>
                                          <p:cBhvr>
                                            <p:cTn id="100" dur="500" autoRev="1" fill="hold"/>
                                            <p:tgtEl>
                                              <p:spTgt spid="139"/>
                                            </p:tgtEl>
                                          </p:cBhvr>
                                          <p:by x="105000" y="105000"/>
                                        </p:animScale>
                                      </p:childTnLst>
                                    </p:cTn>
                                  </p:par>
                                  <p:par>
                                    <p:cTn id="101" presetID="19" presetClass="emph" presetSubtype="0" fill="hold" grpId="2" nodeType="withEffect">
                                      <p:stCondLst>
                                        <p:cond delay="0"/>
                                      </p:stCondLst>
                                      <p:childTnLst>
                                        <p:animClr clrSpc="rgb" dir="cw">
                                          <p:cBhvr override="childStyle">
                                            <p:cTn id="102" dur="500" fill="hold"/>
                                            <p:tgtEl>
                                              <p:spTgt spid="136"/>
                                            </p:tgtEl>
                                            <p:attrNameLst>
                                              <p:attrName>style.color</p:attrName>
                                            </p:attrNameLst>
                                          </p:cBhvr>
                                          <p:to>
                                            <a:srgbClr val="FFCB42"/>
                                          </p:to>
                                        </p:animClr>
                                        <p:animClr clrSpc="rgb" dir="cw">
                                          <p:cBhvr>
                                            <p:cTn id="103" dur="500" fill="hold"/>
                                            <p:tgtEl>
                                              <p:spTgt spid="136"/>
                                            </p:tgtEl>
                                            <p:attrNameLst>
                                              <p:attrName>fillcolor</p:attrName>
                                            </p:attrNameLst>
                                          </p:cBhvr>
                                          <p:to>
                                            <a:srgbClr val="FFCB42"/>
                                          </p:to>
                                        </p:animClr>
                                        <p:set>
                                          <p:cBhvr>
                                            <p:cTn id="104" dur="500" fill="hold"/>
                                            <p:tgtEl>
                                              <p:spTgt spid="136"/>
                                            </p:tgtEl>
                                            <p:attrNameLst>
                                              <p:attrName>fill.type</p:attrName>
                                            </p:attrNameLst>
                                          </p:cBhvr>
                                          <p:to>
                                            <p:strVal val="solid"/>
                                          </p:to>
                                        </p:set>
                                        <p:set>
                                          <p:cBhvr>
                                            <p:cTn id="105" dur="500" fill="hold"/>
                                            <p:tgtEl>
                                              <p:spTgt spid="1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28" grpId="0" animBg="1"/>
          <p:bldP spid="21" grpId="0" animBg="1"/>
          <p:bldP spid="135" grpId="0" animBg="1"/>
          <p:bldP spid="135" grpId="1" animBg="1"/>
          <p:bldP spid="136" grpId="0" animBg="1"/>
          <p:bldP spid="136" grpId="1" animBg="1"/>
          <p:bldP spid="136" grpId="2" animBg="1"/>
          <p:bldP spid="138" grpId="0"/>
          <p:bldP spid="138" grpId="1"/>
          <p:bldP spid="137" grpId="0" animBg="1"/>
          <p:bldP spid="137" grpId="1" animBg="1"/>
          <p:bldP spid="139" grpId="0" animBg="1"/>
          <p:bldP spid="139" grpId="1" animBg="1"/>
          <p:bldP spid="185" grpId="0" animBg="1"/>
          <p:bldP spid="186" grpId="0" animBg="1"/>
          <p:bldP spid="188" grpId="0"/>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39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8"/>
                                            </p:tgtEl>
                                            <p:attrNameLst>
                                              <p:attrName>style.visibility</p:attrName>
                                            </p:attrNameLst>
                                          </p:cBhvr>
                                          <p:to>
                                            <p:strVal val="visible"/>
                                          </p:to>
                                        </p:set>
                                        <p:anim calcmode="lin" valueType="num">
                                          <p:cBhvr additive="base">
                                            <p:cTn id="23" dur="1250" fill="hold"/>
                                            <p:tgtEl>
                                              <p:spTgt spid="128"/>
                                            </p:tgtEl>
                                            <p:attrNameLst>
                                              <p:attrName>ppt_x</p:attrName>
                                            </p:attrNameLst>
                                          </p:cBhvr>
                                          <p:tavLst>
                                            <p:tav tm="0">
                                              <p:val>
                                                <p:strVal val="0-#ppt_w/2"/>
                                              </p:val>
                                            </p:tav>
                                            <p:tav tm="100000">
                                              <p:val>
                                                <p:strVal val="#ppt_x"/>
                                              </p:val>
                                            </p:tav>
                                          </p:tavLst>
                                        </p:anim>
                                        <p:anim calcmode="lin" valueType="num">
                                          <p:cBhvr additive="base">
                                            <p:cTn id="24" dur="1250" fill="hold"/>
                                            <p:tgtEl>
                                              <p:spTgt spid="12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1250" fill="hold"/>
                                            <p:tgtEl>
                                              <p:spTgt spid="21"/>
                                            </p:tgtEl>
                                            <p:attrNameLst>
                                              <p:attrName>ppt_x</p:attrName>
                                            </p:attrNameLst>
                                          </p:cBhvr>
                                          <p:tavLst>
                                            <p:tav tm="0">
                                              <p:val>
                                                <p:strVal val="0-#ppt_w/2"/>
                                              </p:val>
                                            </p:tav>
                                            <p:tav tm="100000">
                                              <p:val>
                                                <p:strVal val="#ppt_x"/>
                                              </p:val>
                                            </p:tav>
                                          </p:tavLst>
                                        </p:anim>
                                        <p:anim calcmode="lin" valueType="num">
                                          <p:cBhvr additive="base">
                                            <p:cTn id="28" dur="1250" fill="hold"/>
                                            <p:tgtEl>
                                              <p:spTgt spid="21"/>
                                            </p:tgtEl>
                                            <p:attrNameLst>
                                              <p:attrName>ppt_y</p:attrName>
                                            </p:attrNameLst>
                                          </p:cBhvr>
                                          <p:tavLst>
                                            <p:tav tm="0">
                                              <p:val>
                                                <p:strVal val="#ppt_y"/>
                                              </p:val>
                                            </p:tav>
                                            <p:tav tm="100000">
                                              <p:val>
                                                <p:strVal val="#ppt_y"/>
                                              </p:val>
                                            </p:tav>
                                          </p:tavLst>
                                        </p:anim>
                                      </p:childTnLst>
                                    </p:cTn>
                                  </p:par>
                                </p:childTnLst>
                              </p:cTn>
                            </p:par>
                            <p:par>
                              <p:cTn id="29" fill="hold">
                                <p:stCondLst>
                                  <p:cond delay="3640"/>
                                </p:stCondLst>
                                <p:childTnLst>
                                  <p:par>
                                    <p:cTn id="30" presetID="2" presetClass="entr" presetSubtype="2" fill="hold" grpId="0" nodeType="afterEffect">
                                      <p:stCondLst>
                                        <p:cond delay="0"/>
                                      </p:stCondLst>
                                      <p:childTnLst>
                                        <p:set>
                                          <p:cBhvr>
                                            <p:cTn id="31" dur="1" fill="hold">
                                              <p:stCondLst>
                                                <p:cond delay="0"/>
                                              </p:stCondLst>
                                            </p:cTn>
                                            <p:tgtEl>
                                              <p:spTgt spid="185"/>
                                            </p:tgtEl>
                                            <p:attrNameLst>
                                              <p:attrName>style.visibility</p:attrName>
                                            </p:attrNameLst>
                                          </p:cBhvr>
                                          <p:to>
                                            <p:strVal val="visible"/>
                                          </p:to>
                                        </p:set>
                                        <p:anim calcmode="lin" valueType="num">
                                          <p:cBhvr additive="base">
                                            <p:cTn id="32" dur="1250" fill="hold"/>
                                            <p:tgtEl>
                                              <p:spTgt spid="185"/>
                                            </p:tgtEl>
                                            <p:attrNameLst>
                                              <p:attrName>ppt_x</p:attrName>
                                            </p:attrNameLst>
                                          </p:cBhvr>
                                          <p:tavLst>
                                            <p:tav tm="0">
                                              <p:val>
                                                <p:strVal val="1+#ppt_w/2"/>
                                              </p:val>
                                            </p:tav>
                                            <p:tav tm="100000">
                                              <p:val>
                                                <p:strVal val="#ppt_x"/>
                                              </p:val>
                                            </p:tav>
                                          </p:tavLst>
                                        </p:anim>
                                        <p:anim calcmode="lin" valueType="num">
                                          <p:cBhvr additive="base">
                                            <p:cTn id="33" dur="1250" fill="hold"/>
                                            <p:tgtEl>
                                              <p:spTgt spid="18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6"/>
                                            </p:tgtEl>
                                            <p:attrNameLst>
                                              <p:attrName>style.visibility</p:attrName>
                                            </p:attrNameLst>
                                          </p:cBhvr>
                                          <p:to>
                                            <p:strVal val="visible"/>
                                          </p:to>
                                        </p:set>
                                        <p:anim calcmode="lin" valueType="num">
                                          <p:cBhvr additive="base">
                                            <p:cTn id="36" dur="1250" fill="hold"/>
                                            <p:tgtEl>
                                              <p:spTgt spid="186"/>
                                            </p:tgtEl>
                                            <p:attrNameLst>
                                              <p:attrName>ppt_x</p:attrName>
                                            </p:attrNameLst>
                                          </p:cBhvr>
                                          <p:tavLst>
                                            <p:tav tm="0">
                                              <p:val>
                                                <p:strVal val="1+#ppt_w/2"/>
                                              </p:val>
                                            </p:tav>
                                            <p:tav tm="100000">
                                              <p:val>
                                                <p:strVal val="#ppt_x"/>
                                              </p:val>
                                            </p:tav>
                                          </p:tavLst>
                                        </p:anim>
                                        <p:anim calcmode="lin" valueType="num">
                                          <p:cBhvr additive="base">
                                            <p:cTn id="37" dur="1250" fill="hold"/>
                                            <p:tgtEl>
                                              <p:spTgt spid="186"/>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88"/>
                                            </p:tgtEl>
                                            <p:attrNameLst>
                                              <p:attrName>style.visibility</p:attrName>
                                            </p:attrNameLst>
                                          </p:cBhvr>
                                          <p:to>
                                            <p:strVal val="visible"/>
                                          </p:to>
                                        </p:set>
                                        <p:anim calcmode="lin" valueType="num">
                                          <p:cBhvr additive="base">
                                            <p:cTn id="40" dur="1250" fill="hold"/>
                                            <p:tgtEl>
                                              <p:spTgt spid="188"/>
                                            </p:tgtEl>
                                            <p:attrNameLst>
                                              <p:attrName>ppt_x</p:attrName>
                                            </p:attrNameLst>
                                          </p:cBhvr>
                                          <p:tavLst>
                                            <p:tav tm="0">
                                              <p:val>
                                                <p:strVal val="1+#ppt_w/2"/>
                                              </p:val>
                                            </p:tav>
                                            <p:tav tm="100000">
                                              <p:val>
                                                <p:strVal val="#ppt_x"/>
                                              </p:val>
                                            </p:tav>
                                          </p:tavLst>
                                        </p:anim>
                                        <p:anim calcmode="lin" valueType="num">
                                          <p:cBhvr additive="base">
                                            <p:cTn id="41" dur="1250" fill="hold"/>
                                            <p:tgtEl>
                                              <p:spTgt spid="188"/>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250" fill="hold"/>
                                            <p:tgtEl>
                                              <p:spTgt spid="10"/>
                                            </p:tgtEl>
                                            <p:attrNameLst>
                                              <p:attrName>ppt_x</p:attrName>
                                            </p:attrNameLst>
                                          </p:cBhvr>
                                          <p:tavLst>
                                            <p:tav tm="0">
                                              <p:val>
                                                <p:strVal val="1+#ppt_w/2"/>
                                              </p:val>
                                            </p:tav>
                                            <p:tav tm="100000">
                                              <p:val>
                                                <p:strVal val="#ppt_x"/>
                                              </p:val>
                                            </p:tav>
                                          </p:tavLst>
                                        </p:anim>
                                        <p:anim calcmode="lin" valueType="num">
                                          <p:cBhvr additive="base">
                                            <p:cTn id="45" dur="1250" fill="hold"/>
                                            <p:tgtEl>
                                              <p:spTgt spid="10"/>
                                            </p:tgtEl>
                                            <p:attrNameLst>
                                              <p:attrName>ppt_y</p:attrName>
                                            </p:attrNameLst>
                                          </p:cBhvr>
                                          <p:tavLst>
                                            <p:tav tm="0">
                                              <p:val>
                                                <p:strVal val="#ppt_y"/>
                                              </p:val>
                                            </p:tav>
                                            <p:tav tm="100000">
                                              <p:val>
                                                <p:strVal val="#ppt_y"/>
                                              </p:val>
                                            </p:tav>
                                          </p:tavLst>
                                        </p:anim>
                                      </p:childTnLst>
                                    </p:cTn>
                                  </p:par>
                                </p:childTnLst>
                              </p:cTn>
                            </p:par>
                            <p:par>
                              <p:cTn id="46" fill="hold">
                                <p:stCondLst>
                                  <p:cond delay="4890"/>
                                </p:stCondLst>
                                <p:childTnLst>
                                  <p:par>
                                    <p:cTn id="47" presetID="2" presetClass="entr" presetSubtype="8"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 calcmode="lin" valueType="num">
                                          <p:cBhvr additive="base">
                                            <p:cTn id="49" dur="1000" fill="hold"/>
                                            <p:tgtEl>
                                              <p:spTgt spid="135"/>
                                            </p:tgtEl>
                                            <p:attrNameLst>
                                              <p:attrName>ppt_x</p:attrName>
                                            </p:attrNameLst>
                                          </p:cBhvr>
                                          <p:tavLst>
                                            <p:tav tm="0">
                                              <p:val>
                                                <p:strVal val="0-#ppt_w/2"/>
                                              </p:val>
                                            </p:tav>
                                            <p:tav tm="100000">
                                              <p:val>
                                                <p:strVal val="#ppt_x"/>
                                              </p:val>
                                            </p:tav>
                                          </p:tavLst>
                                        </p:anim>
                                        <p:anim calcmode="lin" valueType="num">
                                          <p:cBhvr additive="base">
                                            <p:cTn id="50" dur="1000" fill="hold"/>
                                            <p:tgtEl>
                                              <p:spTgt spid="135"/>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1000" fill="hold"/>
                                            <p:tgtEl>
                                              <p:spTgt spid="136"/>
                                            </p:tgtEl>
                                            <p:attrNameLst>
                                              <p:attrName>ppt_x</p:attrName>
                                            </p:attrNameLst>
                                          </p:cBhvr>
                                          <p:tavLst>
                                            <p:tav tm="0">
                                              <p:val>
                                                <p:strVal val="0-#ppt_w/2"/>
                                              </p:val>
                                            </p:tav>
                                            <p:tav tm="100000">
                                              <p:val>
                                                <p:strVal val="#ppt_x"/>
                                              </p:val>
                                            </p:tav>
                                          </p:tavLst>
                                        </p:anim>
                                        <p:anim calcmode="lin" valueType="num">
                                          <p:cBhvr additive="base">
                                            <p:cTn id="54" dur="1000" fill="hold"/>
                                            <p:tgtEl>
                                              <p:spTgt spid="136"/>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anim calcmode="lin" valueType="num">
                                          <p:cBhvr additive="base">
                                            <p:cTn id="57" dur="1000" fill="hold"/>
                                            <p:tgtEl>
                                              <p:spTgt spid="138"/>
                                            </p:tgtEl>
                                            <p:attrNameLst>
                                              <p:attrName>ppt_x</p:attrName>
                                            </p:attrNameLst>
                                          </p:cBhvr>
                                          <p:tavLst>
                                            <p:tav tm="0">
                                              <p:val>
                                                <p:strVal val="0-#ppt_w/2"/>
                                              </p:val>
                                            </p:tav>
                                            <p:tav tm="100000">
                                              <p:val>
                                                <p:strVal val="#ppt_x"/>
                                              </p:val>
                                            </p:tav>
                                          </p:tavLst>
                                        </p:anim>
                                        <p:anim calcmode="lin" valueType="num">
                                          <p:cBhvr additive="base">
                                            <p:cTn id="58" dur="1000" fill="hold"/>
                                            <p:tgtEl>
                                              <p:spTgt spid="138"/>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 calcmode="lin" valueType="num">
                                          <p:cBhvr additive="base">
                                            <p:cTn id="61" dur="1000" fill="hold"/>
                                            <p:tgtEl>
                                              <p:spTgt spid="137"/>
                                            </p:tgtEl>
                                            <p:attrNameLst>
                                              <p:attrName>ppt_x</p:attrName>
                                            </p:attrNameLst>
                                          </p:cBhvr>
                                          <p:tavLst>
                                            <p:tav tm="0">
                                              <p:val>
                                                <p:strVal val="0-#ppt_w/2"/>
                                              </p:val>
                                            </p:tav>
                                            <p:tav tm="100000">
                                              <p:val>
                                                <p:strVal val="#ppt_x"/>
                                              </p:val>
                                            </p:tav>
                                          </p:tavLst>
                                        </p:anim>
                                        <p:anim calcmode="lin" valueType="num">
                                          <p:cBhvr additive="base">
                                            <p:cTn id="62" dur="1000" fill="hold"/>
                                            <p:tgtEl>
                                              <p:spTgt spid="137"/>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39"/>
                                            </p:tgtEl>
                                            <p:attrNameLst>
                                              <p:attrName>style.visibility</p:attrName>
                                            </p:attrNameLst>
                                          </p:cBhvr>
                                          <p:to>
                                            <p:strVal val="visible"/>
                                          </p:to>
                                        </p:set>
                                        <p:anim calcmode="lin" valueType="num">
                                          <p:cBhvr additive="base">
                                            <p:cTn id="65" dur="1000" fill="hold"/>
                                            <p:tgtEl>
                                              <p:spTgt spid="139"/>
                                            </p:tgtEl>
                                            <p:attrNameLst>
                                              <p:attrName>ppt_x</p:attrName>
                                            </p:attrNameLst>
                                          </p:cBhvr>
                                          <p:tavLst>
                                            <p:tav tm="0">
                                              <p:val>
                                                <p:strVal val="0-#ppt_w/2"/>
                                              </p:val>
                                            </p:tav>
                                            <p:tav tm="100000">
                                              <p:val>
                                                <p:strVal val="#ppt_x"/>
                                              </p:val>
                                            </p:tav>
                                          </p:tavLst>
                                        </p:anim>
                                        <p:anim calcmode="lin" valueType="num">
                                          <p:cBhvr additive="base">
                                            <p:cTn id="66" dur="1000" fill="hold"/>
                                            <p:tgtEl>
                                              <p:spTgt spid="139"/>
                                            </p:tgtEl>
                                            <p:attrNameLst>
                                              <p:attrName>ppt_y</p:attrName>
                                            </p:attrNameLst>
                                          </p:cBhvr>
                                          <p:tavLst>
                                            <p:tav tm="0">
                                              <p:val>
                                                <p:strVal val="#ppt_y"/>
                                              </p:val>
                                            </p:tav>
                                            <p:tav tm="100000">
                                              <p:val>
                                                <p:strVal val="#ppt_y"/>
                                              </p:val>
                                            </p:tav>
                                          </p:tavLst>
                                        </p:anim>
                                      </p:childTnLst>
                                    </p:cTn>
                                  </p:par>
                                </p:childTnLst>
                              </p:cTn>
                            </p:par>
                            <p:par>
                              <p:cTn id="67" fill="hold">
                                <p:stCondLst>
                                  <p:cond delay="5890"/>
                                </p:stCondLst>
                                <p:childTnLst>
                                  <p:par>
                                    <p:cTn id="68" presetID="2" presetClass="entr" presetSubtype="2" fill="hold" grpId="0" nodeType="afterEffect">
                                      <p:stCondLst>
                                        <p:cond delay="0"/>
                                      </p:stCondLst>
                                      <p:childTnLst>
                                        <p:set>
                                          <p:cBhvr>
                                            <p:cTn id="69" dur="1" fill="hold">
                                              <p:stCondLst>
                                                <p:cond delay="0"/>
                                              </p:stCondLst>
                                            </p:cTn>
                                            <p:tgtEl>
                                              <p:spTgt spid="144"/>
                                            </p:tgtEl>
                                            <p:attrNameLst>
                                              <p:attrName>style.visibility</p:attrName>
                                            </p:attrNameLst>
                                          </p:cBhvr>
                                          <p:to>
                                            <p:strVal val="visible"/>
                                          </p:to>
                                        </p:set>
                                        <p:anim calcmode="lin" valueType="num">
                                          <p:cBhvr additive="base">
                                            <p:cTn id="70" dur="1250" fill="hold"/>
                                            <p:tgtEl>
                                              <p:spTgt spid="144"/>
                                            </p:tgtEl>
                                            <p:attrNameLst>
                                              <p:attrName>ppt_x</p:attrName>
                                            </p:attrNameLst>
                                          </p:cBhvr>
                                          <p:tavLst>
                                            <p:tav tm="0">
                                              <p:val>
                                                <p:strVal val="1+#ppt_w/2"/>
                                              </p:val>
                                            </p:tav>
                                            <p:tav tm="100000">
                                              <p:val>
                                                <p:strVal val="#ppt_x"/>
                                              </p:val>
                                            </p:tav>
                                          </p:tavLst>
                                        </p:anim>
                                        <p:anim calcmode="lin" valueType="num">
                                          <p:cBhvr additive="base">
                                            <p:cTn id="71" dur="1250" fill="hold"/>
                                            <p:tgtEl>
                                              <p:spTgt spid="144"/>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181"/>
                                            </p:tgtEl>
                                            <p:attrNameLst>
                                              <p:attrName>style.visibility</p:attrName>
                                            </p:attrNameLst>
                                          </p:cBhvr>
                                          <p:to>
                                            <p:strVal val="visible"/>
                                          </p:to>
                                        </p:set>
                                        <p:anim calcmode="lin" valueType="num">
                                          <p:cBhvr additive="base">
                                            <p:cTn id="74" dur="1250" fill="hold"/>
                                            <p:tgtEl>
                                              <p:spTgt spid="181"/>
                                            </p:tgtEl>
                                            <p:attrNameLst>
                                              <p:attrName>ppt_x</p:attrName>
                                            </p:attrNameLst>
                                          </p:cBhvr>
                                          <p:tavLst>
                                            <p:tav tm="0">
                                              <p:val>
                                                <p:strVal val="1+#ppt_w/2"/>
                                              </p:val>
                                            </p:tav>
                                            <p:tav tm="100000">
                                              <p:val>
                                                <p:strVal val="#ppt_x"/>
                                              </p:val>
                                            </p:tav>
                                          </p:tavLst>
                                        </p:anim>
                                        <p:anim calcmode="lin" valueType="num">
                                          <p:cBhvr additive="base">
                                            <p:cTn id="75" dur="1250" fill="hold"/>
                                            <p:tgtEl>
                                              <p:spTgt spid="181"/>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183"/>
                                            </p:tgtEl>
                                            <p:attrNameLst>
                                              <p:attrName>style.visibility</p:attrName>
                                            </p:attrNameLst>
                                          </p:cBhvr>
                                          <p:to>
                                            <p:strVal val="visible"/>
                                          </p:to>
                                        </p:set>
                                        <p:anim calcmode="lin" valueType="num">
                                          <p:cBhvr additive="base">
                                            <p:cTn id="78" dur="1250" fill="hold"/>
                                            <p:tgtEl>
                                              <p:spTgt spid="183"/>
                                            </p:tgtEl>
                                            <p:attrNameLst>
                                              <p:attrName>ppt_x</p:attrName>
                                            </p:attrNameLst>
                                          </p:cBhvr>
                                          <p:tavLst>
                                            <p:tav tm="0">
                                              <p:val>
                                                <p:strVal val="1+#ppt_w/2"/>
                                              </p:val>
                                            </p:tav>
                                            <p:tav tm="100000">
                                              <p:val>
                                                <p:strVal val="#ppt_x"/>
                                              </p:val>
                                            </p:tav>
                                          </p:tavLst>
                                        </p:anim>
                                        <p:anim calcmode="lin" valueType="num">
                                          <p:cBhvr additive="base">
                                            <p:cTn id="79" dur="1250" fill="hold"/>
                                            <p:tgtEl>
                                              <p:spTgt spid="183"/>
                                            </p:tgtEl>
                                            <p:attrNameLst>
                                              <p:attrName>ppt_y</p:attrName>
                                            </p:attrNameLst>
                                          </p:cBhvr>
                                          <p:tavLst>
                                            <p:tav tm="0">
                                              <p:val>
                                                <p:strVal val="#ppt_y"/>
                                              </p:val>
                                            </p:tav>
                                            <p:tav tm="100000">
                                              <p:val>
                                                <p:strVal val="#ppt_y"/>
                                              </p:val>
                                            </p:tav>
                                          </p:tavLst>
                                        </p:anim>
                                      </p:childTnLst>
                                    </p:cTn>
                                  </p:par>
                                  <p:par>
                                    <p:cTn id="80" presetID="2" presetClass="entr" presetSubtype="2" fill="hold" nodeType="with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1250" fill="hold"/>
                                            <p:tgtEl>
                                              <p:spTgt spid="11"/>
                                            </p:tgtEl>
                                            <p:attrNameLst>
                                              <p:attrName>ppt_x</p:attrName>
                                            </p:attrNameLst>
                                          </p:cBhvr>
                                          <p:tavLst>
                                            <p:tav tm="0">
                                              <p:val>
                                                <p:strVal val="1+#ppt_w/2"/>
                                              </p:val>
                                            </p:tav>
                                            <p:tav tm="100000">
                                              <p:val>
                                                <p:strVal val="#ppt_x"/>
                                              </p:val>
                                            </p:tav>
                                          </p:tavLst>
                                        </p:anim>
                                        <p:anim calcmode="lin" valueType="num">
                                          <p:cBhvr additive="base">
                                            <p:cTn id="83"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mph" presetSubtype="0" repeatCount="4000" fill="hold" grpId="1" nodeType="clickEffect">
                                      <p:stCondLst>
                                        <p:cond delay="0"/>
                                      </p:stCondLst>
                                      <p:childTnLst>
                                        <p:animEffect transition="out" filter="fade">
                                          <p:cBhvr>
                                            <p:cTn id="87" dur="1000" tmFilter="0, 0; .2, .5; .8, .5; 1, 0"/>
                                            <p:tgtEl>
                                              <p:spTgt spid="135"/>
                                            </p:tgtEl>
                                          </p:cBhvr>
                                        </p:animEffect>
                                        <p:animScale>
                                          <p:cBhvr>
                                            <p:cTn id="88" dur="500" autoRev="1" fill="hold"/>
                                            <p:tgtEl>
                                              <p:spTgt spid="135"/>
                                            </p:tgtEl>
                                          </p:cBhvr>
                                          <p:by x="105000" y="105000"/>
                                        </p:animScale>
                                      </p:childTnLst>
                                    </p:cTn>
                                  </p:par>
                                  <p:par>
                                    <p:cTn id="89" presetID="26" presetClass="emph" presetSubtype="0" repeatCount="4000" fill="hold" grpId="1" nodeType="withEffect">
                                      <p:stCondLst>
                                        <p:cond delay="0"/>
                                      </p:stCondLst>
                                      <p:childTnLst>
                                        <p:animEffect transition="out" filter="fade">
                                          <p:cBhvr>
                                            <p:cTn id="90" dur="1000" tmFilter="0, 0; .2, .5; .8, .5; 1, 0"/>
                                            <p:tgtEl>
                                              <p:spTgt spid="136"/>
                                            </p:tgtEl>
                                          </p:cBhvr>
                                        </p:animEffect>
                                        <p:animScale>
                                          <p:cBhvr>
                                            <p:cTn id="91" dur="500" autoRev="1" fill="hold"/>
                                            <p:tgtEl>
                                              <p:spTgt spid="136"/>
                                            </p:tgtEl>
                                          </p:cBhvr>
                                          <p:by x="105000" y="105000"/>
                                        </p:animScale>
                                      </p:childTnLst>
                                    </p:cTn>
                                  </p:par>
                                  <p:par>
                                    <p:cTn id="92" presetID="26" presetClass="emph" presetSubtype="0" repeatCount="4000" fill="hold" grpId="1" nodeType="withEffect">
                                      <p:stCondLst>
                                        <p:cond delay="0"/>
                                      </p:stCondLst>
                                      <p:childTnLst>
                                        <p:animEffect transition="out" filter="fade">
                                          <p:cBhvr>
                                            <p:cTn id="93" dur="1000" tmFilter="0, 0; .2, .5; .8, .5; 1, 0"/>
                                            <p:tgtEl>
                                              <p:spTgt spid="138"/>
                                            </p:tgtEl>
                                          </p:cBhvr>
                                        </p:animEffect>
                                        <p:animScale>
                                          <p:cBhvr>
                                            <p:cTn id="94" dur="500" autoRev="1" fill="hold"/>
                                            <p:tgtEl>
                                              <p:spTgt spid="138"/>
                                            </p:tgtEl>
                                          </p:cBhvr>
                                          <p:by x="105000" y="105000"/>
                                        </p:animScale>
                                      </p:childTnLst>
                                      <p:subTnLst>
                                        <p:audio>
                                          <p:cMediaNode>
                                            <p:cTn display="0" masterRel="sameClick">
                                              <p:stCondLst>
                                                <p:cond evt="begin" delay="0">
                                                  <p:tn val="92"/>
                                                </p:cond>
                                              </p:stCondLst>
                                              <p:endCondLst>
                                                <p:cond evt="onStopAudio" delay="0">
                                                  <p:tgtEl>
                                                    <p:sldTgt/>
                                                  </p:tgtEl>
                                                </p:cond>
                                              </p:endCondLst>
                                            </p:cTn>
                                            <p:tgtEl>
                                              <p:sndTgt r:embed="rId6" name="chimes.wav"/>
                                            </p:tgtEl>
                                          </p:cMediaNode>
                                        </p:audio>
                                      </p:subTnLst>
                                    </p:cTn>
                                  </p:par>
                                  <p:par>
                                    <p:cTn id="95" presetID="26" presetClass="emph" presetSubtype="0" repeatCount="4000" fill="hold" grpId="1" nodeType="withEffect">
                                      <p:stCondLst>
                                        <p:cond delay="0"/>
                                      </p:stCondLst>
                                      <p:childTnLst>
                                        <p:animEffect transition="out" filter="fade">
                                          <p:cBhvr>
                                            <p:cTn id="96" dur="1000" tmFilter="0, 0; .2, .5; .8, .5; 1, 0"/>
                                            <p:tgtEl>
                                              <p:spTgt spid="137"/>
                                            </p:tgtEl>
                                          </p:cBhvr>
                                        </p:animEffect>
                                        <p:animScale>
                                          <p:cBhvr>
                                            <p:cTn id="97" dur="500" autoRev="1" fill="hold"/>
                                            <p:tgtEl>
                                              <p:spTgt spid="137"/>
                                            </p:tgtEl>
                                          </p:cBhvr>
                                          <p:by x="105000" y="105000"/>
                                        </p:animScale>
                                      </p:childTnLst>
                                    </p:cTn>
                                  </p:par>
                                  <p:par>
                                    <p:cTn id="98" presetID="26" presetClass="emph" presetSubtype="0" repeatCount="4000" fill="hold" grpId="1" nodeType="withEffect">
                                      <p:stCondLst>
                                        <p:cond delay="0"/>
                                      </p:stCondLst>
                                      <p:childTnLst>
                                        <p:animEffect transition="out" filter="fade">
                                          <p:cBhvr>
                                            <p:cTn id="99" dur="1000" tmFilter="0, 0; .2, .5; .8, .5; 1, 0"/>
                                            <p:tgtEl>
                                              <p:spTgt spid="139"/>
                                            </p:tgtEl>
                                          </p:cBhvr>
                                        </p:animEffect>
                                        <p:animScale>
                                          <p:cBhvr>
                                            <p:cTn id="100" dur="500" autoRev="1" fill="hold"/>
                                            <p:tgtEl>
                                              <p:spTgt spid="139"/>
                                            </p:tgtEl>
                                          </p:cBhvr>
                                          <p:by x="105000" y="105000"/>
                                        </p:animScale>
                                      </p:childTnLst>
                                    </p:cTn>
                                  </p:par>
                                  <p:par>
                                    <p:cTn id="101" presetID="19" presetClass="emph" presetSubtype="0" fill="hold" grpId="2" nodeType="withEffect">
                                      <p:stCondLst>
                                        <p:cond delay="0"/>
                                      </p:stCondLst>
                                      <p:childTnLst>
                                        <p:animClr clrSpc="rgb" dir="cw">
                                          <p:cBhvr override="childStyle">
                                            <p:cTn id="102" dur="500" fill="hold"/>
                                            <p:tgtEl>
                                              <p:spTgt spid="136"/>
                                            </p:tgtEl>
                                            <p:attrNameLst>
                                              <p:attrName>style.color</p:attrName>
                                            </p:attrNameLst>
                                          </p:cBhvr>
                                          <p:to>
                                            <a:srgbClr val="FFCB42"/>
                                          </p:to>
                                        </p:animClr>
                                        <p:animClr clrSpc="rgb" dir="cw">
                                          <p:cBhvr>
                                            <p:cTn id="103" dur="500" fill="hold"/>
                                            <p:tgtEl>
                                              <p:spTgt spid="136"/>
                                            </p:tgtEl>
                                            <p:attrNameLst>
                                              <p:attrName>fillcolor</p:attrName>
                                            </p:attrNameLst>
                                          </p:cBhvr>
                                          <p:to>
                                            <a:srgbClr val="FFCB42"/>
                                          </p:to>
                                        </p:animClr>
                                        <p:set>
                                          <p:cBhvr>
                                            <p:cTn id="104" dur="500" fill="hold"/>
                                            <p:tgtEl>
                                              <p:spTgt spid="136"/>
                                            </p:tgtEl>
                                            <p:attrNameLst>
                                              <p:attrName>fill.type</p:attrName>
                                            </p:attrNameLst>
                                          </p:cBhvr>
                                          <p:to>
                                            <p:strVal val="solid"/>
                                          </p:to>
                                        </p:set>
                                        <p:set>
                                          <p:cBhvr>
                                            <p:cTn id="105" dur="500" fill="hold"/>
                                            <p:tgtEl>
                                              <p:spTgt spid="1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28" grpId="0" animBg="1"/>
          <p:bldP spid="21" grpId="0" animBg="1"/>
          <p:bldP spid="135" grpId="0" animBg="1"/>
          <p:bldP spid="135" grpId="1" animBg="1"/>
          <p:bldP spid="136" grpId="0" animBg="1"/>
          <p:bldP spid="136" grpId="1" animBg="1"/>
          <p:bldP spid="136" grpId="2" animBg="1"/>
          <p:bldP spid="138" grpId="0"/>
          <p:bldP spid="138" grpId="1"/>
          <p:bldP spid="137" grpId="0" animBg="1"/>
          <p:bldP spid="137" grpId="1" animBg="1"/>
          <p:bldP spid="139" grpId="0" animBg="1"/>
          <p:bldP spid="139" grpId="1" animBg="1"/>
          <p:bldP spid="185" grpId="0" animBg="1"/>
          <p:bldP spid="186" grpId="0" animBg="1"/>
          <p:bldP spid="188" grpId="0"/>
          <p:bldP spid="144" grpId="0" animBg="1"/>
          <p:bldP spid="181" grpId="0" animBg="1"/>
          <p:bldP spid="18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9794146-7BE6-D3C4-5C21-B5DEC7912906}"/>
              </a:ext>
            </a:extLst>
          </p:cNvPr>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11011"/>
            <a:ext cx="1092351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mạng</a:t>
            </a:r>
            <a:r>
              <a:rPr lang="en-US" sz="2800" b="1" dirty="0">
                <a:latin typeface="Times New Roman" panose="02020603050405020304" pitchFamily="18" charset="0"/>
                <a:cs typeface="Times New Roman" panose="02020603050405020304" pitchFamily="18" charset="0"/>
              </a:rPr>
              <a:t> ở Anh </a:t>
            </a:r>
            <a:r>
              <a:rPr lang="en-US" sz="2800" b="1" dirty="0" err="1">
                <a:latin typeface="Times New Roman" panose="02020603050405020304" pitchFamily="18" charset="0"/>
                <a:cs typeface="Times New Roman" panose="02020603050405020304" pitchFamily="18" charset="0"/>
              </a:rPr>
              <a:t>nảy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127252" y="3327222"/>
            <a:ext cx="4494188"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19CE112C-A38B-E148-AD99-8D4A3B178A62}"/>
              </a:ext>
            </a:extLst>
          </p:cNvPr>
          <p:cNvGrpSpPr/>
          <p:nvPr/>
        </p:nvGrpSpPr>
        <p:grpSpPr>
          <a:xfrm>
            <a:off x="305392" y="3233082"/>
            <a:ext cx="923334" cy="521520"/>
            <a:chOff x="305392" y="3233082"/>
            <a:chExt cx="923334" cy="521520"/>
          </a:xfrm>
        </p:grpSpPr>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7"/>
            <a:ext cx="5221033" cy="1213229"/>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127252" y="4979355"/>
            <a:ext cx="4478497"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9CFD268F-CC2C-E35A-903B-06265FDC319A}"/>
              </a:ext>
            </a:extLst>
          </p:cNvPr>
          <p:cNvGrpSpPr/>
          <p:nvPr/>
        </p:nvGrpSpPr>
        <p:grpSpPr>
          <a:xfrm>
            <a:off x="305392" y="4709810"/>
            <a:ext cx="923334" cy="521520"/>
            <a:chOff x="305392" y="4709810"/>
            <a:chExt cx="923334" cy="521520"/>
          </a:xfrm>
        </p:grpSpPr>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70"/>
            <a:ext cx="5239326"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355079" y="3283525"/>
            <a:ext cx="5202673"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mới</a:t>
            </a:r>
            <a:r>
              <a:rPr lang="en-US" sz="2800" b="1" dirty="0">
                <a:latin typeface="Times New Roman" panose="02020603050405020304" pitchFamily="18" charset="0"/>
                <a:cs typeface="Times New Roman" panose="02020603050405020304" pitchFamily="18" charset="0"/>
              </a:rPr>
              <a:t>, </a:t>
            </a:r>
          </a:p>
          <a:p>
            <a:pPr lvl="0" algn="ctr" defTabSz="914400">
              <a:defRPr/>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endParaRPr kumimoji="0" lang="vi-VN" sz="28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4F8F1D8D-BB44-BAD6-8FA4-0257C4048171}"/>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17919" y="4850752"/>
            <a:ext cx="4608192" cy="954107"/>
          </a:xfrm>
          <a:prstGeom prst="rect">
            <a:avLst/>
          </a:prstGeom>
          <a:noFill/>
        </p:spPr>
        <p:txBody>
          <a:bodyPr wrap="square" rtlCol="0">
            <a:spAutoFit/>
          </a:bodyPr>
          <a:lstStyle/>
          <a:p>
            <a:pPr lvl="0" algn="ctr" defTabSz="914400">
              <a:defRPr/>
            </a:pPr>
            <a:r>
              <a:rPr lang="en-US" sz="2800" b="1" dirty="0" err="1">
                <a:latin typeface="Times New Roman" panose="02020603050405020304" pitchFamily="18" charset="0"/>
                <a:cs typeface="Times New Roman" panose="02020603050405020304" pitchFamily="18" charset="0"/>
              </a:rPr>
              <a:t>Mâu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thuẫn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giữa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sản</a:t>
            </a:r>
            <a:endParaRPr kumimoji="0" lang="vi-VN" sz="28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647279D-C2FD-295B-9A59-F47E9ACD9A52}"/>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3610015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21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3460"/>
                                </p:stCondLst>
                                <p:childTnLst>
                                  <p:par>
                                    <p:cTn id="26" presetID="2" presetClass="entr" presetSubtype="2" fill="hold" grpId="0" nodeType="afterEffect" p14:presetBounceEnd="40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0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0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0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0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0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0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460"/>
                                </p:stCondLst>
                                <p:childTnLst>
                                  <p:par>
                                    <p:cTn id="43" presetID="2" presetClass="entr" presetSubtype="8" fill="hold" grpId="0" nodeType="afterEffect" p14:presetBounceEnd="55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55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55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5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55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55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5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55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55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55000">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14:bounceEnd="55000">
                                          <p:cBhvr additive="base">
                                            <p:cTn id="57" dur="1000" fill="hold"/>
                                            <p:tgtEl>
                                              <p:spTgt spid="11"/>
                                            </p:tgtEl>
                                            <p:attrNameLst>
                                              <p:attrName>ppt_x</p:attrName>
                                            </p:attrNameLst>
                                          </p:cBhvr>
                                          <p:tavLst>
                                            <p:tav tm="0">
                                              <p:val>
                                                <p:strVal val="0-#ppt_w/2"/>
                                              </p:val>
                                            </p:tav>
                                            <p:tav tm="100000">
                                              <p:val>
                                                <p:strVal val="#ppt_x"/>
                                              </p:val>
                                            </p:tav>
                                          </p:tavLst>
                                        </p:anim>
                                        <p:anim calcmode="lin" valueType="num" p14:bounceEnd="55000">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546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14:bounceEnd="50000">
                                          <p:cBhvr additive="base">
                                            <p:cTn id="74"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21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346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46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546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1000" fill="hold"/>
                                            <p:tgtEl>
                                              <p:spTgt spid="13"/>
                                            </p:tgtEl>
                                            <p:attrNameLst>
                                              <p:attrName>ppt_x</p:attrName>
                                            </p:attrNameLst>
                                          </p:cBhvr>
                                          <p:tavLst>
                                            <p:tav tm="0">
                                              <p:val>
                                                <p:strVal val="1+#ppt_w/2"/>
                                              </p:val>
                                            </p:tav>
                                            <p:tav tm="100000">
                                              <p:val>
                                                <p:strVal val="#ppt_x"/>
                                              </p:val>
                                            </p:tav>
                                          </p:tavLst>
                                        </p:anim>
                                        <p:anim calcmode="lin" valueType="num">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6"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80B821-23C2-946A-D710-9CB6F758EED2}"/>
              </a:ext>
            </a:extLst>
          </p:cNvPr>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61048"/>
            <a:ext cx="1092351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7F00FF"/>
                </a:solidFill>
                <a:effectLst/>
                <a:uLnTx/>
                <a:uFillTx/>
                <a:latin typeface="Times New Roman" panose="02020603050405020304" pitchFamily="18" charset="0"/>
                <a:cs typeface="Times New Roman" panose="02020603050405020304" pitchFamily="18" charset="0"/>
              </a:rPr>
              <a:t>Hình</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thức</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nhà</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nước</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ở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đó</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vua</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chỉ</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trì</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vị</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không</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cai</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7F00FF"/>
                </a:solidFill>
                <a:effectLst/>
                <a:uLnTx/>
                <a:uFillTx/>
                <a:latin typeface="Times New Roman" panose="02020603050405020304" pitchFamily="18" charset="0"/>
                <a:cs typeface="Times New Roman" panose="02020603050405020304" pitchFamily="18" charset="0"/>
              </a:rPr>
              <a:t>trị</a:t>
            </a:r>
            <a:r>
              <a:rPr kumimoji="0" lang="en-US" sz="2600" b="1" i="0" u="none" strike="noStrike" kern="1200" cap="none" spc="0" normalizeH="0" noProof="0" dirty="0">
                <a:ln>
                  <a:noFill/>
                </a:ln>
                <a:solidFill>
                  <a:srgbClr val="7F00F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a:ln>
                  <a:noFill/>
                </a:ln>
                <a:solidFill>
                  <a:srgbClr val="7F00FF"/>
                </a:solidFill>
                <a:effectLst/>
                <a:uLnTx/>
                <a:uFillTx/>
                <a:latin typeface="Times New Roman" panose="02020603050405020304" pitchFamily="18" charset="0"/>
                <a:cs typeface="Times New Roman" panose="02020603050405020304" pitchFamily="18" charset="0"/>
              </a:rPr>
              <a:t>là</a:t>
            </a:r>
            <a:endParaRPr kumimoji="0" lang="vi-VN" sz="2600" b="1"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tư</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sản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B6D417BE-0A06-F97A-5ED8-2D4C3BACD83D}"/>
              </a:ext>
            </a:extLst>
          </p:cNvPr>
          <p:cNvGrpSpPr/>
          <p:nvPr/>
        </p:nvGrpSpPr>
        <p:grpSpPr>
          <a:xfrm>
            <a:off x="305392" y="3233082"/>
            <a:ext cx="923334" cy="521520"/>
            <a:chOff x="305392" y="3233082"/>
            <a:chExt cx="923334" cy="521520"/>
          </a:xfrm>
        </p:grpSpPr>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8"/>
            <a:ext cx="5221033"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352548" y="4927462"/>
            <a:ext cx="427787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Phong</a:t>
            </a:r>
            <a:r>
              <a:rPr kumimoji="0" lang="en-US"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rPr>
              <a:t>kiến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phân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cs typeface="Times New Roman" panose="02020603050405020304" pitchFamily="18" charset="0"/>
              </a:rPr>
              <a:t>quyền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F2FBC86C-F4A2-5732-3137-4AB9E0DDF5B8}"/>
              </a:ext>
            </a:extLst>
          </p:cNvPr>
          <p:cNvGrpSpPr/>
          <p:nvPr/>
        </p:nvGrpSpPr>
        <p:grpSpPr>
          <a:xfrm>
            <a:off x="305392" y="4709810"/>
            <a:ext cx="923334" cy="521520"/>
            <a:chOff x="305392" y="4709810"/>
            <a:chExt cx="923334" cy="521520"/>
          </a:xfrm>
        </p:grpSpPr>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70"/>
            <a:ext cx="5239326"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chuyên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a:t>
            </a:r>
            <a:endParaRPr kumimoji="0" lang="vi-VN" sz="2600" b="1" i="0" u="none" strike="noStrike" kern="1200" cap="none" spc="0" normalizeH="0" baseline="0" noProof="0" dirty="0" err="1">
              <a:ln>
                <a:noFill/>
              </a:ln>
              <a:solidFill>
                <a:srgbClr val="3F3F3F"/>
              </a:solidFill>
              <a:effectLst/>
              <a:uLnTx/>
              <a:uFillTx/>
              <a:latin typeface="Times New Roman" panose="02020603050405020304" pitchFamily="18" charset="0"/>
              <a:cs typeface="Times New Roman" panose="02020603050405020304" pitchFamily="18" charset="0"/>
            </a:endParaRPr>
          </a:p>
        </p:txBody>
      </p:sp>
      <p:grpSp>
        <p:nvGrpSpPr>
          <p:cNvPr id="10" name="Group 9">
            <a:extLst>
              <a:ext uri="{FF2B5EF4-FFF2-40B4-BE49-F238E27FC236}">
                <a16:creationId xmlns:a16="http://schemas.microsoft.com/office/drawing/2014/main" id="{82F51260-9BE3-6EEE-3BDE-703ED8AA7EAE}"/>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E100FF"/>
              </a:gs>
              <a:gs pos="100000">
                <a:srgbClr val="7F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E1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86272" y="5001720"/>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chủ</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600" b="1" i="0" u="none" strike="noStrike" kern="1200" cap="none" spc="0" normalizeH="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noProof="0" dirty="0" err="1">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hiến</a:t>
            </a:r>
            <a:endParaRPr kumimoji="0" lang="vi-VN" sz="2600" b="1"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D1D580EA-7C33-904C-4123-8BB6C8424BDA}"/>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E100FF"/>
                </a:gs>
                <a:gs pos="100000">
                  <a:srgbClr val="7F00FF"/>
                </a:gs>
              </a:gsLst>
              <a:lin ang="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7F00FF"/>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3086920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345"/>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3595"/>
                                </p:stCondLst>
                                <p:childTnLst>
                                  <p:par>
                                    <p:cTn id="26" presetID="2" presetClass="entr" presetSubtype="2" fill="hold" grpId="0" nodeType="afterEffect" p14:presetBounceEnd="46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6000">
                                          <p:cBhvr additive="base">
                                            <p:cTn id="28" dur="1250" fill="hold"/>
                                            <p:tgtEl>
                                              <p:spTgt spid="185"/>
                                            </p:tgtEl>
                                            <p:attrNameLst>
                                              <p:attrName>ppt_x</p:attrName>
                                            </p:attrNameLst>
                                          </p:cBhvr>
                                          <p:tavLst>
                                            <p:tav tm="0">
                                              <p:val>
                                                <p:strVal val="1+#ppt_w/2"/>
                                              </p:val>
                                            </p:tav>
                                            <p:tav tm="100000">
                                              <p:val>
                                                <p:strVal val="#ppt_x"/>
                                              </p:val>
                                            </p:tav>
                                          </p:tavLst>
                                        </p:anim>
                                        <p:anim calcmode="lin" valueType="num" p14:bounceEnd="46000">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6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6000">
                                          <p:cBhvr additive="base">
                                            <p:cTn id="32" dur="1250" fill="hold"/>
                                            <p:tgtEl>
                                              <p:spTgt spid="186"/>
                                            </p:tgtEl>
                                            <p:attrNameLst>
                                              <p:attrName>ppt_x</p:attrName>
                                            </p:attrNameLst>
                                          </p:cBhvr>
                                          <p:tavLst>
                                            <p:tav tm="0">
                                              <p:val>
                                                <p:strVal val="1+#ppt_w/2"/>
                                              </p:val>
                                            </p:tav>
                                            <p:tav tm="100000">
                                              <p:val>
                                                <p:strVal val="#ppt_x"/>
                                              </p:val>
                                            </p:tav>
                                          </p:tavLst>
                                        </p:anim>
                                        <p:anim calcmode="lin" valueType="num" p14:bounceEnd="46000">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6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6000">
                                          <p:cBhvr additive="base">
                                            <p:cTn id="36" dur="1250" fill="hold"/>
                                            <p:tgtEl>
                                              <p:spTgt spid="188"/>
                                            </p:tgtEl>
                                            <p:attrNameLst>
                                              <p:attrName>ppt_x</p:attrName>
                                            </p:attrNameLst>
                                          </p:cBhvr>
                                          <p:tavLst>
                                            <p:tav tm="0">
                                              <p:val>
                                                <p:strVal val="1+#ppt_w/2"/>
                                              </p:val>
                                            </p:tav>
                                            <p:tav tm="100000">
                                              <p:val>
                                                <p:strVal val="#ppt_x"/>
                                              </p:val>
                                            </p:tav>
                                          </p:tavLst>
                                        </p:anim>
                                        <p:anim calcmode="lin" valueType="num" p14:bounceEnd="46000">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6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6000">
                                          <p:cBhvr additive="base">
                                            <p:cTn id="40" dur="1250" fill="hold"/>
                                            <p:tgtEl>
                                              <p:spTgt spid="10"/>
                                            </p:tgtEl>
                                            <p:attrNameLst>
                                              <p:attrName>ppt_x</p:attrName>
                                            </p:attrNameLst>
                                          </p:cBhvr>
                                          <p:tavLst>
                                            <p:tav tm="0">
                                              <p:val>
                                                <p:strVal val="1+#ppt_w/2"/>
                                              </p:val>
                                            </p:tav>
                                            <p:tav tm="100000">
                                              <p:val>
                                                <p:strVal val="#ppt_x"/>
                                              </p:val>
                                            </p:tav>
                                          </p:tavLst>
                                        </p:anim>
                                        <p:anim calcmode="lin" valueType="num" p14:bounceEnd="46000">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845"/>
                                </p:stCondLst>
                                <p:childTnLst>
                                  <p:par>
                                    <p:cTn id="43" presetID="2" presetClass="entr" presetSubtype="8" fill="hold" grpId="0" nodeType="afterEffect" p14:presetBounceEnd="40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0000">
                                          <p:cBhvr additive="base">
                                            <p:cTn id="45" dur="1250" fill="hold"/>
                                            <p:tgtEl>
                                              <p:spTgt spid="135"/>
                                            </p:tgtEl>
                                            <p:attrNameLst>
                                              <p:attrName>ppt_x</p:attrName>
                                            </p:attrNameLst>
                                          </p:cBhvr>
                                          <p:tavLst>
                                            <p:tav tm="0">
                                              <p:val>
                                                <p:strVal val="0-#ppt_w/2"/>
                                              </p:val>
                                            </p:tav>
                                            <p:tav tm="100000">
                                              <p:val>
                                                <p:strVal val="#ppt_x"/>
                                              </p:val>
                                            </p:tav>
                                          </p:tavLst>
                                        </p:anim>
                                        <p:anim calcmode="lin" valueType="num" p14:bounceEnd="40000">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0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0000">
                                          <p:cBhvr additive="base">
                                            <p:cTn id="49" dur="1250" fill="hold"/>
                                            <p:tgtEl>
                                              <p:spTgt spid="136"/>
                                            </p:tgtEl>
                                            <p:attrNameLst>
                                              <p:attrName>ppt_x</p:attrName>
                                            </p:attrNameLst>
                                          </p:cBhvr>
                                          <p:tavLst>
                                            <p:tav tm="0">
                                              <p:val>
                                                <p:strVal val="0-#ppt_w/2"/>
                                              </p:val>
                                            </p:tav>
                                            <p:tav tm="100000">
                                              <p:val>
                                                <p:strVal val="#ppt_x"/>
                                              </p:val>
                                            </p:tav>
                                          </p:tavLst>
                                        </p:anim>
                                        <p:anim calcmode="lin" valueType="num" p14:bounceEnd="40000">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0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0000">
                                          <p:cBhvr additive="base">
                                            <p:cTn id="53" dur="1250" fill="hold"/>
                                            <p:tgtEl>
                                              <p:spTgt spid="138"/>
                                            </p:tgtEl>
                                            <p:attrNameLst>
                                              <p:attrName>ppt_x</p:attrName>
                                            </p:attrNameLst>
                                          </p:cBhvr>
                                          <p:tavLst>
                                            <p:tav tm="0">
                                              <p:val>
                                                <p:strVal val="0-#ppt_w/2"/>
                                              </p:val>
                                            </p:tav>
                                            <p:tav tm="100000">
                                              <p:val>
                                                <p:strVal val="#ppt_x"/>
                                              </p:val>
                                            </p:tav>
                                          </p:tavLst>
                                        </p:anim>
                                        <p:anim calcmode="lin" valueType="num" p14:bounceEnd="40000">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0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0000">
                                          <p:cBhvr additive="base">
                                            <p:cTn id="57" dur="1250" fill="hold"/>
                                            <p:tgtEl>
                                              <p:spTgt spid="13"/>
                                            </p:tgtEl>
                                            <p:attrNameLst>
                                              <p:attrName>ppt_x</p:attrName>
                                            </p:attrNameLst>
                                          </p:cBhvr>
                                          <p:tavLst>
                                            <p:tav tm="0">
                                              <p:val>
                                                <p:strVal val="0-#ppt_w/2"/>
                                              </p:val>
                                            </p:tav>
                                            <p:tav tm="100000">
                                              <p:val>
                                                <p:strVal val="#ppt_x"/>
                                              </p:val>
                                            </p:tav>
                                          </p:tavLst>
                                        </p:anim>
                                        <p:anim calcmode="lin" valueType="num" p14:bounceEnd="40000">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6095"/>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25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25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25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50000">
                                          <p:cBhvr additive="base">
                                            <p:cTn id="74" dur="1250" fill="hold"/>
                                            <p:tgtEl>
                                              <p:spTgt spid="11"/>
                                            </p:tgtEl>
                                            <p:attrNameLst>
                                              <p:attrName>ppt_x</p:attrName>
                                            </p:attrNameLst>
                                          </p:cBhvr>
                                          <p:tavLst>
                                            <p:tav tm="0">
                                              <p:val>
                                                <p:strVal val="1+#ppt_w/2"/>
                                              </p:val>
                                            </p:tav>
                                            <p:tav tm="100000">
                                              <p:val>
                                                <p:strVal val="#ppt_x"/>
                                              </p:val>
                                            </p:tav>
                                          </p:tavLst>
                                        </p:anim>
                                        <p:anim calcmode="lin" valueType="num" p14:bounceEnd="50000">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2345"/>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3595"/>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250" fill="hold"/>
                                            <p:tgtEl>
                                              <p:spTgt spid="185"/>
                                            </p:tgtEl>
                                            <p:attrNameLst>
                                              <p:attrName>ppt_x</p:attrName>
                                            </p:attrNameLst>
                                          </p:cBhvr>
                                          <p:tavLst>
                                            <p:tav tm="0">
                                              <p:val>
                                                <p:strVal val="1+#ppt_w/2"/>
                                              </p:val>
                                            </p:tav>
                                            <p:tav tm="100000">
                                              <p:val>
                                                <p:strVal val="#ppt_x"/>
                                              </p:val>
                                            </p:tav>
                                          </p:tavLst>
                                        </p:anim>
                                        <p:anim calcmode="lin" valueType="num">
                                          <p:cBhvr additive="base">
                                            <p:cTn id="29" dur="125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250" fill="hold"/>
                                            <p:tgtEl>
                                              <p:spTgt spid="186"/>
                                            </p:tgtEl>
                                            <p:attrNameLst>
                                              <p:attrName>ppt_x</p:attrName>
                                            </p:attrNameLst>
                                          </p:cBhvr>
                                          <p:tavLst>
                                            <p:tav tm="0">
                                              <p:val>
                                                <p:strVal val="1+#ppt_w/2"/>
                                              </p:val>
                                            </p:tav>
                                            <p:tav tm="100000">
                                              <p:val>
                                                <p:strVal val="#ppt_x"/>
                                              </p:val>
                                            </p:tav>
                                          </p:tavLst>
                                        </p:anim>
                                        <p:anim calcmode="lin" valueType="num">
                                          <p:cBhvr additive="base">
                                            <p:cTn id="33" dur="125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250" fill="hold"/>
                                            <p:tgtEl>
                                              <p:spTgt spid="188"/>
                                            </p:tgtEl>
                                            <p:attrNameLst>
                                              <p:attrName>ppt_x</p:attrName>
                                            </p:attrNameLst>
                                          </p:cBhvr>
                                          <p:tavLst>
                                            <p:tav tm="0">
                                              <p:val>
                                                <p:strVal val="1+#ppt_w/2"/>
                                              </p:val>
                                            </p:tav>
                                            <p:tav tm="100000">
                                              <p:val>
                                                <p:strVal val="#ppt_x"/>
                                              </p:val>
                                            </p:tav>
                                          </p:tavLst>
                                        </p:anim>
                                        <p:anim calcmode="lin" valueType="num">
                                          <p:cBhvr additive="base">
                                            <p:cTn id="37" dur="125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250" fill="hold"/>
                                            <p:tgtEl>
                                              <p:spTgt spid="10"/>
                                            </p:tgtEl>
                                            <p:attrNameLst>
                                              <p:attrName>ppt_x</p:attrName>
                                            </p:attrNameLst>
                                          </p:cBhvr>
                                          <p:tavLst>
                                            <p:tav tm="0">
                                              <p:val>
                                                <p:strVal val="1+#ppt_w/2"/>
                                              </p:val>
                                            </p:tav>
                                            <p:tav tm="100000">
                                              <p:val>
                                                <p:strVal val="#ppt_x"/>
                                              </p:val>
                                            </p:tav>
                                          </p:tavLst>
                                        </p:anim>
                                        <p:anim calcmode="lin" valueType="num">
                                          <p:cBhvr additive="base">
                                            <p:cTn id="41" dur="125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845"/>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250" fill="hold"/>
                                            <p:tgtEl>
                                              <p:spTgt spid="135"/>
                                            </p:tgtEl>
                                            <p:attrNameLst>
                                              <p:attrName>ppt_x</p:attrName>
                                            </p:attrNameLst>
                                          </p:cBhvr>
                                          <p:tavLst>
                                            <p:tav tm="0">
                                              <p:val>
                                                <p:strVal val="0-#ppt_w/2"/>
                                              </p:val>
                                            </p:tav>
                                            <p:tav tm="100000">
                                              <p:val>
                                                <p:strVal val="#ppt_x"/>
                                              </p:val>
                                            </p:tav>
                                          </p:tavLst>
                                        </p:anim>
                                        <p:anim calcmode="lin" valueType="num">
                                          <p:cBhvr additive="base">
                                            <p:cTn id="46" dur="125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250" fill="hold"/>
                                            <p:tgtEl>
                                              <p:spTgt spid="136"/>
                                            </p:tgtEl>
                                            <p:attrNameLst>
                                              <p:attrName>ppt_x</p:attrName>
                                            </p:attrNameLst>
                                          </p:cBhvr>
                                          <p:tavLst>
                                            <p:tav tm="0">
                                              <p:val>
                                                <p:strVal val="0-#ppt_w/2"/>
                                              </p:val>
                                            </p:tav>
                                            <p:tav tm="100000">
                                              <p:val>
                                                <p:strVal val="#ppt_x"/>
                                              </p:val>
                                            </p:tav>
                                          </p:tavLst>
                                        </p:anim>
                                        <p:anim calcmode="lin" valueType="num">
                                          <p:cBhvr additive="base">
                                            <p:cTn id="50" dur="125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250" fill="hold"/>
                                            <p:tgtEl>
                                              <p:spTgt spid="138"/>
                                            </p:tgtEl>
                                            <p:attrNameLst>
                                              <p:attrName>ppt_x</p:attrName>
                                            </p:attrNameLst>
                                          </p:cBhvr>
                                          <p:tavLst>
                                            <p:tav tm="0">
                                              <p:val>
                                                <p:strVal val="0-#ppt_w/2"/>
                                              </p:val>
                                            </p:tav>
                                            <p:tav tm="100000">
                                              <p:val>
                                                <p:strVal val="#ppt_x"/>
                                              </p:val>
                                            </p:tav>
                                          </p:tavLst>
                                        </p:anim>
                                        <p:anim calcmode="lin" valueType="num">
                                          <p:cBhvr additive="base">
                                            <p:cTn id="54" dur="125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250" fill="hold"/>
                                            <p:tgtEl>
                                              <p:spTgt spid="13"/>
                                            </p:tgtEl>
                                            <p:attrNameLst>
                                              <p:attrName>ppt_x</p:attrName>
                                            </p:attrNameLst>
                                          </p:cBhvr>
                                          <p:tavLst>
                                            <p:tav tm="0">
                                              <p:val>
                                                <p:strVal val="0-#ppt_w/2"/>
                                              </p:val>
                                            </p:tav>
                                            <p:tav tm="100000">
                                              <p:val>
                                                <p:strVal val="#ppt_x"/>
                                              </p:val>
                                            </p:tav>
                                          </p:tavLst>
                                        </p:anim>
                                        <p:anim calcmode="lin" valueType="num">
                                          <p:cBhvr additive="base">
                                            <p:cTn id="58" dur="125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6095"/>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250" fill="hold"/>
                                            <p:tgtEl>
                                              <p:spTgt spid="144"/>
                                            </p:tgtEl>
                                            <p:attrNameLst>
                                              <p:attrName>ppt_x</p:attrName>
                                            </p:attrNameLst>
                                          </p:cBhvr>
                                          <p:tavLst>
                                            <p:tav tm="0">
                                              <p:val>
                                                <p:strVal val="1+#ppt_w/2"/>
                                              </p:val>
                                            </p:tav>
                                            <p:tav tm="100000">
                                              <p:val>
                                                <p:strVal val="#ppt_x"/>
                                              </p:val>
                                            </p:tav>
                                          </p:tavLst>
                                        </p:anim>
                                        <p:anim calcmode="lin" valueType="num">
                                          <p:cBhvr additive="base">
                                            <p:cTn id="63" dur="125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250" fill="hold"/>
                                            <p:tgtEl>
                                              <p:spTgt spid="181"/>
                                            </p:tgtEl>
                                            <p:attrNameLst>
                                              <p:attrName>ppt_x</p:attrName>
                                            </p:attrNameLst>
                                          </p:cBhvr>
                                          <p:tavLst>
                                            <p:tav tm="0">
                                              <p:val>
                                                <p:strVal val="1+#ppt_w/2"/>
                                              </p:val>
                                            </p:tav>
                                            <p:tav tm="100000">
                                              <p:val>
                                                <p:strVal val="#ppt_x"/>
                                              </p:val>
                                            </p:tav>
                                          </p:tavLst>
                                        </p:anim>
                                        <p:anim calcmode="lin" valueType="num">
                                          <p:cBhvr additive="base">
                                            <p:cTn id="67" dur="125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250" fill="hold"/>
                                            <p:tgtEl>
                                              <p:spTgt spid="183"/>
                                            </p:tgtEl>
                                            <p:attrNameLst>
                                              <p:attrName>ppt_x</p:attrName>
                                            </p:attrNameLst>
                                          </p:cBhvr>
                                          <p:tavLst>
                                            <p:tav tm="0">
                                              <p:val>
                                                <p:strVal val="1+#ppt_w/2"/>
                                              </p:val>
                                            </p:tav>
                                            <p:tav tm="100000">
                                              <p:val>
                                                <p:strVal val="#ppt_x"/>
                                              </p:val>
                                            </p:tav>
                                          </p:tavLst>
                                        </p:anim>
                                        <p:anim calcmode="lin" valueType="num">
                                          <p:cBhvr additive="base">
                                            <p:cTn id="71" dur="125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250" fill="hold"/>
                                            <p:tgtEl>
                                              <p:spTgt spid="11"/>
                                            </p:tgtEl>
                                            <p:attrNameLst>
                                              <p:attrName>ppt_x</p:attrName>
                                            </p:attrNameLst>
                                          </p:cBhvr>
                                          <p:tavLst>
                                            <p:tav tm="0">
                                              <p:val>
                                                <p:strVal val="1+#ppt_w/2"/>
                                              </p:val>
                                            </p:tav>
                                            <p:tav tm="100000">
                                              <p:val>
                                                <p:strVal val="#ppt_x"/>
                                              </p:val>
                                            </p:tav>
                                          </p:tavLst>
                                        </p:anim>
                                        <p:anim calcmode="lin" valueType="num">
                                          <p:cBhvr additive="base">
                                            <p:cTn id="75" dur="125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indefinite" fill="hold" grpId="1" nodeType="clickEffect">
                                      <p:stCondLst>
                                        <p:cond delay="0"/>
                                      </p:stCondLst>
                                      <p:childTnLst>
                                        <p:animEffect transition="out" filter="fade">
                                          <p:cBhvr>
                                            <p:cTn id="79" dur="1000" tmFilter="0, 0; .2, .5; .8, .5; 1, 0"/>
                                            <p:tgtEl>
                                              <p:spTgt spid="144"/>
                                            </p:tgtEl>
                                          </p:cBhvr>
                                        </p:animEffect>
                                        <p:animScale>
                                          <p:cBhvr>
                                            <p:cTn id="80" dur="500" autoRev="1" fill="hold"/>
                                            <p:tgtEl>
                                              <p:spTgt spid="144"/>
                                            </p:tgtEl>
                                          </p:cBhvr>
                                          <p:by x="105000" y="105000"/>
                                        </p:animScale>
                                      </p:childTnLst>
                                    </p:cTn>
                                  </p:par>
                                  <p:par>
                                    <p:cTn id="81" presetID="26" presetClass="emph" presetSubtype="0" repeatCount="indefinite" fill="hold" grpId="1" nodeType="withEffect">
                                      <p:stCondLst>
                                        <p:cond delay="0"/>
                                      </p:stCondLst>
                                      <p:childTnLst>
                                        <p:animEffect transition="out" filter="fade">
                                          <p:cBhvr>
                                            <p:cTn id="82" dur="1000" tmFilter="0, 0; .2, .5; .8, .5; 1, 0"/>
                                            <p:tgtEl>
                                              <p:spTgt spid="181"/>
                                            </p:tgtEl>
                                          </p:cBhvr>
                                        </p:animEffect>
                                        <p:animScale>
                                          <p:cBhvr>
                                            <p:cTn id="83" dur="500" autoRev="1" fill="hold"/>
                                            <p:tgtEl>
                                              <p:spTgt spid="181"/>
                                            </p:tgtEl>
                                          </p:cBhvr>
                                          <p:by x="105000" y="105000"/>
                                        </p:animScale>
                                      </p:childTnLst>
                                    </p:cTn>
                                  </p:par>
                                  <p:par>
                                    <p:cTn id="84" presetID="26" presetClass="emph" presetSubtype="0" repeatCount="indefinite" fill="hold" grpId="1" nodeType="withEffect">
                                      <p:stCondLst>
                                        <p:cond delay="0"/>
                                      </p:stCondLst>
                                      <p:childTnLst>
                                        <p:animEffect transition="out" filter="fade">
                                          <p:cBhvr>
                                            <p:cTn id="85" dur="1000" tmFilter="0, 0; .2, .5; .8, .5; 1, 0"/>
                                            <p:tgtEl>
                                              <p:spTgt spid="183"/>
                                            </p:tgtEl>
                                          </p:cBhvr>
                                        </p:animEffect>
                                        <p:animScale>
                                          <p:cBhvr>
                                            <p:cTn id="86" dur="500" autoRev="1" fill="hold"/>
                                            <p:tgtEl>
                                              <p:spTgt spid="183"/>
                                            </p:tgtEl>
                                          </p:cBhvr>
                                          <p:by x="105000" y="105000"/>
                                        </p:animScale>
                                      </p:childTnLst>
                                    </p:cTn>
                                  </p:par>
                                  <p:par>
                                    <p:cTn id="87" presetID="26" presetClass="emph" presetSubtype="0" repeatCount="indefinite" fill="hold" nodeType="withEffect">
                                      <p:stCondLst>
                                        <p:cond delay="0"/>
                                      </p:stCondLst>
                                      <p:childTnLst>
                                        <p:animEffect transition="out" filter="fade">
                                          <p:cBhvr>
                                            <p:cTn id="88" dur="1000" tmFilter="0, 0; .2, .5; .8, .5; 1, 0"/>
                                            <p:tgtEl>
                                              <p:spTgt spid="11"/>
                                            </p:tgtEl>
                                          </p:cBhvr>
                                        </p:animEffect>
                                        <p:animScale>
                                          <p:cBhvr>
                                            <p:cTn id="89" dur="500" autoRev="1" fill="hold"/>
                                            <p:tgtEl>
                                              <p:spTgt spid="11"/>
                                            </p:tgtEl>
                                          </p:cBhvr>
                                          <p:by x="105000" y="105000"/>
                                        </p:animScale>
                                      </p:childTnLst>
                                    </p:cTn>
                                  </p:par>
                                  <p:par>
                                    <p:cTn id="90" presetID="19" presetClass="emph" presetSubtype="0" repeatCount="4000" fill="hold" grpId="2" nodeType="withEffect">
                                      <p:stCondLst>
                                        <p:cond delay="0"/>
                                      </p:stCondLst>
                                      <p:childTnLst>
                                        <p:animClr clrSpc="rgb" dir="cw">
                                          <p:cBhvr override="childStyle">
                                            <p:cTn id="91" dur="500" fill="hold"/>
                                            <p:tgtEl>
                                              <p:spTgt spid="181"/>
                                            </p:tgtEl>
                                            <p:attrNameLst>
                                              <p:attrName>style.color</p:attrName>
                                            </p:attrNameLst>
                                          </p:cBhvr>
                                          <p:to>
                                            <a:srgbClr val="FFB200"/>
                                          </p:to>
                                        </p:animClr>
                                        <p:animClr clrSpc="rgb" dir="cw">
                                          <p:cBhvr>
                                            <p:cTn id="92" dur="500" fill="hold"/>
                                            <p:tgtEl>
                                              <p:spTgt spid="181"/>
                                            </p:tgtEl>
                                            <p:attrNameLst>
                                              <p:attrName>fillcolor</p:attrName>
                                            </p:attrNameLst>
                                          </p:cBhvr>
                                          <p:to>
                                            <a:srgbClr val="FFB200"/>
                                          </p:to>
                                        </p:animClr>
                                        <p:set>
                                          <p:cBhvr>
                                            <p:cTn id="93" dur="500" fill="hold"/>
                                            <p:tgtEl>
                                              <p:spTgt spid="181"/>
                                            </p:tgtEl>
                                            <p:attrNameLst>
                                              <p:attrName>fill.type</p:attrName>
                                            </p:attrNameLst>
                                          </p:cBhvr>
                                          <p:to>
                                            <p:strVal val="solid"/>
                                          </p:to>
                                        </p:set>
                                        <p:set>
                                          <p:cBhvr>
                                            <p:cTn id="94" dur="500" fill="hold"/>
                                            <p:tgtEl>
                                              <p:spTgt spid="181"/>
                                            </p:tgtEl>
                                            <p:attrNameLst>
                                              <p:attrName>fill.on</p:attrName>
                                            </p:attrNameLst>
                                          </p:cBhvr>
                                          <p:to>
                                            <p:strVal val="true"/>
                                          </p:to>
                                        </p:set>
                                      </p:childTnLst>
                                      <p:subTnLst>
                                        <p:audio>
                                          <p:cMediaNode>
                                            <p:cTn display="0" masterRel="sameClick">
                                              <p:stCondLst>
                                                <p:cond evt="begin" delay="0">
                                                  <p:tn val="90"/>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6" grpId="0" animBg="1"/>
          <p:bldP spid="188" grpId="0"/>
          <p:bldP spid="144" grpId="0" animBg="1"/>
          <p:bldP spid="144" grpId="1" animBg="1"/>
          <p:bldP spid="181" grpId="0" animBg="1"/>
          <p:bldP spid="181" grpId="1" animBg="1"/>
          <p:bldP spid="181" grpId="2" animBg="1"/>
          <p:bldP spid="183" grpId="0"/>
          <p:bldP spid="183" grpId="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E562C79-3039-40E0-90CC-E78AFE61773D}"/>
              </a:ext>
            </a:extLst>
          </p:cNvPr>
          <p:cNvSpPr/>
          <p:nvPr/>
        </p:nvSpPr>
        <p:spPr>
          <a:xfrm>
            <a:off x="305392" y="1444733"/>
            <a:ext cx="11581216" cy="725074"/>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4" y="419080"/>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51651"/>
            <a:ext cx="10923510"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err="1">
                <a:solidFill>
                  <a:srgbClr val="1565C0"/>
                </a:solidFill>
                <a:latin typeface="Arial" panose="020B0604020202020204" pitchFamily="34" charset="0"/>
                <a:cs typeface="Arial" panose="020B0604020202020204" pitchFamily="34" charset="0"/>
              </a:rPr>
              <a:t>Tầng</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lớp</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quý</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tộc</a:t>
            </a:r>
            <a:r>
              <a:rPr lang="en-US" sz="2600" dirty="0">
                <a:solidFill>
                  <a:srgbClr val="1565C0"/>
                </a:solidFill>
                <a:latin typeface="Arial" panose="020B0604020202020204" pitchFamily="34" charset="0"/>
                <a:cs typeface="Arial" panose="020B0604020202020204" pitchFamily="34" charset="0"/>
              </a:rPr>
              <a:t> </a:t>
            </a:r>
            <a:r>
              <a:rPr lang="en-US" sz="2600" dirty="0" err="1">
                <a:solidFill>
                  <a:srgbClr val="1565C0"/>
                </a:solidFill>
                <a:latin typeface="Arial" panose="020B0604020202020204" pitchFamily="34" charset="0"/>
                <a:cs typeface="Arial" panose="020B0604020202020204" pitchFamily="34" charset="0"/>
              </a:rPr>
              <a:t>mới</a:t>
            </a:r>
            <a:r>
              <a:rPr lang="en-US" sz="2600" dirty="0">
                <a:solidFill>
                  <a:srgbClr val="1565C0"/>
                </a:solidFill>
                <a:latin typeface="Arial" panose="020B0604020202020204" pitchFamily="34" charset="0"/>
                <a:cs typeface="Arial" panose="020B0604020202020204" pitchFamily="34" charset="0"/>
              </a:rPr>
              <a:t> ở Anh </a:t>
            </a:r>
            <a:r>
              <a:rPr lang="en-US" sz="2600" dirty="0" err="1">
                <a:solidFill>
                  <a:srgbClr val="1565C0"/>
                </a:solidFill>
                <a:latin typeface="Arial" panose="020B0604020202020204" pitchFamily="34" charset="0"/>
                <a:cs typeface="Arial" panose="020B0604020202020204" pitchFamily="34" charset="0"/>
              </a:rPr>
              <a:t>là</a:t>
            </a:r>
            <a:endParaRPr kumimoji="0" lang="vi-VN" sz="2600" b="0"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120890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083383" y="3199143"/>
            <a:ext cx="4494188"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rPr>
              <a:t>Tầng</a:t>
            </a:r>
            <a:r>
              <a:rPr kumimoji="0" lang="en-US"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quý</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tộc</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chuyển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hướng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kinh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doanh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theo</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con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mn-ea"/>
                <a:cs typeface="Arial" panose="020B0604020202020204" pitchFamily="34" charset="0"/>
              </a:rPr>
              <a:t>đường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mn-ea"/>
                <a:cs typeface="Arial" panose="020B0604020202020204" pitchFamily="34" charset="0"/>
              </a:rPr>
              <a:t> TBCN</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8" name="Group 7">
            <a:extLst>
              <a:ext uri="{FF2B5EF4-FFF2-40B4-BE49-F238E27FC236}">
                <a16:creationId xmlns:a16="http://schemas.microsoft.com/office/drawing/2014/main" id="{7A192FA8-537D-CB48-576A-4C54F96E69E0}"/>
              </a:ext>
            </a:extLst>
          </p:cNvPr>
          <p:cNvGrpSpPr/>
          <p:nvPr/>
        </p:nvGrpSpPr>
        <p:grpSpPr>
          <a:xfrm>
            <a:off x="305392" y="3233082"/>
            <a:ext cx="923334" cy="521520"/>
            <a:chOff x="305392" y="3233082"/>
            <a:chExt cx="923334" cy="521520"/>
          </a:xfrm>
        </p:grpSpPr>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8"/>
            <a:ext cx="5221033" cy="91943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203700" y="4880920"/>
            <a:ext cx="4478497"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dirty="0" err="1">
                <a:solidFill>
                  <a:srgbClr val="2D65BF"/>
                </a:solidFill>
                <a:latin typeface="Arial" panose="020B0604020202020204" pitchFamily="34" charset="0"/>
                <a:cs typeface="Arial" panose="020B0604020202020204" pitchFamily="34" charset="0"/>
              </a:rPr>
              <a:t>Tầng</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lớp</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quý</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tộc</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có</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nhiều</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ruộng</a:t>
            </a:r>
            <a:r>
              <a:rPr lang="en-US" sz="2600" dirty="0">
                <a:solidFill>
                  <a:srgbClr val="2D65BF"/>
                </a:solidFill>
                <a:latin typeface="Arial" panose="020B0604020202020204" pitchFamily="34" charset="0"/>
                <a:cs typeface="Arial" panose="020B0604020202020204" pitchFamily="34" charset="0"/>
              </a:rPr>
              <a:t> </a:t>
            </a:r>
            <a:r>
              <a:rPr lang="en-US" sz="2600" dirty="0" err="1">
                <a:solidFill>
                  <a:srgbClr val="2D65BF"/>
                </a:solidFill>
                <a:latin typeface="Arial" panose="020B0604020202020204" pitchFamily="34" charset="0"/>
                <a:cs typeface="Arial" panose="020B0604020202020204" pitchFamily="34" charset="0"/>
              </a:rPr>
              <a:t>đất</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20761D76-7130-2FEA-25F7-0FBC8ED746D1}"/>
              </a:ext>
            </a:extLst>
          </p:cNvPr>
          <p:cNvGrpSpPr/>
          <p:nvPr/>
        </p:nvGrpSpPr>
        <p:grpSpPr>
          <a:xfrm>
            <a:off x="305392" y="4709810"/>
            <a:ext cx="923334" cy="521520"/>
            <a:chOff x="305392" y="4709810"/>
            <a:chExt cx="923334" cy="521520"/>
          </a:xfrm>
        </p:grpSpPr>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69"/>
            <a:ext cx="5239326" cy="1175135"/>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377046" y="3375173"/>
            <a:ext cx="4586226"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Tầng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lang="en-US" sz="2600" dirty="0">
                <a:solidFill>
                  <a:srgbClr val="2D65BF"/>
                </a:solidFill>
                <a:latin typeface="Arial" panose="020B0604020202020204" pitchFamily="34" charset="0"/>
                <a:ea typeface="Times New Roman" panose="02020603050405020304" pitchFamily="18" charset="0"/>
                <a:cs typeface="Arial" panose="020B0604020202020204" pitchFamily="34" charset="0"/>
              </a:rPr>
              <a:t>t</a:t>
            </a:r>
            <a:r>
              <a:rPr kumimoji="0" lang="en-US" sz="2600" b="0" i="0" u="none" strike="noStrike" kern="1200" cap="none" spc="0" normalizeH="0" baseline="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ư</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sản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chuyển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hướng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kinh</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doanh</a:t>
            </a:r>
            <a:endParaRPr kumimoji="0" lang="vi-VN" sz="2600" b="0" i="0" u="none" strike="noStrike" kern="1200" cap="none" spc="0" normalizeH="0" baseline="0" noProof="0" dirty="0" err="1">
              <a:ln>
                <a:noFill/>
              </a:ln>
              <a:solidFill>
                <a:srgbClr val="2D65BF"/>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B5044897-24B8-C5A6-CEA3-F4459E094984}"/>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1565C0"/>
              </a:gs>
              <a:gs pos="100000">
                <a:srgbClr val="B92B27"/>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B92B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86271" y="4868642"/>
            <a:ext cx="4477001"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Tầng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lớp</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nông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dân</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có</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nhiều</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ruộng</a:t>
            </a:r>
            <a:r>
              <a:rPr kumimoji="0" lang="en-US" sz="2600" b="0" i="0" u="none" strike="noStrike" kern="1200" cap="none" spc="0" normalizeH="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rPr>
              <a:t>đất</a:t>
            </a:r>
            <a:endParaRPr kumimoji="0" lang="vi-VN" sz="2600" b="0" i="0" u="none" strike="noStrike" kern="1200" cap="none" spc="0" normalizeH="0" baseline="0" noProof="0" dirty="0">
              <a:ln>
                <a:noFill/>
              </a:ln>
              <a:solidFill>
                <a:srgbClr val="2D65BF"/>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grpSp>
        <p:nvGrpSpPr>
          <p:cNvPr id="11" name="Group 10">
            <a:extLst>
              <a:ext uri="{FF2B5EF4-FFF2-40B4-BE49-F238E27FC236}">
                <a16:creationId xmlns:a16="http://schemas.microsoft.com/office/drawing/2014/main" id="{C4615463-D32D-16C2-351E-97F35AFDB5A0}"/>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1565C0"/>
                </a:gs>
                <a:gs pos="100000">
                  <a:srgbClr val="B92B27"/>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1565C0"/>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2789572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1445"/>
                                </p:stCondLst>
                                <p:childTnLst>
                                  <p:par>
                                    <p:cTn id="9" presetID="2" presetClass="entr" presetSubtype="8" fill="hold" grpId="0" nodeType="afterEffect" p14:presetBounceEnd="41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41000">
                                          <p:cBhvr additive="base">
                                            <p:cTn id="11" dur="1000" fill="hold"/>
                                            <p:tgtEl>
                                              <p:spTgt spid="132"/>
                                            </p:tgtEl>
                                            <p:attrNameLst>
                                              <p:attrName>ppt_x</p:attrName>
                                            </p:attrNameLst>
                                          </p:cBhvr>
                                          <p:tavLst>
                                            <p:tav tm="0">
                                              <p:val>
                                                <p:strVal val="0-#ppt_w/2"/>
                                              </p:val>
                                            </p:tav>
                                            <p:tav tm="100000">
                                              <p:val>
                                                <p:strVal val="#ppt_x"/>
                                              </p:val>
                                            </p:tav>
                                          </p:tavLst>
                                        </p:anim>
                                        <p:anim calcmode="lin" valueType="num" p14:bounceEnd="41000">
                                          <p:cBhvr additive="base">
                                            <p:cTn id="12" dur="100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41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41000">
                                          <p:cBhvr additive="base">
                                            <p:cTn id="15" dur="1000" fill="hold"/>
                                            <p:tgtEl>
                                              <p:spTgt spid="2"/>
                                            </p:tgtEl>
                                            <p:attrNameLst>
                                              <p:attrName>ppt_x</p:attrName>
                                            </p:attrNameLst>
                                          </p:cBhvr>
                                          <p:tavLst>
                                            <p:tav tm="0">
                                              <p:val>
                                                <p:strVal val="0-#ppt_w/2"/>
                                              </p:val>
                                            </p:tav>
                                            <p:tav tm="100000">
                                              <p:val>
                                                <p:strVal val="#ppt_x"/>
                                              </p:val>
                                            </p:tav>
                                          </p:tavLst>
                                        </p:anim>
                                        <p:anim calcmode="lin" valueType="num" p14:bounceEnd="41000">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41000">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 calcmode="lin" valueType="num" p14:bounceEnd="41000">
                                          <p:cBhvr additive="base">
                                            <p:cTn id="19" dur="1000" fill="hold"/>
                                            <p:tgtEl>
                                              <p:spTgt spid="12"/>
                                            </p:tgtEl>
                                            <p:attrNameLst>
                                              <p:attrName>ppt_x</p:attrName>
                                            </p:attrNameLst>
                                          </p:cBhvr>
                                          <p:tavLst>
                                            <p:tav tm="0">
                                              <p:val>
                                                <p:strVal val="0-#ppt_w/2"/>
                                              </p:val>
                                            </p:tav>
                                            <p:tav tm="100000">
                                              <p:val>
                                                <p:strVal val="#ppt_x"/>
                                              </p:val>
                                            </p:tav>
                                          </p:tavLst>
                                        </p:anim>
                                        <p:anim calcmode="lin" valueType="num" p14:bounceEnd="41000">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41000">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14:bounceEnd="41000">
                                          <p:cBhvr additive="base">
                                            <p:cTn id="23" dur="1000" fill="hold"/>
                                            <p:tgtEl>
                                              <p:spTgt spid="8"/>
                                            </p:tgtEl>
                                            <p:attrNameLst>
                                              <p:attrName>ppt_x</p:attrName>
                                            </p:attrNameLst>
                                          </p:cBhvr>
                                          <p:tavLst>
                                            <p:tav tm="0">
                                              <p:val>
                                                <p:strVal val="0-#ppt_w/2"/>
                                              </p:val>
                                            </p:tav>
                                            <p:tav tm="100000">
                                              <p:val>
                                                <p:strVal val="#ppt_x"/>
                                              </p:val>
                                            </p:tav>
                                          </p:tavLst>
                                        </p:anim>
                                        <p:anim calcmode="lin" valueType="num" p14:bounceEnd="41000">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445"/>
                                </p:stCondLst>
                                <p:childTnLst>
                                  <p:par>
                                    <p:cTn id="26" presetID="2" presetClass="entr" presetSubtype="2" fill="hold" grpId="0" nodeType="afterEffect" p14:presetBounceEnd="41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1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1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1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1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1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1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1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1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1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1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1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445"/>
                                </p:stCondLst>
                                <p:childTnLst>
                                  <p:par>
                                    <p:cTn id="43" presetID="2" presetClass="entr" presetSubtype="8" fill="hold" grpId="0" nodeType="afterEffect" p14:presetBounceEnd="41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41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41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41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41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41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41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41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41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41000">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14:bounceEnd="41000">
                                          <p:cBhvr additive="base">
                                            <p:cTn id="57" dur="1000" fill="hold"/>
                                            <p:tgtEl>
                                              <p:spTgt spid="13"/>
                                            </p:tgtEl>
                                            <p:attrNameLst>
                                              <p:attrName>ppt_x</p:attrName>
                                            </p:attrNameLst>
                                          </p:cBhvr>
                                          <p:tavLst>
                                            <p:tav tm="0">
                                              <p:val>
                                                <p:strVal val="0-#ppt_w/2"/>
                                              </p:val>
                                            </p:tav>
                                            <p:tav tm="100000">
                                              <p:val>
                                                <p:strVal val="#ppt_x"/>
                                              </p:val>
                                            </p:tav>
                                          </p:tavLst>
                                        </p:anim>
                                        <p:anim calcmode="lin" valueType="num" p14:bounceEnd="41000">
                                          <p:cBhvr additive="base">
                                            <p:cTn id="58" dur="1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445"/>
                                </p:stCondLst>
                                <p:childTnLst>
                                  <p:par>
                                    <p:cTn id="60" presetID="2" presetClass="entr" presetSubtype="2" fill="hold" grpId="0" nodeType="afterEffect" p14:presetBounceEnd="41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41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41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41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41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41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41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41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41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41000">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14:bounceEnd="41000">
                                          <p:cBhvr additive="base">
                                            <p:cTn id="74" dur="1000" fill="hold"/>
                                            <p:tgtEl>
                                              <p:spTgt spid="11"/>
                                            </p:tgtEl>
                                            <p:attrNameLst>
                                              <p:attrName>ppt_x</p:attrName>
                                            </p:attrNameLst>
                                          </p:cBhvr>
                                          <p:tavLst>
                                            <p:tav tm="0">
                                              <p:val>
                                                <p:strVal val="1+#ppt_w/2"/>
                                              </p:val>
                                            </p:tav>
                                            <p:tav tm="100000">
                                              <p:val>
                                                <p:strVal val="#ppt_x"/>
                                              </p:val>
                                            </p:tav>
                                          </p:tavLst>
                                        </p:anim>
                                        <p:anim calcmode="lin" valueType="num" p14:bounceEnd="41000">
                                          <p:cBhvr additive="base">
                                            <p:cTn id="7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32"/>
                                            </p:tgtEl>
                                          </p:cBhvr>
                                        </p:animEffect>
                                        <p:animScale>
                                          <p:cBhvr>
                                            <p:cTn id="80" dur="500" autoRev="1" fill="hold"/>
                                            <p:tgtEl>
                                              <p:spTgt spid="132"/>
                                            </p:tgtEl>
                                          </p:cBhvr>
                                          <p:by x="105000" y="105000"/>
                                        </p:animScale>
                                      </p:childTnLst>
                                    </p:cTn>
                                  </p:par>
                                  <p:par>
                                    <p:cTn id="81" presetID="26" presetClass="emph" presetSubtype="0" repeatCount="4000" fill="hold" grpId="1" nodeType="withEffect">
                                      <p:stCondLst>
                                        <p:cond delay="0"/>
                                      </p:stCondLst>
                                      <p:childTnLst>
                                        <p:animEffect transition="out" filter="fade">
                                          <p:cBhvr>
                                            <p:cTn id="82" dur="1000" tmFilter="0, 0; .2, .5; .8, .5; 1, 0"/>
                                            <p:tgtEl>
                                              <p:spTgt spid="2"/>
                                            </p:tgtEl>
                                          </p:cBhvr>
                                        </p:animEffect>
                                        <p:animScale>
                                          <p:cBhvr>
                                            <p:cTn id="83" dur="500" autoRev="1" fill="hold"/>
                                            <p:tgtEl>
                                              <p:spTgt spid="2"/>
                                            </p:tgtEl>
                                          </p:cBhvr>
                                          <p:by x="105000" y="105000"/>
                                        </p:animScale>
                                      </p:childTnLst>
                                    </p:cTn>
                                  </p:par>
                                  <p:par>
                                    <p:cTn id="84" presetID="26" presetClass="emph" presetSubtype="0" repeatCount="4000" fill="hold" nodeType="withEffect">
                                      <p:stCondLst>
                                        <p:cond delay="0"/>
                                      </p:stCondLst>
                                      <p:childTnLst>
                                        <p:animEffect transition="out" filter="fade">
                                          <p:cBhvr>
                                            <p:cTn id="85" dur="1000" tmFilter="0, 0; .2, .5; .8, .5; 1, 0"/>
                                            <p:tgtEl>
                                              <p:spTgt spid="8"/>
                                            </p:tgtEl>
                                          </p:cBhvr>
                                        </p:animEffect>
                                        <p:animScale>
                                          <p:cBhvr>
                                            <p:cTn id="86" dur="500" autoRev="1" fill="hold"/>
                                            <p:tgtEl>
                                              <p:spTgt spid="8"/>
                                            </p:tgtEl>
                                          </p:cBhvr>
                                          <p:by x="105000" y="105000"/>
                                        </p:animScale>
                                      </p:childTnLst>
                                    </p:cTn>
                                  </p:par>
                                  <p:par>
                                    <p:cTn id="87" presetID="19" presetClass="emph" presetSubtype="0" fill="hold" grpId="2" nodeType="withEffect">
                                      <p:stCondLst>
                                        <p:cond delay="0"/>
                                      </p:stCondLst>
                                      <p:childTnLst>
                                        <p:animClr clrSpc="rgb" dir="cw">
                                          <p:cBhvr override="childStyle">
                                            <p:cTn id="88" dur="500" fill="hold"/>
                                            <p:tgtEl>
                                              <p:spTgt spid="2"/>
                                            </p:tgtEl>
                                            <p:attrNameLst>
                                              <p:attrName>style.color</p:attrName>
                                            </p:attrNameLst>
                                          </p:cBhvr>
                                          <p:to>
                                            <a:srgbClr val="FFB200"/>
                                          </p:to>
                                        </p:animClr>
                                        <p:animClr clrSpc="rgb" dir="cw">
                                          <p:cBhvr>
                                            <p:cTn id="89" dur="500" fill="hold"/>
                                            <p:tgtEl>
                                              <p:spTgt spid="2"/>
                                            </p:tgtEl>
                                            <p:attrNameLst>
                                              <p:attrName>fillcolor</p:attrName>
                                            </p:attrNameLst>
                                          </p:cBhvr>
                                          <p:to>
                                            <a:srgbClr val="FFB200"/>
                                          </p:to>
                                        </p:animClr>
                                        <p:set>
                                          <p:cBhvr>
                                            <p:cTn id="90" dur="500" fill="hold"/>
                                            <p:tgtEl>
                                              <p:spTgt spid="2"/>
                                            </p:tgtEl>
                                            <p:attrNameLst>
                                              <p:attrName>fill.type</p:attrName>
                                            </p:attrNameLst>
                                          </p:cBhvr>
                                          <p:to>
                                            <p:strVal val="solid"/>
                                          </p:to>
                                        </p:set>
                                        <p:set>
                                          <p:cBhvr>
                                            <p:cTn id="91" dur="500" fill="hold"/>
                                            <p:tgtEl>
                                              <p:spTgt spid="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chimes.wav"/>
                                            </p:tgtEl>
                                          </p:cMediaNode>
                                        </p:audio>
                                      </p:subTnLst>
                                    </p:cTn>
                                  </p:par>
                                  <p:par>
                                    <p:cTn id="92" presetID="16" presetClass="emph" presetSubtype="0" repeatCount="indefinite" fill="hold" grpId="1" nodeType="withEffect">
                                      <p:stCondLst>
                                        <p:cond delay="0"/>
                                      </p:stCondLst>
                                      <p:iterate type="lt">
                                        <p:tmPct val="4000"/>
                                      </p:iterate>
                                      <p:childTnLst>
                                        <p:set>
                                          <p:cBhvr override="childStyle">
                                            <p:cTn id="93" dur="1000" fill="hold"/>
                                            <p:tgtEl>
                                              <p:spTgt spid="12"/>
                                            </p:tgtEl>
                                            <p:attrNameLst>
                                              <p:attrName>style.color</p:attrName>
                                            </p:attrNameLst>
                                          </p:cBhvr>
                                          <p:to>
                                            <p:clrVal>
                                              <a:srgbClr val="781C68"/>
                                            </p:clrVal>
                                          </p:to>
                                        </p:set>
                                        <p:set>
                                          <p:cBhvr>
                                            <p:cTn id="94" dur="1000" fill="hold"/>
                                            <p:tgtEl>
                                              <p:spTgt spid="12"/>
                                            </p:tgtEl>
                                            <p:attrNameLst>
                                              <p:attrName>fillcolor</p:attrName>
                                            </p:attrNameLst>
                                          </p:cBhvr>
                                          <p:to>
                                            <p:clrVal>
                                              <a:srgbClr val="781C68"/>
                                            </p:clrVal>
                                          </p:to>
                                        </p:set>
                                        <p:set>
                                          <p:cBhvr>
                                            <p:cTn id="95" dur="1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132" grpId="1" animBg="1"/>
          <p:bldP spid="2" grpId="0" animBg="1"/>
          <p:bldP spid="2" grpId="1" animBg="1"/>
          <p:bldP spid="2" grpId="2" animBg="1"/>
          <p:bldP spid="12" grpId="0"/>
          <p:bldP spid="12" grpId="1"/>
          <p:bldP spid="135" grpId="0" animBg="1"/>
          <p:bldP spid="136" grpId="0" animBg="1"/>
          <p:bldP spid="138" grpId="0"/>
          <p:bldP spid="185" grpId="0" animBg="1"/>
          <p:bldP spid="186" grpId="0" animBg="1"/>
          <p:bldP spid="188" grpId="0"/>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1445"/>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000" fill="hold"/>
                                            <p:tgtEl>
                                              <p:spTgt spid="132"/>
                                            </p:tgtEl>
                                            <p:attrNameLst>
                                              <p:attrName>ppt_x</p:attrName>
                                            </p:attrNameLst>
                                          </p:cBhvr>
                                          <p:tavLst>
                                            <p:tav tm="0">
                                              <p:val>
                                                <p:strVal val="0-#ppt_w/2"/>
                                              </p:val>
                                            </p:tav>
                                            <p:tav tm="100000">
                                              <p:val>
                                                <p:strVal val="#ppt_x"/>
                                              </p:val>
                                            </p:tav>
                                          </p:tavLst>
                                        </p:anim>
                                        <p:anim calcmode="lin" valueType="num">
                                          <p:cBhvr additive="base">
                                            <p:cTn id="12" dur="100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0-#ppt_w/2"/>
                                              </p:val>
                                            </p:tav>
                                            <p:tav tm="100000">
                                              <p:val>
                                                <p:strVal val="#ppt_x"/>
                                              </p:val>
                                            </p:tav>
                                          </p:tavLst>
                                        </p:anim>
                                        <p:anim calcmode="lin" valueType="num">
                                          <p:cBhvr additive="base">
                                            <p:cTn id="16" dur="100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iterate type="lt">
                                        <p:tmPct val="0"/>
                                      </p:iterate>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0-#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2445"/>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3445"/>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1000" fill="hold"/>
                                            <p:tgtEl>
                                              <p:spTgt spid="13"/>
                                            </p:tgtEl>
                                            <p:attrNameLst>
                                              <p:attrName>ppt_x</p:attrName>
                                            </p:attrNameLst>
                                          </p:cBhvr>
                                          <p:tavLst>
                                            <p:tav tm="0">
                                              <p:val>
                                                <p:strVal val="0-#ppt_w/2"/>
                                              </p:val>
                                            </p:tav>
                                            <p:tav tm="100000">
                                              <p:val>
                                                <p:strVal val="#ppt_x"/>
                                              </p:val>
                                            </p:tav>
                                          </p:tavLst>
                                        </p:anim>
                                        <p:anim calcmode="lin" valueType="num">
                                          <p:cBhvr additive="base">
                                            <p:cTn id="58" dur="10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4445"/>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1000" fill="hold"/>
                                            <p:tgtEl>
                                              <p:spTgt spid="11"/>
                                            </p:tgtEl>
                                            <p:attrNameLst>
                                              <p:attrName>ppt_x</p:attrName>
                                            </p:attrNameLst>
                                          </p:cBhvr>
                                          <p:tavLst>
                                            <p:tav tm="0">
                                              <p:val>
                                                <p:strVal val="1+#ppt_w/2"/>
                                              </p:val>
                                            </p:tav>
                                            <p:tav tm="100000">
                                              <p:val>
                                                <p:strVal val="#ppt_x"/>
                                              </p:val>
                                            </p:tav>
                                          </p:tavLst>
                                        </p:anim>
                                        <p:anim calcmode="lin" valueType="num">
                                          <p:cBhvr additive="base">
                                            <p:cTn id="75"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32"/>
                                            </p:tgtEl>
                                          </p:cBhvr>
                                        </p:animEffect>
                                        <p:animScale>
                                          <p:cBhvr>
                                            <p:cTn id="80" dur="500" autoRev="1" fill="hold"/>
                                            <p:tgtEl>
                                              <p:spTgt spid="132"/>
                                            </p:tgtEl>
                                          </p:cBhvr>
                                          <p:by x="105000" y="105000"/>
                                        </p:animScale>
                                      </p:childTnLst>
                                    </p:cTn>
                                  </p:par>
                                  <p:par>
                                    <p:cTn id="81" presetID="26" presetClass="emph" presetSubtype="0" repeatCount="4000" fill="hold" grpId="1" nodeType="withEffect">
                                      <p:stCondLst>
                                        <p:cond delay="0"/>
                                      </p:stCondLst>
                                      <p:childTnLst>
                                        <p:animEffect transition="out" filter="fade">
                                          <p:cBhvr>
                                            <p:cTn id="82" dur="1000" tmFilter="0, 0; .2, .5; .8, .5; 1, 0"/>
                                            <p:tgtEl>
                                              <p:spTgt spid="2"/>
                                            </p:tgtEl>
                                          </p:cBhvr>
                                        </p:animEffect>
                                        <p:animScale>
                                          <p:cBhvr>
                                            <p:cTn id="83" dur="500" autoRev="1" fill="hold"/>
                                            <p:tgtEl>
                                              <p:spTgt spid="2"/>
                                            </p:tgtEl>
                                          </p:cBhvr>
                                          <p:by x="105000" y="105000"/>
                                        </p:animScale>
                                      </p:childTnLst>
                                    </p:cTn>
                                  </p:par>
                                  <p:par>
                                    <p:cTn id="84" presetID="26" presetClass="emph" presetSubtype="0" repeatCount="4000" fill="hold" nodeType="withEffect">
                                      <p:stCondLst>
                                        <p:cond delay="0"/>
                                      </p:stCondLst>
                                      <p:childTnLst>
                                        <p:animEffect transition="out" filter="fade">
                                          <p:cBhvr>
                                            <p:cTn id="85" dur="1000" tmFilter="0, 0; .2, .5; .8, .5; 1, 0"/>
                                            <p:tgtEl>
                                              <p:spTgt spid="8"/>
                                            </p:tgtEl>
                                          </p:cBhvr>
                                        </p:animEffect>
                                        <p:animScale>
                                          <p:cBhvr>
                                            <p:cTn id="86" dur="500" autoRev="1" fill="hold"/>
                                            <p:tgtEl>
                                              <p:spTgt spid="8"/>
                                            </p:tgtEl>
                                          </p:cBhvr>
                                          <p:by x="105000" y="105000"/>
                                        </p:animScale>
                                      </p:childTnLst>
                                    </p:cTn>
                                  </p:par>
                                  <p:par>
                                    <p:cTn id="87" presetID="19" presetClass="emph" presetSubtype="0" fill="hold" grpId="2" nodeType="withEffect">
                                      <p:stCondLst>
                                        <p:cond delay="0"/>
                                      </p:stCondLst>
                                      <p:childTnLst>
                                        <p:animClr clrSpc="rgb" dir="cw">
                                          <p:cBhvr override="childStyle">
                                            <p:cTn id="88" dur="500" fill="hold"/>
                                            <p:tgtEl>
                                              <p:spTgt spid="2"/>
                                            </p:tgtEl>
                                            <p:attrNameLst>
                                              <p:attrName>style.color</p:attrName>
                                            </p:attrNameLst>
                                          </p:cBhvr>
                                          <p:to>
                                            <a:srgbClr val="FFB200"/>
                                          </p:to>
                                        </p:animClr>
                                        <p:animClr clrSpc="rgb" dir="cw">
                                          <p:cBhvr>
                                            <p:cTn id="89" dur="500" fill="hold"/>
                                            <p:tgtEl>
                                              <p:spTgt spid="2"/>
                                            </p:tgtEl>
                                            <p:attrNameLst>
                                              <p:attrName>fillcolor</p:attrName>
                                            </p:attrNameLst>
                                          </p:cBhvr>
                                          <p:to>
                                            <a:srgbClr val="FFB200"/>
                                          </p:to>
                                        </p:animClr>
                                        <p:set>
                                          <p:cBhvr>
                                            <p:cTn id="90" dur="500" fill="hold"/>
                                            <p:tgtEl>
                                              <p:spTgt spid="2"/>
                                            </p:tgtEl>
                                            <p:attrNameLst>
                                              <p:attrName>fill.type</p:attrName>
                                            </p:attrNameLst>
                                          </p:cBhvr>
                                          <p:to>
                                            <p:strVal val="solid"/>
                                          </p:to>
                                        </p:set>
                                        <p:set>
                                          <p:cBhvr>
                                            <p:cTn id="91" dur="500" fill="hold"/>
                                            <p:tgtEl>
                                              <p:spTgt spid="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6" name="chimes.wav"/>
                                            </p:tgtEl>
                                          </p:cMediaNode>
                                        </p:audio>
                                      </p:subTnLst>
                                    </p:cTn>
                                  </p:par>
                                  <p:par>
                                    <p:cTn id="92" presetID="16" presetClass="emph" presetSubtype="0" repeatCount="indefinite" fill="hold" grpId="1" nodeType="withEffect">
                                      <p:stCondLst>
                                        <p:cond delay="0"/>
                                      </p:stCondLst>
                                      <p:iterate type="lt">
                                        <p:tmPct val="4000"/>
                                      </p:iterate>
                                      <p:childTnLst>
                                        <p:set>
                                          <p:cBhvr override="childStyle">
                                            <p:cTn id="93" dur="1000" fill="hold"/>
                                            <p:tgtEl>
                                              <p:spTgt spid="12"/>
                                            </p:tgtEl>
                                            <p:attrNameLst>
                                              <p:attrName>style.color</p:attrName>
                                            </p:attrNameLst>
                                          </p:cBhvr>
                                          <p:to>
                                            <p:clrVal>
                                              <a:srgbClr val="781C68"/>
                                            </p:clrVal>
                                          </p:to>
                                        </p:set>
                                        <p:set>
                                          <p:cBhvr>
                                            <p:cTn id="94" dur="1000" fill="hold"/>
                                            <p:tgtEl>
                                              <p:spTgt spid="12"/>
                                            </p:tgtEl>
                                            <p:attrNameLst>
                                              <p:attrName>fillcolor</p:attrName>
                                            </p:attrNameLst>
                                          </p:cBhvr>
                                          <p:to>
                                            <p:clrVal>
                                              <a:srgbClr val="781C68"/>
                                            </p:clrVal>
                                          </p:to>
                                        </p:set>
                                        <p:set>
                                          <p:cBhvr>
                                            <p:cTn id="95" dur="1000" fill="hold"/>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132" grpId="1" animBg="1"/>
          <p:bldP spid="2" grpId="0" animBg="1"/>
          <p:bldP spid="2" grpId="1" animBg="1"/>
          <p:bldP spid="2" grpId="2" animBg="1"/>
          <p:bldP spid="12" grpId="0"/>
          <p:bldP spid="12" grpId="1"/>
          <p:bldP spid="135" grpId="0" animBg="1"/>
          <p:bldP spid="136" grpId="0" animBg="1"/>
          <p:bldP spid="138" grpId="0"/>
          <p:bldP spid="185" grpId="0" animBg="1"/>
          <p:bldP spid="186" grpId="0" animBg="1"/>
          <p:bldP spid="188" grpId="0"/>
          <p:bldP spid="144" grpId="0" animBg="1"/>
          <p:bldP spid="181" grpId="0" animBg="1"/>
          <p:bldP spid="183"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59794146-7BE6-D3C4-5C21-B5DEC7912906}"/>
              </a:ext>
            </a:extLst>
          </p:cNvPr>
          <p:cNvSpPr/>
          <p:nvPr/>
        </p:nvSpPr>
        <p:spPr>
          <a:xfrm>
            <a:off x="305392" y="1444732"/>
            <a:ext cx="11581216" cy="1231051"/>
          </a:xfrm>
          <a:prstGeom prst="roundRect">
            <a:avLst>
              <a:gd name="adj" fmla="val 50000"/>
            </a:avLst>
          </a:prstGeom>
          <a:solidFill>
            <a:schemeClr val="bg1"/>
          </a:solidFill>
          <a:ln w="19050">
            <a:gradFill flip="none" rotWithShape="1">
              <a:gsLst>
                <a:gs pos="0">
                  <a:srgbClr val="4285F4"/>
                </a:gs>
                <a:gs pos="41000">
                  <a:srgbClr val="EA4335"/>
                </a:gs>
                <a:gs pos="76000">
                  <a:srgbClr val="FBBC05"/>
                </a:gs>
                <a:gs pos="100000">
                  <a:srgbClr val="34A853"/>
                </a:gs>
              </a:gsLst>
              <a:lin ang="81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gradFill>
                  <a:gsLst>
                    <a:gs pos="84000">
                      <a:srgbClr val="4285F4"/>
                    </a:gs>
                    <a:gs pos="3000">
                      <a:srgbClr val="3F74D8"/>
                    </a:gs>
                    <a:gs pos="67000">
                      <a:srgbClr val="34A853"/>
                    </a:gs>
                    <a:gs pos="44000">
                      <a:srgbClr val="FBBC05"/>
                    </a:gs>
                    <a:gs pos="23000">
                      <a:srgbClr val="EA4335"/>
                    </a:gs>
                    <a:gs pos="100000">
                      <a:srgbClr val="EA4335"/>
                    </a:gs>
                  </a:gsLst>
                  <a:lin ang="5400000" scaled="1"/>
                </a:grad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E67A4C56-209F-4F61-9234-8398C3336F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6343" y="454984"/>
            <a:ext cx="2619313" cy="885109"/>
          </a:xfrm>
          <a:prstGeom prst="rect">
            <a:avLst/>
          </a:prstGeom>
        </p:spPr>
      </p:pic>
      <p:sp>
        <p:nvSpPr>
          <p:cNvPr id="29" name="TextBox 28">
            <a:extLst>
              <a:ext uri="{FF2B5EF4-FFF2-40B4-BE49-F238E27FC236}">
                <a16:creationId xmlns:a16="http://schemas.microsoft.com/office/drawing/2014/main" id="{252E806A-3131-4E03-8819-FD5D8F20BE49}"/>
              </a:ext>
            </a:extLst>
          </p:cNvPr>
          <p:cNvSpPr txBox="1"/>
          <p:nvPr/>
        </p:nvSpPr>
        <p:spPr>
          <a:xfrm>
            <a:off x="634245" y="1511011"/>
            <a:ext cx="10923510" cy="1200329"/>
          </a:xfrm>
          <a:prstGeom prst="rect">
            <a:avLst/>
          </a:prstGeom>
          <a:noFill/>
        </p:spPr>
        <p:txBody>
          <a:bodyPr wrap="square" rtlCol="0">
            <a:spAutoFit/>
          </a:bodyPr>
          <a:lstStyle/>
          <a:p>
            <a:pPr lvl="0" algn="ctr" defTabSz="914400">
              <a:defRP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cấp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hữu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chế</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endParaRPr kumimoji="0" lang="vi-VN" sz="2400" b="0" i="0" u="none" strike="noStrike" kern="1200" cap="none" spc="0" normalizeH="0" baseline="0" noProof="0" dirty="0">
              <a:ln>
                <a:noFill/>
              </a:ln>
              <a:solidFill>
                <a:srgbClr val="7F00FF"/>
              </a:solidFill>
              <a:effectLst/>
              <a:uLnTx/>
              <a:uFillTx/>
              <a:latin typeface="Times New Roman" panose="02020603050405020304" pitchFamily="18" charset="0"/>
              <a:cs typeface="Times New Roman" panose="02020603050405020304" pitchFamily="18" charset="0"/>
            </a:endParaRPr>
          </a:p>
        </p:txBody>
      </p:sp>
      <p:sp>
        <p:nvSpPr>
          <p:cNvPr id="132" name="Freeform: Shape 131">
            <a:extLst>
              <a:ext uri="{FF2B5EF4-FFF2-40B4-BE49-F238E27FC236}">
                <a16:creationId xmlns:a16="http://schemas.microsoft.com/office/drawing/2014/main" id="{1A6590CC-B974-44F6-B155-5AC0FD7C9130}"/>
              </a:ext>
            </a:extLst>
          </p:cNvPr>
          <p:cNvSpPr/>
          <p:nvPr/>
        </p:nvSpPr>
        <p:spPr>
          <a:xfrm>
            <a:off x="305391" y="3437957"/>
            <a:ext cx="5580446"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03809296-27C2-4D45-9DD7-70A3FA7B3F54}"/>
              </a:ext>
            </a:extLst>
          </p:cNvPr>
          <p:cNvSpPr/>
          <p:nvPr/>
        </p:nvSpPr>
        <p:spPr>
          <a:xfrm>
            <a:off x="505385" y="3316670"/>
            <a:ext cx="5239325"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2" name="TextBox 11">
            <a:extLst>
              <a:ext uri="{FF2B5EF4-FFF2-40B4-BE49-F238E27FC236}">
                <a16:creationId xmlns:a16="http://schemas.microsoft.com/office/drawing/2014/main" id="{D28A7E12-1268-451D-91E4-130EE1C523C8}"/>
              </a:ext>
            </a:extLst>
          </p:cNvPr>
          <p:cNvSpPr txBox="1"/>
          <p:nvPr/>
        </p:nvSpPr>
        <p:spPr>
          <a:xfrm>
            <a:off x="1192514" y="3530624"/>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tư</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sản</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Pháp</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3" name="Group 2">
            <a:extLst>
              <a:ext uri="{FF2B5EF4-FFF2-40B4-BE49-F238E27FC236}">
                <a16:creationId xmlns:a16="http://schemas.microsoft.com/office/drawing/2014/main" id="{19CE112C-A38B-E148-AD99-8D4A3B178A62}"/>
              </a:ext>
            </a:extLst>
          </p:cNvPr>
          <p:cNvGrpSpPr/>
          <p:nvPr/>
        </p:nvGrpSpPr>
        <p:grpSpPr>
          <a:xfrm>
            <a:off x="305392" y="3233082"/>
            <a:ext cx="923334" cy="521520"/>
            <a:chOff x="305392" y="3233082"/>
            <a:chExt cx="923334" cy="521520"/>
          </a:xfrm>
        </p:grpSpPr>
        <p:sp>
          <p:nvSpPr>
            <p:cNvPr id="128" name="Freeform: Shape 127">
              <a:extLst>
                <a:ext uri="{FF2B5EF4-FFF2-40B4-BE49-F238E27FC236}">
                  <a16:creationId xmlns:a16="http://schemas.microsoft.com/office/drawing/2014/main" id="{DC9A3767-3493-4ED2-B4BB-BDDEBE3C6B16}"/>
                </a:ext>
              </a:extLst>
            </p:cNvPr>
            <p:cNvSpPr/>
            <p:nvPr/>
          </p:nvSpPr>
          <p:spPr>
            <a:xfrm>
              <a:off x="305392"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Oval 20">
              <a:extLst>
                <a:ext uri="{FF2B5EF4-FFF2-40B4-BE49-F238E27FC236}">
                  <a16:creationId xmlns:a16="http://schemas.microsoft.com/office/drawing/2014/main" id="{CF15AF96-F1D8-4DC0-B899-518F9C25582D}"/>
                </a:ext>
              </a:extLst>
            </p:cNvPr>
            <p:cNvSpPr/>
            <p:nvPr/>
          </p:nvSpPr>
          <p:spPr>
            <a:xfrm>
              <a:off x="54277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35" name="Freeform: Shape 134">
            <a:extLst>
              <a:ext uri="{FF2B5EF4-FFF2-40B4-BE49-F238E27FC236}">
                <a16:creationId xmlns:a16="http://schemas.microsoft.com/office/drawing/2014/main" id="{7783E05C-769B-4A82-A08E-57396EBD95EF}"/>
              </a:ext>
            </a:extLst>
          </p:cNvPr>
          <p:cNvSpPr/>
          <p:nvPr/>
        </p:nvSpPr>
        <p:spPr>
          <a:xfrm>
            <a:off x="305391" y="4914685"/>
            <a:ext cx="554767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6" name="Rectangle 135">
            <a:extLst>
              <a:ext uri="{FF2B5EF4-FFF2-40B4-BE49-F238E27FC236}">
                <a16:creationId xmlns:a16="http://schemas.microsoft.com/office/drawing/2014/main" id="{C786C681-32BE-4508-A55D-6B47BA6A0105}"/>
              </a:ext>
            </a:extLst>
          </p:cNvPr>
          <p:cNvSpPr/>
          <p:nvPr/>
        </p:nvSpPr>
        <p:spPr>
          <a:xfrm>
            <a:off x="505385" y="4793398"/>
            <a:ext cx="5221033"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8" name="TextBox 137">
            <a:extLst>
              <a:ext uri="{FF2B5EF4-FFF2-40B4-BE49-F238E27FC236}">
                <a16:creationId xmlns:a16="http://schemas.microsoft.com/office/drawing/2014/main" id="{6EB97E45-4A03-4240-834A-2123390ADB19}"/>
              </a:ext>
            </a:extLst>
          </p:cNvPr>
          <p:cNvSpPr txBox="1"/>
          <p:nvPr/>
        </p:nvSpPr>
        <p:spPr>
          <a:xfrm>
            <a:off x="1228725" y="5025464"/>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Hà</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Times New Roman" panose="02020603050405020304" pitchFamily="18" charset="0"/>
                <a:cs typeface="Arial" panose="020B0604020202020204" pitchFamily="34" charset="0"/>
              </a:rPr>
              <a:t> Lan</a:t>
            </a:r>
            <a:endParaRPr kumimoji="0" lang="vi-VN" sz="2600" b="0" i="0" u="none" strike="noStrike" kern="1200" cap="none" spc="0" normalizeH="0" baseline="0" noProof="0" dirty="0">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9CFD268F-CC2C-E35A-903B-06265FDC319A}"/>
              </a:ext>
            </a:extLst>
          </p:cNvPr>
          <p:cNvGrpSpPr/>
          <p:nvPr/>
        </p:nvGrpSpPr>
        <p:grpSpPr>
          <a:xfrm>
            <a:off x="305392" y="4709810"/>
            <a:ext cx="923334" cy="521520"/>
            <a:chOff x="305392" y="4709810"/>
            <a:chExt cx="923334" cy="521520"/>
          </a:xfrm>
        </p:grpSpPr>
        <p:sp>
          <p:nvSpPr>
            <p:cNvPr id="137" name="Freeform: Shape 136">
              <a:extLst>
                <a:ext uri="{FF2B5EF4-FFF2-40B4-BE49-F238E27FC236}">
                  <a16:creationId xmlns:a16="http://schemas.microsoft.com/office/drawing/2014/main" id="{CD60BFC1-A71E-4E5C-AC90-2DA82332DE15}"/>
                </a:ext>
              </a:extLst>
            </p:cNvPr>
            <p:cNvSpPr/>
            <p:nvPr/>
          </p:nvSpPr>
          <p:spPr>
            <a:xfrm>
              <a:off x="305392"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9" name="Oval 138">
              <a:extLst>
                <a:ext uri="{FF2B5EF4-FFF2-40B4-BE49-F238E27FC236}">
                  <a16:creationId xmlns:a16="http://schemas.microsoft.com/office/drawing/2014/main" id="{14B158EE-1D06-4532-A0BC-AF2C5749EB99}"/>
                </a:ext>
              </a:extLst>
            </p:cNvPr>
            <p:cNvSpPr/>
            <p:nvPr/>
          </p:nvSpPr>
          <p:spPr>
            <a:xfrm>
              <a:off x="54277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C</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85" name="Freeform: Shape 184">
            <a:extLst>
              <a:ext uri="{FF2B5EF4-FFF2-40B4-BE49-F238E27FC236}">
                <a16:creationId xmlns:a16="http://schemas.microsoft.com/office/drawing/2014/main" id="{C9D23BD4-A95A-4DD1-83E2-859DEF09E9DC}"/>
              </a:ext>
            </a:extLst>
          </p:cNvPr>
          <p:cNvSpPr/>
          <p:nvPr/>
        </p:nvSpPr>
        <p:spPr>
          <a:xfrm flipH="1">
            <a:off x="6300912" y="3437957"/>
            <a:ext cx="5585694"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6" name="Rectangle 185">
            <a:extLst>
              <a:ext uri="{FF2B5EF4-FFF2-40B4-BE49-F238E27FC236}">
                <a16:creationId xmlns:a16="http://schemas.microsoft.com/office/drawing/2014/main" id="{8711D2F1-6D18-4600-9409-48872FA7FDC5}"/>
              </a:ext>
            </a:extLst>
          </p:cNvPr>
          <p:cNvSpPr/>
          <p:nvPr/>
        </p:nvSpPr>
        <p:spPr>
          <a:xfrm flipH="1">
            <a:off x="6447287" y="3316670"/>
            <a:ext cx="5239326"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 name="TextBox 187">
            <a:extLst>
              <a:ext uri="{FF2B5EF4-FFF2-40B4-BE49-F238E27FC236}">
                <a16:creationId xmlns:a16="http://schemas.microsoft.com/office/drawing/2014/main" id="{A007D6B0-CA07-43C4-9454-42711D6F2230}"/>
              </a:ext>
            </a:extLst>
          </p:cNvPr>
          <p:cNvSpPr txBox="1"/>
          <p:nvPr/>
        </p:nvSpPr>
        <p:spPr>
          <a:xfrm flipH="1">
            <a:off x="6469084" y="3557788"/>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rPr>
              <a:t>Cách</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mạng</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tư</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t>
            </a:r>
            <a:r>
              <a:rPr kumimoji="0" lang="en-US" sz="2600" b="0" i="0" u="none" strike="noStrike" kern="1200" cap="none" spc="0" normalizeH="0" noProof="0" dirty="0" err="1">
                <a:ln>
                  <a:noFill/>
                </a:ln>
                <a:solidFill>
                  <a:srgbClr val="3F3F3F"/>
                </a:solidFill>
                <a:effectLst/>
                <a:uLnTx/>
                <a:uFillTx/>
                <a:latin typeface="Arial" panose="020B0604020202020204" pitchFamily="34" charset="0"/>
                <a:ea typeface="+mn-ea"/>
                <a:cs typeface="Arial" panose="020B0604020202020204" pitchFamily="34" charset="0"/>
              </a:rPr>
              <a:t>sản</a:t>
            </a:r>
            <a:r>
              <a:rPr kumimoji="0" lang="en-US" sz="2600" b="0" i="0" u="none" strike="noStrike" kern="1200" cap="none" spc="0" normalizeH="0" noProof="0" dirty="0">
                <a:ln>
                  <a:noFill/>
                </a:ln>
                <a:solidFill>
                  <a:srgbClr val="3F3F3F"/>
                </a:solidFill>
                <a:effectLst/>
                <a:uLnTx/>
                <a:uFillTx/>
                <a:latin typeface="Arial" panose="020B0604020202020204" pitchFamily="34" charset="0"/>
                <a:ea typeface="+mn-ea"/>
                <a:cs typeface="Arial" panose="020B0604020202020204" pitchFamily="34" charset="0"/>
              </a:rPr>
              <a:t> Anh</a:t>
            </a:r>
            <a:endParaRPr kumimoji="0" lang="vi-VN" sz="2600" b="0" i="0" u="none" strike="noStrike" kern="1200" cap="none" spc="0" normalizeH="0" baseline="0" noProof="0" dirty="0" err="1">
              <a:ln>
                <a:noFill/>
              </a:ln>
              <a:solidFill>
                <a:srgbClr val="3F3F3F"/>
              </a:solidFill>
              <a:effectLst/>
              <a:uLnTx/>
              <a:uFillTx/>
              <a:latin typeface="Arial" panose="020B0604020202020204" pitchFamily="34" charset="0"/>
              <a:ea typeface="+mn-ea"/>
              <a:cs typeface="Arial" panose="020B0604020202020204" pitchFamily="34" charset="0"/>
            </a:endParaRPr>
          </a:p>
        </p:txBody>
      </p:sp>
      <p:grpSp>
        <p:nvGrpSpPr>
          <p:cNvPr id="10" name="Group 9">
            <a:extLst>
              <a:ext uri="{FF2B5EF4-FFF2-40B4-BE49-F238E27FC236}">
                <a16:creationId xmlns:a16="http://schemas.microsoft.com/office/drawing/2014/main" id="{4F8F1D8D-BB44-BAD6-8FA4-0257C4048171}"/>
              </a:ext>
            </a:extLst>
          </p:cNvPr>
          <p:cNvGrpSpPr/>
          <p:nvPr/>
        </p:nvGrpSpPr>
        <p:grpSpPr>
          <a:xfrm>
            <a:off x="10963273" y="3233082"/>
            <a:ext cx="923334" cy="521520"/>
            <a:chOff x="10963273" y="3233082"/>
            <a:chExt cx="923334" cy="521520"/>
          </a:xfrm>
        </p:grpSpPr>
        <p:sp>
          <p:nvSpPr>
            <p:cNvPr id="187" name="Freeform: Shape 186">
              <a:extLst>
                <a:ext uri="{FF2B5EF4-FFF2-40B4-BE49-F238E27FC236}">
                  <a16:creationId xmlns:a16="http://schemas.microsoft.com/office/drawing/2014/main" id="{A0F2B3B4-F7C2-48DE-9449-9E6FCEC548BD}"/>
                </a:ext>
              </a:extLst>
            </p:cNvPr>
            <p:cNvSpPr/>
            <p:nvPr/>
          </p:nvSpPr>
          <p:spPr>
            <a:xfrm flipH="1">
              <a:off x="10963273" y="3233082"/>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9" name="Oval 188">
              <a:extLst>
                <a:ext uri="{FF2B5EF4-FFF2-40B4-BE49-F238E27FC236}">
                  <a16:creationId xmlns:a16="http://schemas.microsoft.com/office/drawing/2014/main" id="{66279EC3-E003-4A9E-B40C-76615DAF2E44}"/>
                </a:ext>
              </a:extLst>
            </p:cNvPr>
            <p:cNvSpPr/>
            <p:nvPr/>
          </p:nvSpPr>
          <p:spPr>
            <a:xfrm flipH="1">
              <a:off x="11200655" y="3269558"/>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B</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
        <p:nvSpPr>
          <p:cNvPr id="144" name="Freeform: Shape 143">
            <a:extLst>
              <a:ext uri="{FF2B5EF4-FFF2-40B4-BE49-F238E27FC236}">
                <a16:creationId xmlns:a16="http://schemas.microsoft.com/office/drawing/2014/main" id="{C68CC863-5BAB-4D0E-910A-EE50C3FD3C7B}"/>
              </a:ext>
            </a:extLst>
          </p:cNvPr>
          <p:cNvSpPr/>
          <p:nvPr/>
        </p:nvSpPr>
        <p:spPr>
          <a:xfrm flipH="1">
            <a:off x="6300911" y="4914685"/>
            <a:ext cx="5585695" cy="919430"/>
          </a:xfrm>
          <a:custGeom>
            <a:avLst/>
            <a:gdLst>
              <a:gd name="connsiteX0" fmla="*/ 0 w 5484339"/>
              <a:gd name="connsiteY0" fmla="*/ 0 h 919430"/>
              <a:gd name="connsiteX1" fmla="*/ 5331098 w 5484339"/>
              <a:gd name="connsiteY1" fmla="*/ 0 h 919430"/>
              <a:gd name="connsiteX2" fmla="*/ 5484339 w 5484339"/>
              <a:gd name="connsiteY2" fmla="*/ 153241 h 919430"/>
              <a:gd name="connsiteX3" fmla="*/ 5484339 w 5484339"/>
              <a:gd name="connsiteY3" fmla="*/ 766189 h 919430"/>
              <a:gd name="connsiteX4" fmla="*/ 5331098 w 5484339"/>
              <a:gd name="connsiteY4" fmla="*/ 919430 h 919430"/>
              <a:gd name="connsiteX5" fmla="*/ 609489 w 5484339"/>
              <a:gd name="connsiteY5" fmla="*/ 919430 h 919430"/>
              <a:gd name="connsiteX6" fmla="*/ 0 w 5484339"/>
              <a:gd name="connsiteY6" fmla="*/ 299000 h 919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84339" h="919430">
                <a:moveTo>
                  <a:pt x="0" y="0"/>
                </a:moveTo>
                <a:lnTo>
                  <a:pt x="5331098" y="0"/>
                </a:lnTo>
                <a:cubicBezTo>
                  <a:pt x="5415731" y="0"/>
                  <a:pt x="5484339" y="68608"/>
                  <a:pt x="5484339" y="153241"/>
                </a:cubicBezTo>
                <a:lnTo>
                  <a:pt x="5484339" y="766189"/>
                </a:lnTo>
                <a:cubicBezTo>
                  <a:pt x="5484339" y="850822"/>
                  <a:pt x="5415731" y="919430"/>
                  <a:pt x="5331098" y="919430"/>
                </a:cubicBezTo>
                <a:lnTo>
                  <a:pt x="609489" y="919430"/>
                </a:lnTo>
                <a:lnTo>
                  <a:pt x="0" y="299000"/>
                </a:lnTo>
                <a:close/>
              </a:path>
            </a:pathLst>
          </a:custGeom>
          <a:gradFill flip="none" rotWithShape="1">
            <a:gsLst>
              <a:gs pos="0">
                <a:srgbClr val="333399"/>
              </a:gs>
              <a:gs pos="100000">
                <a:srgbClr val="FF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1" name="Rectangle 180">
            <a:extLst>
              <a:ext uri="{FF2B5EF4-FFF2-40B4-BE49-F238E27FC236}">
                <a16:creationId xmlns:a16="http://schemas.microsoft.com/office/drawing/2014/main" id="{6106DBD0-CBE7-46BE-93E2-A3BED3185A2C}"/>
              </a:ext>
            </a:extLst>
          </p:cNvPr>
          <p:cNvSpPr/>
          <p:nvPr/>
        </p:nvSpPr>
        <p:spPr>
          <a:xfrm flipH="1">
            <a:off x="6467325" y="4793398"/>
            <a:ext cx="5219288" cy="919430"/>
          </a:xfrm>
          <a:prstGeom prst="rect">
            <a:avLst/>
          </a:prstGeom>
          <a:solidFill>
            <a:schemeClr val="bg1"/>
          </a:solidFill>
          <a:ln>
            <a:solidFill>
              <a:srgbClr val="FF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a:extLst>
              <a:ext uri="{FF2B5EF4-FFF2-40B4-BE49-F238E27FC236}">
                <a16:creationId xmlns:a16="http://schemas.microsoft.com/office/drawing/2014/main" id="{185A4F45-149A-4DAB-8DC5-EDCDBDF0152E}"/>
              </a:ext>
            </a:extLst>
          </p:cNvPr>
          <p:cNvSpPr txBox="1"/>
          <p:nvPr/>
        </p:nvSpPr>
        <p:spPr>
          <a:xfrm flipH="1">
            <a:off x="6486271" y="4842309"/>
            <a:ext cx="4477001" cy="954107"/>
          </a:xfrm>
          <a:prstGeom prst="rect">
            <a:avLst/>
          </a:prstGeom>
          <a:noFill/>
        </p:spPr>
        <p:txBody>
          <a:bodyPr wrap="square" rtlCol="0">
            <a:spAutoFit/>
          </a:bodyPr>
          <a:lstStyle/>
          <a:p>
            <a:pPr lvl="0" algn="ctr" defTabSz="914400">
              <a:defRPr/>
            </a:pP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srgbClr val="3F3F3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E647279D-C2FD-295B-9A59-F47E9ACD9A52}"/>
              </a:ext>
            </a:extLst>
          </p:cNvPr>
          <p:cNvGrpSpPr/>
          <p:nvPr/>
        </p:nvGrpSpPr>
        <p:grpSpPr>
          <a:xfrm>
            <a:off x="10963273" y="4709810"/>
            <a:ext cx="923334" cy="521520"/>
            <a:chOff x="10963273" y="4709810"/>
            <a:chExt cx="923334" cy="521520"/>
          </a:xfrm>
        </p:grpSpPr>
        <p:sp>
          <p:nvSpPr>
            <p:cNvPr id="182" name="Freeform: Shape 181">
              <a:extLst>
                <a:ext uri="{FF2B5EF4-FFF2-40B4-BE49-F238E27FC236}">
                  <a16:creationId xmlns:a16="http://schemas.microsoft.com/office/drawing/2014/main" id="{B9D69895-4D45-4F6D-B865-35DD16F34721}"/>
                </a:ext>
              </a:extLst>
            </p:cNvPr>
            <p:cNvSpPr/>
            <p:nvPr/>
          </p:nvSpPr>
          <p:spPr>
            <a:xfrm flipH="1">
              <a:off x="10963273" y="4709810"/>
              <a:ext cx="923334" cy="521520"/>
            </a:xfrm>
            <a:custGeom>
              <a:avLst/>
              <a:gdLst>
                <a:gd name="connsiteX0" fmla="*/ 0 w 1337620"/>
                <a:gd name="connsiteY0" fmla="*/ 0 h 656333"/>
                <a:gd name="connsiteX1" fmla="*/ 1337620 w 1337620"/>
                <a:gd name="connsiteY1" fmla="*/ 0 h 656333"/>
                <a:gd name="connsiteX2" fmla="*/ 1098719 w 1337620"/>
                <a:gd name="connsiteY2" fmla="*/ 656333 h 656333"/>
                <a:gd name="connsiteX3" fmla="*/ 0 w 1337620"/>
                <a:gd name="connsiteY3" fmla="*/ 656333 h 656333"/>
              </a:gdLst>
              <a:ahLst/>
              <a:cxnLst>
                <a:cxn ang="0">
                  <a:pos x="connsiteX0" y="connsiteY0"/>
                </a:cxn>
                <a:cxn ang="0">
                  <a:pos x="connsiteX1" y="connsiteY1"/>
                </a:cxn>
                <a:cxn ang="0">
                  <a:pos x="connsiteX2" y="connsiteY2"/>
                </a:cxn>
                <a:cxn ang="0">
                  <a:pos x="connsiteX3" y="connsiteY3"/>
                </a:cxn>
              </a:cxnLst>
              <a:rect l="l" t="t" r="r" b="b"/>
              <a:pathLst>
                <a:path w="1337620" h="656333">
                  <a:moveTo>
                    <a:pt x="0" y="0"/>
                  </a:moveTo>
                  <a:lnTo>
                    <a:pt x="1337620" y="0"/>
                  </a:lnTo>
                  <a:lnTo>
                    <a:pt x="1098719" y="656333"/>
                  </a:lnTo>
                  <a:lnTo>
                    <a:pt x="0" y="656333"/>
                  </a:lnTo>
                  <a:close/>
                </a:path>
              </a:pathLst>
            </a:custGeom>
            <a:gradFill flip="none" rotWithShape="1">
              <a:gsLst>
                <a:gs pos="0">
                  <a:srgbClr val="333399"/>
                </a:gs>
                <a:gs pos="100000">
                  <a:srgbClr val="FF00CC"/>
                </a:gs>
              </a:gsLst>
              <a:lin ang="10800000" scaled="1"/>
              <a:tileRect/>
            </a:gradFill>
            <a:ln>
              <a:noFill/>
            </a:ln>
          </p:spPr>
          <p:style>
            <a:lnRef idx="0">
              <a:scrgbClr r="0" g="0" b="0"/>
            </a:lnRef>
            <a:fillRef idx="0">
              <a:scrgbClr r="0" g="0" b="0"/>
            </a:fillRef>
            <a:effectRef idx="0">
              <a:scrgbClr r="0" g="0" b="0"/>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4" name="Oval 183">
              <a:extLst>
                <a:ext uri="{FF2B5EF4-FFF2-40B4-BE49-F238E27FC236}">
                  <a16:creationId xmlns:a16="http://schemas.microsoft.com/office/drawing/2014/main" id="{A371D026-1538-49CB-AA95-BC87A6389175}"/>
                </a:ext>
              </a:extLst>
            </p:cNvPr>
            <p:cNvSpPr/>
            <p:nvPr/>
          </p:nvSpPr>
          <p:spPr>
            <a:xfrm flipH="1">
              <a:off x="11200655" y="4746286"/>
              <a:ext cx="448569" cy="4485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D</a:t>
              </a:r>
              <a:endParaRPr kumimoji="0" lang="vi-VN" sz="26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endParaRPr>
            </a:p>
          </p:txBody>
        </p:sp>
      </p:grpSp>
    </p:spTree>
    <p:custDataLst>
      <p:tags r:id="rId1"/>
    </p:custDataLst>
    <p:extLst>
      <p:ext uri="{BB962C8B-B14F-4D97-AF65-F5344CB8AC3E}">
        <p14:creationId xmlns:p14="http://schemas.microsoft.com/office/powerpoint/2010/main" val="1923391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7880"/>
                                </p:stCondLst>
                                <p:childTnLst>
                                  <p:par>
                                    <p:cTn id="9" presetID="2" presetClass="entr" presetSubtype="8" fill="hold" grpId="0" nodeType="afterEffect" p14:presetBounceEnd="39000">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14:bounceEnd="39000">
                                          <p:cBhvr additive="base">
                                            <p:cTn id="11" dur="1250" fill="hold"/>
                                            <p:tgtEl>
                                              <p:spTgt spid="132"/>
                                            </p:tgtEl>
                                            <p:attrNameLst>
                                              <p:attrName>ppt_x</p:attrName>
                                            </p:attrNameLst>
                                          </p:cBhvr>
                                          <p:tavLst>
                                            <p:tav tm="0">
                                              <p:val>
                                                <p:strVal val="0-#ppt_w/2"/>
                                              </p:val>
                                            </p:tav>
                                            <p:tav tm="100000">
                                              <p:val>
                                                <p:strVal val="#ppt_x"/>
                                              </p:val>
                                            </p:tav>
                                          </p:tavLst>
                                        </p:anim>
                                        <p:anim calcmode="lin" valueType="num" p14:bounceEnd="39000">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39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39000">
                                          <p:cBhvr additive="base">
                                            <p:cTn id="15" dur="1250" fill="hold"/>
                                            <p:tgtEl>
                                              <p:spTgt spid="2"/>
                                            </p:tgtEl>
                                            <p:attrNameLst>
                                              <p:attrName>ppt_x</p:attrName>
                                            </p:attrNameLst>
                                          </p:cBhvr>
                                          <p:tavLst>
                                            <p:tav tm="0">
                                              <p:val>
                                                <p:strVal val="0-#ppt_w/2"/>
                                              </p:val>
                                            </p:tav>
                                            <p:tav tm="100000">
                                              <p:val>
                                                <p:strVal val="#ppt_x"/>
                                              </p:val>
                                            </p:tav>
                                          </p:tavLst>
                                        </p:anim>
                                        <p:anim calcmode="lin" valueType="num" p14:bounceEnd="39000">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14:presetBounceEnd="39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39000">
                                          <p:cBhvr additive="base">
                                            <p:cTn id="19" dur="1250" fill="hold"/>
                                            <p:tgtEl>
                                              <p:spTgt spid="12"/>
                                            </p:tgtEl>
                                            <p:attrNameLst>
                                              <p:attrName>ppt_x</p:attrName>
                                            </p:attrNameLst>
                                          </p:cBhvr>
                                          <p:tavLst>
                                            <p:tav tm="0">
                                              <p:val>
                                                <p:strVal val="0-#ppt_w/2"/>
                                              </p:val>
                                            </p:tav>
                                            <p:tav tm="100000">
                                              <p:val>
                                                <p:strVal val="#ppt_x"/>
                                              </p:val>
                                            </p:tav>
                                          </p:tavLst>
                                        </p:anim>
                                        <p:anim calcmode="lin" valueType="num" p14:bounceEnd="39000">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14:presetBounceEnd="39000">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14:bounceEnd="39000">
                                          <p:cBhvr additive="base">
                                            <p:cTn id="23" dur="1250" fill="hold"/>
                                            <p:tgtEl>
                                              <p:spTgt spid="3"/>
                                            </p:tgtEl>
                                            <p:attrNameLst>
                                              <p:attrName>ppt_x</p:attrName>
                                            </p:attrNameLst>
                                          </p:cBhvr>
                                          <p:tavLst>
                                            <p:tav tm="0">
                                              <p:val>
                                                <p:strVal val="0-#ppt_w/2"/>
                                              </p:val>
                                            </p:tav>
                                            <p:tav tm="100000">
                                              <p:val>
                                                <p:strVal val="#ppt_x"/>
                                              </p:val>
                                            </p:tav>
                                          </p:tavLst>
                                        </p:anim>
                                        <p:anim calcmode="lin" valueType="num" p14:bounceEnd="39000">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9130"/>
                                </p:stCondLst>
                                <p:childTnLst>
                                  <p:par>
                                    <p:cTn id="26" presetID="2" presetClass="entr" presetSubtype="2" fill="hold" grpId="0" nodeType="afterEffect" p14:presetBounceEnd="40000">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14:bounceEnd="40000">
                                          <p:cBhvr additive="base">
                                            <p:cTn id="28" dur="1000" fill="hold"/>
                                            <p:tgtEl>
                                              <p:spTgt spid="185"/>
                                            </p:tgtEl>
                                            <p:attrNameLst>
                                              <p:attrName>ppt_x</p:attrName>
                                            </p:attrNameLst>
                                          </p:cBhvr>
                                          <p:tavLst>
                                            <p:tav tm="0">
                                              <p:val>
                                                <p:strVal val="1+#ppt_w/2"/>
                                              </p:val>
                                            </p:tav>
                                            <p:tav tm="100000">
                                              <p:val>
                                                <p:strVal val="#ppt_x"/>
                                              </p:val>
                                            </p:tav>
                                          </p:tavLst>
                                        </p:anim>
                                        <p:anim calcmode="lin" valueType="num" p14:bounceEnd="40000">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14:bounceEnd="40000">
                                          <p:cBhvr additive="base">
                                            <p:cTn id="32" dur="1000" fill="hold"/>
                                            <p:tgtEl>
                                              <p:spTgt spid="186"/>
                                            </p:tgtEl>
                                            <p:attrNameLst>
                                              <p:attrName>ppt_x</p:attrName>
                                            </p:attrNameLst>
                                          </p:cBhvr>
                                          <p:tavLst>
                                            <p:tav tm="0">
                                              <p:val>
                                                <p:strVal val="1+#ppt_w/2"/>
                                              </p:val>
                                            </p:tav>
                                            <p:tav tm="100000">
                                              <p:val>
                                                <p:strVal val="#ppt_x"/>
                                              </p:val>
                                            </p:tav>
                                          </p:tavLst>
                                        </p:anim>
                                        <p:anim calcmode="lin" valueType="num" p14:bounceEnd="40000">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14:presetBounceEnd="40000">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14:bounceEnd="40000">
                                          <p:cBhvr additive="base">
                                            <p:cTn id="36" dur="1000" fill="hold"/>
                                            <p:tgtEl>
                                              <p:spTgt spid="188"/>
                                            </p:tgtEl>
                                            <p:attrNameLst>
                                              <p:attrName>ppt_x</p:attrName>
                                            </p:attrNameLst>
                                          </p:cBhvr>
                                          <p:tavLst>
                                            <p:tav tm="0">
                                              <p:val>
                                                <p:strVal val="1+#ppt_w/2"/>
                                              </p:val>
                                            </p:tav>
                                            <p:tav tm="100000">
                                              <p:val>
                                                <p:strVal val="#ppt_x"/>
                                              </p:val>
                                            </p:tav>
                                          </p:tavLst>
                                        </p:anim>
                                        <p:anim calcmode="lin" valueType="num" p14:bounceEnd="40000">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14:presetBounceEnd="40000">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14:bounceEnd="40000">
                                          <p:cBhvr additive="base">
                                            <p:cTn id="40" dur="10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0130"/>
                                </p:stCondLst>
                                <p:childTnLst>
                                  <p:par>
                                    <p:cTn id="43" presetID="2" presetClass="entr" presetSubtype="8" fill="hold" grpId="0" nodeType="afterEffect" p14:presetBounceEnd="55000">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14:bounceEnd="55000">
                                          <p:cBhvr additive="base">
                                            <p:cTn id="45" dur="1000" fill="hold"/>
                                            <p:tgtEl>
                                              <p:spTgt spid="135"/>
                                            </p:tgtEl>
                                            <p:attrNameLst>
                                              <p:attrName>ppt_x</p:attrName>
                                            </p:attrNameLst>
                                          </p:cBhvr>
                                          <p:tavLst>
                                            <p:tav tm="0">
                                              <p:val>
                                                <p:strVal val="0-#ppt_w/2"/>
                                              </p:val>
                                            </p:tav>
                                            <p:tav tm="100000">
                                              <p:val>
                                                <p:strVal val="#ppt_x"/>
                                              </p:val>
                                            </p:tav>
                                          </p:tavLst>
                                        </p:anim>
                                        <p:anim calcmode="lin" valueType="num" p14:bounceEnd="55000">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14:presetBounceEnd="55000">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14:bounceEnd="55000">
                                          <p:cBhvr additive="base">
                                            <p:cTn id="49" dur="1000" fill="hold"/>
                                            <p:tgtEl>
                                              <p:spTgt spid="136"/>
                                            </p:tgtEl>
                                            <p:attrNameLst>
                                              <p:attrName>ppt_x</p:attrName>
                                            </p:attrNameLst>
                                          </p:cBhvr>
                                          <p:tavLst>
                                            <p:tav tm="0">
                                              <p:val>
                                                <p:strVal val="0-#ppt_w/2"/>
                                              </p:val>
                                            </p:tav>
                                            <p:tav tm="100000">
                                              <p:val>
                                                <p:strVal val="#ppt_x"/>
                                              </p:val>
                                            </p:tav>
                                          </p:tavLst>
                                        </p:anim>
                                        <p:anim calcmode="lin" valueType="num" p14:bounceEnd="55000">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14:presetBounceEnd="55000">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14:bounceEnd="55000">
                                          <p:cBhvr additive="base">
                                            <p:cTn id="53" dur="1000" fill="hold"/>
                                            <p:tgtEl>
                                              <p:spTgt spid="138"/>
                                            </p:tgtEl>
                                            <p:attrNameLst>
                                              <p:attrName>ppt_x</p:attrName>
                                            </p:attrNameLst>
                                          </p:cBhvr>
                                          <p:tavLst>
                                            <p:tav tm="0">
                                              <p:val>
                                                <p:strVal val="0-#ppt_w/2"/>
                                              </p:val>
                                            </p:tav>
                                            <p:tav tm="100000">
                                              <p:val>
                                                <p:strVal val="#ppt_x"/>
                                              </p:val>
                                            </p:tav>
                                          </p:tavLst>
                                        </p:anim>
                                        <p:anim calcmode="lin" valueType="num" p14:bounceEnd="55000">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14:presetBounceEnd="55000">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14:bounceEnd="55000">
                                          <p:cBhvr additive="base">
                                            <p:cTn id="57" dur="1000" fill="hold"/>
                                            <p:tgtEl>
                                              <p:spTgt spid="11"/>
                                            </p:tgtEl>
                                            <p:attrNameLst>
                                              <p:attrName>ppt_x</p:attrName>
                                            </p:attrNameLst>
                                          </p:cBhvr>
                                          <p:tavLst>
                                            <p:tav tm="0">
                                              <p:val>
                                                <p:strVal val="0-#ppt_w/2"/>
                                              </p:val>
                                            </p:tav>
                                            <p:tav tm="100000">
                                              <p:val>
                                                <p:strVal val="#ppt_x"/>
                                              </p:val>
                                            </p:tav>
                                          </p:tavLst>
                                        </p:anim>
                                        <p:anim calcmode="lin" valueType="num" p14:bounceEnd="55000">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11130"/>
                                </p:stCondLst>
                                <p:childTnLst>
                                  <p:par>
                                    <p:cTn id="60" presetID="2" presetClass="entr" presetSubtype="2" fill="hold" grpId="0" nodeType="afterEffect" p14:presetBounceEnd="50000">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14:bounceEnd="50000">
                                          <p:cBhvr additive="base">
                                            <p:cTn id="62" dur="1000" fill="hold"/>
                                            <p:tgtEl>
                                              <p:spTgt spid="144"/>
                                            </p:tgtEl>
                                            <p:attrNameLst>
                                              <p:attrName>ppt_x</p:attrName>
                                            </p:attrNameLst>
                                          </p:cBhvr>
                                          <p:tavLst>
                                            <p:tav tm="0">
                                              <p:val>
                                                <p:strVal val="1+#ppt_w/2"/>
                                              </p:val>
                                            </p:tav>
                                            <p:tav tm="100000">
                                              <p:val>
                                                <p:strVal val="#ppt_x"/>
                                              </p:val>
                                            </p:tav>
                                          </p:tavLst>
                                        </p:anim>
                                        <p:anim calcmode="lin" valueType="num" p14:bounceEnd="50000">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14:presetBounceEnd="50000">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14:bounceEnd="50000">
                                          <p:cBhvr additive="base">
                                            <p:cTn id="66" dur="1000" fill="hold"/>
                                            <p:tgtEl>
                                              <p:spTgt spid="181"/>
                                            </p:tgtEl>
                                            <p:attrNameLst>
                                              <p:attrName>ppt_x</p:attrName>
                                            </p:attrNameLst>
                                          </p:cBhvr>
                                          <p:tavLst>
                                            <p:tav tm="0">
                                              <p:val>
                                                <p:strVal val="1+#ppt_w/2"/>
                                              </p:val>
                                            </p:tav>
                                            <p:tav tm="100000">
                                              <p:val>
                                                <p:strVal val="#ppt_x"/>
                                              </p:val>
                                            </p:tav>
                                          </p:tavLst>
                                        </p:anim>
                                        <p:anim calcmode="lin" valueType="num" p14:bounceEnd="50000">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14:presetBounceEnd="50000">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14:bounceEnd="50000">
                                          <p:cBhvr additive="base">
                                            <p:cTn id="70" dur="1000" fill="hold"/>
                                            <p:tgtEl>
                                              <p:spTgt spid="183"/>
                                            </p:tgtEl>
                                            <p:attrNameLst>
                                              <p:attrName>ppt_x</p:attrName>
                                            </p:attrNameLst>
                                          </p:cBhvr>
                                          <p:tavLst>
                                            <p:tav tm="0">
                                              <p:val>
                                                <p:strVal val="1+#ppt_w/2"/>
                                              </p:val>
                                            </p:tav>
                                            <p:tav tm="100000">
                                              <p:val>
                                                <p:strVal val="#ppt_x"/>
                                              </p:val>
                                            </p:tav>
                                          </p:tavLst>
                                        </p:anim>
                                        <p:anim calcmode="lin" valueType="num" p14:bounceEnd="50000">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14:presetBounceEnd="50000">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14:bounceEnd="50000">
                                          <p:cBhvr additive="base">
                                            <p:cTn id="74" dur="1000" fill="hold"/>
                                            <p:tgtEl>
                                              <p:spTgt spid="13"/>
                                            </p:tgtEl>
                                            <p:attrNameLst>
                                              <p:attrName>ppt_x</p:attrName>
                                            </p:attrNameLst>
                                          </p:cBhvr>
                                          <p:tavLst>
                                            <p:tav tm="0">
                                              <p:val>
                                                <p:strVal val="1+#ppt_w/2"/>
                                              </p:val>
                                            </p:tav>
                                            <p:tav tm="100000">
                                              <p:val>
                                                <p:strVal val="#ppt_x"/>
                                              </p:val>
                                            </p:tav>
                                          </p:tavLst>
                                        </p:anim>
                                        <p:anim calcmode="lin" valueType="num" p14:bounceEnd="50000">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4"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iterate type="lt">
                                        <p:tmPct val="9000"/>
                                      </p:iterate>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7880"/>
                                </p:stCondLst>
                                <p:childTnLst>
                                  <p:par>
                                    <p:cTn id="9" presetID="2" presetClass="entr" presetSubtype="8" fill="hold" grpId="0"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1250" fill="hold"/>
                                            <p:tgtEl>
                                              <p:spTgt spid="132"/>
                                            </p:tgtEl>
                                            <p:attrNameLst>
                                              <p:attrName>ppt_x</p:attrName>
                                            </p:attrNameLst>
                                          </p:cBhvr>
                                          <p:tavLst>
                                            <p:tav tm="0">
                                              <p:val>
                                                <p:strVal val="0-#ppt_w/2"/>
                                              </p:val>
                                            </p:tav>
                                            <p:tav tm="100000">
                                              <p:val>
                                                <p:strVal val="#ppt_x"/>
                                              </p:val>
                                            </p:tav>
                                          </p:tavLst>
                                        </p:anim>
                                        <p:anim calcmode="lin" valueType="num">
                                          <p:cBhvr additive="base">
                                            <p:cTn id="12" dur="1250" fill="hold"/>
                                            <p:tgtEl>
                                              <p:spTgt spid="13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250" fill="hold"/>
                                            <p:tgtEl>
                                              <p:spTgt spid="12"/>
                                            </p:tgtEl>
                                            <p:attrNameLst>
                                              <p:attrName>ppt_x</p:attrName>
                                            </p:attrNameLst>
                                          </p:cBhvr>
                                          <p:tavLst>
                                            <p:tav tm="0">
                                              <p:val>
                                                <p:strVal val="0-#ppt_w/2"/>
                                              </p:val>
                                            </p:tav>
                                            <p:tav tm="100000">
                                              <p:val>
                                                <p:strVal val="#ppt_x"/>
                                              </p:val>
                                            </p:tav>
                                          </p:tavLst>
                                        </p:anim>
                                        <p:anim calcmode="lin" valueType="num">
                                          <p:cBhvr additive="base">
                                            <p:cTn id="20" dur="125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250" fill="hold"/>
                                            <p:tgtEl>
                                              <p:spTgt spid="3"/>
                                            </p:tgtEl>
                                            <p:attrNameLst>
                                              <p:attrName>ppt_x</p:attrName>
                                            </p:attrNameLst>
                                          </p:cBhvr>
                                          <p:tavLst>
                                            <p:tav tm="0">
                                              <p:val>
                                                <p:strVal val="0-#ppt_w/2"/>
                                              </p:val>
                                            </p:tav>
                                            <p:tav tm="100000">
                                              <p:val>
                                                <p:strVal val="#ppt_x"/>
                                              </p:val>
                                            </p:tav>
                                          </p:tavLst>
                                        </p:anim>
                                        <p:anim calcmode="lin" valueType="num">
                                          <p:cBhvr additive="base">
                                            <p:cTn id="24" dur="125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9130"/>
                                </p:stCondLst>
                                <p:childTnLst>
                                  <p:par>
                                    <p:cTn id="26" presetID="2" presetClass="entr" presetSubtype="2" fill="hold" grpId="0" nodeType="afterEffect">
                                      <p:stCondLst>
                                        <p:cond delay="0"/>
                                      </p:stCondLst>
                                      <p:childTnLst>
                                        <p:set>
                                          <p:cBhvr>
                                            <p:cTn id="27" dur="1" fill="hold">
                                              <p:stCondLst>
                                                <p:cond delay="0"/>
                                              </p:stCondLst>
                                            </p:cTn>
                                            <p:tgtEl>
                                              <p:spTgt spid="185"/>
                                            </p:tgtEl>
                                            <p:attrNameLst>
                                              <p:attrName>style.visibility</p:attrName>
                                            </p:attrNameLst>
                                          </p:cBhvr>
                                          <p:to>
                                            <p:strVal val="visible"/>
                                          </p:to>
                                        </p:set>
                                        <p:anim calcmode="lin" valueType="num">
                                          <p:cBhvr additive="base">
                                            <p:cTn id="28" dur="1000" fill="hold"/>
                                            <p:tgtEl>
                                              <p:spTgt spid="185"/>
                                            </p:tgtEl>
                                            <p:attrNameLst>
                                              <p:attrName>ppt_x</p:attrName>
                                            </p:attrNameLst>
                                          </p:cBhvr>
                                          <p:tavLst>
                                            <p:tav tm="0">
                                              <p:val>
                                                <p:strVal val="1+#ppt_w/2"/>
                                              </p:val>
                                            </p:tav>
                                            <p:tav tm="100000">
                                              <p:val>
                                                <p:strVal val="#ppt_x"/>
                                              </p:val>
                                            </p:tav>
                                          </p:tavLst>
                                        </p:anim>
                                        <p:anim calcmode="lin" valueType="num">
                                          <p:cBhvr additive="base">
                                            <p:cTn id="29" dur="1000" fill="hold"/>
                                            <p:tgtEl>
                                              <p:spTgt spid="185"/>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86"/>
                                            </p:tgtEl>
                                            <p:attrNameLst>
                                              <p:attrName>style.visibility</p:attrName>
                                            </p:attrNameLst>
                                          </p:cBhvr>
                                          <p:to>
                                            <p:strVal val="visible"/>
                                          </p:to>
                                        </p:set>
                                        <p:anim calcmode="lin" valueType="num">
                                          <p:cBhvr additive="base">
                                            <p:cTn id="32" dur="1000" fill="hold"/>
                                            <p:tgtEl>
                                              <p:spTgt spid="186"/>
                                            </p:tgtEl>
                                            <p:attrNameLst>
                                              <p:attrName>ppt_x</p:attrName>
                                            </p:attrNameLst>
                                          </p:cBhvr>
                                          <p:tavLst>
                                            <p:tav tm="0">
                                              <p:val>
                                                <p:strVal val="1+#ppt_w/2"/>
                                              </p:val>
                                            </p:tav>
                                            <p:tav tm="100000">
                                              <p:val>
                                                <p:strVal val="#ppt_x"/>
                                              </p:val>
                                            </p:tav>
                                          </p:tavLst>
                                        </p:anim>
                                        <p:anim calcmode="lin" valueType="num">
                                          <p:cBhvr additive="base">
                                            <p:cTn id="33" dur="1000" fill="hold"/>
                                            <p:tgtEl>
                                              <p:spTgt spid="186"/>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188"/>
                                            </p:tgtEl>
                                            <p:attrNameLst>
                                              <p:attrName>style.visibility</p:attrName>
                                            </p:attrNameLst>
                                          </p:cBhvr>
                                          <p:to>
                                            <p:strVal val="visible"/>
                                          </p:to>
                                        </p:set>
                                        <p:anim calcmode="lin" valueType="num">
                                          <p:cBhvr additive="base">
                                            <p:cTn id="36" dur="1000" fill="hold"/>
                                            <p:tgtEl>
                                              <p:spTgt spid="188"/>
                                            </p:tgtEl>
                                            <p:attrNameLst>
                                              <p:attrName>ppt_x</p:attrName>
                                            </p:attrNameLst>
                                          </p:cBhvr>
                                          <p:tavLst>
                                            <p:tav tm="0">
                                              <p:val>
                                                <p:strVal val="1+#ppt_w/2"/>
                                              </p:val>
                                            </p:tav>
                                            <p:tav tm="100000">
                                              <p:val>
                                                <p:strVal val="#ppt_x"/>
                                              </p:val>
                                            </p:tav>
                                          </p:tavLst>
                                        </p:anim>
                                        <p:anim calcmode="lin" valueType="num">
                                          <p:cBhvr additive="base">
                                            <p:cTn id="37" dur="1000" fill="hold"/>
                                            <p:tgtEl>
                                              <p:spTgt spid="188"/>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1+#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10130"/>
                                </p:stCondLst>
                                <p:childTnLst>
                                  <p:par>
                                    <p:cTn id="43" presetID="2" presetClass="entr" presetSubtype="8" fill="hold" grpId="0" nodeType="afterEffect">
                                      <p:stCondLst>
                                        <p:cond delay="0"/>
                                      </p:stCondLst>
                                      <p:childTnLst>
                                        <p:set>
                                          <p:cBhvr>
                                            <p:cTn id="44" dur="1" fill="hold">
                                              <p:stCondLst>
                                                <p:cond delay="0"/>
                                              </p:stCondLst>
                                            </p:cTn>
                                            <p:tgtEl>
                                              <p:spTgt spid="135"/>
                                            </p:tgtEl>
                                            <p:attrNameLst>
                                              <p:attrName>style.visibility</p:attrName>
                                            </p:attrNameLst>
                                          </p:cBhvr>
                                          <p:to>
                                            <p:strVal val="visible"/>
                                          </p:to>
                                        </p:set>
                                        <p:anim calcmode="lin" valueType="num">
                                          <p:cBhvr additive="base">
                                            <p:cTn id="45" dur="1000" fill="hold"/>
                                            <p:tgtEl>
                                              <p:spTgt spid="135"/>
                                            </p:tgtEl>
                                            <p:attrNameLst>
                                              <p:attrName>ppt_x</p:attrName>
                                            </p:attrNameLst>
                                          </p:cBhvr>
                                          <p:tavLst>
                                            <p:tav tm="0">
                                              <p:val>
                                                <p:strVal val="0-#ppt_w/2"/>
                                              </p:val>
                                            </p:tav>
                                            <p:tav tm="100000">
                                              <p:val>
                                                <p:strVal val="#ppt_x"/>
                                              </p:val>
                                            </p:tav>
                                          </p:tavLst>
                                        </p:anim>
                                        <p:anim calcmode="lin" valueType="num">
                                          <p:cBhvr additive="base">
                                            <p:cTn id="46" dur="1000" fill="hold"/>
                                            <p:tgtEl>
                                              <p:spTgt spid="135"/>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additive="base">
                                            <p:cTn id="49" dur="1000" fill="hold"/>
                                            <p:tgtEl>
                                              <p:spTgt spid="136"/>
                                            </p:tgtEl>
                                            <p:attrNameLst>
                                              <p:attrName>ppt_x</p:attrName>
                                            </p:attrNameLst>
                                          </p:cBhvr>
                                          <p:tavLst>
                                            <p:tav tm="0">
                                              <p:val>
                                                <p:strVal val="0-#ppt_w/2"/>
                                              </p:val>
                                            </p:tav>
                                            <p:tav tm="100000">
                                              <p:val>
                                                <p:strVal val="#ppt_x"/>
                                              </p:val>
                                            </p:tav>
                                          </p:tavLst>
                                        </p:anim>
                                        <p:anim calcmode="lin" valueType="num">
                                          <p:cBhvr additive="base">
                                            <p:cTn id="50" dur="1000" fill="hold"/>
                                            <p:tgtEl>
                                              <p:spTgt spid="13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38"/>
                                            </p:tgtEl>
                                            <p:attrNameLst>
                                              <p:attrName>style.visibility</p:attrName>
                                            </p:attrNameLst>
                                          </p:cBhvr>
                                          <p:to>
                                            <p:strVal val="visible"/>
                                          </p:to>
                                        </p:set>
                                        <p:anim calcmode="lin" valueType="num">
                                          <p:cBhvr additive="base">
                                            <p:cTn id="53" dur="1000" fill="hold"/>
                                            <p:tgtEl>
                                              <p:spTgt spid="138"/>
                                            </p:tgtEl>
                                            <p:attrNameLst>
                                              <p:attrName>ppt_x</p:attrName>
                                            </p:attrNameLst>
                                          </p:cBhvr>
                                          <p:tavLst>
                                            <p:tav tm="0">
                                              <p:val>
                                                <p:strVal val="0-#ppt_w/2"/>
                                              </p:val>
                                            </p:tav>
                                            <p:tav tm="100000">
                                              <p:val>
                                                <p:strVal val="#ppt_x"/>
                                              </p:val>
                                            </p:tav>
                                          </p:tavLst>
                                        </p:anim>
                                        <p:anim calcmode="lin" valueType="num">
                                          <p:cBhvr additive="base">
                                            <p:cTn id="54" dur="1000" fill="hold"/>
                                            <p:tgtEl>
                                              <p:spTgt spid="1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1000" fill="hold"/>
                                            <p:tgtEl>
                                              <p:spTgt spid="11"/>
                                            </p:tgtEl>
                                            <p:attrNameLst>
                                              <p:attrName>ppt_x</p:attrName>
                                            </p:attrNameLst>
                                          </p:cBhvr>
                                          <p:tavLst>
                                            <p:tav tm="0">
                                              <p:val>
                                                <p:strVal val="0-#ppt_w/2"/>
                                              </p:val>
                                            </p:tav>
                                            <p:tav tm="100000">
                                              <p:val>
                                                <p:strVal val="#ppt_x"/>
                                              </p:val>
                                            </p:tav>
                                          </p:tavLst>
                                        </p:anim>
                                        <p:anim calcmode="lin" valueType="num">
                                          <p:cBhvr additive="base">
                                            <p:cTn id="58" dur="1000" fill="hold"/>
                                            <p:tgtEl>
                                              <p:spTgt spid="11"/>
                                            </p:tgtEl>
                                            <p:attrNameLst>
                                              <p:attrName>ppt_y</p:attrName>
                                            </p:attrNameLst>
                                          </p:cBhvr>
                                          <p:tavLst>
                                            <p:tav tm="0">
                                              <p:val>
                                                <p:strVal val="#ppt_y"/>
                                              </p:val>
                                            </p:tav>
                                            <p:tav tm="100000">
                                              <p:val>
                                                <p:strVal val="#ppt_y"/>
                                              </p:val>
                                            </p:tav>
                                          </p:tavLst>
                                        </p:anim>
                                      </p:childTnLst>
                                    </p:cTn>
                                  </p:par>
                                </p:childTnLst>
                              </p:cTn>
                            </p:par>
                            <p:par>
                              <p:cTn id="59" fill="hold">
                                <p:stCondLst>
                                  <p:cond delay="11130"/>
                                </p:stCondLst>
                                <p:childTnLst>
                                  <p:par>
                                    <p:cTn id="60" presetID="2" presetClass="entr" presetSubtype="2" fill="hold" grpId="0" nodeType="afterEffect">
                                      <p:stCondLst>
                                        <p:cond delay="0"/>
                                      </p:stCondLst>
                                      <p:childTnLst>
                                        <p:set>
                                          <p:cBhvr>
                                            <p:cTn id="61" dur="1" fill="hold">
                                              <p:stCondLst>
                                                <p:cond delay="0"/>
                                              </p:stCondLst>
                                            </p:cTn>
                                            <p:tgtEl>
                                              <p:spTgt spid="144"/>
                                            </p:tgtEl>
                                            <p:attrNameLst>
                                              <p:attrName>style.visibility</p:attrName>
                                            </p:attrNameLst>
                                          </p:cBhvr>
                                          <p:to>
                                            <p:strVal val="visible"/>
                                          </p:to>
                                        </p:set>
                                        <p:anim calcmode="lin" valueType="num">
                                          <p:cBhvr additive="base">
                                            <p:cTn id="62" dur="1000" fill="hold"/>
                                            <p:tgtEl>
                                              <p:spTgt spid="144"/>
                                            </p:tgtEl>
                                            <p:attrNameLst>
                                              <p:attrName>ppt_x</p:attrName>
                                            </p:attrNameLst>
                                          </p:cBhvr>
                                          <p:tavLst>
                                            <p:tav tm="0">
                                              <p:val>
                                                <p:strVal val="1+#ppt_w/2"/>
                                              </p:val>
                                            </p:tav>
                                            <p:tav tm="100000">
                                              <p:val>
                                                <p:strVal val="#ppt_x"/>
                                              </p:val>
                                            </p:tav>
                                          </p:tavLst>
                                        </p:anim>
                                        <p:anim calcmode="lin" valueType="num">
                                          <p:cBhvr additive="base">
                                            <p:cTn id="63" dur="1000" fill="hold"/>
                                            <p:tgtEl>
                                              <p:spTgt spid="14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81"/>
                                            </p:tgtEl>
                                            <p:attrNameLst>
                                              <p:attrName>style.visibility</p:attrName>
                                            </p:attrNameLst>
                                          </p:cBhvr>
                                          <p:to>
                                            <p:strVal val="visible"/>
                                          </p:to>
                                        </p:set>
                                        <p:anim calcmode="lin" valueType="num">
                                          <p:cBhvr additive="base">
                                            <p:cTn id="66" dur="1000" fill="hold"/>
                                            <p:tgtEl>
                                              <p:spTgt spid="181"/>
                                            </p:tgtEl>
                                            <p:attrNameLst>
                                              <p:attrName>ppt_x</p:attrName>
                                            </p:attrNameLst>
                                          </p:cBhvr>
                                          <p:tavLst>
                                            <p:tav tm="0">
                                              <p:val>
                                                <p:strVal val="1+#ppt_w/2"/>
                                              </p:val>
                                            </p:tav>
                                            <p:tav tm="100000">
                                              <p:val>
                                                <p:strVal val="#ppt_x"/>
                                              </p:val>
                                            </p:tav>
                                          </p:tavLst>
                                        </p:anim>
                                        <p:anim calcmode="lin" valueType="num">
                                          <p:cBhvr additive="base">
                                            <p:cTn id="67" dur="1000" fill="hold"/>
                                            <p:tgtEl>
                                              <p:spTgt spid="181"/>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83"/>
                                            </p:tgtEl>
                                            <p:attrNameLst>
                                              <p:attrName>style.visibility</p:attrName>
                                            </p:attrNameLst>
                                          </p:cBhvr>
                                          <p:to>
                                            <p:strVal val="visible"/>
                                          </p:to>
                                        </p:set>
                                        <p:anim calcmode="lin" valueType="num">
                                          <p:cBhvr additive="base">
                                            <p:cTn id="70" dur="1000" fill="hold"/>
                                            <p:tgtEl>
                                              <p:spTgt spid="183"/>
                                            </p:tgtEl>
                                            <p:attrNameLst>
                                              <p:attrName>ppt_x</p:attrName>
                                            </p:attrNameLst>
                                          </p:cBhvr>
                                          <p:tavLst>
                                            <p:tav tm="0">
                                              <p:val>
                                                <p:strVal val="1+#ppt_w/2"/>
                                              </p:val>
                                            </p:tav>
                                            <p:tav tm="100000">
                                              <p:val>
                                                <p:strVal val="#ppt_x"/>
                                              </p:val>
                                            </p:tav>
                                          </p:tavLst>
                                        </p:anim>
                                        <p:anim calcmode="lin" valueType="num">
                                          <p:cBhvr additive="base">
                                            <p:cTn id="71" dur="1000" fill="hold"/>
                                            <p:tgtEl>
                                              <p:spTgt spid="183"/>
                                            </p:tgtEl>
                                            <p:attrNameLst>
                                              <p:attrName>ppt_y</p:attrName>
                                            </p:attrNameLst>
                                          </p:cBhvr>
                                          <p:tavLst>
                                            <p:tav tm="0">
                                              <p:val>
                                                <p:strVal val="#ppt_y"/>
                                              </p:val>
                                            </p:tav>
                                            <p:tav tm="100000">
                                              <p:val>
                                                <p:strVal val="#ppt_y"/>
                                              </p:val>
                                            </p:tav>
                                          </p:tavLst>
                                        </p:anim>
                                      </p:childTnLst>
                                    </p:cTn>
                                  </p:par>
                                  <p:par>
                                    <p:cTn id="72" presetID="2" presetClass="entr" presetSubtype="2" fill="hold" nodeType="with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additive="base">
                                            <p:cTn id="74" dur="1000" fill="hold"/>
                                            <p:tgtEl>
                                              <p:spTgt spid="13"/>
                                            </p:tgtEl>
                                            <p:attrNameLst>
                                              <p:attrName>ppt_x</p:attrName>
                                            </p:attrNameLst>
                                          </p:cBhvr>
                                          <p:tavLst>
                                            <p:tav tm="0">
                                              <p:val>
                                                <p:strVal val="1+#ppt_w/2"/>
                                              </p:val>
                                            </p:tav>
                                            <p:tav tm="100000">
                                              <p:val>
                                                <p:strVal val="#ppt_x"/>
                                              </p:val>
                                            </p:tav>
                                          </p:tavLst>
                                        </p:anim>
                                        <p:anim calcmode="lin" valueType="num">
                                          <p:cBhvr additive="base">
                                            <p:cTn id="75"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6" presetClass="emph" presetSubtype="0" repeatCount="4000" fill="hold" grpId="1" nodeType="clickEffect">
                                      <p:stCondLst>
                                        <p:cond delay="0"/>
                                      </p:stCondLst>
                                      <p:childTnLst>
                                        <p:animEffect transition="out" filter="fade">
                                          <p:cBhvr>
                                            <p:cTn id="79" dur="1000" tmFilter="0, 0; .2, .5; .8, .5; 1, 0"/>
                                            <p:tgtEl>
                                              <p:spTgt spid="185"/>
                                            </p:tgtEl>
                                          </p:cBhvr>
                                        </p:animEffect>
                                        <p:animScale>
                                          <p:cBhvr>
                                            <p:cTn id="80" dur="500" autoRev="1" fill="hold"/>
                                            <p:tgtEl>
                                              <p:spTgt spid="185"/>
                                            </p:tgtEl>
                                          </p:cBhvr>
                                          <p:by x="105000" y="105000"/>
                                        </p:animScale>
                                      </p:childTnLst>
                                    </p:cTn>
                                  </p:par>
                                  <p:par>
                                    <p:cTn id="81" presetID="26" presetClass="emph" presetSubtype="0" repeatCount="4000" fill="hold" grpId="2" nodeType="withEffect">
                                      <p:stCondLst>
                                        <p:cond delay="0"/>
                                      </p:stCondLst>
                                      <p:childTnLst>
                                        <p:animEffect transition="out" filter="fade">
                                          <p:cBhvr>
                                            <p:cTn id="82" dur="1000" tmFilter="0, 0; .2, .5; .8, .5; 1, 0"/>
                                            <p:tgtEl>
                                              <p:spTgt spid="186"/>
                                            </p:tgtEl>
                                          </p:cBhvr>
                                        </p:animEffect>
                                        <p:animScale>
                                          <p:cBhvr>
                                            <p:cTn id="83" dur="500" autoRev="1" fill="hold"/>
                                            <p:tgtEl>
                                              <p:spTgt spid="186"/>
                                            </p:tgtEl>
                                          </p:cBhvr>
                                          <p:by x="105000" y="105000"/>
                                        </p:animScale>
                                      </p:childTnLst>
                                    </p:cTn>
                                  </p:par>
                                  <p:par>
                                    <p:cTn id="84" presetID="26" presetClass="emph" presetSubtype="0" repeatCount="4000" fill="hold" grpId="1" nodeType="withEffect">
                                      <p:stCondLst>
                                        <p:cond delay="0"/>
                                      </p:stCondLst>
                                      <p:childTnLst>
                                        <p:animEffect transition="out" filter="fade">
                                          <p:cBhvr>
                                            <p:cTn id="85" dur="1000" tmFilter="0, 0; .2, .5; .8, .5; 1, 0"/>
                                            <p:tgtEl>
                                              <p:spTgt spid="188"/>
                                            </p:tgtEl>
                                          </p:cBhvr>
                                        </p:animEffect>
                                        <p:animScale>
                                          <p:cBhvr>
                                            <p:cTn id="86" dur="500" autoRev="1" fill="hold"/>
                                            <p:tgtEl>
                                              <p:spTgt spid="188"/>
                                            </p:tgtEl>
                                          </p:cBhvr>
                                          <p:by x="105000" y="105000"/>
                                        </p:animScale>
                                      </p:childTnLst>
                                      <p:subTnLst>
                                        <p:audio>
                                          <p:cMediaNode>
                                            <p:cTn display="0" masterRel="sameClick">
                                              <p:stCondLst>
                                                <p:cond evt="begin" delay="0">
                                                  <p:tn val="84"/>
                                                </p:cond>
                                              </p:stCondLst>
                                              <p:endCondLst>
                                                <p:cond evt="onStopAudio" delay="0">
                                                  <p:tgtEl>
                                                    <p:sldTgt/>
                                                  </p:tgtEl>
                                                </p:cond>
                                              </p:endCondLst>
                                            </p:cTn>
                                            <p:tgtEl>
                                              <p:sndTgt r:embed="rId6" name="chimes.wav"/>
                                            </p:tgtEl>
                                          </p:cMediaNode>
                                        </p:audio>
                                      </p:subTnLst>
                                    </p:cTn>
                                  </p:par>
                                  <p:par>
                                    <p:cTn id="87" presetID="26" presetClass="emph" presetSubtype="0" repeatCount="4000" fill="hold" nodeType="withEffect">
                                      <p:stCondLst>
                                        <p:cond delay="0"/>
                                      </p:stCondLst>
                                      <p:childTnLst>
                                        <p:animEffect transition="out" filter="fade">
                                          <p:cBhvr>
                                            <p:cTn id="88" dur="1000" tmFilter="0, 0; .2, .5; .8, .5; 1, 0"/>
                                            <p:tgtEl>
                                              <p:spTgt spid="10"/>
                                            </p:tgtEl>
                                          </p:cBhvr>
                                        </p:animEffect>
                                        <p:animScale>
                                          <p:cBhvr>
                                            <p:cTn id="89" dur="500" autoRev="1" fill="hold"/>
                                            <p:tgtEl>
                                              <p:spTgt spid="10"/>
                                            </p:tgtEl>
                                          </p:cBhvr>
                                          <p:by x="105000" y="105000"/>
                                        </p:animScale>
                                      </p:childTnLst>
                                    </p:cTn>
                                  </p:par>
                                  <p:par>
                                    <p:cTn id="90" presetID="19" presetClass="emph" presetSubtype="0" fill="hold" grpId="1" nodeType="withEffect">
                                      <p:stCondLst>
                                        <p:cond delay="0"/>
                                      </p:stCondLst>
                                      <p:childTnLst>
                                        <p:animClr clrSpc="rgb" dir="cw">
                                          <p:cBhvr override="childStyle">
                                            <p:cTn id="91" dur="500" fill="hold"/>
                                            <p:tgtEl>
                                              <p:spTgt spid="186"/>
                                            </p:tgtEl>
                                            <p:attrNameLst>
                                              <p:attrName>style.color</p:attrName>
                                            </p:attrNameLst>
                                          </p:cBhvr>
                                          <p:to>
                                            <a:srgbClr val="FFCB42"/>
                                          </p:to>
                                        </p:animClr>
                                        <p:animClr clrSpc="rgb" dir="cw">
                                          <p:cBhvr>
                                            <p:cTn id="92" dur="500" fill="hold"/>
                                            <p:tgtEl>
                                              <p:spTgt spid="186"/>
                                            </p:tgtEl>
                                            <p:attrNameLst>
                                              <p:attrName>fillcolor</p:attrName>
                                            </p:attrNameLst>
                                          </p:cBhvr>
                                          <p:to>
                                            <a:srgbClr val="FFCB42"/>
                                          </p:to>
                                        </p:animClr>
                                        <p:set>
                                          <p:cBhvr>
                                            <p:cTn id="93" dur="500" fill="hold"/>
                                            <p:tgtEl>
                                              <p:spTgt spid="186"/>
                                            </p:tgtEl>
                                            <p:attrNameLst>
                                              <p:attrName>fill.type</p:attrName>
                                            </p:attrNameLst>
                                          </p:cBhvr>
                                          <p:to>
                                            <p:strVal val="solid"/>
                                          </p:to>
                                        </p:set>
                                        <p:set>
                                          <p:cBhvr>
                                            <p:cTn id="94" dur="500" fill="hold"/>
                                            <p:tgtEl>
                                              <p:spTgt spid="18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32" grpId="0" animBg="1"/>
          <p:bldP spid="2" grpId="0" animBg="1"/>
          <p:bldP spid="12" grpId="0"/>
          <p:bldP spid="135" grpId="0" animBg="1"/>
          <p:bldP spid="136" grpId="0" animBg="1"/>
          <p:bldP spid="138" grpId="0"/>
          <p:bldP spid="185" grpId="0" animBg="1"/>
          <p:bldP spid="185" grpId="1" animBg="1"/>
          <p:bldP spid="186" grpId="0" animBg="1"/>
          <p:bldP spid="186" grpId="1" animBg="1"/>
          <p:bldP spid="186" grpId="2" animBg="1"/>
          <p:bldP spid="188" grpId="0"/>
          <p:bldP spid="188" grpId="1"/>
          <p:bldP spid="144" grpId="0" animBg="1"/>
          <p:bldP spid="181" grpId="0" animBg="1"/>
          <p:bldP spid="183"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A2B1EF7-4A1F-4D28-ADFC-40D7B34EEA02}"/>
              </a:ext>
            </a:extLst>
          </p:cNvPr>
          <p:cNvSpPr/>
          <p:nvPr/>
        </p:nvSpPr>
        <p:spPr>
          <a:xfrm>
            <a:off x="575735" y="3619500"/>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Oval 3">
            <a:extLst>
              <a:ext uri="{FF2B5EF4-FFF2-40B4-BE49-F238E27FC236}">
                <a16:creationId xmlns:a16="http://schemas.microsoft.com/office/drawing/2014/main" id="{F88EA479-AB06-4119-9CEE-358BBC5D826F}"/>
              </a:ext>
            </a:extLst>
          </p:cNvPr>
          <p:cNvSpPr/>
          <p:nvPr/>
        </p:nvSpPr>
        <p:spPr>
          <a:xfrm>
            <a:off x="254001" y="3509433"/>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9B1BFE5-F719-4103-B910-23CF2B7625E2}"/>
              </a:ext>
            </a:extLst>
          </p:cNvPr>
          <p:cNvSpPr/>
          <p:nvPr/>
        </p:nvSpPr>
        <p:spPr>
          <a:xfrm>
            <a:off x="408095" y="3663527"/>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173728B-5F65-4C90-AFD5-E7399EBC2BDF}"/>
              </a:ext>
            </a:extLst>
          </p:cNvPr>
          <p:cNvSpPr/>
          <p:nvPr/>
        </p:nvSpPr>
        <p:spPr>
          <a:xfrm>
            <a:off x="575735" y="5145194"/>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4FF7BDE1-AA73-49D8-9829-FADC47AA5287}"/>
              </a:ext>
            </a:extLst>
          </p:cNvPr>
          <p:cNvSpPr/>
          <p:nvPr/>
        </p:nvSpPr>
        <p:spPr>
          <a:xfrm>
            <a:off x="254001" y="5035127"/>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BEC1657-CAA4-4451-9FE0-2F5B130B7661}"/>
              </a:ext>
            </a:extLst>
          </p:cNvPr>
          <p:cNvSpPr/>
          <p:nvPr/>
        </p:nvSpPr>
        <p:spPr>
          <a:xfrm>
            <a:off x="408095" y="5189221"/>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76BC17-C6C7-45AB-9094-849EBB558CD6}"/>
              </a:ext>
            </a:extLst>
          </p:cNvPr>
          <p:cNvSpPr txBox="1"/>
          <p:nvPr/>
        </p:nvSpPr>
        <p:spPr>
          <a:xfrm>
            <a:off x="699190" y="3902846"/>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A</a:t>
            </a:r>
          </a:p>
        </p:txBody>
      </p:sp>
      <p:sp>
        <p:nvSpPr>
          <p:cNvPr id="28" name="TextBox 27">
            <a:extLst>
              <a:ext uri="{FF2B5EF4-FFF2-40B4-BE49-F238E27FC236}">
                <a16:creationId xmlns:a16="http://schemas.microsoft.com/office/drawing/2014/main" id="{19AA4A44-AA0F-4990-A01C-466EE3EAF26F}"/>
              </a:ext>
            </a:extLst>
          </p:cNvPr>
          <p:cNvSpPr txBox="1"/>
          <p:nvPr/>
        </p:nvSpPr>
        <p:spPr>
          <a:xfrm>
            <a:off x="699190" y="5428540"/>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C</a:t>
            </a:r>
          </a:p>
        </p:txBody>
      </p:sp>
      <p:sp>
        <p:nvSpPr>
          <p:cNvPr id="31" name="Rectangle: Rounded Corners 30">
            <a:extLst>
              <a:ext uri="{FF2B5EF4-FFF2-40B4-BE49-F238E27FC236}">
                <a16:creationId xmlns:a16="http://schemas.microsoft.com/office/drawing/2014/main" id="{84DDF147-AC77-47E9-A8DC-EF5CF1303276}"/>
              </a:ext>
            </a:extLst>
          </p:cNvPr>
          <p:cNvSpPr/>
          <p:nvPr/>
        </p:nvSpPr>
        <p:spPr>
          <a:xfrm flipH="1">
            <a:off x="6206067" y="3619500"/>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Oval 31">
            <a:extLst>
              <a:ext uri="{FF2B5EF4-FFF2-40B4-BE49-F238E27FC236}">
                <a16:creationId xmlns:a16="http://schemas.microsoft.com/office/drawing/2014/main" id="{B8D6CEBB-5682-43D2-BD2F-3CB75FBB0432}"/>
              </a:ext>
            </a:extLst>
          </p:cNvPr>
          <p:cNvSpPr/>
          <p:nvPr/>
        </p:nvSpPr>
        <p:spPr>
          <a:xfrm flipH="1">
            <a:off x="10566401" y="3509433"/>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B871EFC-9D12-4220-8F34-2C994C559315}"/>
              </a:ext>
            </a:extLst>
          </p:cNvPr>
          <p:cNvSpPr/>
          <p:nvPr/>
        </p:nvSpPr>
        <p:spPr>
          <a:xfrm flipH="1">
            <a:off x="10720494" y="3663527"/>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1FCD830D-4729-42E6-BC26-F2923FAFCFC6}"/>
              </a:ext>
            </a:extLst>
          </p:cNvPr>
          <p:cNvSpPr/>
          <p:nvPr/>
        </p:nvSpPr>
        <p:spPr>
          <a:xfrm flipH="1">
            <a:off x="6206067" y="5145194"/>
            <a:ext cx="5410200" cy="1151467"/>
          </a:xfrm>
          <a:prstGeom prst="roundRect">
            <a:avLst>
              <a:gd name="adj" fmla="val 50000"/>
            </a:avLst>
          </a:prstGeom>
          <a:solidFill>
            <a:schemeClr val="accent4">
              <a:lumMod val="20000"/>
              <a:lumOff val="80000"/>
            </a:schemeClr>
          </a:solidFill>
          <a:ln w="38100">
            <a:gradFill>
              <a:gsLst>
                <a:gs pos="37000">
                  <a:srgbClr val="EC7100"/>
                </a:gs>
                <a:gs pos="0">
                  <a:srgbClr val="FFAD4C"/>
                </a:gs>
                <a:gs pos="73000">
                  <a:srgbClr val="FFAD4C"/>
                </a:gs>
                <a:gs pos="100000">
                  <a:srgbClr val="EC7100"/>
                </a:gs>
              </a:gsLst>
              <a:lin ang="5400000" scaled="1"/>
            </a:gra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Oval 34">
            <a:extLst>
              <a:ext uri="{FF2B5EF4-FFF2-40B4-BE49-F238E27FC236}">
                <a16:creationId xmlns:a16="http://schemas.microsoft.com/office/drawing/2014/main" id="{9045C309-CA63-452C-BA57-9DF0B460644D}"/>
              </a:ext>
            </a:extLst>
          </p:cNvPr>
          <p:cNvSpPr/>
          <p:nvPr/>
        </p:nvSpPr>
        <p:spPr>
          <a:xfrm flipH="1">
            <a:off x="10566401" y="5035127"/>
            <a:ext cx="1371600" cy="1371600"/>
          </a:xfrm>
          <a:prstGeom prst="ellipse">
            <a:avLst/>
          </a:prstGeom>
          <a:blipFill>
            <a:blip r:embed="rId5"/>
            <a:stretch>
              <a:fillRect l="-38271" t="-317813" r="-392592" b="-139615"/>
            </a:stretch>
          </a:blipFill>
          <a:ln w="38100" cap="rnd">
            <a:gradFill>
              <a:gsLst>
                <a:gs pos="0">
                  <a:srgbClr val="FFAD4C"/>
                </a:gs>
                <a:gs pos="60128">
                  <a:srgbClr val="F4891E"/>
                </a:gs>
                <a:gs pos="33100">
                  <a:srgbClr val="EC7100"/>
                </a:gs>
                <a:gs pos="100000">
                  <a:srgbClr val="EC7100"/>
                </a:gs>
              </a:gsLst>
              <a:lin ang="5400000" scaled="1"/>
            </a:gradFill>
            <a:round/>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4CDAD23-9995-4292-A6AC-8F3384A8265E}"/>
              </a:ext>
            </a:extLst>
          </p:cNvPr>
          <p:cNvSpPr/>
          <p:nvPr/>
        </p:nvSpPr>
        <p:spPr>
          <a:xfrm flipH="1">
            <a:off x="10720494" y="5189221"/>
            <a:ext cx="1063413" cy="1063413"/>
          </a:xfrm>
          <a:prstGeom prst="ellipse">
            <a:avLst/>
          </a:prstGeom>
          <a:solidFill>
            <a:schemeClr val="accent4">
              <a:lumMod val="20000"/>
              <a:lumOff val="80000"/>
            </a:schemeClr>
          </a:solidFill>
          <a:ln w="12700" cap="rnd">
            <a:gradFill>
              <a:gsLst>
                <a:gs pos="0">
                  <a:srgbClr val="FFAD4C"/>
                </a:gs>
                <a:gs pos="60128">
                  <a:srgbClr val="F4891E"/>
                </a:gs>
                <a:gs pos="33100">
                  <a:srgbClr val="EC7100"/>
                </a:gs>
                <a:gs pos="100000">
                  <a:srgbClr val="EC7100"/>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CD1C7B7-3638-4DF9-B4B6-8B74ACD5F40B}"/>
              </a:ext>
            </a:extLst>
          </p:cNvPr>
          <p:cNvSpPr txBox="1"/>
          <p:nvPr/>
        </p:nvSpPr>
        <p:spPr>
          <a:xfrm flipH="1">
            <a:off x="11011590" y="3902846"/>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B</a:t>
            </a:r>
          </a:p>
        </p:txBody>
      </p:sp>
      <p:sp>
        <p:nvSpPr>
          <p:cNvPr id="38" name="TextBox 37">
            <a:extLst>
              <a:ext uri="{FF2B5EF4-FFF2-40B4-BE49-F238E27FC236}">
                <a16:creationId xmlns:a16="http://schemas.microsoft.com/office/drawing/2014/main" id="{7340F1B0-AAED-4458-9B34-9BC26771DECB}"/>
              </a:ext>
            </a:extLst>
          </p:cNvPr>
          <p:cNvSpPr txBox="1"/>
          <p:nvPr/>
        </p:nvSpPr>
        <p:spPr>
          <a:xfrm flipH="1">
            <a:off x="11011590" y="5428540"/>
            <a:ext cx="481222" cy="584775"/>
          </a:xfrm>
          <a:prstGeom prst="rect">
            <a:avLst/>
          </a:prstGeom>
          <a:noFill/>
        </p:spPr>
        <p:txBody>
          <a:bodyPr wrap="none" rtlCol="0">
            <a:spAutoFit/>
          </a:bodyPr>
          <a:lstStyle/>
          <a:p>
            <a:pPr algn="ctr"/>
            <a:r>
              <a:rPr lang="en-US" sz="3200" b="1" dirty="0">
                <a:gradFill>
                  <a:gsLst>
                    <a:gs pos="37000">
                      <a:srgbClr val="EC7100"/>
                    </a:gs>
                    <a:gs pos="0">
                      <a:srgbClr val="FFAD4C"/>
                    </a:gs>
                    <a:gs pos="73000">
                      <a:srgbClr val="FFAD4C"/>
                    </a:gs>
                    <a:gs pos="100000">
                      <a:srgbClr val="EC7100"/>
                    </a:gs>
                  </a:gsLst>
                  <a:lin ang="5400000" scaled="1"/>
                </a:gradFill>
                <a:effectLst>
                  <a:outerShdw blurRad="241300" sx="103000" sy="103000" algn="ctr" rotWithShape="0">
                    <a:srgbClr val="FFAD4C">
                      <a:alpha val="40000"/>
                    </a:srgbClr>
                  </a:outerShdw>
                </a:effectLst>
                <a:latin typeface="Arial" panose="020B0604020202020204" pitchFamily="34" charset="0"/>
                <a:cs typeface="Arial" panose="020B0604020202020204" pitchFamily="34" charset="0"/>
              </a:rPr>
              <a:t>D</a:t>
            </a:r>
          </a:p>
        </p:txBody>
      </p:sp>
      <p:sp>
        <p:nvSpPr>
          <p:cNvPr id="39" name="Rectangle: Rounded Corners 38">
            <a:extLst>
              <a:ext uri="{FF2B5EF4-FFF2-40B4-BE49-F238E27FC236}">
                <a16:creationId xmlns:a16="http://schemas.microsoft.com/office/drawing/2014/main" id="{1F9A3748-D84E-45BD-ADDC-846EBC7F9977}"/>
              </a:ext>
            </a:extLst>
          </p:cNvPr>
          <p:cNvSpPr/>
          <p:nvPr/>
        </p:nvSpPr>
        <p:spPr>
          <a:xfrm>
            <a:off x="347982" y="1364405"/>
            <a:ext cx="11275905" cy="1452032"/>
          </a:xfrm>
          <a:prstGeom prst="roundRect">
            <a:avLst>
              <a:gd name="adj" fmla="val 13592"/>
            </a:avLst>
          </a:prstGeom>
          <a:solidFill>
            <a:schemeClr val="accent4">
              <a:lumMod val="20000"/>
              <a:lumOff val="80000"/>
            </a:schemeClr>
          </a:solidFill>
          <a:ln w="28575">
            <a:gradFill>
              <a:gsLst>
                <a:gs pos="0">
                  <a:srgbClr val="EC7100"/>
                </a:gs>
                <a:gs pos="40478">
                  <a:srgbClr val="FFAD4C"/>
                </a:gs>
                <a:gs pos="74000">
                  <a:srgbClr val="EC7100"/>
                </a:gs>
                <a:gs pos="100000">
                  <a:srgbClr val="FFAD4C"/>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0960612C-F008-40B7-A208-8A43428618E6}"/>
              </a:ext>
            </a:extLst>
          </p:cNvPr>
          <p:cNvSpPr txBox="1"/>
          <p:nvPr/>
        </p:nvSpPr>
        <p:spPr>
          <a:xfrm>
            <a:off x="1531664" y="1685531"/>
            <a:ext cx="9034737"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Hình thức nhà nước trong đó quyền lực tối cao thuộc về một người </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vua hay hoàng đế</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gọi</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nhà</a:t>
            </a:r>
            <a:r>
              <a:rPr kumimoji="0" lang="en-US"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nước</a:t>
            </a:r>
            <a:r>
              <a:rPr kumimoji="0" lang="vi-VN" sz="28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p>
        </p:txBody>
      </p:sp>
      <p:sp>
        <p:nvSpPr>
          <p:cNvPr id="42" name="TextBox 41">
            <a:extLst>
              <a:ext uri="{FF2B5EF4-FFF2-40B4-BE49-F238E27FC236}">
                <a16:creationId xmlns:a16="http://schemas.microsoft.com/office/drawing/2014/main" id="{5D0FB69B-3DBF-4DFA-B71D-C181D7E9608E}"/>
              </a:ext>
            </a:extLst>
          </p:cNvPr>
          <p:cNvSpPr txBox="1"/>
          <p:nvPr/>
        </p:nvSpPr>
        <p:spPr>
          <a:xfrm>
            <a:off x="1177603" y="3928897"/>
            <a:ext cx="4494188"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uân chủ chuyên chế </a:t>
            </a:r>
          </a:p>
        </p:txBody>
      </p:sp>
      <p:sp>
        <p:nvSpPr>
          <p:cNvPr id="43" name="TextBox 42">
            <a:extLst>
              <a:ext uri="{FF2B5EF4-FFF2-40B4-BE49-F238E27FC236}">
                <a16:creationId xmlns:a16="http://schemas.microsoft.com/office/drawing/2014/main" id="{B140D436-2D56-4E77-B8D9-EE22B5B1983D}"/>
              </a:ext>
            </a:extLst>
          </p:cNvPr>
          <p:cNvSpPr txBox="1"/>
          <p:nvPr/>
        </p:nvSpPr>
        <p:spPr>
          <a:xfrm>
            <a:off x="1213814" y="5423737"/>
            <a:ext cx="447849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d</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ân chủ </a:t>
            </a:r>
            <a:r>
              <a:rPr kumimoji="0" lang="en-US" sz="26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tư</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sản </a:t>
            </a:r>
          </a:p>
        </p:txBody>
      </p:sp>
      <p:sp>
        <p:nvSpPr>
          <p:cNvPr id="44" name="TextBox 43">
            <a:extLst>
              <a:ext uri="{FF2B5EF4-FFF2-40B4-BE49-F238E27FC236}">
                <a16:creationId xmlns:a16="http://schemas.microsoft.com/office/drawing/2014/main" id="{4BDA998B-7120-49F4-8D61-46308DEBD84E}"/>
              </a:ext>
            </a:extLst>
          </p:cNvPr>
          <p:cNvSpPr txBox="1"/>
          <p:nvPr/>
        </p:nvSpPr>
        <p:spPr>
          <a:xfrm flipH="1">
            <a:off x="6454173" y="3956061"/>
            <a:ext cx="449418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q</a:t>
            </a:r>
            <a:r>
              <a:rPr kumimoji="0" lang="vi-VN" sz="26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uân chủ lập hiến </a:t>
            </a:r>
          </a:p>
        </p:txBody>
      </p:sp>
      <p:sp>
        <p:nvSpPr>
          <p:cNvPr id="45" name="TextBox 44">
            <a:extLst>
              <a:ext uri="{FF2B5EF4-FFF2-40B4-BE49-F238E27FC236}">
                <a16:creationId xmlns:a16="http://schemas.microsoft.com/office/drawing/2014/main" id="{E8D38A86-7CCD-4F24-91EB-718547DF60CB}"/>
              </a:ext>
            </a:extLst>
          </p:cNvPr>
          <p:cNvSpPr txBox="1"/>
          <p:nvPr/>
        </p:nvSpPr>
        <p:spPr>
          <a:xfrm flipH="1">
            <a:off x="6471361" y="5450793"/>
            <a:ext cx="4477001"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en-US" sz="2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hong</a:t>
            </a:r>
            <a:r>
              <a:rPr kumimoji="0" lang="en-US"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600" b="1" i="0" u="none" strike="noStrike" kern="1200" cap="none" spc="0" normalizeH="0" baseline="0" noProof="0" dirty="0" err="1">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vi-VN" sz="26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 phân quyền </a:t>
            </a:r>
          </a:p>
        </p:txBody>
      </p:sp>
      <p:pic>
        <p:nvPicPr>
          <p:cNvPr id="2" name="Picture 1" descr="Logo&#10;&#10;Description automatically generated">
            <a:extLst>
              <a:ext uri="{FF2B5EF4-FFF2-40B4-BE49-F238E27FC236}">
                <a16:creationId xmlns:a16="http://schemas.microsoft.com/office/drawing/2014/main" id="{6B1041E6-B3B1-D865-CF32-B8CC1D0BDF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6343" y="454984"/>
            <a:ext cx="2619313" cy="885109"/>
          </a:xfrm>
          <a:prstGeom prst="rect">
            <a:avLst/>
          </a:prstGeom>
        </p:spPr>
      </p:pic>
    </p:spTree>
    <p:extLst>
      <p:ext uri="{BB962C8B-B14F-4D97-AF65-F5344CB8AC3E}">
        <p14:creationId xmlns:p14="http://schemas.microsoft.com/office/powerpoint/2010/main" val="3634106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38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38000">
                                          <p:cBhvr additive="base">
                                            <p:cTn id="7" dur="1000" fill="hold"/>
                                            <p:tgtEl>
                                              <p:spTgt spid="41"/>
                                            </p:tgtEl>
                                            <p:attrNameLst>
                                              <p:attrName>ppt_x</p:attrName>
                                            </p:attrNameLst>
                                          </p:cBhvr>
                                          <p:tavLst>
                                            <p:tav tm="0">
                                              <p:val>
                                                <p:strVal val="#ppt_x"/>
                                              </p:val>
                                            </p:tav>
                                            <p:tav tm="100000">
                                              <p:val>
                                                <p:strVal val="#ppt_x"/>
                                              </p:val>
                                            </p:tav>
                                          </p:tavLst>
                                        </p:anim>
                                        <p:anim calcmode="lin" valueType="num" p14:bounceEnd="38000">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38000">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14:bounceEnd="38000">
                                          <p:cBhvr additive="base">
                                            <p:cTn id="11" dur="1000" fill="hold"/>
                                            <p:tgtEl>
                                              <p:spTgt spid="39"/>
                                            </p:tgtEl>
                                            <p:attrNameLst>
                                              <p:attrName>ppt_x</p:attrName>
                                            </p:attrNameLst>
                                          </p:cBhvr>
                                          <p:tavLst>
                                            <p:tav tm="0">
                                              <p:val>
                                                <p:strVal val="#ppt_x"/>
                                              </p:val>
                                            </p:tav>
                                            <p:tav tm="100000">
                                              <p:val>
                                                <p:strVal val="#ppt_x"/>
                                              </p:val>
                                            </p:tav>
                                          </p:tavLst>
                                        </p:anim>
                                        <p:anim calcmode="lin" valueType="num" p14:bounceEnd="38000">
                                          <p:cBhvr additive="base">
                                            <p:cTn id="1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14:presetBounceEnd="44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4000">
                                          <p:cBhvr additive="base">
                                            <p:cTn id="17" dur="125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8" dur="12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14:presetBounceEnd="44000">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14:bounceEnd="44000">
                                          <p:cBhvr additive="base">
                                            <p:cTn id="21" dur="125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2" dur="12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14:presetBounceEnd="44000">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14:bounceEnd="44000">
                                          <p:cBhvr additive="base">
                                            <p:cTn id="25" dur="1250" fill="hold"/>
                                            <p:tgtEl>
                                              <p:spTgt spid="5"/>
                                            </p:tgtEl>
                                            <p:attrNameLst>
                                              <p:attrName>ppt_x</p:attrName>
                                            </p:attrNameLst>
                                          </p:cBhvr>
                                          <p:tavLst>
                                            <p:tav tm="0">
                                              <p:val>
                                                <p:strVal val="0-#ppt_w/2"/>
                                              </p:val>
                                            </p:tav>
                                            <p:tav tm="100000">
                                              <p:val>
                                                <p:strVal val="#ppt_x"/>
                                              </p:val>
                                            </p:tav>
                                          </p:tavLst>
                                        </p:anim>
                                        <p:anim calcmode="lin" valueType="num" p14:bounceEnd="44000">
                                          <p:cBhvr additive="base">
                                            <p:cTn id="26" dur="12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14:presetBounceEnd="44000">
                                      <p:stCondLst>
                                        <p:cond delay="0"/>
                                      </p:stCondLst>
                                      <p:iterate type="lt">
                                        <p:tmPct val="0"/>
                                      </p:iterate>
                                      <p:childTnLst>
                                        <p:set>
                                          <p:cBhvr>
                                            <p:cTn id="28" dur="1" fill="hold">
                                              <p:stCondLst>
                                                <p:cond delay="0"/>
                                              </p:stCondLst>
                                            </p:cTn>
                                            <p:tgtEl>
                                              <p:spTgt spid="27"/>
                                            </p:tgtEl>
                                            <p:attrNameLst>
                                              <p:attrName>style.visibility</p:attrName>
                                            </p:attrNameLst>
                                          </p:cBhvr>
                                          <p:to>
                                            <p:strVal val="visible"/>
                                          </p:to>
                                        </p:set>
                                        <p:anim calcmode="lin" valueType="num" p14:bounceEnd="44000">
                                          <p:cBhvr additive="base">
                                            <p:cTn id="29" dur="125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30" dur="125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14:presetBounceEnd="44000">
                                      <p:stCondLst>
                                        <p:cond delay="0"/>
                                      </p:stCondLst>
                                      <p:iterate type="lt">
                                        <p:tmPct val="0"/>
                                      </p:iterate>
                                      <p:childTnLst>
                                        <p:set>
                                          <p:cBhvr>
                                            <p:cTn id="32" dur="1" fill="hold">
                                              <p:stCondLst>
                                                <p:cond delay="0"/>
                                              </p:stCondLst>
                                            </p:cTn>
                                            <p:tgtEl>
                                              <p:spTgt spid="42"/>
                                            </p:tgtEl>
                                            <p:attrNameLst>
                                              <p:attrName>style.visibility</p:attrName>
                                            </p:attrNameLst>
                                          </p:cBhvr>
                                          <p:to>
                                            <p:strVal val="visible"/>
                                          </p:to>
                                        </p:set>
                                        <p:anim calcmode="lin" valueType="num" p14:bounceEnd="44000">
                                          <p:cBhvr additive="base">
                                            <p:cTn id="33" dur="1250" fill="hold"/>
                                            <p:tgtEl>
                                              <p:spTgt spid="42"/>
                                            </p:tgtEl>
                                            <p:attrNameLst>
                                              <p:attrName>ppt_x</p:attrName>
                                            </p:attrNameLst>
                                          </p:cBhvr>
                                          <p:tavLst>
                                            <p:tav tm="0">
                                              <p:val>
                                                <p:strVal val="0-#ppt_w/2"/>
                                              </p:val>
                                            </p:tav>
                                            <p:tav tm="100000">
                                              <p:val>
                                                <p:strVal val="#ppt_x"/>
                                              </p:val>
                                            </p:tav>
                                          </p:tavLst>
                                        </p:anim>
                                        <p:anim calcmode="lin" valueType="num" p14:bounceEnd="44000">
                                          <p:cBhvr additive="base">
                                            <p:cTn id="3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14:presetBounceEnd="37000">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14:bounceEnd="37000">
                                          <p:cBhvr additive="base">
                                            <p:cTn id="39" dur="1250" fill="hold"/>
                                            <p:tgtEl>
                                              <p:spTgt spid="31"/>
                                            </p:tgtEl>
                                            <p:attrNameLst>
                                              <p:attrName>ppt_x</p:attrName>
                                            </p:attrNameLst>
                                          </p:cBhvr>
                                          <p:tavLst>
                                            <p:tav tm="0">
                                              <p:val>
                                                <p:strVal val="1+#ppt_w/2"/>
                                              </p:val>
                                            </p:tav>
                                            <p:tav tm="100000">
                                              <p:val>
                                                <p:strVal val="#ppt_x"/>
                                              </p:val>
                                            </p:tav>
                                          </p:tavLst>
                                        </p:anim>
                                        <p:anim calcmode="lin" valueType="num" p14:bounceEnd="37000">
                                          <p:cBhvr additive="base">
                                            <p:cTn id="40" dur="12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14:presetBounceEnd="37000">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14:bounceEnd="37000">
                                          <p:cBhvr additive="base">
                                            <p:cTn id="43" dur="1250" fill="hold"/>
                                            <p:tgtEl>
                                              <p:spTgt spid="32"/>
                                            </p:tgtEl>
                                            <p:attrNameLst>
                                              <p:attrName>ppt_x</p:attrName>
                                            </p:attrNameLst>
                                          </p:cBhvr>
                                          <p:tavLst>
                                            <p:tav tm="0">
                                              <p:val>
                                                <p:strVal val="1+#ppt_w/2"/>
                                              </p:val>
                                            </p:tav>
                                            <p:tav tm="100000">
                                              <p:val>
                                                <p:strVal val="#ppt_x"/>
                                              </p:val>
                                            </p:tav>
                                          </p:tavLst>
                                        </p:anim>
                                        <p:anim calcmode="lin" valueType="num" p14:bounceEnd="37000">
                                          <p:cBhvr additive="base">
                                            <p:cTn id="44" dur="12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14:presetBounceEnd="37000">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14:bounceEnd="37000">
                                          <p:cBhvr additive="base">
                                            <p:cTn id="47" dur="1250" fill="hold"/>
                                            <p:tgtEl>
                                              <p:spTgt spid="33"/>
                                            </p:tgtEl>
                                            <p:attrNameLst>
                                              <p:attrName>ppt_x</p:attrName>
                                            </p:attrNameLst>
                                          </p:cBhvr>
                                          <p:tavLst>
                                            <p:tav tm="0">
                                              <p:val>
                                                <p:strVal val="1+#ppt_w/2"/>
                                              </p:val>
                                            </p:tav>
                                            <p:tav tm="100000">
                                              <p:val>
                                                <p:strVal val="#ppt_x"/>
                                              </p:val>
                                            </p:tav>
                                          </p:tavLst>
                                        </p:anim>
                                        <p:anim calcmode="lin" valueType="num" p14:bounceEnd="37000">
                                          <p:cBhvr additive="base">
                                            <p:cTn id="48" dur="12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14:presetBounceEnd="37000">
                                      <p:stCondLst>
                                        <p:cond delay="0"/>
                                      </p:stCondLst>
                                      <p:iterate type="lt">
                                        <p:tmPct val="0"/>
                                      </p:iterate>
                                      <p:childTnLst>
                                        <p:set>
                                          <p:cBhvr>
                                            <p:cTn id="50" dur="1" fill="hold">
                                              <p:stCondLst>
                                                <p:cond delay="0"/>
                                              </p:stCondLst>
                                            </p:cTn>
                                            <p:tgtEl>
                                              <p:spTgt spid="37"/>
                                            </p:tgtEl>
                                            <p:attrNameLst>
                                              <p:attrName>style.visibility</p:attrName>
                                            </p:attrNameLst>
                                          </p:cBhvr>
                                          <p:to>
                                            <p:strVal val="visible"/>
                                          </p:to>
                                        </p:set>
                                        <p:anim calcmode="lin" valueType="num" p14:bounceEnd="37000">
                                          <p:cBhvr additive="base">
                                            <p:cTn id="51" dur="1250" fill="hold"/>
                                            <p:tgtEl>
                                              <p:spTgt spid="37"/>
                                            </p:tgtEl>
                                            <p:attrNameLst>
                                              <p:attrName>ppt_x</p:attrName>
                                            </p:attrNameLst>
                                          </p:cBhvr>
                                          <p:tavLst>
                                            <p:tav tm="0">
                                              <p:val>
                                                <p:strVal val="1+#ppt_w/2"/>
                                              </p:val>
                                            </p:tav>
                                            <p:tav tm="100000">
                                              <p:val>
                                                <p:strVal val="#ppt_x"/>
                                              </p:val>
                                            </p:tav>
                                          </p:tavLst>
                                        </p:anim>
                                        <p:anim calcmode="lin" valueType="num" p14:bounceEnd="37000">
                                          <p:cBhvr additive="base">
                                            <p:cTn id="52" dur="125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14:presetBounceEnd="37000">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14:bounceEnd="37000">
                                          <p:cBhvr additive="base">
                                            <p:cTn id="55" dur="1250" fill="hold"/>
                                            <p:tgtEl>
                                              <p:spTgt spid="44"/>
                                            </p:tgtEl>
                                            <p:attrNameLst>
                                              <p:attrName>ppt_x</p:attrName>
                                            </p:attrNameLst>
                                          </p:cBhvr>
                                          <p:tavLst>
                                            <p:tav tm="0">
                                              <p:val>
                                                <p:strVal val="1+#ppt_w/2"/>
                                              </p:val>
                                            </p:tav>
                                            <p:tav tm="100000">
                                              <p:val>
                                                <p:strVal val="#ppt_x"/>
                                              </p:val>
                                            </p:tav>
                                          </p:tavLst>
                                        </p:anim>
                                        <p:anim calcmode="lin" valueType="num" p14:bounceEnd="37000">
                                          <p:cBhvr additive="base">
                                            <p:cTn id="56" dur="125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14:presetBounceEnd="34000">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14:bounceEnd="34000">
                                          <p:cBhvr additive="base">
                                            <p:cTn id="61" dur="1250" fill="hold"/>
                                            <p:tgtEl>
                                              <p:spTgt spid="8"/>
                                            </p:tgtEl>
                                            <p:attrNameLst>
                                              <p:attrName>ppt_x</p:attrName>
                                            </p:attrNameLst>
                                          </p:cBhvr>
                                          <p:tavLst>
                                            <p:tav tm="0">
                                              <p:val>
                                                <p:strVal val="0-#ppt_w/2"/>
                                              </p:val>
                                            </p:tav>
                                            <p:tav tm="100000">
                                              <p:val>
                                                <p:strVal val="#ppt_x"/>
                                              </p:val>
                                            </p:tav>
                                          </p:tavLst>
                                        </p:anim>
                                        <p:anim calcmode="lin" valueType="num" p14:bounceEnd="34000">
                                          <p:cBhvr additive="base">
                                            <p:cTn id="62" dur="12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14:presetBounceEnd="34000">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14:bounceEnd="34000">
                                          <p:cBhvr additive="base">
                                            <p:cTn id="65" dur="1250" fill="hold"/>
                                            <p:tgtEl>
                                              <p:spTgt spid="9"/>
                                            </p:tgtEl>
                                            <p:attrNameLst>
                                              <p:attrName>ppt_x</p:attrName>
                                            </p:attrNameLst>
                                          </p:cBhvr>
                                          <p:tavLst>
                                            <p:tav tm="0">
                                              <p:val>
                                                <p:strVal val="0-#ppt_w/2"/>
                                              </p:val>
                                            </p:tav>
                                            <p:tav tm="100000">
                                              <p:val>
                                                <p:strVal val="#ppt_x"/>
                                              </p:val>
                                            </p:tav>
                                          </p:tavLst>
                                        </p:anim>
                                        <p:anim calcmode="lin" valueType="num" p14:bounceEnd="34000">
                                          <p:cBhvr additive="base">
                                            <p:cTn id="66" dur="1250" fill="hold"/>
                                            <p:tgtEl>
                                              <p:spTgt spid="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14:presetBounceEnd="34000">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14:bounceEnd="34000">
                                          <p:cBhvr additive="base">
                                            <p:cTn id="69" dur="1250" fill="hold"/>
                                            <p:tgtEl>
                                              <p:spTgt spid="10"/>
                                            </p:tgtEl>
                                            <p:attrNameLst>
                                              <p:attrName>ppt_x</p:attrName>
                                            </p:attrNameLst>
                                          </p:cBhvr>
                                          <p:tavLst>
                                            <p:tav tm="0">
                                              <p:val>
                                                <p:strVal val="0-#ppt_w/2"/>
                                              </p:val>
                                            </p:tav>
                                            <p:tav tm="100000">
                                              <p:val>
                                                <p:strVal val="#ppt_x"/>
                                              </p:val>
                                            </p:tav>
                                          </p:tavLst>
                                        </p:anim>
                                        <p:anim calcmode="lin" valueType="num" p14:bounceEnd="34000">
                                          <p:cBhvr additive="base">
                                            <p:cTn id="70" dur="125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14:presetBounceEnd="34000">
                                      <p:stCondLst>
                                        <p:cond delay="0"/>
                                      </p:stCondLst>
                                      <p:iterate type="lt">
                                        <p:tmPct val="0"/>
                                      </p:iterate>
                                      <p:childTnLst>
                                        <p:set>
                                          <p:cBhvr>
                                            <p:cTn id="72" dur="1" fill="hold">
                                              <p:stCondLst>
                                                <p:cond delay="0"/>
                                              </p:stCondLst>
                                            </p:cTn>
                                            <p:tgtEl>
                                              <p:spTgt spid="28"/>
                                            </p:tgtEl>
                                            <p:attrNameLst>
                                              <p:attrName>style.visibility</p:attrName>
                                            </p:attrNameLst>
                                          </p:cBhvr>
                                          <p:to>
                                            <p:strVal val="visible"/>
                                          </p:to>
                                        </p:set>
                                        <p:anim calcmode="lin" valueType="num" p14:bounceEnd="34000">
                                          <p:cBhvr additive="base">
                                            <p:cTn id="73" dur="1250" fill="hold"/>
                                            <p:tgtEl>
                                              <p:spTgt spid="28"/>
                                            </p:tgtEl>
                                            <p:attrNameLst>
                                              <p:attrName>ppt_x</p:attrName>
                                            </p:attrNameLst>
                                          </p:cBhvr>
                                          <p:tavLst>
                                            <p:tav tm="0">
                                              <p:val>
                                                <p:strVal val="0-#ppt_w/2"/>
                                              </p:val>
                                            </p:tav>
                                            <p:tav tm="100000">
                                              <p:val>
                                                <p:strVal val="#ppt_x"/>
                                              </p:val>
                                            </p:tav>
                                          </p:tavLst>
                                        </p:anim>
                                        <p:anim calcmode="lin" valueType="num" p14:bounceEnd="34000">
                                          <p:cBhvr additive="base">
                                            <p:cTn id="74" dur="125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14:presetBounceEnd="34000">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14:bounceEnd="34000">
                                          <p:cBhvr additive="base">
                                            <p:cTn id="77" dur="1250" fill="hold"/>
                                            <p:tgtEl>
                                              <p:spTgt spid="43"/>
                                            </p:tgtEl>
                                            <p:attrNameLst>
                                              <p:attrName>ppt_x</p:attrName>
                                            </p:attrNameLst>
                                          </p:cBhvr>
                                          <p:tavLst>
                                            <p:tav tm="0">
                                              <p:val>
                                                <p:strVal val="0-#ppt_w/2"/>
                                              </p:val>
                                            </p:tav>
                                            <p:tav tm="100000">
                                              <p:val>
                                                <p:strVal val="#ppt_x"/>
                                              </p:val>
                                            </p:tav>
                                          </p:tavLst>
                                        </p:anim>
                                        <p:anim calcmode="lin" valueType="num" p14:bounceEnd="34000">
                                          <p:cBhvr additive="base">
                                            <p:cTn id="78" dur="1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14:presetBounceEnd="27000">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14:bounceEnd="27000">
                                          <p:cBhvr additive="base">
                                            <p:cTn id="83" dur="1250" fill="hold"/>
                                            <p:tgtEl>
                                              <p:spTgt spid="34"/>
                                            </p:tgtEl>
                                            <p:attrNameLst>
                                              <p:attrName>ppt_x</p:attrName>
                                            </p:attrNameLst>
                                          </p:cBhvr>
                                          <p:tavLst>
                                            <p:tav tm="0">
                                              <p:val>
                                                <p:strVal val="1+#ppt_w/2"/>
                                              </p:val>
                                            </p:tav>
                                            <p:tav tm="100000">
                                              <p:val>
                                                <p:strVal val="#ppt_x"/>
                                              </p:val>
                                            </p:tav>
                                          </p:tavLst>
                                        </p:anim>
                                        <p:anim calcmode="lin" valueType="num" p14:bounceEnd="27000">
                                          <p:cBhvr additive="base">
                                            <p:cTn id="84" dur="1250" fill="hold"/>
                                            <p:tgtEl>
                                              <p:spTgt spid="3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14:presetBounceEnd="27000">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14:bounceEnd="27000">
                                          <p:cBhvr additive="base">
                                            <p:cTn id="87" dur="1250" fill="hold"/>
                                            <p:tgtEl>
                                              <p:spTgt spid="35"/>
                                            </p:tgtEl>
                                            <p:attrNameLst>
                                              <p:attrName>ppt_x</p:attrName>
                                            </p:attrNameLst>
                                          </p:cBhvr>
                                          <p:tavLst>
                                            <p:tav tm="0">
                                              <p:val>
                                                <p:strVal val="1+#ppt_w/2"/>
                                              </p:val>
                                            </p:tav>
                                            <p:tav tm="100000">
                                              <p:val>
                                                <p:strVal val="#ppt_x"/>
                                              </p:val>
                                            </p:tav>
                                          </p:tavLst>
                                        </p:anim>
                                        <p:anim calcmode="lin" valueType="num" p14:bounceEnd="27000">
                                          <p:cBhvr additive="base">
                                            <p:cTn id="88" dur="125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14:presetBounceEnd="27000">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14:bounceEnd="27000">
                                          <p:cBhvr additive="base">
                                            <p:cTn id="91" dur="1250" fill="hold"/>
                                            <p:tgtEl>
                                              <p:spTgt spid="36"/>
                                            </p:tgtEl>
                                            <p:attrNameLst>
                                              <p:attrName>ppt_x</p:attrName>
                                            </p:attrNameLst>
                                          </p:cBhvr>
                                          <p:tavLst>
                                            <p:tav tm="0">
                                              <p:val>
                                                <p:strVal val="1+#ppt_w/2"/>
                                              </p:val>
                                            </p:tav>
                                            <p:tav tm="100000">
                                              <p:val>
                                                <p:strVal val="#ppt_x"/>
                                              </p:val>
                                            </p:tav>
                                          </p:tavLst>
                                        </p:anim>
                                        <p:anim calcmode="lin" valueType="num" p14:bounceEnd="27000">
                                          <p:cBhvr additive="base">
                                            <p:cTn id="92" dur="1250" fill="hold"/>
                                            <p:tgtEl>
                                              <p:spTgt spid="3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14:presetBounceEnd="27000">
                                      <p:stCondLst>
                                        <p:cond delay="0"/>
                                      </p:stCondLst>
                                      <p:iterate type="lt">
                                        <p:tmPct val="0"/>
                                      </p:iterate>
                                      <p:childTnLst>
                                        <p:set>
                                          <p:cBhvr>
                                            <p:cTn id="94" dur="1" fill="hold">
                                              <p:stCondLst>
                                                <p:cond delay="0"/>
                                              </p:stCondLst>
                                            </p:cTn>
                                            <p:tgtEl>
                                              <p:spTgt spid="38"/>
                                            </p:tgtEl>
                                            <p:attrNameLst>
                                              <p:attrName>style.visibility</p:attrName>
                                            </p:attrNameLst>
                                          </p:cBhvr>
                                          <p:to>
                                            <p:strVal val="visible"/>
                                          </p:to>
                                        </p:set>
                                        <p:anim calcmode="lin" valueType="num" p14:bounceEnd="27000">
                                          <p:cBhvr additive="base">
                                            <p:cTn id="95" dur="1250" fill="hold"/>
                                            <p:tgtEl>
                                              <p:spTgt spid="38"/>
                                            </p:tgtEl>
                                            <p:attrNameLst>
                                              <p:attrName>ppt_x</p:attrName>
                                            </p:attrNameLst>
                                          </p:cBhvr>
                                          <p:tavLst>
                                            <p:tav tm="0">
                                              <p:val>
                                                <p:strVal val="1+#ppt_w/2"/>
                                              </p:val>
                                            </p:tav>
                                            <p:tav tm="100000">
                                              <p:val>
                                                <p:strVal val="#ppt_x"/>
                                              </p:val>
                                            </p:tav>
                                          </p:tavLst>
                                        </p:anim>
                                        <p:anim calcmode="lin" valueType="num" p14:bounceEnd="27000">
                                          <p:cBhvr additive="base">
                                            <p:cTn id="96" dur="1250" fill="hold"/>
                                            <p:tgtEl>
                                              <p:spTgt spid="3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14:presetBounceEnd="27000">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14:bounceEnd="27000">
                                          <p:cBhvr additive="base">
                                            <p:cTn id="99" dur="1250" fill="hold"/>
                                            <p:tgtEl>
                                              <p:spTgt spid="45"/>
                                            </p:tgtEl>
                                            <p:attrNameLst>
                                              <p:attrName>ppt_x</p:attrName>
                                            </p:attrNameLst>
                                          </p:cBhvr>
                                          <p:tavLst>
                                            <p:tav tm="0">
                                              <p:val>
                                                <p:strVal val="1+#ppt_w/2"/>
                                              </p:val>
                                            </p:tav>
                                            <p:tav tm="100000">
                                              <p:val>
                                                <p:strVal val="#ppt_x"/>
                                              </p:val>
                                            </p:tav>
                                          </p:tavLst>
                                        </p:anim>
                                        <p:anim calcmode="lin" valueType="num" p14:bounceEnd="27000">
                                          <p:cBhvr additive="base">
                                            <p:cTn id="100"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27"/>
                        </p:tgtEl>
                      </p:cond>
                    </p:stCondLst>
                    <p:endSync evt="end" delay="0">
                      <p:rtn val="all"/>
                    </p:endSync>
                    <p:childTnLst>
                      <p:par>
                        <p:cTn id="102" fill="hold">
                          <p:stCondLst>
                            <p:cond delay="0"/>
                          </p:stCondLst>
                          <p:childTnLst>
                            <p:par>
                              <p:cTn id="103" fill="hold">
                                <p:stCondLst>
                                  <p:cond delay="0"/>
                                </p:stCondLst>
                                <p:childTnLst>
                                  <p:par>
                                    <p:cTn id="104" presetID="19" presetClass="emph" presetSubtype="0" fill="hold" grpId="1" nodeType="withEffect">
                                      <p:stCondLst>
                                        <p:cond delay="0"/>
                                      </p:stCondLst>
                                      <p:childTnLst>
                                        <p:animClr clrSpc="rgb" dir="cw">
                                          <p:cBhvr override="childStyle">
                                            <p:cTn id="105" dur="500" fill="hold"/>
                                            <p:tgtEl>
                                              <p:spTgt spid="5"/>
                                            </p:tgtEl>
                                            <p:attrNameLst>
                                              <p:attrName>style.color</p:attrName>
                                            </p:attrNameLst>
                                          </p:cBhvr>
                                          <p:to>
                                            <a:schemeClr val="bg1"/>
                                          </p:to>
                                        </p:animClr>
                                        <p:animClr clrSpc="rgb" dir="cw">
                                          <p:cBhvr>
                                            <p:cTn id="106" dur="500" fill="hold"/>
                                            <p:tgtEl>
                                              <p:spTgt spid="5"/>
                                            </p:tgtEl>
                                            <p:attrNameLst>
                                              <p:attrName>fillcolor</p:attrName>
                                            </p:attrNameLst>
                                          </p:cBhvr>
                                          <p:to>
                                            <a:schemeClr val="bg1"/>
                                          </p:to>
                                        </p:animClr>
                                        <p:set>
                                          <p:cBhvr>
                                            <p:cTn id="107" dur="500" fill="hold"/>
                                            <p:tgtEl>
                                              <p:spTgt spid="5"/>
                                            </p:tgtEl>
                                            <p:attrNameLst>
                                              <p:attrName>fill.type</p:attrName>
                                            </p:attrNameLst>
                                          </p:cBhvr>
                                          <p:to>
                                            <p:strVal val="solid"/>
                                          </p:to>
                                        </p:set>
                                        <p:set>
                                          <p:cBhvr>
                                            <p:cTn id="108" dur="500" fill="hold"/>
                                            <p:tgtEl>
                                              <p:spTgt spid="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applause.wav"/>
                                            </p:tgtEl>
                                          </p:cMediaNode>
                                        </p:audio>
                                      </p:subTnLst>
                                    </p:cTn>
                                  </p:par>
                                </p:childTnLst>
                              </p:cTn>
                            </p:par>
                            <p:par>
                              <p:cTn id="109" fill="hold">
                                <p:stCondLst>
                                  <p:cond delay="500"/>
                                </p:stCondLst>
                                <p:childTnLst>
                                  <p:par>
                                    <p:cTn id="110"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11" dur="500" accel="50000" decel="50000" autoRev="1" fill="hold">
                                              <p:stCondLst>
                                                <p:cond delay="0"/>
                                              </p:stCondLst>
                                            </p:cTn>
                                            <p:tgtEl>
                                              <p:spTgt spid="27"/>
                                            </p:tgtEl>
                                            <p:attrNameLst>
                                              <p:attrName>ppt_x</p:attrName>
                                              <p:attrName>ppt_y</p:attrName>
                                            </p:attrNameLst>
                                          </p:cBhvr>
                                        </p:animMotion>
                                        <p:animRot by="1500000">
                                          <p:cBhvr>
                                            <p:cTn id="112" dur="250" fill="hold">
                                              <p:stCondLst>
                                                <p:cond delay="0"/>
                                              </p:stCondLst>
                                            </p:cTn>
                                            <p:tgtEl>
                                              <p:spTgt spid="27"/>
                                            </p:tgtEl>
                                            <p:attrNameLst>
                                              <p:attrName>r</p:attrName>
                                            </p:attrNameLst>
                                          </p:cBhvr>
                                        </p:animRot>
                                        <p:animRot by="-1500000">
                                          <p:cBhvr>
                                            <p:cTn id="113" dur="250" fill="hold">
                                              <p:stCondLst>
                                                <p:cond delay="250"/>
                                              </p:stCondLst>
                                            </p:cTn>
                                            <p:tgtEl>
                                              <p:spTgt spid="27"/>
                                            </p:tgtEl>
                                            <p:attrNameLst>
                                              <p:attrName>r</p:attrName>
                                            </p:attrNameLst>
                                          </p:cBhvr>
                                        </p:animRot>
                                        <p:animRot by="-1500000">
                                          <p:cBhvr>
                                            <p:cTn id="114" dur="250" fill="hold">
                                              <p:stCondLst>
                                                <p:cond delay="500"/>
                                              </p:stCondLst>
                                            </p:cTn>
                                            <p:tgtEl>
                                              <p:spTgt spid="27"/>
                                            </p:tgtEl>
                                            <p:attrNameLst>
                                              <p:attrName>r</p:attrName>
                                            </p:attrNameLst>
                                          </p:cBhvr>
                                        </p:animRot>
                                        <p:animRot by="1500000">
                                          <p:cBhvr>
                                            <p:cTn id="115" dur="250" fill="hold">
                                              <p:stCondLst>
                                                <p:cond delay="750"/>
                                              </p:stCondLst>
                                            </p:cTn>
                                            <p:tgtEl>
                                              <p:spTgt spid="27"/>
                                            </p:tgtEl>
                                            <p:attrNameLst>
                                              <p:attrName>r</p:attrName>
                                            </p:attrNameLst>
                                          </p:cBhvr>
                                        </p:animRot>
                                      </p:childTnLst>
                                    </p:cTn>
                                  </p:par>
                                  <p:par>
                                    <p:cTn id="116" presetID="26" presetClass="emph" presetSubtype="0" repeatCount="indefinite" fill="hold" grpId="2" nodeType="withEffect">
                                      <p:stCondLst>
                                        <p:cond delay="0"/>
                                      </p:stCondLst>
                                      <p:childTnLst>
                                        <p:animEffect transition="out" filter="fade">
                                          <p:cBhvr>
                                            <p:cTn id="117" dur="1000" tmFilter="0, 0; .2, .5; .8, .5; 1, 0"/>
                                            <p:tgtEl>
                                              <p:spTgt spid="5"/>
                                            </p:tgtEl>
                                          </p:cBhvr>
                                        </p:animEffect>
                                        <p:animScale>
                                          <p:cBhvr>
                                            <p:cTn id="118" dur="500" autoRev="1" fill="hold"/>
                                            <p:tgtEl>
                                              <p:spTgt spid="5"/>
                                            </p:tgtEl>
                                          </p:cBhvr>
                                          <p:by x="105000" y="105000"/>
                                        </p:animScale>
                                      </p:childTnLst>
                                    </p:cTn>
                                  </p:par>
                                  <p:par>
                                    <p:cTn id="119" presetID="16" presetClass="emph" presetSubtype="0" repeatCount="indefinite" fill="hold" grpId="1" nodeType="withEffect">
                                      <p:stCondLst>
                                        <p:cond delay="0"/>
                                      </p:stCondLst>
                                      <p:iterate type="lt">
                                        <p:tmPct val="4000"/>
                                      </p:iterate>
                                      <p:childTnLst>
                                        <p:set>
                                          <p:cBhvr override="childStyle">
                                            <p:cTn id="120" dur="1000" fill="hold"/>
                                            <p:tgtEl>
                                              <p:spTgt spid="42"/>
                                            </p:tgtEl>
                                            <p:attrNameLst>
                                              <p:attrName>style.color</p:attrName>
                                            </p:attrNameLst>
                                          </p:cBhvr>
                                          <p:to>
                                            <p:clrVal>
                                              <a:schemeClr val="bg1"/>
                                            </p:clrVal>
                                          </p:to>
                                        </p:set>
                                        <p:set>
                                          <p:cBhvr>
                                            <p:cTn id="121" dur="1000" fill="hold"/>
                                            <p:tgtEl>
                                              <p:spTgt spid="42"/>
                                            </p:tgtEl>
                                            <p:attrNameLst>
                                              <p:attrName>fillcolor</p:attrName>
                                            </p:attrNameLst>
                                          </p:cBhvr>
                                          <p:to>
                                            <p:clrVal>
                                              <a:schemeClr val="bg1"/>
                                            </p:clrVal>
                                          </p:to>
                                        </p:set>
                                        <p:set>
                                          <p:cBhvr>
                                            <p:cTn id="122" dur="1000" fill="hold"/>
                                            <p:tgtEl>
                                              <p:spTgt spid="42"/>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7"/>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1" nodeType="withEffect">
                                      <p:stCondLst>
                                        <p:cond delay="0"/>
                                      </p:stCondLst>
                                      <p:childTnLst>
                                        <p:animClr clrSpc="rgb" dir="cw">
                                          <p:cBhvr override="childStyle">
                                            <p:cTn id="127" dur="500" fill="hold"/>
                                            <p:tgtEl>
                                              <p:spTgt spid="33"/>
                                            </p:tgtEl>
                                            <p:attrNameLst>
                                              <p:attrName>style.color</p:attrName>
                                            </p:attrNameLst>
                                          </p:cBhvr>
                                          <p:to>
                                            <a:schemeClr val="folHlink"/>
                                          </p:to>
                                        </p:animClr>
                                        <p:animClr clrSpc="rgb" dir="cw">
                                          <p:cBhvr>
                                            <p:cTn id="128" dur="500" fill="hold"/>
                                            <p:tgtEl>
                                              <p:spTgt spid="33"/>
                                            </p:tgtEl>
                                            <p:attrNameLst>
                                              <p:attrName>fillcolor</p:attrName>
                                            </p:attrNameLst>
                                          </p:cBhvr>
                                          <p:to>
                                            <a:schemeClr val="folHlink"/>
                                          </p:to>
                                        </p:animClr>
                                        <p:set>
                                          <p:cBhvr>
                                            <p:cTn id="129" dur="500" fill="hold"/>
                                            <p:tgtEl>
                                              <p:spTgt spid="33"/>
                                            </p:tgtEl>
                                            <p:attrNameLst>
                                              <p:attrName>fill.type</p:attrName>
                                            </p:attrNameLst>
                                          </p:cBhvr>
                                          <p:to>
                                            <p:strVal val="solid"/>
                                          </p:to>
                                        </p:set>
                                        <p:set>
                                          <p:cBhvr>
                                            <p:cTn id="130" dur="500" fill="hold"/>
                                            <p:tgtEl>
                                              <p:spTgt spid="33"/>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37"/>
                      </p:tgtEl>
                    </p:cond>
                  </p:nextCondLst>
                </p:seq>
                <p:seq concurrent="1" nextAc="seek">
                  <p:cTn id="131" restart="whenNotActive" fill="hold" evtFilter="cancelBubble" nodeType="interactiveSeq">
                    <p:stCondLst>
                      <p:cond evt="onClick" delay="0">
                        <p:tgtEl>
                          <p:spTgt spid="38"/>
                        </p:tgtEl>
                      </p:cond>
                    </p:stCondLst>
                    <p:endSync evt="end" delay="0">
                      <p:rtn val="all"/>
                    </p:endSync>
                    <p:childTnLst>
                      <p:par>
                        <p:cTn id="132" fill="hold">
                          <p:stCondLst>
                            <p:cond delay="0"/>
                          </p:stCondLst>
                          <p:childTnLst>
                            <p:par>
                              <p:cTn id="133" fill="hold">
                                <p:stCondLst>
                                  <p:cond delay="0"/>
                                </p:stCondLst>
                                <p:childTnLst>
                                  <p:par>
                                    <p:cTn id="134" presetID="19" presetClass="emph" presetSubtype="0" fill="hold" grpId="1" nodeType="withEffect">
                                      <p:stCondLst>
                                        <p:cond delay="0"/>
                                      </p:stCondLst>
                                      <p:childTnLst>
                                        <p:animClr clrSpc="rgb" dir="cw">
                                          <p:cBhvr override="childStyle">
                                            <p:cTn id="135" dur="500" fill="hold"/>
                                            <p:tgtEl>
                                              <p:spTgt spid="36"/>
                                            </p:tgtEl>
                                            <p:attrNameLst>
                                              <p:attrName>style.color</p:attrName>
                                            </p:attrNameLst>
                                          </p:cBhvr>
                                          <p:to>
                                            <a:schemeClr val="folHlink"/>
                                          </p:to>
                                        </p:animClr>
                                        <p:animClr clrSpc="rgb" dir="cw">
                                          <p:cBhvr>
                                            <p:cTn id="136" dur="500" fill="hold"/>
                                            <p:tgtEl>
                                              <p:spTgt spid="36"/>
                                            </p:tgtEl>
                                            <p:attrNameLst>
                                              <p:attrName>fillcolor</p:attrName>
                                            </p:attrNameLst>
                                          </p:cBhvr>
                                          <p:to>
                                            <a:schemeClr val="folHlink"/>
                                          </p:to>
                                        </p:animClr>
                                        <p:set>
                                          <p:cBhvr>
                                            <p:cTn id="137" dur="500" fill="hold"/>
                                            <p:tgtEl>
                                              <p:spTgt spid="36"/>
                                            </p:tgtEl>
                                            <p:attrNameLst>
                                              <p:attrName>fill.type</p:attrName>
                                            </p:attrNameLst>
                                          </p:cBhvr>
                                          <p:to>
                                            <p:strVal val="solid"/>
                                          </p:to>
                                        </p:set>
                                        <p:set>
                                          <p:cBhvr>
                                            <p:cTn id="138" dur="500" fill="hold"/>
                                            <p:tgtEl>
                                              <p:spTgt spid="36"/>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38"/>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19" presetClass="emph" presetSubtype="0" fill="hold" grpId="1" nodeType="withEffect">
                                      <p:stCondLst>
                                        <p:cond delay="0"/>
                                      </p:stCondLst>
                                      <p:childTnLst>
                                        <p:animClr clrSpc="rgb" dir="cw">
                                          <p:cBhvr override="childStyle">
                                            <p:cTn id="143" dur="500" fill="hold"/>
                                            <p:tgtEl>
                                              <p:spTgt spid="10"/>
                                            </p:tgtEl>
                                            <p:attrNameLst>
                                              <p:attrName>style.color</p:attrName>
                                            </p:attrNameLst>
                                          </p:cBhvr>
                                          <p:to>
                                            <a:schemeClr val="folHlink"/>
                                          </p:to>
                                        </p:animClr>
                                        <p:animClr clrSpc="rgb" dir="cw">
                                          <p:cBhvr>
                                            <p:cTn id="144" dur="500" fill="hold"/>
                                            <p:tgtEl>
                                              <p:spTgt spid="10"/>
                                            </p:tgtEl>
                                            <p:attrNameLst>
                                              <p:attrName>fillcolor</p:attrName>
                                            </p:attrNameLst>
                                          </p:cBhvr>
                                          <p:to>
                                            <a:schemeClr val="folHlink"/>
                                          </p:to>
                                        </p:animClr>
                                        <p:set>
                                          <p:cBhvr>
                                            <p:cTn id="145" dur="500" fill="hold"/>
                                            <p:tgtEl>
                                              <p:spTgt spid="10"/>
                                            </p:tgtEl>
                                            <p:attrNameLst>
                                              <p:attrName>fill.type</p:attrName>
                                            </p:attrNameLst>
                                          </p:cBhvr>
                                          <p:to>
                                            <p:strVal val="solid"/>
                                          </p:to>
                                        </p:set>
                                        <p:set>
                                          <p:cBhvr>
                                            <p:cTn id="146" dur="500" fill="hold"/>
                                            <p:tgtEl>
                                              <p:spTgt spid="10"/>
                                            </p:tgtEl>
                                            <p:attrNameLst>
                                              <p:attrName>fill.on</p:attrName>
                                            </p:attrNameLst>
                                          </p:cBhvr>
                                          <p:to>
                                            <p:strVal val="true"/>
                                          </p:to>
                                        </p:set>
                                      </p:childTnLst>
                                      <p:subTnLst>
                                        <p:audio>
                                          <p:cMediaNode>
                                            <p:cTn display="0" masterRel="sameClick">
                                              <p:stCondLst>
                                                <p:cond evt="begin" delay="0">
                                                  <p:tn val="142"/>
                                                </p:cond>
                                              </p:stCondLst>
                                              <p:endCondLst>
                                                <p:cond evt="onStopAudio" delay="0">
                                                  <p:tgtEl>
                                                    <p:sldTgt/>
                                                  </p:tgtEl>
                                                </p:cond>
                                              </p:endCondLst>
                                            </p:cTn>
                                            <p:tgtEl>
                                              <p:sndTgt r:embed="rId4" name="push.wav"/>
                                            </p:tgtEl>
                                          </p:cMediaNode>
                                        </p:audio>
                                      </p:subTnLst>
                                    </p:cTn>
                                  </p:par>
                                </p:childTnLst>
                              </p:cTn>
                            </p:par>
                          </p:childTnLst>
                        </p:cTn>
                      </p:par>
                    </p:childTnLst>
                  </p:cTn>
                  <p:nextCondLst>
                    <p:cond evt="onClick" delay="0">
                      <p:tgtEl>
                        <p:spTgt spid="28"/>
                      </p:tgtEl>
                    </p:cond>
                  </p:nextCondLst>
                </p:seq>
              </p:childTnLst>
            </p:cTn>
          </p:par>
        </p:tnLst>
        <p:bldLst>
          <p:bldP spid="3" grpId="0" animBg="1"/>
          <p:bldP spid="4" grpId="0" animBg="1"/>
          <p:bldP spid="5" grpId="0" animBg="1"/>
          <p:bldP spid="5" grpId="1" animBg="1"/>
          <p:bldP spid="5" grpId="2" animBg="1"/>
          <p:bldP spid="8" grpId="0" animBg="1"/>
          <p:bldP spid="9" grpId="0" animBg="1"/>
          <p:bldP spid="10" grpId="0" animBg="1"/>
          <p:bldP spid="10" grpId="1" animBg="1"/>
          <p:bldP spid="27" grpId="0"/>
          <p:bldP spid="27" grpId="1"/>
          <p:bldP spid="28" grpId="0"/>
          <p:bldP spid="31" grpId="0" animBg="1"/>
          <p:bldP spid="32" grpId="0" animBg="1"/>
          <p:bldP spid="33" grpId="0" animBg="1"/>
          <p:bldP spid="33" grpId="1" animBg="1"/>
          <p:bldP spid="34" grpId="0" animBg="1"/>
          <p:bldP spid="35" grpId="0" animBg="1"/>
          <p:bldP spid="36" grpId="0" animBg="1"/>
          <p:bldP spid="36" grpId="1" animBg="1"/>
          <p:bldP spid="37" grpId="0"/>
          <p:bldP spid="38" grpId="0"/>
          <p:bldP spid="39" grpId="0" animBg="1"/>
          <p:bldP spid="41" grpId="0"/>
          <p:bldP spid="42" grpId="0"/>
          <p:bldP spid="42" grpId="1"/>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ppt_x"/>
                                              </p:val>
                                            </p:tav>
                                            <p:tav tm="100000">
                                              <p:val>
                                                <p:strVal val="#ppt_x"/>
                                              </p:val>
                                            </p:tav>
                                          </p:tavLst>
                                        </p:anim>
                                        <p:anim calcmode="lin" valueType="num">
                                          <p:cBhvr additive="base">
                                            <p:cTn id="8" dur="1000" fill="hold"/>
                                            <p:tgtEl>
                                              <p:spTgt spid="4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ppt_x"/>
                                              </p:val>
                                            </p:tav>
                                            <p:tav tm="100000">
                                              <p:val>
                                                <p:strVal val="#ppt_x"/>
                                              </p:val>
                                            </p:tav>
                                          </p:tavLst>
                                        </p:anim>
                                        <p:anim calcmode="lin" valueType="num">
                                          <p:cBhvr additive="base">
                                            <p:cTn id="12" dur="10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250" fill="hold"/>
                                            <p:tgtEl>
                                              <p:spTgt spid="3"/>
                                            </p:tgtEl>
                                            <p:attrNameLst>
                                              <p:attrName>ppt_x</p:attrName>
                                            </p:attrNameLst>
                                          </p:cBhvr>
                                          <p:tavLst>
                                            <p:tav tm="0">
                                              <p:val>
                                                <p:strVal val="0-#ppt_w/2"/>
                                              </p:val>
                                            </p:tav>
                                            <p:tav tm="100000">
                                              <p:val>
                                                <p:strVal val="#ppt_x"/>
                                              </p:val>
                                            </p:tav>
                                          </p:tavLst>
                                        </p:anim>
                                        <p:anim calcmode="lin" valueType="num">
                                          <p:cBhvr additive="base">
                                            <p:cTn id="18" dur="12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1250" fill="hold"/>
                                            <p:tgtEl>
                                              <p:spTgt spid="4"/>
                                            </p:tgtEl>
                                            <p:attrNameLst>
                                              <p:attrName>ppt_x</p:attrName>
                                            </p:attrNameLst>
                                          </p:cBhvr>
                                          <p:tavLst>
                                            <p:tav tm="0">
                                              <p:val>
                                                <p:strVal val="0-#ppt_w/2"/>
                                              </p:val>
                                            </p:tav>
                                            <p:tav tm="100000">
                                              <p:val>
                                                <p:strVal val="#ppt_x"/>
                                              </p:val>
                                            </p:tav>
                                          </p:tavLst>
                                        </p:anim>
                                        <p:anim calcmode="lin" valueType="num">
                                          <p:cBhvr additive="base">
                                            <p:cTn id="22" dur="12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250" fill="hold"/>
                                            <p:tgtEl>
                                              <p:spTgt spid="5"/>
                                            </p:tgtEl>
                                            <p:attrNameLst>
                                              <p:attrName>ppt_x</p:attrName>
                                            </p:attrNameLst>
                                          </p:cBhvr>
                                          <p:tavLst>
                                            <p:tav tm="0">
                                              <p:val>
                                                <p:strVal val="0-#ppt_w/2"/>
                                              </p:val>
                                            </p:tav>
                                            <p:tav tm="100000">
                                              <p:val>
                                                <p:strVal val="#ppt_x"/>
                                              </p:val>
                                            </p:tav>
                                          </p:tavLst>
                                        </p:anim>
                                        <p:anim calcmode="lin" valueType="num">
                                          <p:cBhvr additive="base">
                                            <p:cTn id="26" dur="1250" fill="hold"/>
                                            <p:tgtEl>
                                              <p:spTgt spid="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iterate type="lt">
                                        <p:tmPct val="0"/>
                                      </p:iterate>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250" fill="hold"/>
                                            <p:tgtEl>
                                              <p:spTgt spid="27"/>
                                            </p:tgtEl>
                                            <p:attrNameLst>
                                              <p:attrName>ppt_x</p:attrName>
                                            </p:attrNameLst>
                                          </p:cBhvr>
                                          <p:tavLst>
                                            <p:tav tm="0">
                                              <p:val>
                                                <p:strVal val="0-#ppt_w/2"/>
                                              </p:val>
                                            </p:tav>
                                            <p:tav tm="100000">
                                              <p:val>
                                                <p:strVal val="#ppt_x"/>
                                              </p:val>
                                            </p:tav>
                                          </p:tavLst>
                                        </p:anim>
                                        <p:anim calcmode="lin" valueType="num">
                                          <p:cBhvr additive="base">
                                            <p:cTn id="30" dur="125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iterate type="lt">
                                        <p:tmPct val="0"/>
                                      </p:iterate>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1250" fill="hold"/>
                                            <p:tgtEl>
                                              <p:spTgt spid="42"/>
                                            </p:tgtEl>
                                            <p:attrNameLst>
                                              <p:attrName>ppt_x</p:attrName>
                                            </p:attrNameLst>
                                          </p:cBhvr>
                                          <p:tavLst>
                                            <p:tav tm="0">
                                              <p:val>
                                                <p:strVal val="0-#ppt_w/2"/>
                                              </p:val>
                                            </p:tav>
                                            <p:tav tm="100000">
                                              <p:val>
                                                <p:strVal val="#ppt_x"/>
                                              </p:val>
                                            </p:tav>
                                          </p:tavLst>
                                        </p:anim>
                                        <p:anim calcmode="lin" valueType="num">
                                          <p:cBhvr additive="base">
                                            <p:cTn id="34" dur="125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250" fill="hold"/>
                                            <p:tgtEl>
                                              <p:spTgt spid="31"/>
                                            </p:tgtEl>
                                            <p:attrNameLst>
                                              <p:attrName>ppt_x</p:attrName>
                                            </p:attrNameLst>
                                          </p:cBhvr>
                                          <p:tavLst>
                                            <p:tav tm="0">
                                              <p:val>
                                                <p:strVal val="1+#ppt_w/2"/>
                                              </p:val>
                                            </p:tav>
                                            <p:tav tm="100000">
                                              <p:val>
                                                <p:strVal val="#ppt_x"/>
                                              </p:val>
                                            </p:tav>
                                          </p:tavLst>
                                        </p:anim>
                                        <p:anim calcmode="lin" valueType="num">
                                          <p:cBhvr additive="base">
                                            <p:cTn id="40" dur="1250" fill="hold"/>
                                            <p:tgtEl>
                                              <p:spTgt spid="31"/>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250" fill="hold"/>
                                            <p:tgtEl>
                                              <p:spTgt spid="32"/>
                                            </p:tgtEl>
                                            <p:attrNameLst>
                                              <p:attrName>ppt_x</p:attrName>
                                            </p:attrNameLst>
                                          </p:cBhvr>
                                          <p:tavLst>
                                            <p:tav tm="0">
                                              <p:val>
                                                <p:strVal val="1+#ppt_w/2"/>
                                              </p:val>
                                            </p:tav>
                                            <p:tav tm="100000">
                                              <p:val>
                                                <p:strVal val="#ppt_x"/>
                                              </p:val>
                                            </p:tav>
                                          </p:tavLst>
                                        </p:anim>
                                        <p:anim calcmode="lin" valueType="num">
                                          <p:cBhvr additive="base">
                                            <p:cTn id="44" dur="1250" fill="hold"/>
                                            <p:tgtEl>
                                              <p:spTgt spid="32"/>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1250" fill="hold"/>
                                            <p:tgtEl>
                                              <p:spTgt spid="33"/>
                                            </p:tgtEl>
                                            <p:attrNameLst>
                                              <p:attrName>ppt_x</p:attrName>
                                            </p:attrNameLst>
                                          </p:cBhvr>
                                          <p:tavLst>
                                            <p:tav tm="0">
                                              <p:val>
                                                <p:strVal val="1+#ppt_w/2"/>
                                              </p:val>
                                            </p:tav>
                                            <p:tav tm="100000">
                                              <p:val>
                                                <p:strVal val="#ppt_x"/>
                                              </p:val>
                                            </p:tav>
                                          </p:tavLst>
                                        </p:anim>
                                        <p:anim calcmode="lin" valueType="num">
                                          <p:cBhvr additive="base">
                                            <p:cTn id="48" dur="1250" fill="hold"/>
                                            <p:tgtEl>
                                              <p:spTgt spid="33"/>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iterate type="lt">
                                        <p:tmPct val="0"/>
                                      </p:iterate>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1250" fill="hold"/>
                                            <p:tgtEl>
                                              <p:spTgt spid="37"/>
                                            </p:tgtEl>
                                            <p:attrNameLst>
                                              <p:attrName>ppt_x</p:attrName>
                                            </p:attrNameLst>
                                          </p:cBhvr>
                                          <p:tavLst>
                                            <p:tav tm="0">
                                              <p:val>
                                                <p:strVal val="1+#ppt_w/2"/>
                                              </p:val>
                                            </p:tav>
                                            <p:tav tm="100000">
                                              <p:val>
                                                <p:strVal val="#ppt_x"/>
                                              </p:val>
                                            </p:tav>
                                          </p:tavLst>
                                        </p:anim>
                                        <p:anim calcmode="lin" valueType="num">
                                          <p:cBhvr additive="base">
                                            <p:cTn id="52" dur="1250" fill="hold"/>
                                            <p:tgtEl>
                                              <p:spTgt spid="3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250" fill="hold"/>
                                            <p:tgtEl>
                                              <p:spTgt spid="44"/>
                                            </p:tgtEl>
                                            <p:attrNameLst>
                                              <p:attrName>ppt_x</p:attrName>
                                            </p:attrNameLst>
                                          </p:cBhvr>
                                          <p:tavLst>
                                            <p:tav tm="0">
                                              <p:val>
                                                <p:strVal val="1+#ppt_w/2"/>
                                              </p:val>
                                            </p:tav>
                                            <p:tav tm="100000">
                                              <p:val>
                                                <p:strVal val="#ppt_x"/>
                                              </p:val>
                                            </p:tav>
                                          </p:tavLst>
                                        </p:anim>
                                        <p:anim calcmode="lin" valueType="num">
                                          <p:cBhvr additive="base">
                                            <p:cTn id="56" dur="125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1250" fill="hold"/>
                                            <p:tgtEl>
                                              <p:spTgt spid="8"/>
                                            </p:tgtEl>
                                            <p:attrNameLst>
                                              <p:attrName>ppt_x</p:attrName>
                                            </p:attrNameLst>
                                          </p:cBhvr>
                                          <p:tavLst>
                                            <p:tav tm="0">
                                              <p:val>
                                                <p:strVal val="0-#ppt_w/2"/>
                                              </p:val>
                                            </p:tav>
                                            <p:tav tm="100000">
                                              <p:val>
                                                <p:strVal val="#ppt_x"/>
                                              </p:val>
                                            </p:tav>
                                          </p:tavLst>
                                        </p:anim>
                                        <p:anim calcmode="lin" valueType="num">
                                          <p:cBhvr additive="base">
                                            <p:cTn id="62" dur="125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1250" fill="hold"/>
                                            <p:tgtEl>
                                              <p:spTgt spid="9"/>
                                            </p:tgtEl>
                                            <p:attrNameLst>
                                              <p:attrName>ppt_x</p:attrName>
                                            </p:attrNameLst>
                                          </p:cBhvr>
                                          <p:tavLst>
                                            <p:tav tm="0">
                                              <p:val>
                                                <p:strVal val="0-#ppt_w/2"/>
                                              </p:val>
                                            </p:tav>
                                            <p:tav tm="100000">
                                              <p:val>
                                                <p:strVal val="#ppt_x"/>
                                              </p:val>
                                            </p:tav>
                                          </p:tavLst>
                                        </p:anim>
                                        <p:anim calcmode="lin" valueType="num">
                                          <p:cBhvr additive="base">
                                            <p:cTn id="66" dur="1250" fill="hold"/>
                                            <p:tgtEl>
                                              <p:spTgt spid="9"/>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1250" fill="hold"/>
                                            <p:tgtEl>
                                              <p:spTgt spid="10"/>
                                            </p:tgtEl>
                                            <p:attrNameLst>
                                              <p:attrName>ppt_x</p:attrName>
                                            </p:attrNameLst>
                                          </p:cBhvr>
                                          <p:tavLst>
                                            <p:tav tm="0">
                                              <p:val>
                                                <p:strVal val="0-#ppt_w/2"/>
                                              </p:val>
                                            </p:tav>
                                            <p:tav tm="100000">
                                              <p:val>
                                                <p:strVal val="#ppt_x"/>
                                              </p:val>
                                            </p:tav>
                                          </p:tavLst>
                                        </p:anim>
                                        <p:anim calcmode="lin" valueType="num">
                                          <p:cBhvr additive="base">
                                            <p:cTn id="70" dur="1250" fill="hold"/>
                                            <p:tgtEl>
                                              <p:spTgt spid="10"/>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iterate type="lt">
                                        <p:tmPct val="0"/>
                                      </p:iterate>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1250" fill="hold"/>
                                            <p:tgtEl>
                                              <p:spTgt spid="28"/>
                                            </p:tgtEl>
                                            <p:attrNameLst>
                                              <p:attrName>ppt_x</p:attrName>
                                            </p:attrNameLst>
                                          </p:cBhvr>
                                          <p:tavLst>
                                            <p:tav tm="0">
                                              <p:val>
                                                <p:strVal val="0-#ppt_w/2"/>
                                              </p:val>
                                            </p:tav>
                                            <p:tav tm="100000">
                                              <p:val>
                                                <p:strVal val="#ppt_x"/>
                                              </p:val>
                                            </p:tav>
                                          </p:tavLst>
                                        </p:anim>
                                        <p:anim calcmode="lin" valueType="num">
                                          <p:cBhvr additive="base">
                                            <p:cTn id="74" dur="125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additive="base">
                                            <p:cTn id="77" dur="1250" fill="hold"/>
                                            <p:tgtEl>
                                              <p:spTgt spid="43"/>
                                            </p:tgtEl>
                                            <p:attrNameLst>
                                              <p:attrName>ppt_x</p:attrName>
                                            </p:attrNameLst>
                                          </p:cBhvr>
                                          <p:tavLst>
                                            <p:tav tm="0">
                                              <p:val>
                                                <p:strVal val="0-#ppt_w/2"/>
                                              </p:val>
                                            </p:tav>
                                            <p:tav tm="100000">
                                              <p:val>
                                                <p:strVal val="#ppt_x"/>
                                              </p:val>
                                            </p:tav>
                                          </p:tavLst>
                                        </p:anim>
                                        <p:anim calcmode="lin" valueType="num">
                                          <p:cBhvr additive="base">
                                            <p:cTn id="78" dur="12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1250" fill="hold"/>
                                            <p:tgtEl>
                                              <p:spTgt spid="34"/>
                                            </p:tgtEl>
                                            <p:attrNameLst>
                                              <p:attrName>ppt_x</p:attrName>
                                            </p:attrNameLst>
                                          </p:cBhvr>
                                          <p:tavLst>
                                            <p:tav tm="0">
                                              <p:val>
                                                <p:strVal val="1+#ppt_w/2"/>
                                              </p:val>
                                            </p:tav>
                                            <p:tav tm="100000">
                                              <p:val>
                                                <p:strVal val="#ppt_x"/>
                                              </p:val>
                                            </p:tav>
                                          </p:tavLst>
                                        </p:anim>
                                        <p:anim calcmode="lin" valueType="num">
                                          <p:cBhvr additive="base">
                                            <p:cTn id="84" dur="1250" fill="hold"/>
                                            <p:tgtEl>
                                              <p:spTgt spid="34"/>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1250" fill="hold"/>
                                            <p:tgtEl>
                                              <p:spTgt spid="35"/>
                                            </p:tgtEl>
                                            <p:attrNameLst>
                                              <p:attrName>ppt_x</p:attrName>
                                            </p:attrNameLst>
                                          </p:cBhvr>
                                          <p:tavLst>
                                            <p:tav tm="0">
                                              <p:val>
                                                <p:strVal val="1+#ppt_w/2"/>
                                              </p:val>
                                            </p:tav>
                                            <p:tav tm="100000">
                                              <p:val>
                                                <p:strVal val="#ppt_x"/>
                                              </p:val>
                                            </p:tav>
                                          </p:tavLst>
                                        </p:anim>
                                        <p:anim calcmode="lin" valueType="num">
                                          <p:cBhvr additive="base">
                                            <p:cTn id="88" dur="1250" fill="hold"/>
                                            <p:tgtEl>
                                              <p:spTgt spid="35"/>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additive="base">
                                            <p:cTn id="91" dur="1250" fill="hold"/>
                                            <p:tgtEl>
                                              <p:spTgt spid="36"/>
                                            </p:tgtEl>
                                            <p:attrNameLst>
                                              <p:attrName>ppt_x</p:attrName>
                                            </p:attrNameLst>
                                          </p:cBhvr>
                                          <p:tavLst>
                                            <p:tav tm="0">
                                              <p:val>
                                                <p:strVal val="1+#ppt_w/2"/>
                                              </p:val>
                                            </p:tav>
                                            <p:tav tm="100000">
                                              <p:val>
                                                <p:strVal val="#ppt_x"/>
                                              </p:val>
                                            </p:tav>
                                          </p:tavLst>
                                        </p:anim>
                                        <p:anim calcmode="lin" valueType="num">
                                          <p:cBhvr additive="base">
                                            <p:cTn id="92" dur="1250" fill="hold"/>
                                            <p:tgtEl>
                                              <p:spTgt spid="36"/>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iterate type="lt">
                                        <p:tmPct val="0"/>
                                      </p:iterate>
                                      <p:childTnLst>
                                        <p:set>
                                          <p:cBhvr>
                                            <p:cTn id="94" dur="1" fill="hold">
                                              <p:stCondLst>
                                                <p:cond delay="0"/>
                                              </p:stCondLst>
                                            </p:cTn>
                                            <p:tgtEl>
                                              <p:spTgt spid="38"/>
                                            </p:tgtEl>
                                            <p:attrNameLst>
                                              <p:attrName>style.visibility</p:attrName>
                                            </p:attrNameLst>
                                          </p:cBhvr>
                                          <p:to>
                                            <p:strVal val="visible"/>
                                          </p:to>
                                        </p:set>
                                        <p:anim calcmode="lin" valueType="num">
                                          <p:cBhvr additive="base">
                                            <p:cTn id="95" dur="1250" fill="hold"/>
                                            <p:tgtEl>
                                              <p:spTgt spid="38"/>
                                            </p:tgtEl>
                                            <p:attrNameLst>
                                              <p:attrName>ppt_x</p:attrName>
                                            </p:attrNameLst>
                                          </p:cBhvr>
                                          <p:tavLst>
                                            <p:tav tm="0">
                                              <p:val>
                                                <p:strVal val="1+#ppt_w/2"/>
                                              </p:val>
                                            </p:tav>
                                            <p:tav tm="100000">
                                              <p:val>
                                                <p:strVal val="#ppt_x"/>
                                              </p:val>
                                            </p:tav>
                                          </p:tavLst>
                                        </p:anim>
                                        <p:anim calcmode="lin" valueType="num">
                                          <p:cBhvr additive="base">
                                            <p:cTn id="96" dur="1250" fill="hold"/>
                                            <p:tgtEl>
                                              <p:spTgt spid="3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1250" fill="hold"/>
                                            <p:tgtEl>
                                              <p:spTgt spid="45"/>
                                            </p:tgtEl>
                                            <p:attrNameLst>
                                              <p:attrName>ppt_x</p:attrName>
                                            </p:attrNameLst>
                                          </p:cBhvr>
                                          <p:tavLst>
                                            <p:tav tm="0">
                                              <p:val>
                                                <p:strVal val="1+#ppt_w/2"/>
                                              </p:val>
                                            </p:tav>
                                            <p:tav tm="100000">
                                              <p:val>
                                                <p:strVal val="#ppt_x"/>
                                              </p:val>
                                            </p:tav>
                                          </p:tavLst>
                                        </p:anim>
                                        <p:anim calcmode="lin" valueType="num">
                                          <p:cBhvr additive="base">
                                            <p:cTn id="100" dur="125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1" restart="whenNotActive" fill="hold" evtFilter="cancelBubble" nodeType="interactiveSeq">
                    <p:stCondLst>
                      <p:cond evt="onClick" delay="0">
                        <p:tgtEl>
                          <p:spTgt spid="27"/>
                        </p:tgtEl>
                      </p:cond>
                    </p:stCondLst>
                    <p:endSync evt="end" delay="0">
                      <p:rtn val="all"/>
                    </p:endSync>
                    <p:childTnLst>
                      <p:par>
                        <p:cTn id="102" fill="hold">
                          <p:stCondLst>
                            <p:cond delay="0"/>
                          </p:stCondLst>
                          <p:childTnLst>
                            <p:par>
                              <p:cTn id="103" fill="hold">
                                <p:stCondLst>
                                  <p:cond delay="0"/>
                                </p:stCondLst>
                                <p:childTnLst>
                                  <p:par>
                                    <p:cTn id="104" presetID="19" presetClass="emph" presetSubtype="0" fill="hold" grpId="1" nodeType="withEffect">
                                      <p:stCondLst>
                                        <p:cond delay="0"/>
                                      </p:stCondLst>
                                      <p:childTnLst>
                                        <p:animClr clrSpc="rgb" dir="cw">
                                          <p:cBhvr override="childStyle">
                                            <p:cTn id="105" dur="500" fill="hold"/>
                                            <p:tgtEl>
                                              <p:spTgt spid="5"/>
                                            </p:tgtEl>
                                            <p:attrNameLst>
                                              <p:attrName>style.color</p:attrName>
                                            </p:attrNameLst>
                                          </p:cBhvr>
                                          <p:to>
                                            <a:schemeClr val="bg1"/>
                                          </p:to>
                                        </p:animClr>
                                        <p:animClr clrSpc="rgb" dir="cw">
                                          <p:cBhvr>
                                            <p:cTn id="106" dur="500" fill="hold"/>
                                            <p:tgtEl>
                                              <p:spTgt spid="5"/>
                                            </p:tgtEl>
                                            <p:attrNameLst>
                                              <p:attrName>fillcolor</p:attrName>
                                            </p:attrNameLst>
                                          </p:cBhvr>
                                          <p:to>
                                            <a:schemeClr val="bg1"/>
                                          </p:to>
                                        </p:animClr>
                                        <p:set>
                                          <p:cBhvr>
                                            <p:cTn id="107" dur="500" fill="hold"/>
                                            <p:tgtEl>
                                              <p:spTgt spid="5"/>
                                            </p:tgtEl>
                                            <p:attrNameLst>
                                              <p:attrName>fill.type</p:attrName>
                                            </p:attrNameLst>
                                          </p:cBhvr>
                                          <p:to>
                                            <p:strVal val="solid"/>
                                          </p:to>
                                        </p:set>
                                        <p:set>
                                          <p:cBhvr>
                                            <p:cTn id="108" dur="500" fill="hold"/>
                                            <p:tgtEl>
                                              <p:spTgt spid="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10" name="applause.wav"/>
                                            </p:tgtEl>
                                          </p:cMediaNode>
                                        </p:audio>
                                      </p:subTnLst>
                                    </p:cTn>
                                  </p:par>
                                </p:childTnLst>
                              </p:cTn>
                            </p:par>
                            <p:par>
                              <p:cTn id="109" fill="hold">
                                <p:stCondLst>
                                  <p:cond delay="500"/>
                                </p:stCondLst>
                                <p:childTnLst>
                                  <p:par>
                                    <p:cTn id="110" presetID="34" presetClass="emph" presetSubtype="0" repeatCount="indefinite" fill="hold" grpId="2" nodeType="afterEffect">
                                      <p:stCondLst>
                                        <p:cond delay="0"/>
                                      </p:stCondLst>
                                      <p:iterate type="lt">
                                        <p:tmPct val="10000"/>
                                      </p:iterate>
                                      <p:childTnLst>
                                        <p:animMotion origin="layout" path="M 0.0 0.0 L 0.0 -0.07213" pathEditMode="relative" ptsTypes="">
                                          <p:cBhvr>
                                            <p:cTn id="111" dur="500" accel="50000" decel="50000" autoRev="1" fill="hold">
                                              <p:stCondLst>
                                                <p:cond delay="0"/>
                                              </p:stCondLst>
                                            </p:cTn>
                                            <p:tgtEl>
                                              <p:spTgt spid="27"/>
                                            </p:tgtEl>
                                            <p:attrNameLst>
                                              <p:attrName>ppt_x</p:attrName>
                                              <p:attrName>ppt_y</p:attrName>
                                            </p:attrNameLst>
                                          </p:cBhvr>
                                        </p:animMotion>
                                        <p:animRot by="1500000">
                                          <p:cBhvr>
                                            <p:cTn id="112" dur="250" fill="hold">
                                              <p:stCondLst>
                                                <p:cond delay="0"/>
                                              </p:stCondLst>
                                            </p:cTn>
                                            <p:tgtEl>
                                              <p:spTgt spid="27"/>
                                            </p:tgtEl>
                                            <p:attrNameLst>
                                              <p:attrName>r</p:attrName>
                                            </p:attrNameLst>
                                          </p:cBhvr>
                                        </p:animRot>
                                        <p:animRot by="-1500000">
                                          <p:cBhvr>
                                            <p:cTn id="113" dur="250" fill="hold">
                                              <p:stCondLst>
                                                <p:cond delay="250"/>
                                              </p:stCondLst>
                                            </p:cTn>
                                            <p:tgtEl>
                                              <p:spTgt spid="27"/>
                                            </p:tgtEl>
                                            <p:attrNameLst>
                                              <p:attrName>r</p:attrName>
                                            </p:attrNameLst>
                                          </p:cBhvr>
                                        </p:animRot>
                                        <p:animRot by="-1500000">
                                          <p:cBhvr>
                                            <p:cTn id="114" dur="250" fill="hold">
                                              <p:stCondLst>
                                                <p:cond delay="500"/>
                                              </p:stCondLst>
                                            </p:cTn>
                                            <p:tgtEl>
                                              <p:spTgt spid="27"/>
                                            </p:tgtEl>
                                            <p:attrNameLst>
                                              <p:attrName>r</p:attrName>
                                            </p:attrNameLst>
                                          </p:cBhvr>
                                        </p:animRot>
                                        <p:animRot by="1500000">
                                          <p:cBhvr>
                                            <p:cTn id="115" dur="250" fill="hold">
                                              <p:stCondLst>
                                                <p:cond delay="750"/>
                                              </p:stCondLst>
                                            </p:cTn>
                                            <p:tgtEl>
                                              <p:spTgt spid="27"/>
                                            </p:tgtEl>
                                            <p:attrNameLst>
                                              <p:attrName>r</p:attrName>
                                            </p:attrNameLst>
                                          </p:cBhvr>
                                        </p:animRot>
                                      </p:childTnLst>
                                    </p:cTn>
                                  </p:par>
                                  <p:par>
                                    <p:cTn id="116" presetID="26" presetClass="emph" presetSubtype="0" repeatCount="indefinite" fill="hold" grpId="2" nodeType="withEffect">
                                      <p:stCondLst>
                                        <p:cond delay="0"/>
                                      </p:stCondLst>
                                      <p:childTnLst>
                                        <p:animEffect transition="out" filter="fade">
                                          <p:cBhvr>
                                            <p:cTn id="117" dur="1000" tmFilter="0, 0; .2, .5; .8, .5; 1, 0"/>
                                            <p:tgtEl>
                                              <p:spTgt spid="5"/>
                                            </p:tgtEl>
                                          </p:cBhvr>
                                        </p:animEffect>
                                        <p:animScale>
                                          <p:cBhvr>
                                            <p:cTn id="118" dur="500" autoRev="1" fill="hold"/>
                                            <p:tgtEl>
                                              <p:spTgt spid="5"/>
                                            </p:tgtEl>
                                          </p:cBhvr>
                                          <p:by x="105000" y="105000"/>
                                        </p:animScale>
                                      </p:childTnLst>
                                    </p:cTn>
                                  </p:par>
                                  <p:par>
                                    <p:cTn id="119" presetID="16" presetClass="emph" presetSubtype="0" repeatCount="indefinite" fill="hold" grpId="1" nodeType="withEffect">
                                      <p:stCondLst>
                                        <p:cond delay="0"/>
                                      </p:stCondLst>
                                      <p:iterate type="lt">
                                        <p:tmPct val="4000"/>
                                      </p:iterate>
                                      <p:childTnLst>
                                        <p:set>
                                          <p:cBhvr override="childStyle">
                                            <p:cTn id="120" dur="1000" fill="hold"/>
                                            <p:tgtEl>
                                              <p:spTgt spid="42"/>
                                            </p:tgtEl>
                                            <p:attrNameLst>
                                              <p:attrName>style.color</p:attrName>
                                            </p:attrNameLst>
                                          </p:cBhvr>
                                          <p:to>
                                            <p:clrVal>
                                              <a:schemeClr val="bg1"/>
                                            </p:clrVal>
                                          </p:to>
                                        </p:set>
                                        <p:set>
                                          <p:cBhvr>
                                            <p:cTn id="121" dur="1000" fill="hold"/>
                                            <p:tgtEl>
                                              <p:spTgt spid="42"/>
                                            </p:tgtEl>
                                            <p:attrNameLst>
                                              <p:attrName>fillcolor</p:attrName>
                                            </p:attrNameLst>
                                          </p:cBhvr>
                                          <p:to>
                                            <p:clrVal>
                                              <a:schemeClr val="bg1"/>
                                            </p:clrVal>
                                          </p:to>
                                        </p:set>
                                        <p:set>
                                          <p:cBhvr>
                                            <p:cTn id="122" dur="1000" fill="hold"/>
                                            <p:tgtEl>
                                              <p:spTgt spid="42"/>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7"/>
                        </p:tgtEl>
                      </p:cond>
                    </p:stCondLst>
                    <p:endSync evt="end" delay="0">
                      <p:rtn val="all"/>
                    </p:endSync>
                    <p:childTnLst>
                      <p:par>
                        <p:cTn id="124" fill="hold">
                          <p:stCondLst>
                            <p:cond delay="0"/>
                          </p:stCondLst>
                          <p:childTnLst>
                            <p:par>
                              <p:cTn id="125" fill="hold">
                                <p:stCondLst>
                                  <p:cond delay="0"/>
                                </p:stCondLst>
                                <p:childTnLst>
                                  <p:par>
                                    <p:cTn id="126" presetID="19" presetClass="emph" presetSubtype="0" fill="hold" grpId="1" nodeType="withEffect">
                                      <p:stCondLst>
                                        <p:cond delay="0"/>
                                      </p:stCondLst>
                                      <p:childTnLst>
                                        <p:animClr clrSpc="rgb" dir="cw">
                                          <p:cBhvr override="childStyle">
                                            <p:cTn id="127" dur="500" fill="hold"/>
                                            <p:tgtEl>
                                              <p:spTgt spid="33"/>
                                            </p:tgtEl>
                                            <p:attrNameLst>
                                              <p:attrName>style.color</p:attrName>
                                            </p:attrNameLst>
                                          </p:cBhvr>
                                          <p:to>
                                            <a:schemeClr val="folHlink"/>
                                          </p:to>
                                        </p:animClr>
                                        <p:animClr clrSpc="rgb" dir="cw">
                                          <p:cBhvr>
                                            <p:cTn id="128" dur="500" fill="hold"/>
                                            <p:tgtEl>
                                              <p:spTgt spid="33"/>
                                            </p:tgtEl>
                                            <p:attrNameLst>
                                              <p:attrName>fillcolor</p:attrName>
                                            </p:attrNameLst>
                                          </p:cBhvr>
                                          <p:to>
                                            <a:schemeClr val="folHlink"/>
                                          </p:to>
                                        </p:animClr>
                                        <p:set>
                                          <p:cBhvr>
                                            <p:cTn id="129" dur="500" fill="hold"/>
                                            <p:tgtEl>
                                              <p:spTgt spid="33"/>
                                            </p:tgtEl>
                                            <p:attrNameLst>
                                              <p:attrName>fill.type</p:attrName>
                                            </p:attrNameLst>
                                          </p:cBhvr>
                                          <p:to>
                                            <p:strVal val="solid"/>
                                          </p:to>
                                        </p:set>
                                        <p:set>
                                          <p:cBhvr>
                                            <p:cTn id="130" dur="500" fill="hold"/>
                                            <p:tgtEl>
                                              <p:spTgt spid="33"/>
                                            </p:tgtEl>
                                            <p:attrNameLst>
                                              <p:attrName>fill.on</p:attrName>
                                            </p:attrNameLst>
                                          </p:cBhvr>
                                          <p:to>
                                            <p:strVal val="true"/>
                                          </p:to>
                                        </p:set>
                                      </p:childTnLst>
                                      <p:subTnLst>
                                        <p:audio>
                                          <p:cMediaNode>
                                            <p:cTn display="0" masterRel="sameClick">
                                              <p:stCondLst>
                                                <p:cond evt="begin" delay="0">
                                                  <p:tn val="126"/>
                                                </p:cond>
                                              </p:stCondLst>
                                              <p:endCondLst>
                                                <p:cond evt="onStopAudio" delay="0">
                                                  <p:tgtEl>
                                                    <p:sldTgt/>
                                                  </p:tgtEl>
                                                </p:cond>
                                              </p:endCondLst>
                                            </p:cTn>
                                            <p:tgtEl>
                                              <p:sndTgt r:embed="rId11" name="push.wav"/>
                                            </p:tgtEl>
                                          </p:cMediaNode>
                                        </p:audio>
                                      </p:subTnLst>
                                    </p:cTn>
                                  </p:par>
                                </p:childTnLst>
                              </p:cTn>
                            </p:par>
                          </p:childTnLst>
                        </p:cTn>
                      </p:par>
                    </p:childTnLst>
                  </p:cTn>
                  <p:nextCondLst>
                    <p:cond evt="onClick" delay="0">
                      <p:tgtEl>
                        <p:spTgt spid="37"/>
                      </p:tgtEl>
                    </p:cond>
                  </p:nextCondLst>
                </p:seq>
                <p:seq concurrent="1" nextAc="seek">
                  <p:cTn id="131" restart="whenNotActive" fill="hold" evtFilter="cancelBubble" nodeType="interactiveSeq">
                    <p:stCondLst>
                      <p:cond evt="onClick" delay="0">
                        <p:tgtEl>
                          <p:spTgt spid="38"/>
                        </p:tgtEl>
                      </p:cond>
                    </p:stCondLst>
                    <p:endSync evt="end" delay="0">
                      <p:rtn val="all"/>
                    </p:endSync>
                    <p:childTnLst>
                      <p:par>
                        <p:cTn id="132" fill="hold">
                          <p:stCondLst>
                            <p:cond delay="0"/>
                          </p:stCondLst>
                          <p:childTnLst>
                            <p:par>
                              <p:cTn id="133" fill="hold">
                                <p:stCondLst>
                                  <p:cond delay="0"/>
                                </p:stCondLst>
                                <p:childTnLst>
                                  <p:par>
                                    <p:cTn id="134" presetID="19" presetClass="emph" presetSubtype="0" fill="hold" grpId="1" nodeType="withEffect">
                                      <p:stCondLst>
                                        <p:cond delay="0"/>
                                      </p:stCondLst>
                                      <p:childTnLst>
                                        <p:animClr clrSpc="rgb" dir="cw">
                                          <p:cBhvr override="childStyle">
                                            <p:cTn id="135" dur="500" fill="hold"/>
                                            <p:tgtEl>
                                              <p:spTgt spid="36"/>
                                            </p:tgtEl>
                                            <p:attrNameLst>
                                              <p:attrName>style.color</p:attrName>
                                            </p:attrNameLst>
                                          </p:cBhvr>
                                          <p:to>
                                            <a:schemeClr val="folHlink"/>
                                          </p:to>
                                        </p:animClr>
                                        <p:animClr clrSpc="rgb" dir="cw">
                                          <p:cBhvr>
                                            <p:cTn id="136" dur="500" fill="hold"/>
                                            <p:tgtEl>
                                              <p:spTgt spid="36"/>
                                            </p:tgtEl>
                                            <p:attrNameLst>
                                              <p:attrName>fillcolor</p:attrName>
                                            </p:attrNameLst>
                                          </p:cBhvr>
                                          <p:to>
                                            <a:schemeClr val="folHlink"/>
                                          </p:to>
                                        </p:animClr>
                                        <p:set>
                                          <p:cBhvr>
                                            <p:cTn id="137" dur="500" fill="hold"/>
                                            <p:tgtEl>
                                              <p:spTgt spid="36"/>
                                            </p:tgtEl>
                                            <p:attrNameLst>
                                              <p:attrName>fill.type</p:attrName>
                                            </p:attrNameLst>
                                          </p:cBhvr>
                                          <p:to>
                                            <p:strVal val="solid"/>
                                          </p:to>
                                        </p:set>
                                        <p:set>
                                          <p:cBhvr>
                                            <p:cTn id="138" dur="500" fill="hold"/>
                                            <p:tgtEl>
                                              <p:spTgt spid="36"/>
                                            </p:tgtEl>
                                            <p:attrNameLst>
                                              <p:attrName>fill.on</p:attrName>
                                            </p:attrNameLst>
                                          </p:cBhvr>
                                          <p:to>
                                            <p:strVal val="true"/>
                                          </p:to>
                                        </p:set>
                                      </p:childTnLst>
                                      <p:subTnLst>
                                        <p:audio>
                                          <p:cMediaNode>
                                            <p:cTn display="0" masterRel="sameClick">
                                              <p:stCondLst>
                                                <p:cond evt="begin" delay="0">
                                                  <p:tn val="134"/>
                                                </p:cond>
                                              </p:stCondLst>
                                              <p:endCondLst>
                                                <p:cond evt="onStopAudio" delay="0">
                                                  <p:tgtEl>
                                                    <p:sldTgt/>
                                                  </p:tgtEl>
                                                </p:cond>
                                              </p:endCondLst>
                                            </p:cTn>
                                            <p:tgtEl>
                                              <p:sndTgt r:embed="rId11" name="push.wav"/>
                                            </p:tgtEl>
                                          </p:cMediaNode>
                                        </p:audio>
                                      </p:subTnLst>
                                    </p:cTn>
                                  </p:par>
                                </p:childTnLst>
                              </p:cTn>
                            </p:par>
                          </p:childTnLst>
                        </p:cTn>
                      </p:par>
                    </p:childTnLst>
                  </p:cTn>
                  <p:nextCondLst>
                    <p:cond evt="onClick" delay="0">
                      <p:tgtEl>
                        <p:spTgt spid="38"/>
                      </p:tgtEl>
                    </p:cond>
                  </p:nextCondLst>
                </p:seq>
                <p:seq concurrent="1" nextAc="seek">
                  <p:cTn id="139" restart="whenNotActive" fill="hold" evtFilter="cancelBubble" nodeType="interactiveSeq">
                    <p:stCondLst>
                      <p:cond evt="onClick" delay="0">
                        <p:tgtEl>
                          <p:spTgt spid="28"/>
                        </p:tgtEl>
                      </p:cond>
                    </p:stCondLst>
                    <p:endSync evt="end" delay="0">
                      <p:rtn val="all"/>
                    </p:endSync>
                    <p:childTnLst>
                      <p:par>
                        <p:cTn id="140" fill="hold">
                          <p:stCondLst>
                            <p:cond delay="0"/>
                          </p:stCondLst>
                          <p:childTnLst>
                            <p:par>
                              <p:cTn id="141" fill="hold">
                                <p:stCondLst>
                                  <p:cond delay="0"/>
                                </p:stCondLst>
                                <p:childTnLst>
                                  <p:par>
                                    <p:cTn id="142" presetID="19" presetClass="emph" presetSubtype="0" fill="hold" grpId="1" nodeType="withEffect">
                                      <p:stCondLst>
                                        <p:cond delay="0"/>
                                      </p:stCondLst>
                                      <p:childTnLst>
                                        <p:animClr clrSpc="rgb" dir="cw">
                                          <p:cBhvr override="childStyle">
                                            <p:cTn id="143" dur="500" fill="hold"/>
                                            <p:tgtEl>
                                              <p:spTgt spid="10"/>
                                            </p:tgtEl>
                                            <p:attrNameLst>
                                              <p:attrName>style.color</p:attrName>
                                            </p:attrNameLst>
                                          </p:cBhvr>
                                          <p:to>
                                            <a:schemeClr val="folHlink"/>
                                          </p:to>
                                        </p:animClr>
                                        <p:animClr clrSpc="rgb" dir="cw">
                                          <p:cBhvr>
                                            <p:cTn id="144" dur="500" fill="hold"/>
                                            <p:tgtEl>
                                              <p:spTgt spid="10"/>
                                            </p:tgtEl>
                                            <p:attrNameLst>
                                              <p:attrName>fillcolor</p:attrName>
                                            </p:attrNameLst>
                                          </p:cBhvr>
                                          <p:to>
                                            <a:schemeClr val="folHlink"/>
                                          </p:to>
                                        </p:animClr>
                                        <p:set>
                                          <p:cBhvr>
                                            <p:cTn id="145" dur="500" fill="hold"/>
                                            <p:tgtEl>
                                              <p:spTgt spid="10"/>
                                            </p:tgtEl>
                                            <p:attrNameLst>
                                              <p:attrName>fill.type</p:attrName>
                                            </p:attrNameLst>
                                          </p:cBhvr>
                                          <p:to>
                                            <p:strVal val="solid"/>
                                          </p:to>
                                        </p:set>
                                        <p:set>
                                          <p:cBhvr>
                                            <p:cTn id="146" dur="500" fill="hold"/>
                                            <p:tgtEl>
                                              <p:spTgt spid="10"/>
                                            </p:tgtEl>
                                            <p:attrNameLst>
                                              <p:attrName>fill.on</p:attrName>
                                            </p:attrNameLst>
                                          </p:cBhvr>
                                          <p:to>
                                            <p:strVal val="true"/>
                                          </p:to>
                                        </p:set>
                                      </p:childTnLst>
                                      <p:subTnLst>
                                        <p:audio>
                                          <p:cMediaNode>
                                            <p:cTn display="0" masterRel="sameClick">
                                              <p:stCondLst>
                                                <p:cond evt="begin" delay="0">
                                                  <p:tn val="142"/>
                                                </p:cond>
                                              </p:stCondLst>
                                              <p:endCondLst>
                                                <p:cond evt="onStopAudio" delay="0">
                                                  <p:tgtEl>
                                                    <p:sldTgt/>
                                                  </p:tgtEl>
                                                </p:cond>
                                              </p:endCondLst>
                                            </p:cTn>
                                            <p:tgtEl>
                                              <p:sndTgt r:embed="rId11" name="push.wav"/>
                                            </p:tgtEl>
                                          </p:cMediaNode>
                                        </p:audio>
                                      </p:subTnLst>
                                    </p:cTn>
                                  </p:par>
                                </p:childTnLst>
                              </p:cTn>
                            </p:par>
                          </p:childTnLst>
                        </p:cTn>
                      </p:par>
                    </p:childTnLst>
                  </p:cTn>
                  <p:nextCondLst>
                    <p:cond evt="onClick" delay="0">
                      <p:tgtEl>
                        <p:spTgt spid="28"/>
                      </p:tgtEl>
                    </p:cond>
                  </p:nextCondLst>
                </p:seq>
              </p:childTnLst>
            </p:cTn>
          </p:par>
        </p:tnLst>
        <p:bldLst>
          <p:bldP spid="3" grpId="0" animBg="1"/>
          <p:bldP spid="4" grpId="0" animBg="1"/>
          <p:bldP spid="5" grpId="0" animBg="1"/>
          <p:bldP spid="5" grpId="1" animBg="1"/>
          <p:bldP spid="5" grpId="2" animBg="1"/>
          <p:bldP spid="8" grpId="0" animBg="1"/>
          <p:bldP spid="9" grpId="0" animBg="1"/>
          <p:bldP spid="10" grpId="0" animBg="1"/>
          <p:bldP spid="10" grpId="1" animBg="1"/>
          <p:bldP spid="27" grpId="0"/>
          <p:bldP spid="27" grpId="2"/>
          <p:bldP spid="28" grpId="0"/>
          <p:bldP spid="31" grpId="0" animBg="1"/>
          <p:bldP spid="32" grpId="0" animBg="1"/>
          <p:bldP spid="33" grpId="0" animBg="1"/>
          <p:bldP spid="33" grpId="1" animBg="1"/>
          <p:bldP spid="34" grpId="0" animBg="1"/>
          <p:bldP spid="35" grpId="0" animBg="1"/>
          <p:bldP spid="36" grpId="0" animBg="1"/>
          <p:bldP spid="36" grpId="1" animBg="1"/>
          <p:bldP spid="37" grpId="0"/>
          <p:bldP spid="38" grpId="0"/>
          <p:bldP spid="39" grpId="0" animBg="1"/>
          <p:bldP spid="41" grpId="0"/>
          <p:bldP spid="42" grpId="0"/>
          <p:bldP spid="42" grpId="1"/>
          <p:bldP spid="43" grpId="0"/>
          <p:bldP spid="44" grpId="0"/>
          <p:bldP spid="45"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0FE200D-728A-CB01-A328-478E1AC13C02}"/>
              </a:ext>
            </a:extLst>
          </p:cNvPr>
          <p:cNvPicPr>
            <a:picLocks noChangeAspect="1"/>
          </p:cNvPicPr>
          <p:nvPr/>
        </p:nvPicPr>
        <p:blipFill rotWithShape="1">
          <a:blip r:embed="rId3"/>
          <a:srcRect l="9225" r="3712"/>
          <a:stretch/>
        </p:blipFill>
        <p:spPr>
          <a:xfrm>
            <a:off x="20" y="-45289"/>
            <a:ext cx="8115280" cy="6408311"/>
          </a:xfrm>
          <a:prstGeom prst="rect">
            <a:avLst/>
          </a:prstGeom>
        </p:spPr>
      </p:pic>
      <p:sp>
        <p:nvSpPr>
          <p:cNvPr id="20" name="Content Placeholder 19">
            <a:extLst>
              <a:ext uri="{FF2B5EF4-FFF2-40B4-BE49-F238E27FC236}">
                <a16:creationId xmlns:a16="http://schemas.microsoft.com/office/drawing/2014/main" id="{C95E16A8-BB93-A74A-99DF-87E52CF10242}"/>
              </a:ext>
            </a:extLst>
          </p:cNvPr>
          <p:cNvSpPr>
            <a:spLocks noGrp="1"/>
          </p:cNvSpPr>
          <p:nvPr>
            <p:ph idx="1"/>
          </p:nvPr>
        </p:nvSpPr>
        <p:spPr>
          <a:xfrm>
            <a:off x="8682238" y="314297"/>
            <a:ext cx="2942813" cy="3023263"/>
          </a:xfrm>
          <a:noFill/>
        </p:spPr>
        <p:txBody>
          <a:bodyPr>
            <a:normAutofit/>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nay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hiến</a:t>
            </a:r>
            <a:r>
              <a:rPr lang="en-US" dirty="0">
                <a:latin typeface="Times New Roman" panose="02020603050405020304" pitchFamily="18" charset="0"/>
                <a:cs typeface="Times New Roman" panose="02020603050405020304" pitchFamily="18" charset="0"/>
              </a:rPr>
              <a:t>?</a:t>
            </a:r>
          </a:p>
        </p:txBody>
      </p:sp>
      <p:sp>
        <p:nvSpPr>
          <p:cNvPr id="29" name="Rectangle 2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4274D4F-F228-7F1C-F1A5-9ACD39C6B045}"/>
              </a:ext>
            </a:extLst>
          </p:cNvPr>
          <p:cNvSpPr txBox="1"/>
          <p:nvPr/>
        </p:nvSpPr>
        <p:spPr>
          <a:xfrm>
            <a:off x="8682238" y="2115394"/>
            <a:ext cx="3216729" cy="4154984"/>
          </a:xfrm>
          <a:prstGeom prst="rect">
            <a:avLst/>
          </a:prstGeom>
          <a:noFill/>
        </p:spPr>
        <p:txBody>
          <a:bodyPr wrap="square" rtlCol="0">
            <a:spAutoFit/>
          </a:bodyPr>
          <a:lstStyle/>
          <a:p>
            <a:pPr algn="just"/>
            <a:r>
              <a:rPr lang="vi-VN" sz="2400" b="0" i="0" dirty="0">
                <a:solidFill>
                  <a:srgbClr val="363636"/>
                </a:solidFill>
                <a:effectLst/>
                <a:latin typeface="Times New Roman" panose="02020603050405020304" pitchFamily="18" charset="0"/>
                <a:cs typeface="Times New Roman" panose="02020603050405020304" pitchFamily="18" charset="0"/>
              </a:rPr>
              <a:t>Kết quả trong cuộc cách mạng tư sản Anh thời cận đại, giai cấp tư sản và quý tộc  đã thỏa hiệp với nhau, dẫn đến kết quả là nước Anh đã áp dụng chính thể quân chủ lập hiến, bởi thế cho nên các thiết chế của vương triều và quốc vương vẫn còn được bảo lưu.</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9200299-C560-79A0-FE50-E5A56E7A67F6}"/>
              </a:ext>
            </a:extLst>
          </p:cNvPr>
          <p:cNvSpPr txBox="1"/>
          <p:nvPr/>
        </p:nvSpPr>
        <p:spPr>
          <a:xfrm>
            <a:off x="160020" y="5554980"/>
            <a:ext cx="7589520" cy="1107996"/>
          </a:xfrm>
          <a:prstGeom prst="rect">
            <a:avLst/>
          </a:prstGeom>
          <a:noFill/>
        </p:spPr>
        <p:txBody>
          <a:bodyPr wrap="square" rtlCol="0">
            <a:spAutoFit/>
          </a:bodyPr>
          <a:lstStyle/>
          <a:p>
            <a:pPr algn="ctr"/>
            <a:r>
              <a:rPr lang="en-US" sz="2400" dirty="0" err="1">
                <a:solidFill>
                  <a:schemeClr val="bg1"/>
                </a:solidFill>
                <a:latin typeface="Times New Roman" panose="02020603050405020304" pitchFamily="18" charset="0"/>
                <a:cs typeface="Times New Roman" panose="02020603050405020304" pitchFamily="18" charset="0"/>
              </a:rPr>
              <a:t>Hình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ảnh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gia</a:t>
            </a:r>
            <a:r>
              <a:rPr lang="en-US" sz="2400" dirty="0">
                <a:solidFill>
                  <a:schemeClr val="bg1"/>
                </a:solidFill>
                <a:latin typeface="Times New Roman" panose="02020603050405020304" pitchFamily="18" charset="0"/>
                <a:cs typeface="Times New Roman" panose="02020603050405020304" pitchFamily="18" charset="0"/>
              </a:rPr>
              <a:t> Anh </a:t>
            </a:r>
            <a:r>
              <a:rPr lang="en-US" sz="2400" dirty="0" err="1">
                <a:solidFill>
                  <a:schemeClr val="bg1"/>
                </a:solidFill>
                <a:latin typeface="Times New Roman" panose="02020603050405020304" pitchFamily="18" charset="0"/>
                <a:cs typeface="Times New Roman" panose="02020603050405020304" pitchFamily="18" charset="0"/>
              </a:rPr>
              <a:t>trong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đám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cưới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hoàng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tử</a:t>
            </a:r>
            <a:r>
              <a:rPr lang="en-US" sz="2400" dirty="0">
                <a:solidFill>
                  <a:schemeClr val="bg1"/>
                </a:solidFill>
                <a:latin typeface="Times New Roman" panose="02020603050405020304" pitchFamily="18" charset="0"/>
                <a:cs typeface="Times New Roman" panose="02020603050405020304" pitchFamily="18" charset="0"/>
              </a:rPr>
              <a:t> William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công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nương</a:t>
            </a:r>
            <a:r>
              <a:rPr lang="en-US" sz="2400" dirty="0">
                <a:solidFill>
                  <a:schemeClr val="bg1"/>
                </a:solidFill>
                <a:latin typeface="Times New Roman" panose="02020603050405020304" pitchFamily="18" charset="0"/>
                <a:cs typeface="Times New Roman" panose="02020603050405020304" pitchFamily="18" charset="0"/>
              </a:rPr>
              <a:t> Kate</a:t>
            </a:r>
          </a:p>
          <a:p>
            <a:endParaRPr lang="en-US" dirty="0"/>
          </a:p>
        </p:txBody>
      </p:sp>
    </p:spTree>
    <p:extLst>
      <p:ext uri="{BB962C8B-B14F-4D97-AF65-F5344CB8AC3E}">
        <p14:creationId xmlns:p14="http://schemas.microsoft.com/office/powerpoint/2010/main" val="2800549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circle(in)">
                                      <p:cBhvr>
                                        <p:cTn id="7" dur="20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circle(in)">
                                      <p:cBhvr>
                                        <p:cTn id="12" dur="20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xit" presetSubtype="32" fill="hold" grpId="1" nodeType="clickEffect">
                                  <p:stCondLst>
                                    <p:cond delay="0"/>
                                  </p:stCondLst>
                                  <p:childTnLst>
                                    <p:animEffect transition="out" filter="circle(out)">
                                      <p:cBhvr>
                                        <p:cTn id="26" dur="2000"/>
                                        <p:tgtEl>
                                          <p:spTgt spid="20">
                                            <p:txEl>
                                              <p:pRg st="0" end="0"/>
                                            </p:txEl>
                                          </p:spTgt>
                                        </p:tgtEl>
                                      </p:cBhvr>
                                    </p:animEffect>
                                    <p:set>
                                      <p:cBhvr>
                                        <p:cTn id="27" dur="1" fill="hold">
                                          <p:stCondLst>
                                            <p:cond delay="1999"/>
                                          </p:stCondLst>
                                        </p:cTn>
                                        <p:tgtEl>
                                          <p:spTgt spid="20">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xit" presetSubtype="32" fill="hold" grpId="1" nodeType="clickEffect">
                                  <p:stCondLst>
                                    <p:cond delay="0"/>
                                  </p:stCondLst>
                                  <p:childTnLst>
                                    <p:animEffect transition="out" filter="circle(out)">
                                      <p:cBhvr>
                                        <p:cTn id="31" dur="2000"/>
                                        <p:tgtEl>
                                          <p:spTgt spid="20">
                                            <p:txEl>
                                              <p:pRg st="1" end="1"/>
                                            </p:txEl>
                                          </p:spTgt>
                                        </p:tgtEl>
                                      </p:cBhvr>
                                    </p:animEffect>
                                    <p:set>
                                      <p:cBhvr>
                                        <p:cTn id="32" dur="1" fill="hold">
                                          <p:stCondLst>
                                            <p:cond delay="1999"/>
                                          </p:stCondLst>
                                        </p:cTn>
                                        <p:tgtEl>
                                          <p:spTgt spid="20">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0" grpId="1" build="p"/>
      <p:bldP spid="6"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262D-4607-3BBB-6841-82DD9D62A203}"/>
              </a:ext>
            </a:extLst>
          </p:cNvPr>
          <p:cNvSpPr>
            <a:spLocks noGrp="1"/>
          </p:cNvSpPr>
          <p:nvPr>
            <p:ph type="title"/>
          </p:nvPr>
        </p:nvSpPr>
        <p:spPr>
          <a:xfrm>
            <a:off x="838200" y="2340430"/>
            <a:ext cx="4245429" cy="2206364"/>
          </a:xfrm>
        </p:spPr>
        <p:txBody>
          <a:bodyPr vert="horz" lIns="91440" tIns="45720" rIns="91440" bIns="45720" rtlCol="0" anchor="ctr">
            <a:normAutofit/>
          </a:bodyPr>
          <a:lstStyle/>
          <a:p>
            <a:r>
              <a:rPr lang="en-US" sz="4400" kern="1200" dirty="0" err="1">
                <a:solidFill>
                  <a:schemeClr val="tx1"/>
                </a:solidFill>
                <a:latin typeface="Times New Roman" panose="02020603050405020304" pitchFamily="18" charset="0"/>
                <a:cs typeface="Times New Roman" panose="02020603050405020304" pitchFamily="18" charset="0"/>
              </a:rPr>
              <a:t>Bài</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cũ</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Lập</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bảng</a:t>
            </a:r>
            <a:br>
              <a:rPr lang="en-US" sz="4400" kern="1200" dirty="0">
                <a:solidFill>
                  <a:schemeClr val="tx1"/>
                </a:solidFill>
                <a:latin typeface="Times New Roman" panose="02020603050405020304" pitchFamily="18" charset="0"/>
                <a:cs typeface="Times New Roman" panose="02020603050405020304" pitchFamily="18" charset="0"/>
              </a:rPr>
            </a:br>
            <a:r>
              <a:rPr lang="en-US" sz="4400" kern="1200" dirty="0" err="1">
                <a:solidFill>
                  <a:schemeClr val="tx1"/>
                </a:solidFill>
                <a:latin typeface="Times New Roman" panose="02020603050405020304" pitchFamily="18" charset="0"/>
                <a:cs typeface="Times New Roman" panose="02020603050405020304" pitchFamily="18" charset="0"/>
              </a:rPr>
              <a:t>Bài</a:t>
            </a:r>
            <a:r>
              <a:rPr lang="en-US" sz="4400" kern="1200" dirty="0">
                <a:solidFill>
                  <a:schemeClr val="tx1"/>
                </a:solidFill>
                <a:latin typeface="Times New Roman" panose="02020603050405020304" pitchFamily="18" charset="0"/>
                <a:cs typeface="Times New Roman" panose="02020603050405020304" pitchFamily="18" charset="0"/>
              </a:rPr>
              <a:t> </a:t>
            </a:r>
            <a:r>
              <a:rPr lang="en-US" sz="4400" kern="1200" dirty="0" err="1">
                <a:solidFill>
                  <a:schemeClr val="tx1"/>
                </a:solidFill>
                <a:latin typeface="Times New Roman" panose="02020603050405020304" pitchFamily="18" charset="0"/>
                <a:cs typeface="Times New Roman" panose="02020603050405020304" pitchFamily="18" charset="0"/>
              </a:rPr>
              <a:t>mới</a:t>
            </a:r>
            <a:r>
              <a:rPr lang="en-US" sz="4400" kern="1200" dirty="0">
                <a:solidFill>
                  <a:schemeClr val="tx1"/>
                </a:solidFill>
                <a:latin typeface="Times New Roman" panose="02020603050405020304" pitchFamily="18" charset="0"/>
                <a:cs typeface="Times New Roman" panose="02020603050405020304" pitchFamily="18" charset="0"/>
              </a:rPr>
              <a:t> : </a:t>
            </a:r>
            <a:r>
              <a:rPr lang="en-US" sz="4400" kern="1200" dirty="0" err="1">
                <a:solidFill>
                  <a:schemeClr val="tx1"/>
                </a:solidFill>
                <a:latin typeface="Times New Roman" panose="02020603050405020304" pitchFamily="18" charset="0"/>
                <a:cs typeface="Times New Roman" panose="02020603050405020304" pitchFamily="18" charset="0"/>
              </a:rPr>
              <a:t>mục</a:t>
            </a:r>
            <a:r>
              <a:rPr lang="en-US" sz="4400" kern="1200" dirty="0">
                <a:solidFill>
                  <a:schemeClr val="tx1"/>
                </a:solidFill>
                <a:latin typeface="Times New Roman" panose="02020603050405020304" pitchFamily="18" charset="0"/>
                <a:cs typeface="Times New Roman" panose="02020603050405020304" pitchFamily="18" charset="0"/>
              </a:rPr>
              <a:t> 2</a:t>
            </a:r>
          </a:p>
        </p:txBody>
      </p:sp>
      <p:sp>
        <p:nvSpPr>
          <p:cNvPr id="21"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graphicFrame>
        <p:nvGraphicFramePr>
          <p:cNvPr id="22" name="Content Placeholder 6">
            <a:extLst>
              <a:ext uri="{FF2B5EF4-FFF2-40B4-BE49-F238E27FC236}">
                <a16:creationId xmlns:a16="http://schemas.microsoft.com/office/drawing/2014/main" id="{123FD1A5-2FDC-5F33-ED74-6438BCD355C3}"/>
              </a:ext>
            </a:extLst>
          </p:cNvPr>
          <p:cNvGraphicFramePr>
            <a:graphicFrameLocks noGrp="1"/>
          </p:cNvGraphicFramePr>
          <p:nvPr>
            <p:ph idx="1"/>
            <p:extLst>
              <p:ext uri="{D42A27DB-BD31-4B8C-83A1-F6EECF244321}">
                <p14:modId xmlns:p14="http://schemas.microsoft.com/office/powerpoint/2010/main" val="2123255112"/>
              </p:ext>
            </p:extLst>
          </p:nvPr>
        </p:nvGraphicFramePr>
        <p:xfrm>
          <a:off x="6085115" y="801809"/>
          <a:ext cx="5466807" cy="3072507"/>
        </p:xfrm>
        <a:graphic>
          <a:graphicData uri="http://schemas.openxmlformats.org/drawingml/2006/table">
            <a:tbl>
              <a:tblPr firstRow="1" firstCol="1" bandRow="1">
                <a:tableStyleId>{5C22544A-7EE6-4342-B048-85BDC9FD1C3A}</a:tableStyleId>
              </a:tblPr>
              <a:tblGrid>
                <a:gridCol w="1819889">
                  <a:extLst>
                    <a:ext uri="{9D8B030D-6E8A-4147-A177-3AD203B41FA5}">
                      <a16:colId xmlns:a16="http://schemas.microsoft.com/office/drawing/2014/main" val="2437452677"/>
                    </a:ext>
                  </a:extLst>
                </a:gridCol>
                <a:gridCol w="3646918">
                  <a:extLst>
                    <a:ext uri="{9D8B030D-6E8A-4147-A177-3AD203B41FA5}">
                      <a16:colId xmlns:a16="http://schemas.microsoft.com/office/drawing/2014/main" val="1101880995"/>
                    </a:ext>
                  </a:extLst>
                </a:gridCol>
              </a:tblGrid>
              <a:tr h="445867">
                <a:tc>
                  <a:txBody>
                    <a:bodyPr/>
                    <a:lstStyle/>
                    <a:p>
                      <a:pPr algn="just">
                        <a:lnSpc>
                          <a:spcPct val="107000"/>
                        </a:lnSpc>
                        <a:spcAft>
                          <a:spcPts val="800"/>
                        </a:spcAft>
                      </a:pPr>
                      <a:r>
                        <a:rPr lang="en-US" sz="2400">
                          <a:effectLst/>
                        </a:rPr>
                        <a:t>Nội dung</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Cách mạng tư sản Anh</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3502792"/>
                  </a:ext>
                </a:extLst>
              </a:tr>
              <a:tr h="843172">
                <a:tc>
                  <a:txBody>
                    <a:bodyPr/>
                    <a:lstStyle/>
                    <a:p>
                      <a:pPr algn="just">
                        <a:lnSpc>
                          <a:spcPct val="107000"/>
                        </a:lnSpc>
                        <a:spcAft>
                          <a:spcPts val="800"/>
                        </a:spcAft>
                      </a:pPr>
                      <a:r>
                        <a:rPr lang="en-US" sz="2400">
                          <a:effectLst/>
                        </a:rPr>
                        <a:t>Nguyên nhân</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2544828"/>
                  </a:ext>
                </a:extLst>
              </a:tr>
              <a:tr h="445867">
                <a:tc>
                  <a:txBody>
                    <a:bodyPr/>
                    <a:lstStyle/>
                    <a:p>
                      <a:pPr algn="just">
                        <a:lnSpc>
                          <a:spcPct val="107000"/>
                        </a:lnSpc>
                        <a:spcAft>
                          <a:spcPts val="800"/>
                        </a:spcAft>
                      </a:pPr>
                      <a:r>
                        <a:rPr lang="en-US" sz="2400">
                          <a:effectLst/>
                        </a:rPr>
                        <a:t>Lãnh đạo</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6983798"/>
                  </a:ext>
                </a:extLst>
              </a:tr>
              <a:tr h="445867">
                <a:tc>
                  <a:txBody>
                    <a:bodyPr/>
                    <a:lstStyle/>
                    <a:p>
                      <a:pPr algn="just">
                        <a:lnSpc>
                          <a:spcPct val="107000"/>
                        </a:lnSpc>
                        <a:spcAft>
                          <a:spcPts val="800"/>
                        </a:spcAft>
                      </a:pPr>
                      <a:r>
                        <a:rPr lang="en-US" sz="2400">
                          <a:effectLst/>
                        </a:rPr>
                        <a:t>Kết quả</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9831526"/>
                  </a:ext>
                </a:extLst>
              </a:tr>
              <a:tr h="445867">
                <a:tc>
                  <a:txBody>
                    <a:bodyPr/>
                    <a:lstStyle/>
                    <a:p>
                      <a:pPr algn="just">
                        <a:lnSpc>
                          <a:spcPct val="107000"/>
                        </a:lnSpc>
                        <a:spcAft>
                          <a:spcPts val="800"/>
                        </a:spcAft>
                      </a:pPr>
                      <a:r>
                        <a:rPr lang="en-US" sz="2400">
                          <a:effectLst/>
                        </a:rPr>
                        <a:t>Ý nghĩa</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a:effectLst/>
                        </a:rPr>
                        <a:t> </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1448212"/>
                  </a:ext>
                </a:extLst>
              </a:tr>
              <a:tr h="445867">
                <a:tc>
                  <a:txBody>
                    <a:bodyPr/>
                    <a:lstStyle/>
                    <a:p>
                      <a:pPr algn="just">
                        <a:lnSpc>
                          <a:spcPct val="107000"/>
                        </a:lnSpc>
                        <a:spcAft>
                          <a:spcPts val="800"/>
                        </a:spcAft>
                      </a:pPr>
                      <a:r>
                        <a:rPr lang="en-US" sz="2400">
                          <a:effectLst/>
                        </a:rPr>
                        <a:t>Hình thức</a:t>
                      </a:r>
                      <a:endParaRPr lang="en-US" sz="210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7000"/>
                        </a:lnSpc>
                        <a:spcAft>
                          <a:spcPts val="800"/>
                        </a:spcAft>
                      </a:pPr>
                      <a:r>
                        <a:rPr lang="en-US" sz="2400" dirty="0">
                          <a:effectLst/>
                        </a:rPr>
                        <a:t> </a:t>
                      </a:r>
                      <a:endParaRPr lang="en-US" sz="2100" dirty="0">
                        <a:effectLst/>
                        <a:latin typeface="Calibri" panose="020F0502020204030204" pitchFamily="34" charset="0"/>
                        <a:ea typeface="Calibri" panose="020F0502020204030204" pitchFamily="34" charset="0"/>
                        <a:cs typeface="Times New Roman" panose="02020603050405020304" pitchFamily="18" charset="0"/>
                      </a:endParaRPr>
                    </a:p>
                  </a:txBody>
                  <a:tcPr marL="128547" marR="12854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2853250"/>
                  </a:ext>
                </a:extLst>
              </a:tr>
            </a:tbl>
          </a:graphicData>
        </a:graphic>
      </p:graphicFrame>
      <p:sp>
        <p:nvSpPr>
          <p:cNvPr id="9" name="TextBox 8">
            <a:extLst>
              <a:ext uri="{FF2B5EF4-FFF2-40B4-BE49-F238E27FC236}">
                <a16:creationId xmlns:a16="http://schemas.microsoft.com/office/drawing/2014/main" id="{3BF74E19-A3F6-B699-816D-8D639186899A}"/>
              </a:ext>
            </a:extLst>
          </p:cNvPr>
          <p:cNvSpPr txBox="1"/>
          <p:nvPr/>
        </p:nvSpPr>
        <p:spPr>
          <a:xfrm>
            <a:off x="170810" y="831437"/>
            <a:ext cx="6096000" cy="468077"/>
          </a:xfrm>
          <a:prstGeom prst="rect">
            <a:avLst/>
          </a:prstGeom>
          <a:noFill/>
        </p:spPr>
        <p:txBody>
          <a:bodyPr wrap="square">
            <a:spAutoFit/>
          </a:bodyPr>
          <a:lstStyle/>
          <a:p>
            <a:pPr algn="just">
              <a:lnSpc>
                <a:spcPct val="107000"/>
              </a:lnSpc>
              <a:spcAft>
                <a:spcPts val="800"/>
              </a:spcAft>
            </a:pPr>
            <a:r>
              <a:rPr lang="en-US" sz="2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HƯỚNG DẪN HỌC BÀI Ở NHÀ</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9469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EC5FC229-36BA-4369-8AEB-9CDF0A1D4D61}"/>
              </a:ext>
            </a:extLst>
          </p:cNvPr>
          <p:cNvGrpSpPr/>
          <p:nvPr/>
        </p:nvGrpSpPr>
        <p:grpSpPr>
          <a:xfrm>
            <a:off x="5211698" y="2569542"/>
            <a:ext cx="6641790" cy="1570147"/>
            <a:chOff x="4021142" y="2772403"/>
            <a:chExt cx="5845907" cy="707907"/>
          </a:xfrm>
        </p:grpSpPr>
        <p:sp>
          <p:nvSpPr>
            <p:cNvPr id="59" name="Rectangle 58">
              <a:extLst>
                <a:ext uri="{FF2B5EF4-FFF2-40B4-BE49-F238E27FC236}">
                  <a16:creationId xmlns:a16="http://schemas.microsoft.com/office/drawing/2014/main" id="{05CB2C76-CEE1-43C8-8449-62EC04464B60}"/>
                </a:ext>
              </a:extLst>
            </p:cNvPr>
            <p:cNvSpPr/>
            <p:nvPr/>
          </p:nvSpPr>
          <p:spPr>
            <a:xfrm>
              <a:off x="4021142" y="2816555"/>
              <a:ext cx="5791502" cy="663755"/>
            </a:xfrm>
            <a:prstGeom prst="rect">
              <a:avLst/>
            </a:prstGeom>
            <a:gradFill>
              <a:gsLst>
                <a:gs pos="0">
                  <a:srgbClr val="D28427"/>
                </a:gs>
                <a:gs pos="100000">
                  <a:srgbClr val="FFD9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0" name="TextBox 59">
              <a:extLst>
                <a:ext uri="{FF2B5EF4-FFF2-40B4-BE49-F238E27FC236}">
                  <a16:creationId xmlns:a16="http://schemas.microsoft.com/office/drawing/2014/main" id="{9BF6B0E7-A122-4873-BB20-B295E836EDEB}"/>
                </a:ext>
              </a:extLst>
            </p:cNvPr>
            <p:cNvSpPr txBox="1"/>
            <p:nvPr/>
          </p:nvSpPr>
          <p:spPr>
            <a:xfrm>
              <a:off x="4210431" y="2772403"/>
              <a:ext cx="5656618" cy="707687"/>
            </a:xfrm>
            <a:prstGeom prst="rect">
              <a:avLst/>
            </a:prstGeom>
            <a:noFill/>
          </p:spPr>
          <p:txBody>
            <a:bodyPr wrap="square" rtlCol="0">
              <a:spAutoFit/>
            </a:bodyPr>
            <a:lstStyle/>
            <a:p>
              <a:r>
                <a:rPr lang="en-US" sz="2400" dirty="0" err="1">
                  <a:solidFill>
                    <a:srgbClr val="0066FF"/>
                  </a:solidFill>
                  <a:latin typeface="Times New Roman" panose="02020603050405020304" pitchFamily="18" charset="0"/>
                  <a:cs typeface="Times New Roman" panose="02020603050405020304" pitchFamily="18" charset="0"/>
                </a:rPr>
                <a:t>Trình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bày</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nguyên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nhân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kết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quả</a:t>
              </a:r>
              <a:r>
                <a:rPr lang="en-US" sz="2400" dirty="0">
                  <a:solidFill>
                    <a:srgbClr val="0066FF"/>
                  </a:solidFill>
                  <a:latin typeface="Times New Roman" panose="02020603050405020304" pitchFamily="18" charset="0"/>
                  <a:cs typeface="Times New Roman" panose="02020603050405020304" pitchFamily="18" charset="0"/>
                </a:rPr>
                <a:t>, ý </a:t>
              </a:r>
              <a:r>
                <a:rPr lang="en-US" sz="2400" dirty="0" err="1">
                  <a:solidFill>
                    <a:srgbClr val="0066FF"/>
                  </a:solidFill>
                  <a:latin typeface="Times New Roman" panose="02020603050405020304" pitchFamily="18" charset="0"/>
                  <a:cs typeface="Times New Roman" panose="02020603050405020304" pitchFamily="18" charset="0"/>
                </a:rPr>
                <a:t>nghĩa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và</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tính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chất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mang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13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Anh ở </a:t>
              </a:r>
              <a:r>
                <a:rPr lang="en-US" sz="2400" dirty="0" err="1">
                  <a:solidFill>
                    <a:srgbClr val="0066FF"/>
                  </a:solidFill>
                  <a:latin typeface="Times New Roman" panose="02020603050405020304" pitchFamily="18" charset="0"/>
                  <a:cs typeface="Times New Roman" panose="02020603050405020304" pitchFamily="18" charset="0"/>
                </a:rPr>
                <a:t>Bắc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Mỹ</a:t>
              </a:r>
              <a:endParaRPr lang="en-US" sz="2400" dirty="0">
                <a:solidFill>
                  <a:srgbClr val="0066FF"/>
                </a:solidFill>
                <a:latin typeface="Times New Roman" panose="02020603050405020304" pitchFamily="18" charset="0"/>
                <a:cs typeface="Times New Roman" panose="02020603050405020304" pitchFamily="18" charset="0"/>
              </a:endParaRPr>
            </a:p>
          </p:txBody>
        </p:sp>
      </p:grpSp>
      <p:grpSp>
        <p:nvGrpSpPr>
          <p:cNvPr id="61" name="Group 60">
            <a:extLst>
              <a:ext uri="{FF2B5EF4-FFF2-40B4-BE49-F238E27FC236}">
                <a16:creationId xmlns:a16="http://schemas.microsoft.com/office/drawing/2014/main" id="{D5409907-0F10-4E40-B860-7A5E8C81C9CB}"/>
              </a:ext>
            </a:extLst>
          </p:cNvPr>
          <p:cNvGrpSpPr/>
          <p:nvPr/>
        </p:nvGrpSpPr>
        <p:grpSpPr>
          <a:xfrm>
            <a:off x="5239252" y="4495224"/>
            <a:ext cx="6614236" cy="1472217"/>
            <a:chOff x="4021142" y="3577519"/>
            <a:chExt cx="5821655" cy="663755"/>
          </a:xfrm>
        </p:grpSpPr>
        <p:sp>
          <p:nvSpPr>
            <p:cNvPr id="62" name="Rectangle 61">
              <a:extLst>
                <a:ext uri="{FF2B5EF4-FFF2-40B4-BE49-F238E27FC236}">
                  <a16:creationId xmlns:a16="http://schemas.microsoft.com/office/drawing/2014/main" id="{373C1EB5-7234-4066-A9C9-9AF3C66116BD}"/>
                </a:ext>
              </a:extLst>
            </p:cNvPr>
            <p:cNvSpPr/>
            <p:nvPr/>
          </p:nvSpPr>
          <p:spPr>
            <a:xfrm>
              <a:off x="4021142" y="3577519"/>
              <a:ext cx="5791502" cy="663755"/>
            </a:xfrm>
            <a:prstGeom prst="rect">
              <a:avLst/>
            </a:prstGeom>
            <a:gradFill>
              <a:gsLst>
                <a:gs pos="0">
                  <a:srgbClr val="CBC925"/>
                </a:gs>
                <a:gs pos="100000">
                  <a:srgbClr val="C6FF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109CD6F3-00FE-46A6-91F2-89D5F2E63933}"/>
                </a:ext>
              </a:extLst>
            </p:cNvPr>
            <p:cNvSpPr txBox="1"/>
            <p:nvPr/>
          </p:nvSpPr>
          <p:spPr>
            <a:xfrm>
              <a:off x="4199680" y="3594049"/>
              <a:ext cx="5643117" cy="541173"/>
            </a:xfrm>
            <a:prstGeom prst="rect">
              <a:avLst/>
            </a:prstGeom>
            <a:noFill/>
          </p:spPr>
          <p:txBody>
            <a:bodyPr wrap="square" rtlCol="0">
              <a:spAutoFit/>
            </a:bodyPr>
            <a:lstStyle/>
            <a:p>
              <a:pPr algn="just">
                <a:defRPr/>
              </a:pPr>
              <a:r>
                <a:rPr lang="en-US" sz="2400" dirty="0" err="1">
                  <a:solidFill>
                    <a:srgbClr val="0066FF"/>
                  </a:solidFill>
                  <a:latin typeface="Times New Roman" panose="02020603050405020304" pitchFamily="18" charset="0"/>
                  <a:cs typeface="Times New Roman" panose="02020603050405020304" pitchFamily="18" charset="0"/>
                </a:rPr>
                <a:t>Nêu</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một</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số</a:t>
              </a:r>
              <a:r>
                <a:rPr lang="en-US" sz="2400"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đặc</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điểm</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chính</a:t>
              </a:r>
              <a:r>
                <a:rPr lang="en-US" sz="2400" b="1"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mạng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13 bang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Anh ở </a:t>
              </a:r>
              <a:r>
                <a:rPr lang="en-US" sz="2400" dirty="0" err="1">
                  <a:solidFill>
                    <a:srgbClr val="0066FF"/>
                  </a:solidFill>
                  <a:latin typeface="Times New Roman" panose="02020603050405020304" pitchFamily="18" charset="0"/>
                  <a:cs typeface="Times New Roman" panose="02020603050405020304" pitchFamily="18" charset="0"/>
                </a:rPr>
                <a:t>Bắc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Mĩ</a:t>
              </a:r>
              <a:endParaRPr lang="en-US" sz="2400" dirty="0">
                <a:solidFill>
                  <a:srgbClr val="0066FF"/>
                </a:solidFill>
                <a:latin typeface="Times New Roman" panose="02020603050405020304" pitchFamily="18" charset="0"/>
                <a:cs typeface="Times New Roman" panose="02020603050405020304" pitchFamily="18" charset="0"/>
              </a:endParaRPr>
            </a:p>
          </p:txBody>
        </p:sp>
      </p:grpSp>
      <p:grpSp>
        <p:nvGrpSpPr>
          <p:cNvPr id="67" name="Group 66">
            <a:extLst>
              <a:ext uri="{FF2B5EF4-FFF2-40B4-BE49-F238E27FC236}">
                <a16:creationId xmlns:a16="http://schemas.microsoft.com/office/drawing/2014/main" id="{C6D92BFA-2CB5-41A2-A2CC-511CCC1C536F}"/>
              </a:ext>
            </a:extLst>
          </p:cNvPr>
          <p:cNvGrpSpPr/>
          <p:nvPr/>
        </p:nvGrpSpPr>
        <p:grpSpPr>
          <a:xfrm>
            <a:off x="5211698" y="786417"/>
            <a:ext cx="6799608" cy="1472224"/>
            <a:chOff x="4021142" y="2061287"/>
            <a:chExt cx="5984814" cy="663755"/>
          </a:xfrm>
        </p:grpSpPr>
        <p:sp>
          <p:nvSpPr>
            <p:cNvPr id="68" name="Rectangle 67">
              <a:extLst>
                <a:ext uri="{FF2B5EF4-FFF2-40B4-BE49-F238E27FC236}">
                  <a16:creationId xmlns:a16="http://schemas.microsoft.com/office/drawing/2014/main" id="{B1C90545-5F40-4A32-91A1-FA9AF207319E}"/>
                </a:ext>
              </a:extLst>
            </p:cNvPr>
            <p:cNvSpPr/>
            <p:nvPr/>
          </p:nvSpPr>
          <p:spPr>
            <a:xfrm>
              <a:off x="4021142" y="2061287"/>
              <a:ext cx="5791502" cy="663755"/>
            </a:xfrm>
            <a:prstGeom prst="rect">
              <a:avLst/>
            </a:prstGeom>
            <a:gradFill>
              <a:gsLst>
                <a:gs pos="0">
                  <a:srgbClr val="E86556"/>
                </a:gs>
                <a:gs pos="100000">
                  <a:srgbClr val="FF9678"/>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66FF"/>
                </a:solidFill>
                <a:effectLst/>
                <a:uLnTx/>
                <a:uFillTx/>
                <a:latin typeface="Times New Roman" panose="02020603050405020304" pitchFamily="18" charset="0"/>
                <a:cs typeface="Times New Roman" panose="02020603050405020304" pitchFamily="18" charset="0"/>
              </a:endParaRPr>
            </a:p>
          </p:txBody>
        </p:sp>
        <p:sp>
          <p:nvSpPr>
            <p:cNvPr id="69" name="TextBox 68">
              <a:extLst>
                <a:ext uri="{FF2B5EF4-FFF2-40B4-BE49-F238E27FC236}">
                  <a16:creationId xmlns:a16="http://schemas.microsoft.com/office/drawing/2014/main" id="{7FB0A8AD-256C-4446-87E2-08D541084B50}"/>
                </a:ext>
              </a:extLst>
            </p:cNvPr>
            <p:cNvSpPr txBox="1"/>
            <p:nvPr/>
          </p:nvSpPr>
          <p:spPr>
            <a:xfrm>
              <a:off x="4339812" y="2080491"/>
              <a:ext cx="5666144" cy="541171"/>
            </a:xfrm>
            <a:prstGeom prst="rect">
              <a:avLst/>
            </a:prstGeom>
            <a:noFill/>
          </p:spPr>
          <p:txBody>
            <a:bodyPr wrap="square" rtlCol="0">
              <a:spAutoFit/>
            </a:bodyPr>
            <a:lstStyle/>
            <a:p>
              <a:r>
                <a:rPr lang="en-US" sz="2400" dirty="0" err="1">
                  <a:solidFill>
                    <a:srgbClr val="0066FF"/>
                  </a:solidFill>
                  <a:latin typeface="Times New Roman" panose="02020603050405020304" pitchFamily="18" charset="0"/>
                  <a:cs typeface="Times New Roman" panose="02020603050405020304" pitchFamily="18" charset="0"/>
                </a:rPr>
                <a:t>Xác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được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trên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bản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đồ</a:t>
              </a:r>
              <a:r>
                <a:rPr lang="en-US" sz="2400"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địa</a:t>
              </a:r>
              <a:r>
                <a:rPr lang="en-US" sz="2400" b="1" dirty="0">
                  <a:solidFill>
                    <a:srgbClr val="0066FF"/>
                  </a:solidFill>
                  <a:latin typeface="Times New Roman" panose="02020603050405020304" pitchFamily="18" charset="0"/>
                  <a:cs typeface="Times New Roman" panose="02020603050405020304" pitchFamily="18" charset="0"/>
                </a:rPr>
                <a:t> </a:t>
              </a:r>
              <a:r>
                <a:rPr lang="en-US" sz="2400" b="1" dirty="0" err="1">
                  <a:solidFill>
                    <a:srgbClr val="0066FF"/>
                  </a:solidFill>
                  <a:latin typeface="Times New Roman" panose="02020603050405020304" pitchFamily="18" charset="0"/>
                  <a:cs typeface="Times New Roman" panose="02020603050405020304" pitchFamily="18" charset="0"/>
                </a:rPr>
                <a:t>điểm</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diễn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ra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cách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mạng</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tư</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sản</a:t>
              </a:r>
              <a:r>
                <a:rPr lang="en-US" sz="2400" dirty="0">
                  <a:solidFill>
                    <a:srgbClr val="0066FF"/>
                  </a:solidFill>
                  <a:latin typeface="Times New Roman" panose="02020603050405020304" pitchFamily="18" charset="0"/>
                  <a:cs typeface="Times New Roman" panose="02020603050405020304" pitchFamily="18" charset="0"/>
                </a:rPr>
                <a:t> Anh </a:t>
              </a:r>
              <a:r>
                <a:rPr lang="en-US" sz="2400" dirty="0" err="1">
                  <a:solidFill>
                    <a:srgbClr val="0066FF"/>
                  </a:solidFill>
                  <a:latin typeface="Times New Roman" panose="02020603050405020304" pitchFamily="18" charset="0"/>
                  <a:cs typeface="Times New Roman" panose="02020603050405020304" pitchFamily="18" charset="0"/>
                </a:rPr>
                <a:t>và</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chiến</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tranh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giành</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lập</a:t>
              </a:r>
              <a:r>
                <a:rPr lang="en-US" sz="2400" dirty="0">
                  <a:solidFill>
                    <a:srgbClr val="0066FF"/>
                  </a:solidFill>
                  <a:latin typeface="Times New Roman" panose="02020603050405020304" pitchFamily="18" charset="0"/>
                  <a:cs typeface="Times New Roman" panose="02020603050405020304" pitchFamily="18" charset="0"/>
                </a:rPr>
                <a:t> 13 </a:t>
              </a:r>
              <a:r>
                <a:rPr lang="en-US" sz="2400" dirty="0" err="1">
                  <a:solidFill>
                    <a:srgbClr val="0066FF"/>
                  </a:solidFill>
                  <a:latin typeface="Times New Roman" panose="02020603050405020304" pitchFamily="18" charset="0"/>
                  <a:cs typeface="Times New Roman" panose="02020603050405020304" pitchFamily="18" charset="0"/>
                </a:rPr>
                <a:t>thuộc</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địa</a:t>
              </a:r>
              <a:r>
                <a:rPr lang="en-US" sz="2400" dirty="0">
                  <a:solidFill>
                    <a:srgbClr val="0066FF"/>
                  </a:solidFill>
                  <a:latin typeface="Times New Roman" panose="02020603050405020304" pitchFamily="18" charset="0"/>
                  <a:cs typeface="Times New Roman" panose="02020603050405020304" pitchFamily="18" charset="0"/>
                </a:rPr>
                <a:t> </a:t>
              </a:r>
              <a:r>
                <a:rPr lang="en-US" sz="2400" dirty="0" err="1">
                  <a:solidFill>
                    <a:srgbClr val="0066FF"/>
                  </a:solidFill>
                  <a:latin typeface="Times New Roman" panose="02020603050405020304" pitchFamily="18" charset="0"/>
                  <a:cs typeface="Times New Roman" panose="02020603050405020304" pitchFamily="18" charset="0"/>
                </a:rPr>
                <a:t>của</a:t>
              </a:r>
              <a:r>
                <a:rPr lang="en-US" sz="2400" dirty="0">
                  <a:solidFill>
                    <a:srgbClr val="0066FF"/>
                  </a:solidFill>
                  <a:latin typeface="Times New Roman" panose="02020603050405020304" pitchFamily="18" charset="0"/>
                  <a:cs typeface="Times New Roman" panose="02020603050405020304" pitchFamily="18" charset="0"/>
                </a:rPr>
                <a:t> Anh</a:t>
              </a:r>
            </a:p>
          </p:txBody>
        </p:sp>
      </p:grpSp>
      <p:grpSp>
        <p:nvGrpSpPr>
          <p:cNvPr id="4" name="Group 3">
            <a:extLst>
              <a:ext uri="{FF2B5EF4-FFF2-40B4-BE49-F238E27FC236}">
                <a16:creationId xmlns:a16="http://schemas.microsoft.com/office/drawing/2014/main" id="{11C2E75F-A1C9-4438-9D47-F17DBA665DF9}"/>
              </a:ext>
            </a:extLst>
          </p:cNvPr>
          <p:cNvGrpSpPr/>
          <p:nvPr/>
        </p:nvGrpSpPr>
        <p:grpSpPr>
          <a:xfrm>
            <a:off x="4764133" y="204788"/>
            <a:ext cx="171598" cy="6448425"/>
            <a:chOff x="2495597" y="1745572"/>
            <a:chExt cx="168511" cy="4323835"/>
          </a:xfrm>
        </p:grpSpPr>
        <p:sp>
          <p:nvSpPr>
            <p:cNvPr id="5" name="Rectangle: Rounded Corners 4">
              <a:extLst>
                <a:ext uri="{FF2B5EF4-FFF2-40B4-BE49-F238E27FC236}">
                  <a16:creationId xmlns:a16="http://schemas.microsoft.com/office/drawing/2014/main" id="{11063609-A65C-43E2-8649-71598DE32D75}"/>
                </a:ext>
              </a:extLst>
            </p:cNvPr>
            <p:cNvSpPr/>
            <p:nvPr/>
          </p:nvSpPr>
          <p:spPr>
            <a:xfrm>
              <a:off x="2531830" y="1795968"/>
              <a:ext cx="96045" cy="4058732"/>
            </a:xfrm>
            <a:prstGeom prst="roundRect">
              <a:avLst/>
            </a:prstGeom>
            <a:solidFill>
              <a:schemeClr val="bg1">
                <a:lumMod val="9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 name="Rectangle: Rounded Corners 5">
              <a:extLst>
                <a:ext uri="{FF2B5EF4-FFF2-40B4-BE49-F238E27FC236}">
                  <a16:creationId xmlns:a16="http://schemas.microsoft.com/office/drawing/2014/main" id="{A15891A0-0DEB-4A30-B6BF-FBEE9320D21B}"/>
                </a:ext>
              </a:extLst>
            </p:cNvPr>
            <p:cNvSpPr/>
            <p:nvPr/>
          </p:nvSpPr>
          <p:spPr>
            <a:xfrm>
              <a:off x="2495597" y="1745572"/>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7" name="Rectangle: Rounded Corners 6">
              <a:extLst>
                <a:ext uri="{FF2B5EF4-FFF2-40B4-BE49-F238E27FC236}">
                  <a16:creationId xmlns:a16="http://schemas.microsoft.com/office/drawing/2014/main" id="{C7E88795-C5B0-437D-BFDB-864067B49C6D}"/>
                </a:ext>
              </a:extLst>
            </p:cNvPr>
            <p:cNvSpPr/>
            <p:nvPr/>
          </p:nvSpPr>
          <p:spPr>
            <a:xfrm>
              <a:off x="2495597" y="5797891"/>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8" name="Group 7">
            <a:extLst>
              <a:ext uri="{FF2B5EF4-FFF2-40B4-BE49-F238E27FC236}">
                <a16:creationId xmlns:a16="http://schemas.microsoft.com/office/drawing/2014/main" id="{6CF1C680-E8CA-4F31-885A-CB99BBCDD025}"/>
              </a:ext>
            </a:extLst>
          </p:cNvPr>
          <p:cNvGrpSpPr/>
          <p:nvPr/>
        </p:nvGrpSpPr>
        <p:grpSpPr>
          <a:xfrm>
            <a:off x="5076997" y="204788"/>
            <a:ext cx="171598" cy="6448425"/>
            <a:chOff x="2784564" y="1745572"/>
            <a:chExt cx="168511" cy="4323835"/>
          </a:xfrm>
        </p:grpSpPr>
        <p:sp>
          <p:nvSpPr>
            <p:cNvPr id="9" name="Rectangle: Rounded Corners 8">
              <a:extLst>
                <a:ext uri="{FF2B5EF4-FFF2-40B4-BE49-F238E27FC236}">
                  <a16:creationId xmlns:a16="http://schemas.microsoft.com/office/drawing/2014/main" id="{E827D447-414D-4C30-A6B7-B8813C288B16}"/>
                </a:ext>
              </a:extLst>
            </p:cNvPr>
            <p:cNvSpPr/>
            <p:nvPr/>
          </p:nvSpPr>
          <p:spPr>
            <a:xfrm>
              <a:off x="2820797" y="1795968"/>
              <a:ext cx="96045" cy="4058732"/>
            </a:xfrm>
            <a:prstGeom prst="roundRect">
              <a:avLst/>
            </a:prstGeom>
            <a:solidFill>
              <a:schemeClr val="bg1">
                <a:lumMod val="9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Rectangle: Rounded Corners 9">
              <a:extLst>
                <a:ext uri="{FF2B5EF4-FFF2-40B4-BE49-F238E27FC236}">
                  <a16:creationId xmlns:a16="http://schemas.microsoft.com/office/drawing/2014/main" id="{6004B08B-0B4E-4FF2-BED4-AC0F32D5F534}"/>
                </a:ext>
              </a:extLst>
            </p:cNvPr>
            <p:cNvSpPr/>
            <p:nvPr/>
          </p:nvSpPr>
          <p:spPr>
            <a:xfrm>
              <a:off x="2784564" y="1745572"/>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1" name="Rectangle: Rounded Corners 10">
              <a:extLst>
                <a:ext uri="{FF2B5EF4-FFF2-40B4-BE49-F238E27FC236}">
                  <a16:creationId xmlns:a16="http://schemas.microsoft.com/office/drawing/2014/main" id="{C0EBB65B-720E-4F48-AD62-32623FB4218D}"/>
                </a:ext>
              </a:extLst>
            </p:cNvPr>
            <p:cNvSpPr/>
            <p:nvPr/>
          </p:nvSpPr>
          <p:spPr>
            <a:xfrm>
              <a:off x="2784564" y="5797891"/>
              <a:ext cx="168511" cy="271516"/>
            </a:xfrm>
            <a:prstGeom prst="roundRect">
              <a:avLst/>
            </a:prstGeom>
            <a:solidFill>
              <a:schemeClr val="bg1">
                <a:lumMod val="85000"/>
              </a:schemeClr>
            </a:solidFill>
            <a:ln>
              <a:noFill/>
            </a:ln>
            <a:effectLst>
              <a:innerShdw blurRad="114300">
                <a:srgbClr val="635D5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18" name="Rectangle: Rounded Corners 17">
            <a:extLst>
              <a:ext uri="{FF2B5EF4-FFF2-40B4-BE49-F238E27FC236}">
                <a16:creationId xmlns:a16="http://schemas.microsoft.com/office/drawing/2014/main" id="{71334FBA-3245-4992-BB83-2672F79B8810}"/>
              </a:ext>
            </a:extLst>
          </p:cNvPr>
          <p:cNvSpPr/>
          <p:nvPr/>
        </p:nvSpPr>
        <p:spPr>
          <a:xfrm>
            <a:off x="5076815" y="2659344"/>
            <a:ext cx="171963" cy="1514138"/>
          </a:xfrm>
          <a:prstGeom prst="roundRect">
            <a:avLst/>
          </a:prstGeom>
          <a:gradFill>
            <a:gsLst>
              <a:gs pos="0">
                <a:srgbClr val="BC7522"/>
              </a:gs>
              <a:gs pos="100000">
                <a:srgbClr val="FFD875"/>
              </a:gs>
            </a:gsLst>
            <a:lin ang="10800000" scaled="1"/>
          </a:gradFill>
          <a:ln>
            <a:no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2" name="Rectangle: Rounded Corners 21">
            <a:extLst>
              <a:ext uri="{FF2B5EF4-FFF2-40B4-BE49-F238E27FC236}">
                <a16:creationId xmlns:a16="http://schemas.microsoft.com/office/drawing/2014/main" id="{4EAAC8C1-8D95-4B27-B0B5-4F151EB9832C}"/>
              </a:ext>
            </a:extLst>
          </p:cNvPr>
          <p:cNvSpPr/>
          <p:nvPr/>
        </p:nvSpPr>
        <p:spPr>
          <a:xfrm>
            <a:off x="5076815" y="4479954"/>
            <a:ext cx="171963" cy="1514138"/>
          </a:xfrm>
          <a:prstGeom prst="roundRect">
            <a:avLst/>
          </a:prstGeom>
          <a:gradFill>
            <a:gsLst>
              <a:gs pos="0">
                <a:srgbClr val="D3D227"/>
              </a:gs>
              <a:gs pos="100000">
                <a:srgbClr val="C5FF7B"/>
              </a:gs>
            </a:gsLst>
            <a:lin ang="10800000" scaled="1"/>
          </a:gradFill>
          <a:ln>
            <a:noFill/>
          </a:ln>
          <a:effectLst>
            <a:outerShdw blurRad="508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1" name="Rectangle: Rounded Corners 30">
            <a:extLst>
              <a:ext uri="{FF2B5EF4-FFF2-40B4-BE49-F238E27FC236}">
                <a16:creationId xmlns:a16="http://schemas.microsoft.com/office/drawing/2014/main" id="{82362E6E-10D6-458E-84BF-6FA2B37978BA}"/>
              </a:ext>
            </a:extLst>
          </p:cNvPr>
          <p:cNvSpPr/>
          <p:nvPr/>
        </p:nvSpPr>
        <p:spPr>
          <a:xfrm>
            <a:off x="5086340" y="831467"/>
            <a:ext cx="152912" cy="1519561"/>
          </a:xfrm>
          <a:prstGeom prst="roundRect">
            <a:avLst/>
          </a:prstGeom>
          <a:gradFill flip="none" rotWithShape="1">
            <a:gsLst>
              <a:gs pos="0">
                <a:srgbClr val="CA262C"/>
              </a:gs>
              <a:gs pos="100000">
                <a:srgbClr val="FF9678"/>
              </a:gs>
            </a:gsLst>
            <a:lin ang="10800000" scaled="1"/>
            <a:tileRect/>
          </a:gradFill>
          <a:ln>
            <a:noFill/>
          </a:ln>
          <a:effectLst>
            <a:outerShdw blurRad="88900" dist="38100" sx="104000" sy="104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47" name="Group 46">
            <a:extLst>
              <a:ext uri="{FF2B5EF4-FFF2-40B4-BE49-F238E27FC236}">
                <a16:creationId xmlns:a16="http://schemas.microsoft.com/office/drawing/2014/main" id="{4CC5E216-68D3-4C57-B0C0-8CB43467C1C7}"/>
              </a:ext>
            </a:extLst>
          </p:cNvPr>
          <p:cNvGrpSpPr/>
          <p:nvPr/>
        </p:nvGrpSpPr>
        <p:grpSpPr>
          <a:xfrm>
            <a:off x="3403600" y="2820307"/>
            <a:ext cx="1532313" cy="1195690"/>
            <a:chOff x="4152541" y="2260546"/>
            <a:chExt cx="1305883" cy="1019003"/>
          </a:xfrm>
        </p:grpSpPr>
        <p:grpSp>
          <p:nvGrpSpPr>
            <p:cNvPr id="24" name="Group 23">
              <a:extLst>
                <a:ext uri="{FF2B5EF4-FFF2-40B4-BE49-F238E27FC236}">
                  <a16:creationId xmlns:a16="http://schemas.microsoft.com/office/drawing/2014/main" id="{18FBD44A-A612-4EF5-9B28-12C50176D55A}"/>
                </a:ext>
              </a:extLst>
            </p:cNvPr>
            <p:cNvGrpSpPr/>
            <p:nvPr/>
          </p:nvGrpSpPr>
          <p:grpSpPr>
            <a:xfrm>
              <a:off x="4152541" y="2351427"/>
              <a:ext cx="1143147" cy="837240"/>
              <a:chOff x="3403241" y="2409195"/>
              <a:chExt cx="1143147" cy="837240"/>
            </a:xfrm>
          </p:grpSpPr>
          <p:sp>
            <p:nvSpPr>
              <p:cNvPr id="33" name="Freeform: Shape 32">
                <a:extLst>
                  <a:ext uri="{FF2B5EF4-FFF2-40B4-BE49-F238E27FC236}">
                    <a16:creationId xmlns:a16="http://schemas.microsoft.com/office/drawing/2014/main" id="{25820BA2-EA12-438D-9891-9C5100FD9EA5}"/>
                  </a:ext>
                </a:extLst>
              </p:cNvPr>
              <p:cNvSpPr/>
              <p:nvPr/>
            </p:nvSpPr>
            <p:spPr>
              <a:xfrm>
                <a:off x="3403241" y="2409195"/>
                <a:ext cx="1143147" cy="83724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DA9436"/>
                  </a:gs>
                  <a:gs pos="100000">
                    <a:srgbClr val="FFD9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4" name="Oval 33">
                <a:extLst>
                  <a:ext uri="{FF2B5EF4-FFF2-40B4-BE49-F238E27FC236}">
                    <a16:creationId xmlns:a16="http://schemas.microsoft.com/office/drawing/2014/main" id="{F703164A-7938-48F0-8980-F87419049625}"/>
                  </a:ext>
                </a:extLst>
              </p:cNvPr>
              <p:cNvSpPr/>
              <p:nvPr/>
            </p:nvSpPr>
            <p:spPr>
              <a:xfrm>
                <a:off x="3490329" y="2501301"/>
                <a:ext cx="653029" cy="653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5" name="TextBox 34">
                <a:extLst>
                  <a:ext uri="{FF2B5EF4-FFF2-40B4-BE49-F238E27FC236}">
                    <a16:creationId xmlns:a16="http://schemas.microsoft.com/office/drawing/2014/main" id="{814A1102-83F6-4403-B4C5-03E4E7A7A60A}"/>
                  </a:ext>
                </a:extLst>
              </p:cNvPr>
              <p:cNvSpPr txBox="1"/>
              <p:nvPr/>
            </p:nvSpPr>
            <p:spPr>
              <a:xfrm>
                <a:off x="3450843" y="2566205"/>
                <a:ext cx="73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37C27"/>
                    </a:solidFill>
                    <a:effectLst/>
                    <a:uLnTx/>
                    <a:uFillTx/>
                    <a:latin typeface="Roboto" panose="02000000000000000000" pitchFamily="2" charset="0"/>
                    <a:ea typeface="Roboto" panose="02000000000000000000" pitchFamily="2" charset="0"/>
                    <a:cs typeface="+mn-cs"/>
                  </a:rPr>
                  <a:t>02</a:t>
                </a:r>
              </a:p>
            </p:txBody>
          </p:sp>
        </p:grpSp>
        <p:sp>
          <p:nvSpPr>
            <p:cNvPr id="36" name="Rectangle: Rounded Corners 35">
              <a:extLst>
                <a:ext uri="{FF2B5EF4-FFF2-40B4-BE49-F238E27FC236}">
                  <a16:creationId xmlns:a16="http://schemas.microsoft.com/office/drawing/2014/main" id="{5640E38F-DF24-48A5-9377-924D5BFFE76D}"/>
                </a:ext>
              </a:extLst>
            </p:cNvPr>
            <p:cNvSpPr/>
            <p:nvPr/>
          </p:nvSpPr>
          <p:spPr>
            <a:xfrm>
              <a:off x="5286462" y="2260546"/>
              <a:ext cx="171962" cy="1019003"/>
            </a:xfrm>
            <a:prstGeom prst="roundRect">
              <a:avLst/>
            </a:prstGeom>
            <a:gradFill>
              <a:gsLst>
                <a:gs pos="0">
                  <a:srgbClr val="BC7522"/>
                </a:gs>
                <a:gs pos="100000">
                  <a:srgbClr val="FFD875"/>
                </a:gs>
              </a:gsLst>
              <a:lin ang="108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48" name="Group 47">
            <a:extLst>
              <a:ext uri="{FF2B5EF4-FFF2-40B4-BE49-F238E27FC236}">
                <a16:creationId xmlns:a16="http://schemas.microsoft.com/office/drawing/2014/main" id="{E1E9023A-9C6E-43F1-B948-93F848D8D4C6}"/>
              </a:ext>
            </a:extLst>
          </p:cNvPr>
          <p:cNvGrpSpPr/>
          <p:nvPr/>
        </p:nvGrpSpPr>
        <p:grpSpPr>
          <a:xfrm>
            <a:off x="3403600" y="4643167"/>
            <a:ext cx="1532313" cy="1195690"/>
            <a:chOff x="4152541" y="3578454"/>
            <a:chExt cx="1305883" cy="1019003"/>
          </a:xfrm>
        </p:grpSpPr>
        <p:grpSp>
          <p:nvGrpSpPr>
            <p:cNvPr id="25" name="Group 24">
              <a:extLst>
                <a:ext uri="{FF2B5EF4-FFF2-40B4-BE49-F238E27FC236}">
                  <a16:creationId xmlns:a16="http://schemas.microsoft.com/office/drawing/2014/main" id="{5D683D12-2C91-48B2-A47F-CC4D9298A7DF}"/>
                </a:ext>
              </a:extLst>
            </p:cNvPr>
            <p:cNvGrpSpPr/>
            <p:nvPr/>
          </p:nvGrpSpPr>
          <p:grpSpPr>
            <a:xfrm>
              <a:off x="4152541" y="3669335"/>
              <a:ext cx="1143147" cy="837240"/>
              <a:chOff x="3403241" y="3505365"/>
              <a:chExt cx="1143147" cy="837240"/>
            </a:xfrm>
          </p:grpSpPr>
          <p:sp>
            <p:nvSpPr>
              <p:cNvPr id="38" name="Freeform: Shape 37">
                <a:extLst>
                  <a:ext uri="{FF2B5EF4-FFF2-40B4-BE49-F238E27FC236}">
                    <a16:creationId xmlns:a16="http://schemas.microsoft.com/office/drawing/2014/main" id="{93EB3FE4-C995-464B-8CD4-1F7E32C3565E}"/>
                  </a:ext>
                </a:extLst>
              </p:cNvPr>
              <p:cNvSpPr/>
              <p:nvPr/>
            </p:nvSpPr>
            <p:spPr>
              <a:xfrm>
                <a:off x="3403241" y="3505365"/>
                <a:ext cx="1143147" cy="83724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CBCC29"/>
                  </a:gs>
                  <a:gs pos="100000">
                    <a:srgbClr val="C6FF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39" name="Oval 38">
                <a:extLst>
                  <a:ext uri="{FF2B5EF4-FFF2-40B4-BE49-F238E27FC236}">
                    <a16:creationId xmlns:a16="http://schemas.microsoft.com/office/drawing/2014/main" id="{4BDE0A4F-B24B-4DAD-979C-3D411502B126}"/>
                  </a:ext>
                </a:extLst>
              </p:cNvPr>
              <p:cNvSpPr/>
              <p:nvPr/>
            </p:nvSpPr>
            <p:spPr>
              <a:xfrm>
                <a:off x="3490329" y="3597471"/>
                <a:ext cx="653029" cy="6530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40" name="TextBox 39">
                <a:extLst>
                  <a:ext uri="{FF2B5EF4-FFF2-40B4-BE49-F238E27FC236}">
                    <a16:creationId xmlns:a16="http://schemas.microsoft.com/office/drawing/2014/main" id="{5BB8BF37-3C49-4CBF-B395-00ED041B221D}"/>
                  </a:ext>
                </a:extLst>
              </p:cNvPr>
              <p:cNvSpPr txBox="1"/>
              <p:nvPr/>
            </p:nvSpPr>
            <p:spPr>
              <a:xfrm>
                <a:off x="3450843" y="3662375"/>
                <a:ext cx="732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AAA22"/>
                    </a:solidFill>
                    <a:effectLst/>
                    <a:uLnTx/>
                    <a:uFillTx/>
                    <a:latin typeface="Roboto" panose="02000000000000000000" pitchFamily="2" charset="0"/>
                    <a:ea typeface="Roboto" panose="02000000000000000000" pitchFamily="2" charset="0"/>
                    <a:cs typeface="+mn-cs"/>
                  </a:rPr>
                  <a:t>03</a:t>
                </a:r>
              </a:p>
            </p:txBody>
          </p:sp>
        </p:grpSp>
        <p:sp>
          <p:nvSpPr>
            <p:cNvPr id="41" name="Rectangle: Rounded Corners 40">
              <a:extLst>
                <a:ext uri="{FF2B5EF4-FFF2-40B4-BE49-F238E27FC236}">
                  <a16:creationId xmlns:a16="http://schemas.microsoft.com/office/drawing/2014/main" id="{318BF6B7-AEC6-4D70-9E30-99013914AD5C}"/>
                </a:ext>
              </a:extLst>
            </p:cNvPr>
            <p:cNvSpPr/>
            <p:nvPr/>
          </p:nvSpPr>
          <p:spPr>
            <a:xfrm>
              <a:off x="5286462" y="3578454"/>
              <a:ext cx="171962" cy="1019003"/>
            </a:xfrm>
            <a:prstGeom prst="roundRect">
              <a:avLst/>
            </a:prstGeom>
            <a:gradFill>
              <a:gsLst>
                <a:gs pos="0">
                  <a:srgbClr val="D3D227"/>
                </a:gs>
                <a:gs pos="100000">
                  <a:srgbClr val="C5FF7B"/>
                </a:gs>
              </a:gsLst>
              <a:lin ang="10800000" scaled="1"/>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grpSp>
        <p:nvGrpSpPr>
          <p:cNvPr id="27" name="Group 26">
            <a:extLst>
              <a:ext uri="{FF2B5EF4-FFF2-40B4-BE49-F238E27FC236}">
                <a16:creationId xmlns:a16="http://schemas.microsoft.com/office/drawing/2014/main" id="{08E4AC49-C019-499A-90BE-1E68EA8B215A}"/>
              </a:ext>
            </a:extLst>
          </p:cNvPr>
          <p:cNvGrpSpPr/>
          <p:nvPr/>
        </p:nvGrpSpPr>
        <p:grpSpPr>
          <a:xfrm>
            <a:off x="3403600" y="976380"/>
            <a:ext cx="1532313" cy="1199971"/>
            <a:chOff x="4152541" y="938607"/>
            <a:chExt cx="1305883" cy="1022651"/>
          </a:xfrm>
        </p:grpSpPr>
        <p:grpSp>
          <p:nvGrpSpPr>
            <p:cNvPr id="54" name="Group 53">
              <a:extLst>
                <a:ext uri="{FF2B5EF4-FFF2-40B4-BE49-F238E27FC236}">
                  <a16:creationId xmlns:a16="http://schemas.microsoft.com/office/drawing/2014/main" id="{901367E4-B4D1-4E4B-A871-FAB383BC8007}"/>
                </a:ext>
              </a:extLst>
            </p:cNvPr>
            <p:cNvGrpSpPr/>
            <p:nvPr/>
          </p:nvGrpSpPr>
          <p:grpSpPr>
            <a:xfrm>
              <a:off x="4152541" y="1031312"/>
              <a:ext cx="1143147" cy="837240"/>
              <a:chOff x="1601792" y="2064383"/>
              <a:chExt cx="884190" cy="647580"/>
            </a:xfrm>
          </p:grpSpPr>
          <p:sp>
            <p:nvSpPr>
              <p:cNvPr id="55" name="Freeform: Shape 54">
                <a:extLst>
                  <a:ext uri="{FF2B5EF4-FFF2-40B4-BE49-F238E27FC236}">
                    <a16:creationId xmlns:a16="http://schemas.microsoft.com/office/drawing/2014/main" id="{82F38254-0FE4-45E5-BC1C-D99EA7AC88E8}"/>
                  </a:ext>
                </a:extLst>
              </p:cNvPr>
              <p:cNvSpPr/>
              <p:nvPr/>
            </p:nvSpPr>
            <p:spPr>
              <a:xfrm>
                <a:off x="1601792" y="2064383"/>
                <a:ext cx="884190" cy="647580"/>
              </a:xfrm>
              <a:custGeom>
                <a:avLst/>
                <a:gdLst>
                  <a:gd name="connsiteX0" fmla="*/ 323790 w 884190"/>
                  <a:gd name="connsiteY0" fmla="*/ 0 h 647580"/>
                  <a:gd name="connsiteX1" fmla="*/ 504824 w 884190"/>
                  <a:gd name="connsiteY1" fmla="*/ 55298 h 647580"/>
                  <a:gd name="connsiteX2" fmla="*/ 531329 w 884190"/>
                  <a:gd name="connsiteY2" fmla="*/ 77167 h 647580"/>
                  <a:gd name="connsiteX3" fmla="*/ 884190 w 884190"/>
                  <a:gd name="connsiteY3" fmla="*/ 77167 h 647580"/>
                  <a:gd name="connsiteX4" fmla="*/ 884190 w 884190"/>
                  <a:gd name="connsiteY4" fmla="*/ 570414 h 647580"/>
                  <a:gd name="connsiteX5" fmla="*/ 531328 w 884190"/>
                  <a:gd name="connsiteY5" fmla="*/ 570414 h 647580"/>
                  <a:gd name="connsiteX6" fmla="*/ 504824 w 884190"/>
                  <a:gd name="connsiteY6" fmla="*/ 592282 h 647580"/>
                  <a:gd name="connsiteX7" fmla="*/ 323790 w 884190"/>
                  <a:gd name="connsiteY7" fmla="*/ 647580 h 647580"/>
                  <a:gd name="connsiteX8" fmla="*/ 0 w 884190"/>
                  <a:gd name="connsiteY8" fmla="*/ 323790 h 647580"/>
                  <a:gd name="connsiteX9" fmla="*/ 323790 w 884190"/>
                  <a:gd name="connsiteY9" fmla="*/ 0 h 647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190" h="647580">
                    <a:moveTo>
                      <a:pt x="323790" y="0"/>
                    </a:moveTo>
                    <a:cubicBezTo>
                      <a:pt x="390849" y="0"/>
                      <a:pt x="453147" y="20386"/>
                      <a:pt x="504824" y="55298"/>
                    </a:cubicBezTo>
                    <a:lnTo>
                      <a:pt x="531329" y="77167"/>
                    </a:lnTo>
                    <a:lnTo>
                      <a:pt x="884190" y="77167"/>
                    </a:lnTo>
                    <a:lnTo>
                      <a:pt x="884190" y="570414"/>
                    </a:lnTo>
                    <a:lnTo>
                      <a:pt x="531328" y="570414"/>
                    </a:lnTo>
                    <a:lnTo>
                      <a:pt x="504824" y="592282"/>
                    </a:lnTo>
                    <a:cubicBezTo>
                      <a:pt x="453147" y="627194"/>
                      <a:pt x="390849" y="647580"/>
                      <a:pt x="323790" y="647580"/>
                    </a:cubicBezTo>
                    <a:cubicBezTo>
                      <a:pt x="144966" y="647580"/>
                      <a:pt x="0" y="502614"/>
                      <a:pt x="0" y="323790"/>
                    </a:cubicBezTo>
                    <a:cubicBezTo>
                      <a:pt x="0" y="144966"/>
                      <a:pt x="144966" y="0"/>
                      <a:pt x="323790" y="0"/>
                    </a:cubicBezTo>
                    <a:close/>
                  </a:path>
                </a:pathLst>
              </a:custGeom>
              <a:gradFill>
                <a:gsLst>
                  <a:gs pos="0">
                    <a:srgbClr val="CA262C"/>
                  </a:gs>
                  <a:gs pos="100000">
                    <a:srgbClr val="FF9678"/>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6" name="Oval 55">
                <a:extLst>
                  <a:ext uri="{FF2B5EF4-FFF2-40B4-BE49-F238E27FC236}">
                    <a16:creationId xmlns:a16="http://schemas.microsoft.com/office/drawing/2014/main" id="{AC18C841-852F-4848-ACF4-32D3C9CA0E38}"/>
                  </a:ext>
                </a:extLst>
              </p:cNvPr>
              <p:cNvSpPr/>
              <p:nvPr/>
            </p:nvSpPr>
            <p:spPr>
              <a:xfrm>
                <a:off x="1673033" y="2135625"/>
                <a:ext cx="505098" cy="5050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Roboto" panose="02000000000000000000" pitchFamily="2" charset="0"/>
                  <a:ea typeface="Roboto" panose="02000000000000000000" pitchFamily="2" charset="0"/>
                  <a:cs typeface="+mn-cs"/>
                </a:endParaRPr>
              </a:p>
            </p:txBody>
          </p:sp>
          <p:sp>
            <p:nvSpPr>
              <p:cNvPr id="57" name="TextBox 56">
                <a:extLst>
                  <a:ext uri="{FF2B5EF4-FFF2-40B4-BE49-F238E27FC236}">
                    <a16:creationId xmlns:a16="http://schemas.microsoft.com/office/drawing/2014/main" id="{12985AB3-7E3D-48DC-B0CD-51AE7958E712}"/>
                  </a:ext>
                </a:extLst>
              </p:cNvPr>
              <p:cNvSpPr txBox="1"/>
              <p:nvPr/>
            </p:nvSpPr>
            <p:spPr>
              <a:xfrm>
                <a:off x="1692525" y="2185826"/>
                <a:ext cx="462722" cy="40469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A4843"/>
                    </a:solidFill>
                    <a:effectLst/>
                    <a:uLnTx/>
                    <a:uFillTx/>
                    <a:latin typeface="Roboto" panose="02000000000000000000" pitchFamily="2" charset="0"/>
                    <a:ea typeface="Roboto" panose="02000000000000000000" pitchFamily="2" charset="0"/>
                    <a:cs typeface="+mn-cs"/>
                  </a:rPr>
                  <a:t>01</a:t>
                </a:r>
              </a:p>
            </p:txBody>
          </p:sp>
        </p:grpSp>
        <p:sp>
          <p:nvSpPr>
            <p:cNvPr id="53" name="Rectangle: Rounded Corners 52">
              <a:extLst>
                <a:ext uri="{FF2B5EF4-FFF2-40B4-BE49-F238E27FC236}">
                  <a16:creationId xmlns:a16="http://schemas.microsoft.com/office/drawing/2014/main" id="{9D32C434-542D-47B4-AEF5-C2485C6421A3}"/>
                </a:ext>
              </a:extLst>
            </p:cNvPr>
            <p:cNvSpPr/>
            <p:nvPr/>
          </p:nvSpPr>
          <p:spPr>
            <a:xfrm>
              <a:off x="5286463" y="938607"/>
              <a:ext cx="171961" cy="1022651"/>
            </a:xfrm>
            <a:prstGeom prst="roundRect">
              <a:avLst/>
            </a:prstGeom>
            <a:gradFill flip="none" rotWithShape="1">
              <a:gsLst>
                <a:gs pos="0">
                  <a:srgbClr val="CA262C"/>
                </a:gs>
                <a:gs pos="100000">
                  <a:srgbClr val="FF9678"/>
                </a:gs>
              </a:gsLst>
              <a:lin ang="108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sp>
        <p:nvSpPr>
          <p:cNvPr id="70" name="!!1">
            <a:extLst>
              <a:ext uri="{FF2B5EF4-FFF2-40B4-BE49-F238E27FC236}">
                <a16:creationId xmlns:a16="http://schemas.microsoft.com/office/drawing/2014/main" id="{ADAA05E8-4CD8-458C-A56A-2B7D016A21DE}"/>
              </a:ext>
            </a:extLst>
          </p:cNvPr>
          <p:cNvSpPr/>
          <p:nvPr/>
        </p:nvSpPr>
        <p:spPr>
          <a:xfrm>
            <a:off x="240669" y="2465715"/>
            <a:ext cx="3031281" cy="3266501"/>
          </a:xfrm>
          <a:prstGeom prst="roundRect">
            <a:avLst>
              <a:gd name="adj" fmla="val 7971"/>
            </a:avLst>
          </a:prstGeom>
          <a:solidFill>
            <a:schemeClr val="bg1"/>
          </a:solidFill>
          <a:ln>
            <a:noFill/>
          </a:ln>
          <a:effectLst>
            <a:innerShdw blurRad="114300">
              <a:srgbClr val="B04CB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Roboto"/>
              <a:ea typeface="+mn-ea"/>
              <a:cs typeface="+mn-cs"/>
            </a:endParaRPr>
          </a:p>
        </p:txBody>
      </p:sp>
      <p:sp>
        <p:nvSpPr>
          <p:cNvPr id="71" name="!!22">
            <a:extLst>
              <a:ext uri="{FF2B5EF4-FFF2-40B4-BE49-F238E27FC236}">
                <a16:creationId xmlns:a16="http://schemas.microsoft.com/office/drawing/2014/main" id="{273352EB-82B4-4361-85A0-606601654827}"/>
              </a:ext>
            </a:extLst>
          </p:cNvPr>
          <p:cNvSpPr txBox="1"/>
          <p:nvPr/>
        </p:nvSpPr>
        <p:spPr>
          <a:xfrm>
            <a:off x="359925" y="2544693"/>
            <a:ext cx="2761976" cy="3108543"/>
          </a:xfrm>
          <a:prstGeom prst="rect">
            <a:avLst/>
          </a:prstGeom>
          <a:noFill/>
        </p:spPr>
        <p:txBody>
          <a:bodyPr wrap="square" rtlCol="0">
            <a:spAutoFit/>
          </a:bodyPr>
          <a:lstStyle/>
          <a:p>
            <a:pPr algn="ctr"/>
            <a:r>
              <a:rPr lang="en-US" sz="2800" b="1" dirty="0">
                <a:solidFill>
                  <a:srgbClr val="00B050"/>
                </a:solidFill>
                <a:latin typeface="Times New Roman" panose="02020603050405020304" pitchFamily="18" charset="0"/>
                <a:cs typeface="Times New Roman" panose="02020603050405020304" pitchFamily="18" charset="0"/>
              </a:rPr>
              <a:t>CÁCH MẠNG TƯ SẢN ANH VÀ CHIẾN TRANH GIÀNH ĐỘC LẬP CỦA 13 TUỘC ĐỊA ANH Ở BẮC MĨ</a:t>
            </a:r>
          </a:p>
        </p:txBody>
      </p:sp>
      <p:pic>
        <p:nvPicPr>
          <p:cNvPr id="12" name="Picture 11">
            <a:extLst>
              <a:ext uri="{FF2B5EF4-FFF2-40B4-BE49-F238E27FC236}">
                <a16:creationId xmlns:a16="http://schemas.microsoft.com/office/drawing/2014/main" id="{960B36A1-FF42-BAE8-79E1-48D56614AA3B}"/>
              </a:ext>
            </a:extLst>
          </p:cNvPr>
          <p:cNvPicPr>
            <a:picLocks noChangeAspect="1"/>
          </p:cNvPicPr>
          <p:nvPr/>
        </p:nvPicPr>
        <p:blipFill>
          <a:blip r:embed="rId3"/>
          <a:stretch>
            <a:fillRect/>
          </a:stretch>
        </p:blipFill>
        <p:spPr>
          <a:xfrm>
            <a:off x="513148" y="93105"/>
            <a:ext cx="2495898" cy="2031983"/>
          </a:xfrm>
          <a:prstGeom prst="rect">
            <a:avLst/>
          </a:prstGeom>
        </p:spPr>
      </p:pic>
    </p:spTree>
    <p:extLst>
      <p:ext uri="{BB962C8B-B14F-4D97-AF65-F5344CB8AC3E}">
        <p14:creationId xmlns:p14="http://schemas.microsoft.com/office/powerpoint/2010/main" val="16431494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childTnLst>
                    </p:cTn>
                  </p:par>
                </p:childTnLst>
              </p:cTn>
              <p:nextCondLst>
                <p:cond evt="onClick" delay="0">
                  <p:tgtEl>
                    <p:spTgt spid="27"/>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left)">
                                      <p:cBhvr>
                                        <p:cTn id="13" dur="1000"/>
                                        <p:tgtEl>
                                          <p:spTgt spid="58"/>
                                        </p:tgtEl>
                                      </p:cBhvr>
                                    </p:animEffect>
                                  </p:childTnLst>
                                </p:cTn>
                              </p:par>
                            </p:childTnLst>
                          </p:cTn>
                        </p:par>
                      </p:childTnLst>
                    </p:cTn>
                  </p:par>
                </p:childTnLst>
              </p:cTn>
              <p:nextCondLst>
                <p:cond evt="onClick" delay="0">
                  <p:tgtEl>
                    <p:spTgt spid="47"/>
                  </p:tgtEl>
                </p:cond>
              </p:nextCondLst>
            </p:seq>
            <p:seq concurrent="1" nextAc="seek">
              <p:cTn id="14" restart="whenNotActive" fill="hold" evtFilter="cancelBubble" nodeType="interactiveSeq">
                <p:stCondLst>
                  <p:cond evt="onClick" delay="0">
                    <p:tgtEl>
                      <p:spTgt spid="48"/>
                    </p:tgtEl>
                  </p:cond>
                </p:stCondLst>
                <p:endSync evt="end" delay="0">
                  <p:rtn val="all"/>
                </p:endSync>
                <p:childTnLst>
                  <p:par>
                    <p:cTn id="15" fill="hold">
                      <p:stCondLst>
                        <p:cond delay="0"/>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1000"/>
                                        <p:tgtEl>
                                          <p:spTgt spid="61"/>
                                        </p:tgtEl>
                                      </p:cBhvr>
                                    </p:animEffect>
                                  </p:childTnLst>
                                </p:cTn>
                              </p:par>
                            </p:childTnLst>
                          </p:cTn>
                        </p:par>
                      </p:childTnLst>
                    </p:cTn>
                  </p:par>
                </p:childTnLst>
              </p:cTn>
              <p:nextCondLst>
                <p:cond evt="onClick" delay="0">
                  <p:tgtEl>
                    <p:spTgt spid="4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13">
            <a:extLst>
              <a:ext uri="{FF2B5EF4-FFF2-40B4-BE49-F238E27FC236}">
                <a16:creationId xmlns:a16="http://schemas.microsoft.com/office/drawing/2014/main" id="{D450FDE4-DEE0-4220-920B-DF08F067FA81}"/>
              </a:ext>
            </a:extLst>
          </p:cNvPr>
          <p:cNvSpPr/>
          <p:nvPr/>
        </p:nvSpPr>
        <p:spPr>
          <a:xfrm flipV="1">
            <a:off x="0" y="0"/>
            <a:ext cx="2705100" cy="1181106"/>
          </a:xfrm>
          <a:custGeom>
            <a:avLst/>
            <a:gdLst>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Lst>
            <a:ahLst/>
            <a:cxnLst>
              <a:cxn ang="0">
                <a:pos x="connsiteX0" y="connsiteY0"/>
              </a:cxn>
              <a:cxn ang="0">
                <a:pos x="connsiteX1" y="connsiteY1"/>
              </a:cxn>
              <a:cxn ang="0">
                <a:pos x="connsiteX2" y="connsiteY2"/>
              </a:cxn>
              <a:cxn ang="0">
                <a:pos x="connsiteX3" y="connsiteY3"/>
              </a:cxn>
            </a:cxnLst>
            <a:rect l="l" t="t" r="r" b="b"/>
            <a:pathLst>
              <a:path w="5065486" h="1915887">
                <a:moveTo>
                  <a:pt x="0" y="1915887"/>
                </a:moveTo>
                <a:cubicBezTo>
                  <a:pt x="844248" y="1277258"/>
                  <a:pt x="2282855" y="6169"/>
                  <a:pt x="2532743" y="0"/>
                </a:cubicBezTo>
                <a:cubicBezTo>
                  <a:pt x="2767391" y="13789"/>
                  <a:pt x="4221238" y="1277258"/>
                  <a:pt x="5065486" y="1915887"/>
                </a:cubicBezTo>
                <a:lnTo>
                  <a:pt x="0" y="1915887"/>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5DA1"/>
              </a:solidFill>
              <a:effectLst/>
              <a:uLnTx/>
              <a:uFillTx/>
              <a:latin typeface="Roboto"/>
              <a:ea typeface="+mn-ea"/>
              <a:cs typeface="+mn-cs"/>
            </a:endParaRPr>
          </a:p>
        </p:txBody>
      </p:sp>
      <p:sp>
        <p:nvSpPr>
          <p:cNvPr id="4" name="!!5">
            <a:extLst>
              <a:ext uri="{FF2B5EF4-FFF2-40B4-BE49-F238E27FC236}">
                <a16:creationId xmlns:a16="http://schemas.microsoft.com/office/drawing/2014/main" id="{96FBA49E-AD72-3ACC-4628-35EA098873AA}"/>
              </a:ext>
            </a:extLst>
          </p:cNvPr>
          <p:cNvSpPr/>
          <p:nvPr/>
        </p:nvSpPr>
        <p:spPr>
          <a:xfrm rot="2700000">
            <a:off x="2268439" y="3078363"/>
            <a:ext cx="2968028" cy="2968028"/>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 name="!!6">
            <a:extLst>
              <a:ext uri="{FF2B5EF4-FFF2-40B4-BE49-F238E27FC236}">
                <a16:creationId xmlns:a16="http://schemas.microsoft.com/office/drawing/2014/main" id="{4E1B6011-595B-1950-E01B-9DCC255E6970}"/>
              </a:ext>
            </a:extLst>
          </p:cNvPr>
          <p:cNvSpPr txBox="1"/>
          <p:nvPr/>
        </p:nvSpPr>
        <p:spPr>
          <a:xfrm>
            <a:off x="2128126" y="3836654"/>
            <a:ext cx="3187976"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B35DA1"/>
                </a:solidFill>
                <a:effectLst/>
                <a:uLnTx/>
                <a:uFillTx/>
                <a:latin typeface="Roboto" panose="02000000000000000000" pitchFamily="2" charset="0"/>
                <a:ea typeface="Roboto" panose="02000000000000000000" pitchFamily="2" charset="0"/>
                <a:cs typeface="+mn-cs"/>
              </a:rPr>
              <a:t>Cách</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mạng</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tư</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sản</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Anh</a:t>
            </a:r>
            <a:endPar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endParaRPr>
          </a:p>
        </p:txBody>
      </p:sp>
      <p:sp>
        <p:nvSpPr>
          <p:cNvPr id="28" name="Freeform: Shape 27">
            <a:extLst>
              <a:ext uri="{FF2B5EF4-FFF2-40B4-BE49-F238E27FC236}">
                <a16:creationId xmlns:a16="http://schemas.microsoft.com/office/drawing/2014/main" id="{14280341-E36F-9215-E6A7-5C04DBD1CC09}"/>
              </a:ext>
            </a:extLst>
          </p:cNvPr>
          <p:cNvSpPr/>
          <p:nvPr/>
        </p:nvSpPr>
        <p:spPr>
          <a:xfrm rot="2700000">
            <a:off x="2832417" y="4467892"/>
            <a:ext cx="1840072" cy="1840072"/>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9" name="Freeform: Shape 28">
            <a:extLst>
              <a:ext uri="{FF2B5EF4-FFF2-40B4-BE49-F238E27FC236}">
                <a16:creationId xmlns:a16="http://schemas.microsoft.com/office/drawing/2014/main" id="{63D91039-0BD2-8DE7-135E-23938F2498A6}"/>
              </a:ext>
            </a:extLst>
          </p:cNvPr>
          <p:cNvSpPr/>
          <p:nvPr/>
        </p:nvSpPr>
        <p:spPr>
          <a:xfrm rot="18900000" flipV="1">
            <a:off x="2866307" y="2801559"/>
            <a:ext cx="1772293" cy="1817194"/>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14" name="!!4">
            <a:extLst>
              <a:ext uri="{FF2B5EF4-FFF2-40B4-BE49-F238E27FC236}">
                <a16:creationId xmlns:a16="http://schemas.microsoft.com/office/drawing/2014/main" id="{40F71B04-7AA3-CD92-8C39-0EF43869B7BC}"/>
              </a:ext>
            </a:extLst>
          </p:cNvPr>
          <p:cNvGrpSpPr/>
          <p:nvPr/>
        </p:nvGrpSpPr>
        <p:grpSpPr>
          <a:xfrm>
            <a:off x="3399349" y="2781187"/>
            <a:ext cx="706208" cy="706208"/>
            <a:chOff x="1365649" y="3199383"/>
            <a:chExt cx="604784" cy="604784"/>
          </a:xfrm>
          <a:solidFill>
            <a:srgbClr val="B35DA1"/>
          </a:solidFill>
        </p:grpSpPr>
        <p:sp>
          <p:nvSpPr>
            <p:cNvPr id="15" name="Oval 14">
              <a:extLst>
                <a:ext uri="{FF2B5EF4-FFF2-40B4-BE49-F238E27FC236}">
                  <a16:creationId xmlns:a16="http://schemas.microsoft.com/office/drawing/2014/main" id="{5CED927D-0E95-009D-E36A-D3DDE9710A3C}"/>
                </a:ext>
              </a:extLst>
            </p:cNvPr>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16" name="TextBox 15">
              <a:extLst>
                <a:ext uri="{FF2B5EF4-FFF2-40B4-BE49-F238E27FC236}">
                  <a16:creationId xmlns:a16="http://schemas.microsoft.com/office/drawing/2014/main" id="{904E8C88-8BCB-66C8-2CD4-438CB686B0DC}"/>
                </a:ext>
              </a:extLst>
            </p:cNvPr>
            <p:cNvSpPr txBox="1"/>
            <p:nvPr/>
          </p:nvSpPr>
          <p:spPr>
            <a:xfrm>
              <a:off x="1488068" y="3271329"/>
              <a:ext cx="359944" cy="5007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B35DA1"/>
                  </a:solidFill>
                  <a:effectLst/>
                  <a:uLnTx/>
                  <a:uFillTx/>
                  <a:latin typeface="Roboto"/>
                  <a:ea typeface="+mn-ea"/>
                  <a:cs typeface="+mn-cs"/>
                </a:rPr>
                <a:t>1</a:t>
              </a:r>
              <a:endParaRPr kumimoji="0" lang="en-US" sz="3200" b="1" i="0" u="none" strike="noStrike" kern="1200" cap="none" spc="0" normalizeH="0" baseline="0" noProof="0" dirty="0">
                <a:ln>
                  <a:noFill/>
                </a:ln>
                <a:solidFill>
                  <a:srgbClr val="B35DA1"/>
                </a:solidFill>
                <a:effectLst/>
                <a:uLnTx/>
                <a:uFillTx/>
                <a:latin typeface="Roboto"/>
                <a:ea typeface="+mn-ea"/>
                <a:cs typeface="+mn-cs"/>
              </a:endParaRPr>
            </a:p>
          </p:txBody>
        </p:sp>
      </p:grpSp>
      <p:sp>
        <p:nvSpPr>
          <p:cNvPr id="30" name="!!5">
            <a:extLst>
              <a:ext uri="{FF2B5EF4-FFF2-40B4-BE49-F238E27FC236}">
                <a16:creationId xmlns:a16="http://schemas.microsoft.com/office/drawing/2014/main" id="{20584B60-D3A9-B8CE-E161-CB52B2F56FE5}"/>
              </a:ext>
            </a:extLst>
          </p:cNvPr>
          <p:cNvSpPr/>
          <p:nvPr/>
        </p:nvSpPr>
        <p:spPr>
          <a:xfrm rot="2700000">
            <a:off x="6973832" y="3055779"/>
            <a:ext cx="2968028" cy="2968028"/>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1" name="!!67">
            <a:extLst>
              <a:ext uri="{FF2B5EF4-FFF2-40B4-BE49-F238E27FC236}">
                <a16:creationId xmlns:a16="http://schemas.microsoft.com/office/drawing/2014/main" id="{EDEB035C-7778-CAB5-9873-E77941E40F53}"/>
              </a:ext>
            </a:extLst>
          </p:cNvPr>
          <p:cNvSpPr txBox="1"/>
          <p:nvPr/>
        </p:nvSpPr>
        <p:spPr>
          <a:xfrm>
            <a:off x="6723407" y="3675031"/>
            <a:ext cx="354299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B35DA1"/>
                </a:solidFill>
                <a:effectLst/>
                <a:uLnTx/>
                <a:uFillTx/>
                <a:latin typeface="Roboto" panose="02000000000000000000" pitchFamily="2" charset="0"/>
                <a:ea typeface="Roboto" panose="02000000000000000000" pitchFamily="2" charset="0"/>
                <a:cs typeface="+mn-cs"/>
              </a:rPr>
              <a:t>Chiến</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tranh</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dành</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độc</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lập</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của</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13 bang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thuộc</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địa</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Anh ở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Bắc</a:t>
            </a:r>
            <a:r>
              <a:rPr kumimoji="0" lang="en-US" sz="2800" b="1" i="0" u="none" strike="noStrike" kern="1200" cap="none" spc="0" normalizeH="0" noProof="0" dirty="0">
                <a:ln>
                  <a:noFill/>
                </a:ln>
                <a:solidFill>
                  <a:srgbClr val="B35DA1"/>
                </a:solidFill>
                <a:effectLst/>
                <a:uLnTx/>
                <a:uFillTx/>
                <a:latin typeface="Roboto" panose="02000000000000000000" pitchFamily="2" charset="0"/>
                <a:ea typeface="Roboto" panose="02000000000000000000" pitchFamily="2" charset="0"/>
                <a:cs typeface="+mn-cs"/>
              </a:rPr>
              <a:t> </a:t>
            </a:r>
            <a:r>
              <a:rPr kumimoji="0" lang="en-US" sz="2800" b="1" i="0" u="none" strike="noStrike" kern="1200" cap="none" spc="0" normalizeH="0" noProof="0" dirty="0" err="1">
                <a:ln>
                  <a:noFill/>
                </a:ln>
                <a:solidFill>
                  <a:srgbClr val="B35DA1"/>
                </a:solidFill>
                <a:effectLst/>
                <a:uLnTx/>
                <a:uFillTx/>
                <a:latin typeface="Roboto" panose="02000000000000000000" pitchFamily="2" charset="0"/>
                <a:ea typeface="Roboto" panose="02000000000000000000" pitchFamily="2" charset="0"/>
                <a:cs typeface="+mn-cs"/>
              </a:rPr>
              <a:t>Mỹ</a:t>
            </a:r>
            <a:endPar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endParaRPr>
          </a:p>
        </p:txBody>
      </p:sp>
      <p:sp>
        <p:nvSpPr>
          <p:cNvPr id="32" name="Freeform: Shape 31">
            <a:extLst>
              <a:ext uri="{FF2B5EF4-FFF2-40B4-BE49-F238E27FC236}">
                <a16:creationId xmlns:a16="http://schemas.microsoft.com/office/drawing/2014/main" id="{8B3E4616-0CA5-EA3D-1E44-C11601B09960}"/>
              </a:ext>
            </a:extLst>
          </p:cNvPr>
          <p:cNvSpPr/>
          <p:nvPr/>
        </p:nvSpPr>
        <p:spPr>
          <a:xfrm rot="2700000">
            <a:off x="7558754" y="4476094"/>
            <a:ext cx="1798185" cy="1786653"/>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4" name="Freeform: Shape 33">
            <a:extLst>
              <a:ext uri="{FF2B5EF4-FFF2-40B4-BE49-F238E27FC236}">
                <a16:creationId xmlns:a16="http://schemas.microsoft.com/office/drawing/2014/main" id="{3FC87A83-3CEE-A167-9480-AAD812537F07}"/>
              </a:ext>
            </a:extLst>
          </p:cNvPr>
          <p:cNvSpPr/>
          <p:nvPr/>
        </p:nvSpPr>
        <p:spPr>
          <a:xfrm rot="18900000" flipV="1">
            <a:off x="7571620" y="2798911"/>
            <a:ext cx="1772452" cy="1801344"/>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35" name="!!4">
            <a:extLst>
              <a:ext uri="{FF2B5EF4-FFF2-40B4-BE49-F238E27FC236}">
                <a16:creationId xmlns:a16="http://schemas.microsoft.com/office/drawing/2014/main" id="{25310A88-8EE3-63C2-67F5-E5241914858B}"/>
              </a:ext>
            </a:extLst>
          </p:cNvPr>
          <p:cNvGrpSpPr/>
          <p:nvPr/>
        </p:nvGrpSpPr>
        <p:grpSpPr>
          <a:xfrm>
            <a:off x="8104742" y="2781412"/>
            <a:ext cx="706208" cy="706208"/>
            <a:chOff x="1365649" y="3199383"/>
            <a:chExt cx="604784" cy="604784"/>
          </a:xfrm>
          <a:solidFill>
            <a:srgbClr val="B35DA1"/>
          </a:solidFill>
        </p:grpSpPr>
        <p:sp>
          <p:nvSpPr>
            <p:cNvPr id="36" name="Oval 35">
              <a:extLst>
                <a:ext uri="{FF2B5EF4-FFF2-40B4-BE49-F238E27FC236}">
                  <a16:creationId xmlns:a16="http://schemas.microsoft.com/office/drawing/2014/main" id="{4B05A483-FE26-7EE9-A81B-C51B54D01480}"/>
                </a:ext>
              </a:extLst>
            </p:cNvPr>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37" name="TextBox 36">
              <a:extLst>
                <a:ext uri="{FF2B5EF4-FFF2-40B4-BE49-F238E27FC236}">
                  <a16:creationId xmlns:a16="http://schemas.microsoft.com/office/drawing/2014/main" id="{A38F13C2-2ACD-865F-4E13-53D3D157810A}"/>
                </a:ext>
              </a:extLst>
            </p:cNvPr>
            <p:cNvSpPr txBox="1"/>
            <p:nvPr/>
          </p:nvSpPr>
          <p:spPr>
            <a:xfrm>
              <a:off x="1488065" y="3271329"/>
              <a:ext cx="359944" cy="5007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B35DA1"/>
                  </a:solidFill>
                  <a:effectLst/>
                  <a:uLnTx/>
                  <a:uFillTx/>
                  <a:latin typeface="Roboto"/>
                  <a:ea typeface="+mn-ea"/>
                  <a:cs typeface="+mn-cs"/>
                </a:rPr>
                <a:t>2</a:t>
              </a:r>
              <a:endParaRPr kumimoji="0" lang="en-US" sz="3200" b="1" i="0" u="none" strike="noStrike" kern="1200" cap="none" spc="0" normalizeH="0" baseline="0" noProof="0" dirty="0">
                <a:ln>
                  <a:noFill/>
                </a:ln>
                <a:solidFill>
                  <a:srgbClr val="B35DA1"/>
                </a:solidFill>
                <a:effectLst/>
                <a:uLnTx/>
                <a:uFillTx/>
                <a:latin typeface="Roboto"/>
                <a:ea typeface="+mn-ea"/>
                <a:cs typeface="+mn-cs"/>
              </a:endParaRPr>
            </a:p>
          </p:txBody>
        </p:sp>
      </p:grpSp>
      <p:sp>
        <p:nvSpPr>
          <p:cNvPr id="2" name="!!5">
            <a:extLst>
              <a:ext uri="{FF2B5EF4-FFF2-40B4-BE49-F238E27FC236}">
                <a16:creationId xmlns:a16="http://schemas.microsoft.com/office/drawing/2014/main" id="{AC18F16E-3E2E-76D7-BAAF-DE99AA885DF6}"/>
              </a:ext>
            </a:extLst>
          </p:cNvPr>
          <p:cNvSpPr/>
          <p:nvPr/>
        </p:nvSpPr>
        <p:spPr>
          <a:xfrm rot="2700000">
            <a:off x="4611986" y="825980"/>
            <a:ext cx="2968028" cy="2968028"/>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 name="!!6">
            <a:extLst>
              <a:ext uri="{FF2B5EF4-FFF2-40B4-BE49-F238E27FC236}">
                <a16:creationId xmlns:a16="http://schemas.microsoft.com/office/drawing/2014/main" id="{AC41D424-56CF-6E7A-317A-C41F820F0578}"/>
              </a:ext>
            </a:extLst>
          </p:cNvPr>
          <p:cNvSpPr txBox="1"/>
          <p:nvPr/>
        </p:nvSpPr>
        <p:spPr>
          <a:xfrm>
            <a:off x="4324505" y="1908253"/>
            <a:ext cx="354299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NỘI DUNG CHÍNH</a:t>
            </a:r>
          </a:p>
        </p:txBody>
      </p:sp>
      <p:sp>
        <p:nvSpPr>
          <p:cNvPr id="17" name="Freeform: Shape 16">
            <a:extLst>
              <a:ext uri="{FF2B5EF4-FFF2-40B4-BE49-F238E27FC236}">
                <a16:creationId xmlns:a16="http://schemas.microsoft.com/office/drawing/2014/main" id="{10BB5D12-26CA-59BA-435B-2EC2E21CFE00}"/>
              </a:ext>
            </a:extLst>
          </p:cNvPr>
          <p:cNvSpPr/>
          <p:nvPr/>
        </p:nvSpPr>
        <p:spPr>
          <a:xfrm rot="18900000" flipV="1">
            <a:off x="5306218" y="532477"/>
            <a:ext cx="1617664" cy="1669111"/>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00B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1" name="Isosceles Triangle 13">
            <a:extLst>
              <a:ext uri="{FF2B5EF4-FFF2-40B4-BE49-F238E27FC236}">
                <a16:creationId xmlns:a16="http://schemas.microsoft.com/office/drawing/2014/main" id="{97ADACF8-7D9B-1159-F0E3-3863C90ADF4D}"/>
              </a:ext>
            </a:extLst>
          </p:cNvPr>
          <p:cNvSpPr/>
          <p:nvPr/>
        </p:nvSpPr>
        <p:spPr>
          <a:xfrm>
            <a:off x="9486900" y="5676894"/>
            <a:ext cx="2705100" cy="1181106"/>
          </a:xfrm>
          <a:custGeom>
            <a:avLst/>
            <a:gdLst>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Lst>
            <a:ahLst/>
            <a:cxnLst>
              <a:cxn ang="0">
                <a:pos x="connsiteX0" y="connsiteY0"/>
              </a:cxn>
              <a:cxn ang="0">
                <a:pos x="connsiteX1" y="connsiteY1"/>
              </a:cxn>
              <a:cxn ang="0">
                <a:pos x="connsiteX2" y="connsiteY2"/>
              </a:cxn>
              <a:cxn ang="0">
                <a:pos x="connsiteX3" y="connsiteY3"/>
              </a:cxn>
            </a:cxnLst>
            <a:rect l="l" t="t" r="r" b="b"/>
            <a:pathLst>
              <a:path w="5065486" h="1915887">
                <a:moveTo>
                  <a:pt x="0" y="1915887"/>
                </a:moveTo>
                <a:cubicBezTo>
                  <a:pt x="844248" y="1277258"/>
                  <a:pt x="2282855" y="6169"/>
                  <a:pt x="2532743" y="0"/>
                </a:cubicBezTo>
                <a:cubicBezTo>
                  <a:pt x="2767391" y="13789"/>
                  <a:pt x="4221238" y="1277258"/>
                  <a:pt x="5065486" y="1915887"/>
                </a:cubicBezTo>
                <a:lnTo>
                  <a:pt x="0" y="1915887"/>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5DA1"/>
              </a:solidFill>
              <a:effectLst/>
              <a:uLnTx/>
              <a:uFillTx/>
              <a:latin typeface="Roboto"/>
              <a:ea typeface="+mn-ea"/>
              <a:cs typeface="+mn-cs"/>
            </a:endParaRPr>
          </a:p>
        </p:txBody>
      </p:sp>
    </p:spTree>
    <p:extLst>
      <p:ext uri="{BB962C8B-B14F-4D97-AF65-F5344CB8AC3E}">
        <p14:creationId xmlns:p14="http://schemas.microsoft.com/office/powerpoint/2010/main" val="3755638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2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667">
                                          <p:cBhvr additive="base">
                                            <p:cTn id="7" dur="1250" fill="hold"/>
                                            <p:tgtEl>
                                              <p:spTgt spid="4"/>
                                            </p:tgtEl>
                                            <p:attrNameLst>
                                              <p:attrName>ppt_x</p:attrName>
                                            </p:attrNameLst>
                                          </p:cBhvr>
                                          <p:tavLst>
                                            <p:tav tm="0">
                                              <p:val>
                                                <p:strVal val="0-#ppt_w/2"/>
                                              </p:val>
                                            </p:tav>
                                            <p:tav tm="100000">
                                              <p:val>
                                                <p:strVal val="#ppt_x"/>
                                              </p:val>
                                            </p:tav>
                                          </p:tavLst>
                                        </p:anim>
                                        <p:anim calcmode="lin" valueType="num" p14:bounceEnd="42667">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2667">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2667">
                                          <p:cBhvr additive="base">
                                            <p:cTn id="11" dur="1250" fill="hold"/>
                                            <p:tgtEl>
                                              <p:spTgt spid="6"/>
                                            </p:tgtEl>
                                            <p:attrNameLst>
                                              <p:attrName>ppt_x</p:attrName>
                                            </p:attrNameLst>
                                          </p:cBhvr>
                                          <p:tavLst>
                                            <p:tav tm="0">
                                              <p:val>
                                                <p:strVal val="0-#ppt_w/2"/>
                                              </p:val>
                                            </p:tav>
                                            <p:tav tm="100000">
                                              <p:val>
                                                <p:strVal val="#ppt_x"/>
                                              </p:val>
                                            </p:tav>
                                          </p:tavLst>
                                        </p:anim>
                                        <p:anim calcmode="lin" valueType="num" p14:bounceEnd="42667">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2667">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2667">
                                          <p:cBhvr additive="base">
                                            <p:cTn id="15" dur="1250" fill="hold"/>
                                            <p:tgtEl>
                                              <p:spTgt spid="14"/>
                                            </p:tgtEl>
                                            <p:attrNameLst>
                                              <p:attrName>ppt_x</p:attrName>
                                            </p:attrNameLst>
                                          </p:cBhvr>
                                          <p:tavLst>
                                            <p:tav tm="0">
                                              <p:val>
                                                <p:strVal val="0-#ppt_w/2"/>
                                              </p:val>
                                            </p:tav>
                                            <p:tav tm="100000">
                                              <p:val>
                                                <p:strVal val="#ppt_x"/>
                                              </p:val>
                                            </p:tav>
                                          </p:tavLst>
                                        </p:anim>
                                        <p:anim calcmode="lin" valueType="num" p14:bounceEnd="42667">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42667">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2667">
                                          <p:cBhvr additive="base">
                                            <p:cTn id="21" dur="1250" fill="hold"/>
                                            <p:tgtEl>
                                              <p:spTgt spid="30"/>
                                            </p:tgtEl>
                                            <p:attrNameLst>
                                              <p:attrName>ppt_x</p:attrName>
                                            </p:attrNameLst>
                                          </p:cBhvr>
                                          <p:tavLst>
                                            <p:tav tm="0">
                                              <p:val>
                                                <p:strVal val="1+#ppt_w/2"/>
                                              </p:val>
                                            </p:tav>
                                            <p:tav tm="100000">
                                              <p:val>
                                                <p:strVal val="#ppt_x"/>
                                              </p:val>
                                            </p:tav>
                                          </p:tavLst>
                                        </p:anim>
                                        <p:anim calcmode="lin" valueType="num" p14:bounceEnd="42667">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42667">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42667">
                                          <p:cBhvr additive="base">
                                            <p:cTn id="25" dur="1250" fill="hold"/>
                                            <p:tgtEl>
                                              <p:spTgt spid="31"/>
                                            </p:tgtEl>
                                            <p:attrNameLst>
                                              <p:attrName>ppt_x</p:attrName>
                                            </p:attrNameLst>
                                          </p:cBhvr>
                                          <p:tavLst>
                                            <p:tav tm="0">
                                              <p:val>
                                                <p:strVal val="1+#ppt_w/2"/>
                                              </p:val>
                                            </p:tav>
                                            <p:tav tm="100000">
                                              <p:val>
                                                <p:strVal val="#ppt_x"/>
                                              </p:val>
                                            </p:tav>
                                          </p:tavLst>
                                        </p:anim>
                                        <p:anim calcmode="lin" valueType="num" p14:bounceEnd="42667">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2667">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14:bounceEnd="42667">
                                          <p:cBhvr additive="base">
                                            <p:cTn id="29" dur="1250" fill="hold"/>
                                            <p:tgtEl>
                                              <p:spTgt spid="35"/>
                                            </p:tgtEl>
                                            <p:attrNameLst>
                                              <p:attrName>ppt_x</p:attrName>
                                            </p:attrNameLst>
                                          </p:cBhvr>
                                          <p:tavLst>
                                            <p:tav tm="0">
                                              <p:val>
                                                <p:strVal val="1+#ppt_w/2"/>
                                              </p:val>
                                            </p:tav>
                                            <p:tav tm="100000">
                                              <p:val>
                                                <p:strVal val="#ppt_x"/>
                                              </p:val>
                                            </p:tav>
                                          </p:tavLst>
                                        </p:anim>
                                        <p:anim calcmode="lin" valueType="num" p14:bounceEnd="42667">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0-#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250" fill="hold"/>
                                            <p:tgtEl>
                                              <p:spTgt spid="30"/>
                                            </p:tgtEl>
                                            <p:attrNameLst>
                                              <p:attrName>ppt_x</p:attrName>
                                            </p:attrNameLst>
                                          </p:cBhvr>
                                          <p:tavLst>
                                            <p:tav tm="0">
                                              <p:val>
                                                <p:strVal val="1+#ppt_w/2"/>
                                              </p:val>
                                            </p:tav>
                                            <p:tav tm="100000">
                                              <p:val>
                                                <p:strVal val="#ppt_x"/>
                                              </p:val>
                                            </p:tav>
                                          </p:tavLst>
                                        </p:anim>
                                        <p:anim calcmode="lin" valueType="num">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250" fill="hold"/>
                                            <p:tgtEl>
                                              <p:spTgt spid="31"/>
                                            </p:tgtEl>
                                            <p:attrNameLst>
                                              <p:attrName>ppt_x</p:attrName>
                                            </p:attrNameLst>
                                          </p:cBhvr>
                                          <p:tavLst>
                                            <p:tav tm="0">
                                              <p:val>
                                                <p:strVal val="1+#ppt_w/2"/>
                                              </p:val>
                                            </p:tav>
                                            <p:tav tm="100000">
                                              <p:val>
                                                <p:strVal val="#ppt_x"/>
                                              </p:val>
                                            </p:tav>
                                          </p:tavLst>
                                        </p:anim>
                                        <p:anim calcmode="lin" valueType="num">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1250" fill="hold"/>
                                            <p:tgtEl>
                                              <p:spTgt spid="35"/>
                                            </p:tgtEl>
                                            <p:attrNameLst>
                                              <p:attrName>ppt_x</p:attrName>
                                            </p:attrNameLst>
                                          </p:cBhvr>
                                          <p:tavLst>
                                            <p:tav tm="0">
                                              <p:val>
                                                <p:strVal val="1+#ppt_w/2"/>
                                              </p:val>
                                            </p:tav>
                                            <p:tav tm="100000">
                                              <p:val>
                                                <p:strVal val="#ppt_x"/>
                                              </p:val>
                                            </p:tav>
                                          </p:tavLst>
                                        </p:anim>
                                        <p:anim calcmode="lin" valueType="num">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81D1CA1-0BD2-08C6-AE74-CBDCB6188BCE}"/>
              </a:ext>
            </a:extLst>
          </p:cNvPr>
          <p:cNvPicPr>
            <a:picLocks noChangeAspect="1"/>
          </p:cNvPicPr>
          <p:nvPr/>
        </p:nvPicPr>
        <p:blipFill rotWithShape="1">
          <a:blip r:embed="rId2"/>
          <a:srcRect r="-2" b="18381"/>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2" name="Title 1">
            <a:extLst>
              <a:ext uri="{FF2B5EF4-FFF2-40B4-BE49-F238E27FC236}">
                <a16:creationId xmlns:a16="http://schemas.microsoft.com/office/drawing/2014/main" id="{E54DD85B-F680-2574-4B78-CEA2049B3FF0}"/>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b="1" kern="1200" dirty="0">
                <a:solidFill>
                  <a:schemeClr val="tx1">
                    <a:lumMod val="85000"/>
                    <a:lumOff val="15000"/>
                  </a:schemeClr>
                </a:solidFill>
                <a:latin typeface="Times New Roman" panose="02020603050405020304" pitchFamily="18" charset="0"/>
                <a:cs typeface="Times New Roman" panose="02020603050405020304" pitchFamily="18" charset="0"/>
              </a:rPr>
              <a:t>HOẠT ĐỘNG KHỞI ĐỘNG</a:t>
            </a:r>
          </a:p>
        </p:txBody>
      </p:sp>
      <p:pic>
        <p:nvPicPr>
          <p:cNvPr id="7" name="Picture 6">
            <a:extLst>
              <a:ext uri="{FF2B5EF4-FFF2-40B4-BE49-F238E27FC236}">
                <a16:creationId xmlns:a16="http://schemas.microsoft.com/office/drawing/2014/main" id="{94E4A8B4-2668-6925-1D4D-0B05CCDB61E7}"/>
              </a:ext>
            </a:extLst>
          </p:cNvPr>
          <p:cNvPicPr>
            <a:picLocks noChangeAspect="1"/>
          </p:cNvPicPr>
          <p:nvPr/>
        </p:nvPicPr>
        <p:blipFill rotWithShape="1">
          <a:blip r:embed="rId3"/>
          <a:srcRect t="1859"/>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37632341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a:extLst>
              <a:ext uri="{FF2B5EF4-FFF2-40B4-BE49-F238E27FC236}">
                <a16:creationId xmlns:a16="http://schemas.microsoft.com/office/drawing/2014/main" id="{96FBA49E-AD72-3ACC-4628-35EA098873AA}"/>
              </a:ext>
            </a:extLst>
          </p:cNvPr>
          <p:cNvSpPr/>
          <p:nvPr/>
        </p:nvSpPr>
        <p:spPr>
          <a:xfrm rot="2700000">
            <a:off x="1163885" y="2620842"/>
            <a:ext cx="3912872" cy="3811127"/>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6" name="!!6">
            <a:extLst>
              <a:ext uri="{FF2B5EF4-FFF2-40B4-BE49-F238E27FC236}">
                <a16:creationId xmlns:a16="http://schemas.microsoft.com/office/drawing/2014/main" id="{4E1B6011-595B-1950-E01B-9DCC255E6970}"/>
              </a:ext>
            </a:extLst>
          </p:cNvPr>
          <p:cNvSpPr txBox="1"/>
          <p:nvPr/>
        </p:nvSpPr>
        <p:spPr>
          <a:xfrm>
            <a:off x="2128126" y="3836654"/>
            <a:ext cx="3187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rPr>
              <a:t> </a:t>
            </a:r>
          </a:p>
        </p:txBody>
      </p:sp>
      <p:sp>
        <p:nvSpPr>
          <p:cNvPr id="28" name="Freeform: Shape 27">
            <a:extLst>
              <a:ext uri="{FF2B5EF4-FFF2-40B4-BE49-F238E27FC236}">
                <a16:creationId xmlns:a16="http://schemas.microsoft.com/office/drawing/2014/main" id="{14280341-E36F-9215-E6A7-5C04DBD1CC09}"/>
              </a:ext>
            </a:extLst>
          </p:cNvPr>
          <p:cNvSpPr/>
          <p:nvPr/>
        </p:nvSpPr>
        <p:spPr>
          <a:xfrm rot="2700000">
            <a:off x="1836165" y="4368922"/>
            <a:ext cx="2496415" cy="2307893"/>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29" name="Freeform: Shape 28">
            <a:extLst>
              <a:ext uri="{FF2B5EF4-FFF2-40B4-BE49-F238E27FC236}">
                <a16:creationId xmlns:a16="http://schemas.microsoft.com/office/drawing/2014/main" id="{63D91039-0BD2-8DE7-135E-23938F2498A6}"/>
              </a:ext>
            </a:extLst>
          </p:cNvPr>
          <p:cNvSpPr/>
          <p:nvPr/>
        </p:nvSpPr>
        <p:spPr>
          <a:xfrm rot="18900000" flipV="1">
            <a:off x="1941264" y="2283122"/>
            <a:ext cx="2418836" cy="2448456"/>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14" name="!!4">
            <a:extLst>
              <a:ext uri="{FF2B5EF4-FFF2-40B4-BE49-F238E27FC236}">
                <a16:creationId xmlns:a16="http://schemas.microsoft.com/office/drawing/2014/main" id="{40F71B04-7AA3-CD92-8C39-0EF43869B7BC}"/>
              </a:ext>
            </a:extLst>
          </p:cNvPr>
          <p:cNvGrpSpPr/>
          <p:nvPr/>
        </p:nvGrpSpPr>
        <p:grpSpPr>
          <a:xfrm>
            <a:off x="2807756" y="2322315"/>
            <a:ext cx="711675" cy="743628"/>
            <a:chOff x="1360967" y="3167337"/>
            <a:chExt cx="609466" cy="636830"/>
          </a:xfrm>
          <a:solidFill>
            <a:srgbClr val="B35DA1"/>
          </a:solidFill>
        </p:grpSpPr>
        <p:sp>
          <p:nvSpPr>
            <p:cNvPr id="15" name="Oval 14">
              <a:extLst>
                <a:ext uri="{FF2B5EF4-FFF2-40B4-BE49-F238E27FC236}">
                  <a16:creationId xmlns:a16="http://schemas.microsoft.com/office/drawing/2014/main" id="{5CED927D-0E95-009D-E36A-D3DDE9710A3C}"/>
                </a:ext>
              </a:extLst>
            </p:cNvPr>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16" name="TextBox 15">
              <a:extLst>
                <a:ext uri="{FF2B5EF4-FFF2-40B4-BE49-F238E27FC236}">
                  <a16:creationId xmlns:a16="http://schemas.microsoft.com/office/drawing/2014/main" id="{904E8C88-8BCB-66C8-2CD4-438CB686B0DC}"/>
                </a:ext>
              </a:extLst>
            </p:cNvPr>
            <p:cNvSpPr txBox="1"/>
            <p:nvPr/>
          </p:nvSpPr>
          <p:spPr>
            <a:xfrm>
              <a:off x="1360967" y="3167337"/>
              <a:ext cx="487045" cy="50079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35DA1"/>
                  </a:solidFill>
                  <a:effectLst/>
                  <a:uLnTx/>
                  <a:uFillTx/>
                  <a:latin typeface="Roboto"/>
                  <a:ea typeface="+mn-ea"/>
                  <a:cs typeface="+mn-cs"/>
                </a:rPr>
                <a:t>1</a:t>
              </a:r>
            </a:p>
          </p:txBody>
        </p:sp>
      </p:grpSp>
      <p:sp>
        <p:nvSpPr>
          <p:cNvPr id="30" name="!!5">
            <a:extLst>
              <a:ext uri="{FF2B5EF4-FFF2-40B4-BE49-F238E27FC236}">
                <a16:creationId xmlns:a16="http://schemas.microsoft.com/office/drawing/2014/main" id="{20584B60-D3A9-B8CE-E161-CB52B2F56FE5}"/>
              </a:ext>
            </a:extLst>
          </p:cNvPr>
          <p:cNvSpPr/>
          <p:nvPr/>
        </p:nvSpPr>
        <p:spPr>
          <a:xfrm rot="2700000">
            <a:off x="6832568" y="2602038"/>
            <a:ext cx="3852637" cy="4150985"/>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1" name="!!67">
            <a:extLst>
              <a:ext uri="{FF2B5EF4-FFF2-40B4-BE49-F238E27FC236}">
                <a16:creationId xmlns:a16="http://schemas.microsoft.com/office/drawing/2014/main" id="{EDEB035C-7778-CAB5-9873-E77941E40F53}"/>
              </a:ext>
            </a:extLst>
          </p:cNvPr>
          <p:cNvSpPr txBox="1"/>
          <p:nvPr/>
        </p:nvSpPr>
        <p:spPr>
          <a:xfrm>
            <a:off x="6686351" y="3836654"/>
            <a:ext cx="354299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35DA1"/>
                </a:solidFill>
                <a:effectLst/>
                <a:uLnTx/>
                <a:uFillTx/>
                <a:latin typeface="Roboto" panose="02000000000000000000" pitchFamily="2" charset="0"/>
                <a:ea typeface="Roboto" panose="02000000000000000000" pitchFamily="2" charset="0"/>
                <a:cs typeface="+mn-cs"/>
              </a:rPr>
              <a:t> </a:t>
            </a:r>
          </a:p>
        </p:txBody>
      </p:sp>
      <p:sp>
        <p:nvSpPr>
          <p:cNvPr id="32" name="Freeform: Shape 31">
            <a:extLst>
              <a:ext uri="{FF2B5EF4-FFF2-40B4-BE49-F238E27FC236}">
                <a16:creationId xmlns:a16="http://schemas.microsoft.com/office/drawing/2014/main" id="{8B3E4616-0CA5-EA3D-1E44-C11601B09960}"/>
              </a:ext>
            </a:extLst>
          </p:cNvPr>
          <p:cNvSpPr/>
          <p:nvPr/>
        </p:nvSpPr>
        <p:spPr>
          <a:xfrm rot="2700000">
            <a:off x="7342259" y="4260015"/>
            <a:ext cx="2638533" cy="2595585"/>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4" name="Freeform: Shape 33">
            <a:extLst>
              <a:ext uri="{FF2B5EF4-FFF2-40B4-BE49-F238E27FC236}">
                <a16:creationId xmlns:a16="http://schemas.microsoft.com/office/drawing/2014/main" id="{3FC87A83-3CEE-A167-9480-AAD812537F07}"/>
              </a:ext>
            </a:extLst>
          </p:cNvPr>
          <p:cNvSpPr/>
          <p:nvPr/>
        </p:nvSpPr>
        <p:spPr>
          <a:xfrm rot="18900000" flipV="1">
            <a:off x="7770892" y="2309269"/>
            <a:ext cx="2209473" cy="2311845"/>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92D050"/>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35" name="!!4">
            <a:extLst>
              <a:ext uri="{FF2B5EF4-FFF2-40B4-BE49-F238E27FC236}">
                <a16:creationId xmlns:a16="http://schemas.microsoft.com/office/drawing/2014/main" id="{25310A88-8EE3-63C2-67F5-E5241914858B}"/>
              </a:ext>
            </a:extLst>
          </p:cNvPr>
          <p:cNvGrpSpPr/>
          <p:nvPr/>
        </p:nvGrpSpPr>
        <p:grpSpPr>
          <a:xfrm>
            <a:off x="8470103" y="2305998"/>
            <a:ext cx="706208" cy="706208"/>
            <a:chOff x="1365649" y="3199383"/>
            <a:chExt cx="604784" cy="604784"/>
          </a:xfrm>
          <a:solidFill>
            <a:srgbClr val="B35DA1"/>
          </a:solidFill>
        </p:grpSpPr>
        <p:sp>
          <p:nvSpPr>
            <p:cNvPr id="36" name="Oval 35">
              <a:extLst>
                <a:ext uri="{FF2B5EF4-FFF2-40B4-BE49-F238E27FC236}">
                  <a16:creationId xmlns:a16="http://schemas.microsoft.com/office/drawing/2014/main" id="{4B05A483-FE26-7EE9-A81B-C51B54D01480}"/>
                </a:ext>
              </a:extLst>
            </p:cNvPr>
            <p:cNvSpPr/>
            <p:nvPr/>
          </p:nvSpPr>
          <p:spPr>
            <a:xfrm>
              <a:off x="1365649" y="3199383"/>
              <a:ext cx="604784" cy="604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Roboto"/>
                <a:ea typeface="+mn-ea"/>
                <a:cs typeface="+mn-cs"/>
              </a:endParaRPr>
            </a:p>
          </p:txBody>
        </p:sp>
        <p:sp>
          <p:nvSpPr>
            <p:cNvPr id="37" name="TextBox 36">
              <a:extLst>
                <a:ext uri="{FF2B5EF4-FFF2-40B4-BE49-F238E27FC236}">
                  <a16:creationId xmlns:a16="http://schemas.microsoft.com/office/drawing/2014/main" id="{A38F13C2-2ACD-865F-4E13-53D3D157810A}"/>
                </a:ext>
              </a:extLst>
            </p:cNvPr>
            <p:cNvSpPr txBox="1"/>
            <p:nvPr/>
          </p:nvSpPr>
          <p:spPr>
            <a:xfrm>
              <a:off x="1488065" y="3271329"/>
              <a:ext cx="359944" cy="5007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B35DA1"/>
                  </a:solidFill>
                  <a:effectLst/>
                  <a:uLnTx/>
                  <a:uFillTx/>
                  <a:latin typeface="Roboto"/>
                  <a:ea typeface="+mn-ea"/>
                  <a:cs typeface="+mn-cs"/>
                </a:rPr>
                <a:t>2</a:t>
              </a:r>
            </a:p>
          </p:txBody>
        </p:sp>
      </p:grpSp>
      <p:sp>
        <p:nvSpPr>
          <p:cNvPr id="2" name="!!5">
            <a:extLst>
              <a:ext uri="{FF2B5EF4-FFF2-40B4-BE49-F238E27FC236}">
                <a16:creationId xmlns:a16="http://schemas.microsoft.com/office/drawing/2014/main" id="{AC18F16E-3E2E-76D7-BAAF-DE99AA885DF6}"/>
              </a:ext>
            </a:extLst>
          </p:cNvPr>
          <p:cNvSpPr/>
          <p:nvPr/>
        </p:nvSpPr>
        <p:spPr>
          <a:xfrm rot="2700000">
            <a:off x="4611986" y="825980"/>
            <a:ext cx="2968028" cy="2968028"/>
          </a:xfrm>
          <a:prstGeom prst="roundRect">
            <a:avLst>
              <a:gd name="adj" fmla="val 7697"/>
            </a:avLst>
          </a:prstGeom>
          <a:solidFill>
            <a:schemeClr val="bg1"/>
          </a:solidFill>
          <a:ln>
            <a:no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3" name="!!6">
            <a:extLst>
              <a:ext uri="{FF2B5EF4-FFF2-40B4-BE49-F238E27FC236}">
                <a16:creationId xmlns:a16="http://schemas.microsoft.com/office/drawing/2014/main" id="{AC41D424-56CF-6E7A-317A-C41F820F0578}"/>
              </a:ext>
            </a:extLst>
          </p:cNvPr>
          <p:cNvSpPr txBox="1"/>
          <p:nvPr/>
        </p:nvSpPr>
        <p:spPr>
          <a:xfrm>
            <a:off x="4324505" y="1400409"/>
            <a:ext cx="354299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Em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biết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gì</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về</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nhân</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vật</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Ô –li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vơ</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Crôm</a:t>
            </a:r>
            <a:r>
              <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36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oen</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7" name="Freeform: Shape 16">
            <a:extLst>
              <a:ext uri="{FF2B5EF4-FFF2-40B4-BE49-F238E27FC236}">
                <a16:creationId xmlns:a16="http://schemas.microsoft.com/office/drawing/2014/main" id="{10BB5D12-26CA-59BA-435B-2EC2E21CFE00}"/>
              </a:ext>
            </a:extLst>
          </p:cNvPr>
          <p:cNvSpPr/>
          <p:nvPr/>
        </p:nvSpPr>
        <p:spPr>
          <a:xfrm rot="18900000" flipV="1">
            <a:off x="5306218" y="532477"/>
            <a:ext cx="1617664" cy="1669111"/>
          </a:xfrm>
          <a:custGeom>
            <a:avLst/>
            <a:gdLst>
              <a:gd name="connsiteX0" fmla="*/ 0 w 1928279"/>
              <a:gd name="connsiteY0" fmla="*/ 1928279 h 1928279"/>
              <a:gd name="connsiteX1" fmla="*/ 1928279 w 1928279"/>
              <a:gd name="connsiteY1" fmla="*/ 0 h 1928279"/>
              <a:gd name="connsiteX2" fmla="*/ 1928279 w 1928279"/>
              <a:gd name="connsiteY2" fmla="*/ 1688879 h 1928279"/>
              <a:gd name="connsiteX3" fmla="*/ 1688879 w 1928279"/>
              <a:gd name="connsiteY3" fmla="*/ 1928279 h 1928279"/>
            </a:gdLst>
            <a:ahLst/>
            <a:cxnLst>
              <a:cxn ang="0">
                <a:pos x="connsiteX0" y="connsiteY0"/>
              </a:cxn>
              <a:cxn ang="0">
                <a:pos x="connsiteX1" y="connsiteY1"/>
              </a:cxn>
              <a:cxn ang="0">
                <a:pos x="connsiteX2" y="connsiteY2"/>
              </a:cxn>
              <a:cxn ang="0">
                <a:pos x="connsiteX3" y="connsiteY3"/>
              </a:cxn>
            </a:cxnLst>
            <a:rect l="l" t="t" r="r" b="b"/>
            <a:pathLst>
              <a:path w="1928279" h="1928279">
                <a:moveTo>
                  <a:pt x="0" y="1928279"/>
                </a:moveTo>
                <a:lnTo>
                  <a:pt x="1928279" y="0"/>
                </a:lnTo>
                <a:lnTo>
                  <a:pt x="1928279" y="1688879"/>
                </a:lnTo>
                <a:cubicBezTo>
                  <a:pt x="1928279" y="1821096"/>
                  <a:pt x="1821096" y="1928279"/>
                  <a:pt x="1688879" y="1928279"/>
                </a:cubicBezTo>
                <a:close/>
              </a:path>
            </a:pathLst>
          </a:custGeom>
          <a:solidFill>
            <a:srgbClr val="00B050"/>
          </a:solidFill>
          <a:ln>
            <a:solidFill>
              <a:srgbClr val="FF0000"/>
            </a:solidFill>
          </a:ln>
          <a:effectLst>
            <a:outerShdw blurRad="266700" sx="102000" sy="102000" algn="ctr"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pic>
        <p:nvPicPr>
          <p:cNvPr id="5" name="Picture 4">
            <a:extLst>
              <a:ext uri="{FF2B5EF4-FFF2-40B4-BE49-F238E27FC236}">
                <a16:creationId xmlns:a16="http://schemas.microsoft.com/office/drawing/2014/main" id="{E6302208-4D26-24C8-92A0-DF9E4C16DB93}"/>
              </a:ext>
            </a:extLst>
          </p:cNvPr>
          <p:cNvPicPr>
            <a:picLocks noChangeAspect="1"/>
          </p:cNvPicPr>
          <p:nvPr/>
        </p:nvPicPr>
        <p:blipFill>
          <a:blip r:embed="rId3"/>
          <a:stretch>
            <a:fillRect/>
          </a:stretch>
        </p:blipFill>
        <p:spPr>
          <a:xfrm>
            <a:off x="7283305" y="3402907"/>
            <a:ext cx="3029625" cy="2053331"/>
          </a:xfrm>
          <a:prstGeom prst="rect">
            <a:avLst/>
          </a:prstGeom>
        </p:spPr>
      </p:pic>
      <p:pic>
        <p:nvPicPr>
          <p:cNvPr id="8" name="Picture 7">
            <a:extLst>
              <a:ext uri="{FF2B5EF4-FFF2-40B4-BE49-F238E27FC236}">
                <a16:creationId xmlns:a16="http://schemas.microsoft.com/office/drawing/2014/main" id="{23FB97B0-75EB-A236-1D50-839F8A587812}"/>
              </a:ext>
            </a:extLst>
          </p:cNvPr>
          <p:cNvPicPr>
            <a:picLocks noChangeAspect="1"/>
          </p:cNvPicPr>
          <p:nvPr/>
        </p:nvPicPr>
        <p:blipFill>
          <a:blip r:embed="rId4"/>
          <a:stretch>
            <a:fillRect/>
          </a:stretch>
        </p:blipFill>
        <p:spPr>
          <a:xfrm>
            <a:off x="1457049" y="3402174"/>
            <a:ext cx="3270138" cy="2301290"/>
          </a:xfrm>
          <a:prstGeom prst="rect">
            <a:avLst/>
          </a:prstGeom>
        </p:spPr>
      </p:pic>
    </p:spTree>
    <p:extLst>
      <p:ext uri="{BB962C8B-B14F-4D97-AF65-F5344CB8AC3E}">
        <p14:creationId xmlns:p14="http://schemas.microsoft.com/office/powerpoint/2010/main" val="18143022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42667">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2667">
                                          <p:cBhvr additive="base">
                                            <p:cTn id="7" dur="1250" fill="hold"/>
                                            <p:tgtEl>
                                              <p:spTgt spid="4"/>
                                            </p:tgtEl>
                                            <p:attrNameLst>
                                              <p:attrName>ppt_x</p:attrName>
                                            </p:attrNameLst>
                                          </p:cBhvr>
                                          <p:tavLst>
                                            <p:tav tm="0">
                                              <p:val>
                                                <p:strVal val="0-#ppt_w/2"/>
                                              </p:val>
                                            </p:tav>
                                            <p:tav tm="100000">
                                              <p:val>
                                                <p:strVal val="#ppt_x"/>
                                              </p:val>
                                            </p:tav>
                                          </p:tavLst>
                                        </p:anim>
                                        <p:anim calcmode="lin" valueType="num" p14:bounceEnd="42667">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42667">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42667">
                                          <p:cBhvr additive="base">
                                            <p:cTn id="11" dur="1250" fill="hold"/>
                                            <p:tgtEl>
                                              <p:spTgt spid="6"/>
                                            </p:tgtEl>
                                            <p:attrNameLst>
                                              <p:attrName>ppt_x</p:attrName>
                                            </p:attrNameLst>
                                          </p:cBhvr>
                                          <p:tavLst>
                                            <p:tav tm="0">
                                              <p:val>
                                                <p:strVal val="0-#ppt_w/2"/>
                                              </p:val>
                                            </p:tav>
                                            <p:tav tm="100000">
                                              <p:val>
                                                <p:strVal val="#ppt_x"/>
                                              </p:val>
                                            </p:tav>
                                          </p:tavLst>
                                        </p:anim>
                                        <p:anim calcmode="lin" valueType="num" p14:bounceEnd="42667">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2667">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42667">
                                          <p:cBhvr additive="base">
                                            <p:cTn id="15" dur="1250" fill="hold"/>
                                            <p:tgtEl>
                                              <p:spTgt spid="14"/>
                                            </p:tgtEl>
                                            <p:attrNameLst>
                                              <p:attrName>ppt_x</p:attrName>
                                            </p:attrNameLst>
                                          </p:cBhvr>
                                          <p:tavLst>
                                            <p:tav tm="0">
                                              <p:val>
                                                <p:strVal val="0-#ppt_w/2"/>
                                              </p:val>
                                            </p:tav>
                                            <p:tav tm="100000">
                                              <p:val>
                                                <p:strVal val="#ppt_x"/>
                                              </p:val>
                                            </p:tav>
                                          </p:tavLst>
                                        </p:anim>
                                        <p:anim calcmode="lin" valueType="num" p14:bounceEnd="42667">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14:presetBounceEnd="42667">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14:bounceEnd="42667">
                                          <p:cBhvr additive="base">
                                            <p:cTn id="21" dur="1250" fill="hold"/>
                                            <p:tgtEl>
                                              <p:spTgt spid="30"/>
                                            </p:tgtEl>
                                            <p:attrNameLst>
                                              <p:attrName>ppt_x</p:attrName>
                                            </p:attrNameLst>
                                          </p:cBhvr>
                                          <p:tavLst>
                                            <p:tav tm="0">
                                              <p:val>
                                                <p:strVal val="1+#ppt_w/2"/>
                                              </p:val>
                                            </p:tav>
                                            <p:tav tm="100000">
                                              <p:val>
                                                <p:strVal val="#ppt_x"/>
                                              </p:val>
                                            </p:tav>
                                          </p:tavLst>
                                        </p:anim>
                                        <p:anim calcmode="lin" valueType="num" p14:bounceEnd="42667">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42667">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14:bounceEnd="42667">
                                          <p:cBhvr additive="base">
                                            <p:cTn id="25" dur="1250" fill="hold"/>
                                            <p:tgtEl>
                                              <p:spTgt spid="31"/>
                                            </p:tgtEl>
                                            <p:attrNameLst>
                                              <p:attrName>ppt_x</p:attrName>
                                            </p:attrNameLst>
                                          </p:cBhvr>
                                          <p:tavLst>
                                            <p:tav tm="0">
                                              <p:val>
                                                <p:strVal val="1+#ppt_w/2"/>
                                              </p:val>
                                            </p:tav>
                                            <p:tav tm="100000">
                                              <p:val>
                                                <p:strVal val="#ppt_x"/>
                                              </p:val>
                                            </p:tav>
                                          </p:tavLst>
                                        </p:anim>
                                        <p:anim calcmode="lin" valueType="num" p14:bounceEnd="42667">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42667">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14:bounceEnd="42667">
                                          <p:cBhvr additive="base">
                                            <p:cTn id="29" dur="1250" fill="hold"/>
                                            <p:tgtEl>
                                              <p:spTgt spid="35"/>
                                            </p:tgtEl>
                                            <p:attrNameLst>
                                              <p:attrName>ppt_x</p:attrName>
                                            </p:attrNameLst>
                                          </p:cBhvr>
                                          <p:tavLst>
                                            <p:tav tm="0">
                                              <p:val>
                                                <p:strVal val="1+#ppt_w/2"/>
                                              </p:val>
                                            </p:tav>
                                            <p:tav tm="100000">
                                              <p:val>
                                                <p:strVal val="#ppt_x"/>
                                              </p:val>
                                            </p:tav>
                                          </p:tavLst>
                                        </p:anim>
                                        <p:anim calcmode="lin" valueType="num" p14:bounceEnd="42667">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250" fill="hold"/>
                                            <p:tgtEl>
                                              <p:spTgt spid="4"/>
                                            </p:tgtEl>
                                            <p:attrNameLst>
                                              <p:attrName>ppt_x</p:attrName>
                                            </p:attrNameLst>
                                          </p:cBhvr>
                                          <p:tavLst>
                                            <p:tav tm="0">
                                              <p:val>
                                                <p:strVal val="0-#ppt_w/2"/>
                                              </p:val>
                                            </p:tav>
                                            <p:tav tm="100000">
                                              <p:val>
                                                <p:strVal val="#ppt_x"/>
                                              </p:val>
                                            </p:tav>
                                          </p:tavLst>
                                        </p:anim>
                                        <p:anim calcmode="lin" valueType="num">
                                          <p:cBhvr additive="base">
                                            <p:cTn id="8" dur="125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250" fill="hold"/>
                                            <p:tgtEl>
                                              <p:spTgt spid="6"/>
                                            </p:tgtEl>
                                            <p:attrNameLst>
                                              <p:attrName>ppt_x</p:attrName>
                                            </p:attrNameLst>
                                          </p:cBhvr>
                                          <p:tavLst>
                                            <p:tav tm="0">
                                              <p:val>
                                                <p:strVal val="0-#ppt_w/2"/>
                                              </p:val>
                                            </p:tav>
                                            <p:tav tm="100000">
                                              <p:val>
                                                <p:strVal val="#ppt_x"/>
                                              </p:val>
                                            </p:tav>
                                          </p:tavLst>
                                        </p:anim>
                                        <p:anim calcmode="lin" valueType="num">
                                          <p:cBhvr additive="base">
                                            <p:cTn id="12" dur="125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0-#ppt_w/2"/>
                                              </p:val>
                                            </p:tav>
                                            <p:tav tm="100000">
                                              <p:val>
                                                <p:strVal val="#ppt_x"/>
                                              </p:val>
                                            </p:tav>
                                          </p:tavLst>
                                        </p:anim>
                                        <p:anim calcmode="lin" valueType="num">
                                          <p:cBhvr additive="base">
                                            <p:cTn id="16"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additive="base">
                                            <p:cTn id="21" dur="1250" fill="hold"/>
                                            <p:tgtEl>
                                              <p:spTgt spid="30"/>
                                            </p:tgtEl>
                                            <p:attrNameLst>
                                              <p:attrName>ppt_x</p:attrName>
                                            </p:attrNameLst>
                                          </p:cBhvr>
                                          <p:tavLst>
                                            <p:tav tm="0">
                                              <p:val>
                                                <p:strVal val="1+#ppt_w/2"/>
                                              </p:val>
                                            </p:tav>
                                            <p:tav tm="100000">
                                              <p:val>
                                                <p:strVal val="#ppt_x"/>
                                              </p:val>
                                            </p:tav>
                                          </p:tavLst>
                                        </p:anim>
                                        <p:anim calcmode="lin" valueType="num">
                                          <p:cBhvr additive="base">
                                            <p:cTn id="22" dur="1250" fill="hold"/>
                                            <p:tgtEl>
                                              <p:spTgt spid="30"/>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1250" fill="hold"/>
                                            <p:tgtEl>
                                              <p:spTgt spid="31"/>
                                            </p:tgtEl>
                                            <p:attrNameLst>
                                              <p:attrName>ppt_x</p:attrName>
                                            </p:attrNameLst>
                                          </p:cBhvr>
                                          <p:tavLst>
                                            <p:tav tm="0">
                                              <p:val>
                                                <p:strVal val="1+#ppt_w/2"/>
                                              </p:val>
                                            </p:tav>
                                            <p:tav tm="100000">
                                              <p:val>
                                                <p:strVal val="#ppt_x"/>
                                              </p:val>
                                            </p:tav>
                                          </p:tavLst>
                                        </p:anim>
                                        <p:anim calcmode="lin" valueType="num">
                                          <p:cBhvr additive="base">
                                            <p:cTn id="26" dur="125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1250" fill="hold"/>
                                            <p:tgtEl>
                                              <p:spTgt spid="35"/>
                                            </p:tgtEl>
                                            <p:attrNameLst>
                                              <p:attrName>ppt_x</p:attrName>
                                            </p:attrNameLst>
                                          </p:cBhvr>
                                          <p:tavLst>
                                            <p:tav tm="0">
                                              <p:val>
                                                <p:strVal val="1+#ppt_w/2"/>
                                              </p:val>
                                            </p:tav>
                                            <p:tav tm="100000">
                                              <p:val>
                                                <p:strVal val="#ppt_x"/>
                                              </p:val>
                                            </p:tav>
                                          </p:tavLst>
                                        </p:anim>
                                        <p:anim calcmode="lin" valueType="num">
                                          <p:cBhvr additive="base">
                                            <p:cTn id="30" dur="1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0" grpId="0" animBg="1"/>
          <p:bldP spid="31"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E5046CA-A353-46DC-8FAE-3D5567DBE0EC}"/>
              </a:ext>
            </a:extLst>
          </p:cNvPr>
          <p:cNvSpPr/>
          <p:nvPr/>
        </p:nvSpPr>
        <p:spPr>
          <a:xfrm>
            <a:off x="1229483" y="670560"/>
            <a:ext cx="8563235" cy="5486400"/>
          </a:xfrm>
          <a:prstGeom prst="rect">
            <a:avLst/>
          </a:prstGeom>
          <a:solidFill>
            <a:schemeClr val="bg1"/>
          </a:solidFill>
          <a:ln>
            <a:noFill/>
          </a:ln>
          <a:effectLst>
            <a:outerShdw blurRad="1270000" dist="38100" dir="2700000" sx="101000" sy="101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boto"/>
              <a:ea typeface="+mn-ea"/>
              <a:cs typeface="+mn-cs"/>
            </a:endParaRPr>
          </a:p>
        </p:txBody>
      </p:sp>
      <p:sp>
        <p:nvSpPr>
          <p:cNvPr id="14" name="Isosceles Triangle 13">
            <a:extLst>
              <a:ext uri="{FF2B5EF4-FFF2-40B4-BE49-F238E27FC236}">
                <a16:creationId xmlns:a16="http://schemas.microsoft.com/office/drawing/2014/main" id="{62A5024D-40B8-4115-A8F3-C7CE168A7B30}"/>
              </a:ext>
            </a:extLst>
          </p:cNvPr>
          <p:cNvSpPr/>
          <p:nvPr/>
        </p:nvSpPr>
        <p:spPr>
          <a:xfrm flipV="1">
            <a:off x="0" y="-5"/>
            <a:ext cx="3216166" cy="1447803"/>
          </a:xfrm>
          <a:custGeom>
            <a:avLst/>
            <a:gdLst>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8 h 1915888"/>
              <a:gd name="connsiteX1" fmla="*/ 2532743 w 5065486"/>
              <a:gd name="connsiteY1" fmla="*/ 1 h 1915888"/>
              <a:gd name="connsiteX2" fmla="*/ 5065486 w 5065486"/>
              <a:gd name="connsiteY2" fmla="*/ 1915888 h 1915888"/>
              <a:gd name="connsiteX3" fmla="*/ 0 w 5065486"/>
              <a:gd name="connsiteY3" fmla="*/ 1915888 h 1915888"/>
              <a:gd name="connsiteX0" fmla="*/ 0 w 5065486"/>
              <a:gd name="connsiteY0" fmla="*/ 1915887 h 1915887"/>
              <a:gd name="connsiteX1" fmla="*/ 2532743 w 5065486"/>
              <a:gd name="connsiteY1" fmla="*/ 0 h 1915887"/>
              <a:gd name="connsiteX2" fmla="*/ 5065486 w 5065486"/>
              <a:gd name="connsiteY2" fmla="*/ 1915887 h 1915887"/>
              <a:gd name="connsiteX3" fmla="*/ 0 w 5065486"/>
              <a:gd name="connsiteY3" fmla="*/ 1915887 h 1915887"/>
            </a:gdLst>
            <a:ahLst/>
            <a:cxnLst>
              <a:cxn ang="0">
                <a:pos x="connsiteX0" y="connsiteY0"/>
              </a:cxn>
              <a:cxn ang="0">
                <a:pos x="connsiteX1" y="connsiteY1"/>
              </a:cxn>
              <a:cxn ang="0">
                <a:pos x="connsiteX2" y="connsiteY2"/>
              </a:cxn>
              <a:cxn ang="0">
                <a:pos x="connsiteX3" y="connsiteY3"/>
              </a:cxn>
            </a:cxnLst>
            <a:rect l="l" t="t" r="r" b="b"/>
            <a:pathLst>
              <a:path w="5065486" h="1915887">
                <a:moveTo>
                  <a:pt x="0" y="1915887"/>
                </a:moveTo>
                <a:cubicBezTo>
                  <a:pt x="844248" y="1277258"/>
                  <a:pt x="2282855" y="6169"/>
                  <a:pt x="2532743" y="0"/>
                </a:cubicBezTo>
                <a:cubicBezTo>
                  <a:pt x="2767391" y="13789"/>
                  <a:pt x="4221238" y="1277258"/>
                  <a:pt x="5065486" y="1915887"/>
                </a:cubicBezTo>
                <a:lnTo>
                  <a:pt x="0" y="1915887"/>
                </a:lnTo>
                <a:close/>
              </a:path>
            </a:pathLst>
          </a:custGeom>
          <a:solidFill>
            <a:srgbClr val="B3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5" name="Isosceles Triangle 14">
            <a:extLst>
              <a:ext uri="{FF2B5EF4-FFF2-40B4-BE49-F238E27FC236}">
                <a16:creationId xmlns:a16="http://schemas.microsoft.com/office/drawing/2014/main" id="{1F2EEF7F-E047-4093-83A5-8DA1771E447D}"/>
              </a:ext>
            </a:extLst>
          </p:cNvPr>
          <p:cNvSpPr/>
          <p:nvPr/>
        </p:nvSpPr>
        <p:spPr>
          <a:xfrm rot="5400000" flipV="1">
            <a:off x="8167317" y="1820917"/>
            <a:ext cx="5094514" cy="3216166"/>
          </a:xfrm>
          <a:custGeom>
            <a:avLst/>
            <a:gdLst>
              <a:gd name="connsiteX0" fmla="*/ 0 w 5094514"/>
              <a:gd name="connsiteY0" fmla="*/ 3216165 h 3216165"/>
              <a:gd name="connsiteX1" fmla="*/ 2547257 w 5094514"/>
              <a:gd name="connsiteY1" fmla="*/ 0 h 3216165"/>
              <a:gd name="connsiteX2" fmla="*/ 5094514 w 5094514"/>
              <a:gd name="connsiteY2" fmla="*/ 3216165 h 3216165"/>
              <a:gd name="connsiteX3" fmla="*/ 0 w 5094514"/>
              <a:gd name="connsiteY3" fmla="*/ 3216165 h 3216165"/>
              <a:gd name="connsiteX0" fmla="*/ 0 w 5094514"/>
              <a:gd name="connsiteY0" fmla="*/ 3216165 h 3216165"/>
              <a:gd name="connsiteX1" fmla="*/ 2547257 w 5094514"/>
              <a:gd name="connsiteY1" fmla="*/ 0 h 3216165"/>
              <a:gd name="connsiteX2" fmla="*/ 5094514 w 5094514"/>
              <a:gd name="connsiteY2" fmla="*/ 3216165 h 3216165"/>
              <a:gd name="connsiteX3" fmla="*/ 0 w 5094514"/>
              <a:gd name="connsiteY3" fmla="*/ 3216165 h 3216165"/>
              <a:gd name="connsiteX0" fmla="*/ 0 w 5094514"/>
              <a:gd name="connsiteY0" fmla="*/ 3216165 h 3216165"/>
              <a:gd name="connsiteX1" fmla="*/ 2547257 w 5094514"/>
              <a:gd name="connsiteY1" fmla="*/ 0 h 3216165"/>
              <a:gd name="connsiteX2" fmla="*/ 5094514 w 5094514"/>
              <a:gd name="connsiteY2" fmla="*/ 3216165 h 3216165"/>
              <a:gd name="connsiteX3" fmla="*/ 0 w 5094514"/>
              <a:gd name="connsiteY3" fmla="*/ 3216165 h 3216165"/>
              <a:gd name="connsiteX0" fmla="*/ 0 w 5094514"/>
              <a:gd name="connsiteY0" fmla="*/ 3216166 h 3216166"/>
              <a:gd name="connsiteX1" fmla="*/ 2547257 w 5094514"/>
              <a:gd name="connsiteY1" fmla="*/ 1 h 3216166"/>
              <a:gd name="connsiteX2" fmla="*/ 5094514 w 5094514"/>
              <a:gd name="connsiteY2" fmla="*/ 3216166 h 3216166"/>
              <a:gd name="connsiteX3" fmla="*/ 0 w 5094514"/>
              <a:gd name="connsiteY3" fmla="*/ 3216166 h 3216166"/>
            </a:gdLst>
            <a:ahLst/>
            <a:cxnLst>
              <a:cxn ang="0">
                <a:pos x="connsiteX0" y="connsiteY0"/>
              </a:cxn>
              <a:cxn ang="0">
                <a:pos x="connsiteX1" y="connsiteY1"/>
              </a:cxn>
              <a:cxn ang="0">
                <a:pos x="connsiteX2" y="connsiteY2"/>
              </a:cxn>
              <a:cxn ang="0">
                <a:pos x="connsiteX3" y="connsiteY3"/>
              </a:cxn>
            </a:cxnLst>
            <a:rect l="l" t="t" r="r" b="b"/>
            <a:pathLst>
              <a:path w="5094514" h="3216166">
                <a:moveTo>
                  <a:pt x="0" y="3216166"/>
                </a:moveTo>
                <a:cubicBezTo>
                  <a:pt x="849086" y="2144111"/>
                  <a:pt x="2330637" y="-2359"/>
                  <a:pt x="2547257" y="1"/>
                </a:cubicBezTo>
                <a:cubicBezTo>
                  <a:pt x="2756266" y="12879"/>
                  <a:pt x="4245428" y="2144111"/>
                  <a:pt x="5094514" y="3216166"/>
                </a:cubicBezTo>
                <a:lnTo>
                  <a:pt x="0" y="3216166"/>
                </a:lnTo>
                <a:close/>
              </a:path>
            </a:pathLst>
          </a:custGeom>
          <a:solidFill>
            <a:srgbClr val="B35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sp>
        <p:nvSpPr>
          <p:cNvPr id="10" name="!!1">
            <a:extLst>
              <a:ext uri="{FF2B5EF4-FFF2-40B4-BE49-F238E27FC236}">
                <a16:creationId xmlns:a16="http://schemas.microsoft.com/office/drawing/2014/main" id="{A891C682-0983-42B4-91B3-F2E73E36AA31}"/>
              </a:ext>
            </a:extLst>
          </p:cNvPr>
          <p:cNvSpPr txBox="1"/>
          <p:nvPr/>
        </p:nvSpPr>
        <p:spPr>
          <a:xfrm>
            <a:off x="4853140" y="-8540500"/>
            <a:ext cx="2561920"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mn-cs"/>
              </a:rPr>
              <a:t>NỘI DUNG</a:t>
            </a:r>
          </a:p>
        </p:txBody>
      </p:sp>
      <p:sp>
        <p:nvSpPr>
          <p:cNvPr id="7" name="Oval 6">
            <a:extLst>
              <a:ext uri="{FF2B5EF4-FFF2-40B4-BE49-F238E27FC236}">
                <a16:creationId xmlns:a16="http://schemas.microsoft.com/office/drawing/2014/main" id="{B9E0FC40-743F-7407-4F6A-F2CC63C694F4}"/>
              </a:ext>
            </a:extLst>
          </p:cNvPr>
          <p:cNvSpPr/>
          <p:nvPr/>
        </p:nvSpPr>
        <p:spPr>
          <a:xfrm>
            <a:off x="9170241" y="1862020"/>
            <a:ext cx="2827352" cy="2908738"/>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2">
            <a:extLst>
              <a:ext uri="{FF2B5EF4-FFF2-40B4-BE49-F238E27FC236}">
                <a16:creationId xmlns:a16="http://schemas.microsoft.com/office/drawing/2014/main" id="{B9C83D45-FB4F-B74C-892D-F69CB60AFF13}"/>
              </a:ext>
            </a:extLst>
          </p:cNvPr>
          <p:cNvSpPr txBox="1"/>
          <p:nvPr/>
        </p:nvSpPr>
        <p:spPr>
          <a:xfrm>
            <a:off x="1630603" y="1012954"/>
            <a:ext cx="7760994" cy="4832092"/>
          </a:xfrm>
          <a:prstGeom prst="rect">
            <a:avLst/>
          </a:prstGeom>
          <a:noFill/>
        </p:spPr>
        <p:txBody>
          <a:bodyPr wrap="square" rtlCol="0">
            <a:spAutoFit/>
          </a:bodyPr>
          <a:lstStyle/>
          <a:p>
            <a:pPr lvl="0" algn="just">
              <a:defRPr/>
            </a:pPr>
            <a:r>
              <a:rPr lang="vi-VN" sz="2800" b="1" dirty="0">
                <a:solidFill>
                  <a:srgbClr val="0066FF"/>
                </a:solidFill>
                <a:latin typeface="Times New Roman" panose="02020603050405020304" pitchFamily="18" charset="0"/>
                <a:cs typeface="Times New Roman" panose="02020603050405020304" pitchFamily="18" charset="0"/>
              </a:rPr>
              <a:t>Oliver Cromwell</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3" tooltip="25 tháng 4">
                  <a:extLst>
                    <a:ext uri="{A12FA001-AC4F-418D-AE19-62706E023703}">
                      <ahyp:hlinkClr xmlns:ahyp="http://schemas.microsoft.com/office/drawing/2018/hyperlinkcolor" val="tx"/>
                    </a:ext>
                  </a:extLst>
                </a:hlinkClick>
              </a:rPr>
              <a:t>25</a:t>
            </a:r>
            <a:r>
              <a:rPr lang="en-US" sz="2800" dirty="0">
                <a:solidFill>
                  <a:srgbClr val="0066FF"/>
                </a:solidFill>
                <a:latin typeface="Times New Roman" panose="02020603050405020304" pitchFamily="18" charset="0"/>
                <a:cs typeface="Times New Roman" panose="02020603050405020304" pitchFamily="18" charset="0"/>
                <a:hlinkClick r:id="rId3" tooltip="25 tháng 4">
                  <a:extLst>
                    <a:ext uri="{A12FA001-AC4F-418D-AE19-62706E023703}">
                      <ahyp:hlinkClr xmlns:ahyp="http://schemas.microsoft.com/office/drawing/2018/hyperlinkcolor" val="tx"/>
                    </a:ext>
                  </a:extLst>
                </a:hlinkClick>
              </a:rPr>
              <a:t>/</a:t>
            </a:r>
            <a:r>
              <a:rPr lang="vi-VN" sz="2800" dirty="0">
                <a:solidFill>
                  <a:srgbClr val="0066FF"/>
                </a:solidFill>
                <a:latin typeface="Times New Roman" panose="02020603050405020304" pitchFamily="18" charset="0"/>
                <a:cs typeface="Times New Roman" panose="02020603050405020304" pitchFamily="18" charset="0"/>
                <a:hlinkClick r:id="rId3" tooltip="25 tháng 4">
                  <a:extLst>
                    <a:ext uri="{A12FA001-AC4F-418D-AE19-62706E023703}">
                      <ahyp:hlinkClr xmlns:ahyp="http://schemas.microsoft.com/office/drawing/2018/hyperlinkcolor" val="tx"/>
                    </a:ext>
                  </a:extLst>
                </a:hlinkClick>
              </a:rPr>
              <a:t> 4</a:t>
            </a:r>
            <a:r>
              <a:rPr lang="vi-VN" sz="2800" dirty="0">
                <a:solidFill>
                  <a:srgbClr val="0066FF"/>
                </a:solidFill>
                <a:latin typeface="Times New Roman" panose="02020603050405020304" pitchFamily="18" charset="0"/>
                <a:cs typeface="Times New Roman" panose="02020603050405020304" pitchFamily="18" charset="0"/>
              </a:rPr>
              <a:t> </a:t>
            </a:r>
            <a:r>
              <a:rPr lang="en-US" sz="2800" dirty="0">
                <a:solidFill>
                  <a:srgbClr val="0066FF"/>
                </a:solidFill>
                <a:latin typeface="Times New Roman" panose="02020603050405020304" pitchFamily="18" charset="0"/>
                <a:cs typeface="Times New Roman" panose="02020603050405020304" pitchFamily="18" charset="0"/>
              </a:rPr>
              <a:t>/</a:t>
            </a:r>
            <a:r>
              <a:rPr lang="vi-VN" sz="2800" dirty="0">
                <a:solidFill>
                  <a:srgbClr val="0066FF"/>
                </a:solidFill>
                <a:latin typeface="Times New Roman" panose="02020603050405020304" pitchFamily="18" charset="0"/>
                <a:cs typeface="Times New Roman" panose="02020603050405020304" pitchFamily="18" charset="0"/>
                <a:hlinkClick r:id="rId4" tooltip="1599">
                  <a:extLst>
                    <a:ext uri="{A12FA001-AC4F-418D-AE19-62706E023703}">
                      <ahyp:hlinkClr xmlns:ahyp="http://schemas.microsoft.com/office/drawing/2018/hyperlinkcolor" val="tx"/>
                    </a:ext>
                  </a:extLst>
                </a:hlinkClick>
              </a:rPr>
              <a:t>1599</a:t>
            </a:r>
            <a:r>
              <a:rPr lang="vi-VN" sz="2800" dirty="0">
                <a:solidFill>
                  <a:srgbClr val="0066FF"/>
                </a:solidFill>
                <a:latin typeface="Times New Roman" panose="02020603050405020304" pitchFamily="18" charset="0"/>
                <a:cs typeface="Times New Roman" panose="02020603050405020304" pitchFamily="18" charset="0"/>
              </a:rPr>
              <a:t> - </a:t>
            </a:r>
            <a:r>
              <a:rPr lang="vi-VN" sz="2800" dirty="0">
                <a:solidFill>
                  <a:srgbClr val="0066FF"/>
                </a:solidFill>
                <a:latin typeface="Times New Roman" panose="02020603050405020304" pitchFamily="18" charset="0"/>
                <a:cs typeface="Times New Roman" panose="02020603050405020304" pitchFamily="18" charset="0"/>
                <a:hlinkClick r:id="rId5" tooltip="3 tháng 9">
                  <a:extLst>
                    <a:ext uri="{A12FA001-AC4F-418D-AE19-62706E023703}">
                      <ahyp:hlinkClr xmlns:ahyp="http://schemas.microsoft.com/office/drawing/2018/hyperlinkcolor" val="tx"/>
                    </a:ext>
                  </a:extLst>
                </a:hlinkClick>
              </a:rPr>
              <a:t>3 </a:t>
            </a:r>
            <a:r>
              <a:rPr lang="en-US" sz="2800" dirty="0">
                <a:solidFill>
                  <a:srgbClr val="0066FF"/>
                </a:solidFill>
                <a:latin typeface="Times New Roman" panose="02020603050405020304" pitchFamily="18" charset="0"/>
                <a:cs typeface="Times New Roman" panose="02020603050405020304" pitchFamily="18" charset="0"/>
                <a:hlinkClick r:id="rId5" tooltip="3 tháng 9">
                  <a:extLst>
                    <a:ext uri="{A12FA001-AC4F-418D-AE19-62706E023703}">
                      <ahyp:hlinkClr xmlns:ahyp="http://schemas.microsoft.com/office/drawing/2018/hyperlinkcolor" val="tx"/>
                    </a:ext>
                  </a:extLst>
                </a:hlinkClick>
              </a:rPr>
              <a:t>/</a:t>
            </a:r>
            <a:r>
              <a:rPr lang="vi-VN" sz="2800" dirty="0">
                <a:solidFill>
                  <a:srgbClr val="0066FF"/>
                </a:solidFill>
                <a:latin typeface="Times New Roman" panose="02020603050405020304" pitchFamily="18" charset="0"/>
                <a:cs typeface="Times New Roman" panose="02020603050405020304" pitchFamily="18" charset="0"/>
                <a:hlinkClick r:id="rId5" tooltip="3 tháng 9">
                  <a:extLst>
                    <a:ext uri="{A12FA001-AC4F-418D-AE19-62706E023703}">
                      <ahyp:hlinkClr xmlns:ahyp="http://schemas.microsoft.com/office/drawing/2018/hyperlinkcolor" val="tx"/>
                    </a:ext>
                  </a:extLst>
                </a:hlinkClick>
              </a:rPr>
              <a:t>9</a:t>
            </a:r>
            <a:r>
              <a:rPr lang="vi-VN" sz="2800" dirty="0">
                <a:solidFill>
                  <a:srgbClr val="0066FF"/>
                </a:solidFill>
                <a:latin typeface="Times New Roman" panose="02020603050405020304" pitchFamily="18" charset="0"/>
                <a:cs typeface="Times New Roman" panose="02020603050405020304" pitchFamily="18" charset="0"/>
              </a:rPr>
              <a:t> </a:t>
            </a:r>
            <a:r>
              <a:rPr lang="en-US" sz="2800" dirty="0">
                <a:solidFill>
                  <a:srgbClr val="0066FF"/>
                </a:solidFill>
                <a:latin typeface="Times New Roman" panose="02020603050405020304" pitchFamily="18" charset="0"/>
                <a:cs typeface="Times New Roman" panose="02020603050405020304" pitchFamily="18" charset="0"/>
              </a:rPr>
              <a:t>/</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6" tooltip="1658">
                  <a:extLst>
                    <a:ext uri="{A12FA001-AC4F-418D-AE19-62706E023703}">
                      <ahyp:hlinkClr xmlns:ahyp="http://schemas.microsoft.com/office/drawing/2018/hyperlinkcolor" val="tx"/>
                    </a:ext>
                  </a:extLst>
                </a:hlinkClick>
              </a:rPr>
              <a:t>1658</a:t>
            </a:r>
            <a:r>
              <a:rPr lang="vi-VN" sz="2800" dirty="0">
                <a:solidFill>
                  <a:srgbClr val="0066FF"/>
                </a:solidFill>
                <a:latin typeface="Times New Roman" panose="02020603050405020304" pitchFamily="18" charset="0"/>
                <a:cs typeface="Times New Roman" panose="02020603050405020304" pitchFamily="18" charset="0"/>
              </a:rPr>
              <a:t>,  </a:t>
            </a:r>
            <a:r>
              <a:rPr lang="vi-VN" sz="2800" b="1" dirty="0">
                <a:solidFill>
                  <a:srgbClr val="0066FF"/>
                </a:solidFill>
                <a:latin typeface="Times New Roman" panose="02020603050405020304" pitchFamily="18" charset="0"/>
                <a:cs typeface="Times New Roman" panose="02020603050405020304" pitchFamily="18" charset="0"/>
              </a:rPr>
              <a:t>Ô-li-vơ Crôm-oen</a:t>
            </a:r>
            <a:r>
              <a:rPr lang="vi-VN" sz="2800" dirty="0">
                <a:solidFill>
                  <a:srgbClr val="0066FF"/>
                </a:solidFill>
                <a:latin typeface="Times New Roman" panose="02020603050405020304" pitchFamily="18" charset="0"/>
                <a:cs typeface="Times New Roman" panose="02020603050405020304" pitchFamily="18" charset="0"/>
              </a:rPr>
              <a:t>) là một nhà lãnh đạo </a:t>
            </a:r>
            <a:r>
              <a:rPr lang="vi-VN" sz="2800" dirty="0">
                <a:solidFill>
                  <a:srgbClr val="0066FF"/>
                </a:solidFill>
                <a:latin typeface="Times New Roman" panose="02020603050405020304" pitchFamily="18" charset="0"/>
                <a:cs typeface="Times New Roman" panose="02020603050405020304" pitchFamily="18" charset="0"/>
                <a:hlinkClick r:id="rId7" tooltip="Chính trị">
                  <a:extLst>
                    <a:ext uri="{A12FA001-AC4F-418D-AE19-62706E023703}">
                      <ahyp:hlinkClr xmlns:ahyp="http://schemas.microsoft.com/office/drawing/2018/hyperlinkcolor" val="tx"/>
                    </a:ext>
                  </a:extLst>
                </a:hlinkClick>
              </a:rPr>
              <a:t>chính trị</a:t>
            </a:r>
            <a:r>
              <a:rPr lang="vi-VN" sz="2800" dirty="0">
                <a:solidFill>
                  <a:srgbClr val="0066FF"/>
                </a:solidFill>
                <a:latin typeface="Times New Roman" panose="02020603050405020304" pitchFamily="18" charset="0"/>
                <a:cs typeface="Times New Roman" panose="02020603050405020304" pitchFamily="18" charset="0"/>
              </a:rPr>
              <a:t> và </a:t>
            </a:r>
            <a:r>
              <a:rPr lang="vi-VN" sz="2800" dirty="0">
                <a:solidFill>
                  <a:srgbClr val="0066FF"/>
                </a:solidFill>
                <a:latin typeface="Times New Roman" panose="02020603050405020304" pitchFamily="18" charset="0"/>
                <a:cs typeface="Times New Roman" panose="02020603050405020304" pitchFamily="18" charset="0"/>
                <a:hlinkClick r:id="rId8" tooltip="Quân sự">
                  <a:extLst>
                    <a:ext uri="{A12FA001-AC4F-418D-AE19-62706E023703}">
                      <ahyp:hlinkClr xmlns:ahyp="http://schemas.microsoft.com/office/drawing/2018/hyperlinkcolor" val="tx"/>
                    </a:ext>
                  </a:extLst>
                </a:hlinkClick>
              </a:rPr>
              <a:t>quân sự</a:t>
            </a:r>
            <a:r>
              <a:rPr lang="vi-VN" sz="2800" dirty="0">
                <a:solidFill>
                  <a:srgbClr val="0066FF"/>
                </a:solidFill>
                <a:latin typeface="Times New Roman" panose="02020603050405020304" pitchFamily="18" charset="0"/>
                <a:cs typeface="Times New Roman" panose="02020603050405020304" pitchFamily="18" charset="0"/>
              </a:rPr>
              <a:t> </a:t>
            </a:r>
            <a:r>
              <a:rPr lang="vi-VN" sz="2800" dirty="0">
                <a:solidFill>
                  <a:srgbClr val="0066FF"/>
                </a:solidFill>
                <a:latin typeface="Times New Roman" panose="02020603050405020304" pitchFamily="18" charset="0"/>
                <a:cs typeface="Times New Roman" panose="02020603050405020304" pitchFamily="18" charset="0"/>
                <a:hlinkClick r:id="rId9" tooltip="Người Anh">
                  <a:extLst>
                    <a:ext uri="{A12FA001-AC4F-418D-AE19-62706E023703}">
                      <ahyp:hlinkClr xmlns:ahyp="http://schemas.microsoft.com/office/drawing/2018/hyperlinkcolor" val="tx"/>
                    </a:ext>
                  </a:extLst>
                </a:hlinkClick>
              </a:rPr>
              <a:t>người Anh</a:t>
            </a:r>
            <a:r>
              <a:rPr lang="vi-VN" sz="2800" dirty="0">
                <a:solidFill>
                  <a:srgbClr val="0066FF"/>
                </a:solidFill>
                <a:latin typeface="Times New Roman" panose="02020603050405020304" pitchFamily="18" charset="0"/>
                <a:cs typeface="Times New Roman" panose="02020603050405020304" pitchFamily="18" charset="0"/>
              </a:rPr>
              <a:t>, người đóng vai trò quan trọng trong việc thành lập nền cộng hòa ở </a:t>
            </a:r>
            <a:r>
              <a:rPr lang="vi-VN" sz="2800" dirty="0">
                <a:solidFill>
                  <a:srgbClr val="0066FF"/>
                </a:solidFill>
                <a:latin typeface="Times New Roman" panose="02020603050405020304" pitchFamily="18" charset="0"/>
                <a:cs typeface="Times New Roman" panose="02020603050405020304" pitchFamily="18" charset="0"/>
                <a:hlinkClick r:id="rId10" tooltip="Anh">
                  <a:extLst>
                    <a:ext uri="{A12FA001-AC4F-418D-AE19-62706E023703}">
                      <ahyp:hlinkClr xmlns:ahyp="http://schemas.microsoft.com/office/drawing/2018/hyperlinkcolor" val="tx"/>
                    </a:ext>
                  </a:extLst>
                </a:hlinkClick>
              </a:rPr>
              <a:t>Anh</a:t>
            </a:r>
            <a:r>
              <a:rPr lang="vi-VN" sz="2800" dirty="0">
                <a:solidFill>
                  <a:srgbClr val="0066FF"/>
                </a:solidFill>
                <a:latin typeface="Times New Roman" panose="02020603050405020304" pitchFamily="18" charset="0"/>
                <a:cs typeface="Times New Roman" panose="02020603050405020304" pitchFamily="18" charset="0"/>
              </a:rPr>
              <a:t> và sau đó là Huân tước bảo hộ của Anh. Ông là một trong những chỉ huy của lực lượng quân đội mới đánh bại những người bảo hoàng trong cuộc </a:t>
            </a:r>
            <a:r>
              <a:rPr lang="vi-VN" sz="2800" dirty="0">
                <a:solidFill>
                  <a:srgbClr val="0066FF"/>
                </a:solidFill>
                <a:latin typeface="Times New Roman" panose="02020603050405020304" pitchFamily="18" charset="0"/>
                <a:cs typeface="Times New Roman" panose="02020603050405020304" pitchFamily="18" charset="0"/>
                <a:hlinkClick r:id="rId11" tooltip="Nội chiến Anh">
                  <a:extLst>
                    <a:ext uri="{A12FA001-AC4F-418D-AE19-62706E023703}">
                      <ahyp:hlinkClr xmlns:ahyp="http://schemas.microsoft.com/office/drawing/2018/hyperlinkcolor" val="tx"/>
                    </a:ext>
                  </a:extLst>
                </a:hlinkClick>
              </a:rPr>
              <a:t>nội chiến Anh</a:t>
            </a:r>
            <a:r>
              <a:rPr lang="vi-VN" sz="2800" dirty="0">
                <a:solidFill>
                  <a:srgbClr val="0066FF"/>
                </a:solidFill>
                <a:latin typeface="Times New Roman" panose="02020603050405020304" pitchFamily="18" charset="0"/>
                <a:cs typeface="Times New Roman" panose="02020603050405020304" pitchFamily="18" charset="0"/>
              </a:rPr>
              <a:t>. Sau khi vua </a:t>
            </a:r>
            <a:r>
              <a:rPr lang="vi-VN" sz="2800" dirty="0">
                <a:solidFill>
                  <a:srgbClr val="0066FF"/>
                </a:solidFill>
                <a:latin typeface="Times New Roman" panose="02020603050405020304" pitchFamily="18" charset="0"/>
                <a:cs typeface="Times New Roman" panose="02020603050405020304" pitchFamily="18" charset="0"/>
                <a:hlinkClick r:id="rId12" tooltip="Charles I của Anh">
                  <a:extLst>
                    <a:ext uri="{A12FA001-AC4F-418D-AE19-62706E023703}">
                      <ahyp:hlinkClr xmlns:ahyp="http://schemas.microsoft.com/office/drawing/2018/hyperlinkcolor" val="tx"/>
                    </a:ext>
                  </a:extLst>
                </a:hlinkClick>
              </a:rPr>
              <a:t>Charles I của Anh</a:t>
            </a:r>
            <a:r>
              <a:rPr lang="vi-VN" sz="2800" dirty="0">
                <a:solidFill>
                  <a:srgbClr val="0066FF"/>
                </a:solidFill>
                <a:latin typeface="Times New Roman" panose="02020603050405020304" pitchFamily="18" charset="0"/>
                <a:cs typeface="Times New Roman" panose="02020603050405020304" pitchFamily="18" charset="0"/>
              </a:rPr>
              <a:t> bị xử tử năm </a:t>
            </a:r>
            <a:r>
              <a:rPr lang="vi-VN" sz="2800" dirty="0">
                <a:solidFill>
                  <a:srgbClr val="0066FF"/>
                </a:solidFill>
                <a:latin typeface="Times New Roman" panose="02020603050405020304" pitchFamily="18" charset="0"/>
                <a:cs typeface="Times New Roman" panose="02020603050405020304" pitchFamily="18" charset="0"/>
                <a:hlinkClick r:id="rId13" tooltip="1649">
                  <a:extLst>
                    <a:ext uri="{A12FA001-AC4F-418D-AE19-62706E023703}">
                      <ahyp:hlinkClr xmlns:ahyp="http://schemas.microsoft.com/office/drawing/2018/hyperlinkcolor" val="tx"/>
                    </a:ext>
                  </a:extLst>
                </a:hlinkClick>
              </a:rPr>
              <a:t>1649</a:t>
            </a:r>
            <a:r>
              <a:rPr lang="vi-VN" sz="2800" dirty="0">
                <a:solidFill>
                  <a:srgbClr val="0066FF"/>
                </a:solidFill>
                <a:latin typeface="Times New Roman" panose="02020603050405020304" pitchFamily="18" charset="0"/>
                <a:cs typeface="Times New Roman" panose="02020603050405020304" pitchFamily="18" charset="0"/>
              </a:rPr>
              <a:t>, Cromwell chinh phục </a:t>
            </a:r>
            <a:r>
              <a:rPr lang="vi-VN" sz="2800" dirty="0">
                <a:solidFill>
                  <a:srgbClr val="0066FF"/>
                </a:solidFill>
                <a:latin typeface="Times New Roman" panose="02020603050405020304" pitchFamily="18" charset="0"/>
                <a:cs typeface="Times New Roman" panose="02020603050405020304" pitchFamily="18" charset="0"/>
                <a:hlinkClick r:id="rId14" tooltip="Ireland">
                  <a:extLst>
                    <a:ext uri="{A12FA001-AC4F-418D-AE19-62706E023703}">
                      <ahyp:hlinkClr xmlns:ahyp="http://schemas.microsoft.com/office/drawing/2018/hyperlinkcolor" val="tx"/>
                    </a:ext>
                  </a:extLst>
                </a:hlinkClick>
              </a:rPr>
              <a:t>Ireland</a:t>
            </a:r>
            <a:r>
              <a:rPr lang="vi-VN" sz="2800" dirty="0">
                <a:solidFill>
                  <a:srgbClr val="0066FF"/>
                </a:solidFill>
                <a:latin typeface="Times New Roman" panose="02020603050405020304" pitchFamily="18" charset="0"/>
                <a:cs typeface="Times New Roman" panose="02020603050405020304" pitchFamily="18" charset="0"/>
              </a:rPr>
              <a:t> và </a:t>
            </a:r>
            <a:r>
              <a:rPr lang="vi-VN" sz="2800" dirty="0">
                <a:solidFill>
                  <a:srgbClr val="0066FF"/>
                </a:solidFill>
                <a:latin typeface="Times New Roman" panose="02020603050405020304" pitchFamily="18" charset="0"/>
                <a:cs typeface="Times New Roman" panose="02020603050405020304" pitchFamily="18" charset="0"/>
                <a:hlinkClick r:id="rId15" tooltip="Scotland">
                  <a:extLst>
                    <a:ext uri="{A12FA001-AC4F-418D-AE19-62706E023703}">
                      <ahyp:hlinkClr xmlns:ahyp="http://schemas.microsoft.com/office/drawing/2018/hyperlinkcolor" val="tx"/>
                    </a:ext>
                  </a:extLst>
                </a:hlinkClick>
              </a:rPr>
              <a:t>Scotland</a:t>
            </a:r>
            <a:r>
              <a:rPr lang="vi-VN" sz="2800" dirty="0">
                <a:solidFill>
                  <a:srgbClr val="0066FF"/>
                </a:solidFill>
                <a:latin typeface="Times New Roman" panose="02020603050405020304" pitchFamily="18" charset="0"/>
                <a:cs typeface="Times New Roman" panose="02020603050405020304" pitchFamily="18" charset="0"/>
              </a:rPr>
              <a:t> rồi cai trị với tư cách </a:t>
            </a:r>
            <a:r>
              <a:rPr lang="vi-VN" sz="2800" dirty="0">
                <a:solidFill>
                  <a:srgbClr val="0066FF"/>
                </a:solidFill>
                <a:latin typeface="Times New Roman" panose="02020603050405020304" pitchFamily="18" charset="0"/>
                <a:cs typeface="Times New Roman" panose="02020603050405020304" pitchFamily="18" charset="0"/>
                <a:hlinkClick r:id="rId16" tooltip="Bảo hộ công">
                  <a:extLst>
                    <a:ext uri="{A12FA001-AC4F-418D-AE19-62706E023703}">
                      <ahyp:hlinkClr xmlns:ahyp="http://schemas.microsoft.com/office/drawing/2018/hyperlinkcolor" val="tx"/>
                    </a:ext>
                  </a:extLst>
                </a:hlinkClick>
              </a:rPr>
              <a:t>bảo hộ công</a:t>
            </a:r>
            <a:r>
              <a:rPr lang="vi-VN" sz="2800" dirty="0">
                <a:solidFill>
                  <a:srgbClr val="0066FF"/>
                </a:solidFill>
                <a:latin typeface="Times New Roman" panose="02020603050405020304" pitchFamily="18" charset="0"/>
                <a:cs typeface="Times New Roman" panose="02020603050405020304" pitchFamily="18" charset="0"/>
              </a:rPr>
              <a:t> từ năm </a:t>
            </a:r>
            <a:r>
              <a:rPr lang="vi-VN" sz="2800" dirty="0">
                <a:solidFill>
                  <a:srgbClr val="0066FF"/>
                </a:solidFill>
                <a:latin typeface="Times New Roman" panose="02020603050405020304" pitchFamily="18" charset="0"/>
                <a:cs typeface="Times New Roman" panose="02020603050405020304" pitchFamily="18" charset="0"/>
                <a:hlinkClick r:id="rId17" tooltip="1653">
                  <a:extLst>
                    <a:ext uri="{A12FA001-AC4F-418D-AE19-62706E023703}">
                      <ahyp:hlinkClr xmlns:ahyp="http://schemas.microsoft.com/office/drawing/2018/hyperlinkcolor" val="tx"/>
                    </a:ext>
                  </a:extLst>
                </a:hlinkClick>
              </a:rPr>
              <a:t>1653</a:t>
            </a:r>
            <a:r>
              <a:rPr lang="vi-VN" sz="2800" dirty="0">
                <a:solidFill>
                  <a:srgbClr val="0066FF"/>
                </a:solidFill>
                <a:latin typeface="Times New Roman" panose="02020603050405020304" pitchFamily="18" charset="0"/>
                <a:cs typeface="Times New Roman" panose="02020603050405020304" pitchFamily="18" charset="0"/>
              </a:rPr>
              <a:t> cho tới khi ông qua đời năm 1658.</a:t>
            </a:r>
            <a:endParaRPr kumimoji="0" lang="en-US" sz="2800" b="1" i="0" strike="noStrike" kern="1200" cap="none" spc="0" normalizeH="0" baseline="0" noProof="0" dirty="0">
              <a:ln>
                <a:noFill/>
              </a:ln>
              <a:solidFill>
                <a:srgbClr val="0066FF"/>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770211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F15C56D-17E9-2EFB-DC7C-ECE60256EC52}"/>
              </a:ext>
            </a:extLst>
          </p:cNvPr>
          <p:cNvSpPr txBox="1"/>
          <p:nvPr/>
        </p:nvSpPr>
        <p:spPr>
          <a:xfrm>
            <a:off x="1398245" y="53450"/>
            <a:ext cx="9814560" cy="1569660"/>
          </a:xfrm>
          <a:prstGeom prst="rect">
            <a:avLst/>
          </a:prstGeom>
          <a:noFill/>
        </p:spPr>
        <p:txBody>
          <a:bodyPr wrap="square" rtlCol="0">
            <a:spAutoFit/>
          </a:bodyPr>
          <a:lstStyle/>
          <a:p>
            <a:pPr algn="ctr"/>
            <a:r>
              <a:rPr lang="en-US" sz="3200" b="1" dirty="0">
                <a:solidFill>
                  <a:srgbClr val="0066FF"/>
                </a:solidFill>
                <a:latin typeface="Times New Roman" panose="02020603050405020304" pitchFamily="18" charset="0"/>
                <a:cs typeface="Times New Roman" panose="02020603050405020304" pitchFamily="18" charset="0"/>
              </a:rPr>
              <a:t>BÀI 1. CÁCH MẠNG TƯ SẢN ANH VÀ CHIẾN TRANH GIÀNH ĐỘC LẬP CỦA 13 THUỘC ĐỊA ANH Ở BẮC MĨ</a:t>
            </a:r>
          </a:p>
        </p:txBody>
      </p:sp>
      <p:sp>
        <p:nvSpPr>
          <p:cNvPr id="6" name="TextBox 5">
            <a:extLst>
              <a:ext uri="{FF2B5EF4-FFF2-40B4-BE49-F238E27FC236}">
                <a16:creationId xmlns:a16="http://schemas.microsoft.com/office/drawing/2014/main" id="{BC6B10DE-04B5-B766-269D-1EF77E9B2E89}"/>
              </a:ext>
            </a:extLst>
          </p:cNvPr>
          <p:cNvSpPr txBox="1"/>
          <p:nvPr/>
        </p:nvSpPr>
        <p:spPr>
          <a:xfrm>
            <a:off x="606056" y="1373697"/>
            <a:ext cx="589280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 CÁCH MẠNG TƯ SẢN ANH</a:t>
            </a:r>
          </a:p>
        </p:txBody>
      </p:sp>
      <p:sp>
        <p:nvSpPr>
          <p:cNvPr id="2" name="Rectangle: Rounded Corners 1">
            <a:extLst>
              <a:ext uri="{FF2B5EF4-FFF2-40B4-BE49-F238E27FC236}">
                <a16:creationId xmlns:a16="http://schemas.microsoft.com/office/drawing/2014/main" id="{E62D8861-CFB5-8CB8-5013-36A540C36A6D}"/>
              </a:ext>
            </a:extLst>
          </p:cNvPr>
          <p:cNvSpPr/>
          <p:nvPr/>
        </p:nvSpPr>
        <p:spPr>
          <a:xfrm>
            <a:off x="2021100" y="2675327"/>
            <a:ext cx="8568850" cy="1076672"/>
          </a:xfrm>
          <a:prstGeom prst="roundRect">
            <a:avLst/>
          </a:prstGeom>
          <a:solidFill>
            <a:srgbClr val="FFFF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Hoàn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thành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tập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Anh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kỉ</a:t>
            </a:r>
            <a:r>
              <a:rPr lang="en-US" sz="2800" dirty="0">
                <a:solidFill>
                  <a:schemeClr val="tx1"/>
                </a:solidFill>
                <a:latin typeface="Times New Roman" panose="02020603050405020304" pitchFamily="18" charset="0"/>
                <a:cs typeface="Times New Roman" panose="02020603050405020304" pitchFamily="18" charset="0"/>
              </a:rPr>
              <a:t> XV-XVII</a:t>
            </a:r>
          </a:p>
        </p:txBody>
      </p:sp>
      <p:sp>
        <p:nvSpPr>
          <p:cNvPr id="3" name="Oval 2">
            <a:extLst>
              <a:ext uri="{FF2B5EF4-FFF2-40B4-BE49-F238E27FC236}">
                <a16:creationId xmlns:a16="http://schemas.microsoft.com/office/drawing/2014/main" id="{2D9F129B-6D37-C9E6-C1CC-E67345FCEDD4}"/>
              </a:ext>
            </a:extLst>
          </p:cNvPr>
          <p:cNvSpPr/>
          <p:nvPr/>
        </p:nvSpPr>
        <p:spPr>
          <a:xfrm>
            <a:off x="291970" y="39673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6354E94-D4DE-0919-1BD0-1227960F9A77}"/>
              </a:ext>
            </a:extLst>
          </p:cNvPr>
          <p:cNvSpPr/>
          <p:nvPr/>
        </p:nvSpPr>
        <p:spPr>
          <a:xfrm>
            <a:off x="751190" y="4132035"/>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Kinh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endParaRPr lang="en-US" sz="2800" b="1"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42AE9A1A-7302-6E6D-A9C1-AC816F96A4AE}"/>
              </a:ext>
            </a:extLst>
          </p:cNvPr>
          <p:cNvSpPr/>
          <p:nvPr/>
        </p:nvSpPr>
        <p:spPr>
          <a:xfrm>
            <a:off x="1804423" y="5495487"/>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1</a:t>
            </a:r>
          </a:p>
        </p:txBody>
      </p:sp>
      <p:sp>
        <p:nvSpPr>
          <p:cNvPr id="8" name="Oval 7">
            <a:extLst>
              <a:ext uri="{FF2B5EF4-FFF2-40B4-BE49-F238E27FC236}">
                <a16:creationId xmlns:a16="http://schemas.microsoft.com/office/drawing/2014/main" id="{CEF2047F-789F-E813-2FCF-DA374335A24E}"/>
              </a:ext>
            </a:extLst>
          </p:cNvPr>
          <p:cNvSpPr/>
          <p:nvPr/>
        </p:nvSpPr>
        <p:spPr>
          <a:xfrm>
            <a:off x="4208190" y="40562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D6CFE7A-2150-C3D3-EC63-A473D83D27A3}"/>
              </a:ext>
            </a:extLst>
          </p:cNvPr>
          <p:cNvSpPr/>
          <p:nvPr/>
        </p:nvSpPr>
        <p:spPr>
          <a:xfrm>
            <a:off x="4667410" y="4220935"/>
            <a:ext cx="2884678" cy="1220853"/>
          </a:xfrm>
          <a:prstGeom prst="ellipse">
            <a:avLst/>
          </a:prstGeom>
          <a:solidFill>
            <a:srgbClr val="F7C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trị</a:t>
            </a:r>
            <a:endParaRPr lang="en-US" sz="2800" b="1" dirty="0">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1E78B4F-752E-D365-DE87-A909CB439D4A}"/>
              </a:ext>
            </a:extLst>
          </p:cNvPr>
          <p:cNvSpPr/>
          <p:nvPr/>
        </p:nvSpPr>
        <p:spPr>
          <a:xfrm>
            <a:off x="5720643" y="5584387"/>
            <a:ext cx="778213" cy="778213"/>
          </a:xfrm>
          <a:prstGeom prst="ellipse">
            <a:avLst/>
          </a:prstGeom>
          <a:gradFill flip="none" rotWithShape="1">
            <a:gsLst>
              <a:gs pos="0">
                <a:srgbClr val="F7C04A"/>
              </a:gs>
              <a:gs pos="100000">
                <a:srgbClr val="D4950A"/>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4B79FB62-E2A7-D55D-47E4-5000403AEC52}"/>
              </a:ext>
            </a:extLst>
          </p:cNvPr>
          <p:cNvSpPr/>
          <p:nvPr/>
        </p:nvSpPr>
        <p:spPr>
          <a:xfrm>
            <a:off x="8124410" y="4145136"/>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CB54D48-5A33-FEE2-CD30-9626677C6CFD}"/>
              </a:ext>
            </a:extLst>
          </p:cNvPr>
          <p:cNvSpPr/>
          <p:nvPr/>
        </p:nvSpPr>
        <p:spPr>
          <a:xfrm>
            <a:off x="8583630" y="4309835"/>
            <a:ext cx="2884678" cy="1220853"/>
          </a:xfrm>
          <a:prstGeom prst="ellipse">
            <a:avLst/>
          </a:prstGeom>
          <a:solidFill>
            <a:srgbClr val="5BC0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Xã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hội</a:t>
            </a:r>
            <a:endParaRPr lang="en-US" sz="2800" b="1" dirty="0">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611C7DCE-71B9-E2BB-0DB3-574157B8CEF0}"/>
              </a:ext>
            </a:extLst>
          </p:cNvPr>
          <p:cNvSpPr/>
          <p:nvPr/>
        </p:nvSpPr>
        <p:spPr>
          <a:xfrm>
            <a:off x="9636863" y="5673287"/>
            <a:ext cx="778213" cy="778213"/>
          </a:xfrm>
          <a:prstGeom prst="ellipse">
            <a:avLst/>
          </a:prstGeom>
          <a:gradFill flip="none" rotWithShape="1">
            <a:gsLst>
              <a:gs pos="0">
                <a:srgbClr val="5BC0F8"/>
              </a:gs>
              <a:gs pos="100000">
                <a:srgbClr val="0A96E4"/>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3</a:t>
            </a:r>
          </a:p>
        </p:txBody>
      </p:sp>
      <p:pic>
        <p:nvPicPr>
          <p:cNvPr id="15" name="Picture 14">
            <a:extLst>
              <a:ext uri="{FF2B5EF4-FFF2-40B4-BE49-F238E27FC236}">
                <a16:creationId xmlns:a16="http://schemas.microsoft.com/office/drawing/2014/main" id="{9F914FDA-1455-1A80-9D06-256E0D6B436D}"/>
              </a:ext>
            </a:extLst>
          </p:cNvPr>
          <p:cNvPicPr>
            <a:picLocks noChangeAspect="1"/>
          </p:cNvPicPr>
          <p:nvPr/>
        </p:nvPicPr>
        <p:blipFill>
          <a:blip r:embed="rId2"/>
          <a:stretch>
            <a:fillRect/>
          </a:stretch>
        </p:blipFill>
        <p:spPr>
          <a:xfrm>
            <a:off x="9826832" y="1327500"/>
            <a:ext cx="1933845" cy="1276528"/>
          </a:xfrm>
          <a:prstGeom prst="rect">
            <a:avLst/>
          </a:prstGeom>
        </p:spPr>
      </p:pic>
      <p:sp>
        <p:nvSpPr>
          <p:cNvPr id="16" name="TextBox 15">
            <a:extLst>
              <a:ext uri="{FF2B5EF4-FFF2-40B4-BE49-F238E27FC236}">
                <a16:creationId xmlns:a16="http://schemas.microsoft.com/office/drawing/2014/main" id="{E690397A-AA4C-4A18-10A5-5158AD569DB7}"/>
              </a:ext>
            </a:extLst>
          </p:cNvPr>
          <p:cNvSpPr txBox="1"/>
          <p:nvPr/>
        </p:nvSpPr>
        <p:spPr>
          <a:xfrm>
            <a:off x="684057" y="1825495"/>
            <a:ext cx="4755530"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6798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20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2000"/>
                                        <p:tgtEl>
                                          <p:spTgt spid="9"/>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2000"/>
                                        <p:tgtEl>
                                          <p:spTgt spid="10"/>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P spid="3" grpId="0" animBg="1"/>
      <p:bldP spid="5" grpId="0" animBg="1"/>
      <p:bldP spid="7" grpId="0" animBg="1"/>
      <p:bldP spid="8" grpId="0" animBg="1"/>
      <p:bldP spid="9" grpId="0" animBg="1"/>
      <p:bldP spid="10" grpId="0" animBg="1"/>
      <p:bldP spid="11" grpId="0" animBg="1"/>
      <p:bldP spid="12" grpId="0" animBg="1"/>
      <p:bldP spid="13" grpId="0" animBg="1"/>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reeform 5"/>
          <p:cNvSpPr>
            <a:spLocks/>
          </p:cNvSpPr>
          <p:nvPr/>
        </p:nvSpPr>
        <p:spPr bwMode="auto">
          <a:xfrm>
            <a:off x="4652963" y="3990975"/>
            <a:ext cx="114300" cy="114300"/>
          </a:xfrm>
          <a:custGeom>
            <a:avLst/>
            <a:gdLst>
              <a:gd name="T0" fmla="*/ 2147483646 w 96"/>
              <a:gd name="T1" fmla="*/ 0 h 96"/>
              <a:gd name="T2" fmla="*/ 0 w 96"/>
              <a:gd name="T3" fmla="*/ 2147483646 h 96"/>
              <a:gd name="T4" fmla="*/ 2147483646 w 96"/>
              <a:gd name="T5" fmla="*/ 2147483646 h 96"/>
              <a:gd name="T6" fmla="*/ 2147483646 w 96"/>
              <a:gd name="T7" fmla="*/ 2147483646 h 96"/>
              <a:gd name="T8" fmla="*/ 2147483646 w 96"/>
              <a:gd name="T9" fmla="*/ 2147483646 h 96"/>
              <a:gd name="T10" fmla="*/ 2147483646 w 96"/>
              <a:gd name="T11" fmla="*/ 0 h 96"/>
              <a:gd name="T12" fmla="*/ 0 60000 65536"/>
              <a:gd name="T13" fmla="*/ 0 60000 65536"/>
              <a:gd name="T14" fmla="*/ 0 60000 65536"/>
              <a:gd name="T15" fmla="*/ 0 60000 65536"/>
              <a:gd name="T16" fmla="*/ 0 60000 65536"/>
              <a:gd name="T17" fmla="*/ 0 60000 65536"/>
              <a:gd name="T18" fmla="*/ 0 w 96"/>
              <a:gd name="T19" fmla="*/ 0 h 96"/>
              <a:gd name="T20" fmla="*/ 96 w 9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96" h="96">
                <a:moveTo>
                  <a:pt x="48" y="0"/>
                </a:moveTo>
                <a:lnTo>
                  <a:pt x="0" y="48"/>
                </a:lnTo>
                <a:lnTo>
                  <a:pt x="48" y="96"/>
                </a:lnTo>
                <a:lnTo>
                  <a:pt x="96" y="96"/>
                </a:lnTo>
                <a:lnTo>
                  <a:pt x="96" y="48"/>
                </a:lnTo>
                <a:lnTo>
                  <a:pt x="48" y="0"/>
                </a:lnTo>
                <a:close/>
              </a:path>
            </a:pathLst>
          </a:custGeom>
          <a:solidFill>
            <a:schemeClr val="accent1"/>
          </a:solidFill>
          <a:ln w="9525">
            <a:solidFill>
              <a:schemeClr val="accent1"/>
            </a:solidFill>
            <a:round/>
            <a:headEnd/>
            <a:tailEnd/>
          </a:ln>
        </p:spPr>
        <p:txBody>
          <a:bodyPr/>
          <a:lstStyle/>
          <a:p>
            <a:endParaRPr lang="en-US" sz="1350"/>
          </a:p>
        </p:txBody>
      </p:sp>
      <p:sp>
        <p:nvSpPr>
          <p:cNvPr id="9220" name="Freeform 9"/>
          <p:cNvSpPr>
            <a:spLocks/>
          </p:cNvSpPr>
          <p:nvPr/>
        </p:nvSpPr>
        <p:spPr bwMode="auto">
          <a:xfrm>
            <a:off x="4716662" y="1051919"/>
            <a:ext cx="1473994" cy="962025"/>
          </a:xfrm>
          <a:custGeom>
            <a:avLst/>
            <a:gdLst>
              <a:gd name="T0" fmla="*/ 2147483646 w 1238"/>
              <a:gd name="T1" fmla="*/ 2147483646 h 808"/>
              <a:gd name="T2" fmla="*/ 2147483646 w 1238"/>
              <a:gd name="T3" fmla="*/ 2147483646 h 808"/>
              <a:gd name="T4" fmla="*/ 2147483646 w 1238"/>
              <a:gd name="T5" fmla="*/ 2147483646 h 808"/>
              <a:gd name="T6" fmla="*/ 2147483646 w 1238"/>
              <a:gd name="T7" fmla="*/ 2147483646 h 808"/>
              <a:gd name="T8" fmla="*/ 2147483646 w 1238"/>
              <a:gd name="T9" fmla="*/ 2147483646 h 808"/>
              <a:gd name="T10" fmla="*/ 2147483646 w 1238"/>
              <a:gd name="T11" fmla="*/ 2147483646 h 808"/>
              <a:gd name="T12" fmla="*/ 2147483646 w 1238"/>
              <a:gd name="T13" fmla="*/ 2147483646 h 808"/>
              <a:gd name="T14" fmla="*/ 2147483646 w 1238"/>
              <a:gd name="T15" fmla="*/ 2147483646 h 808"/>
              <a:gd name="T16" fmla="*/ 2147483646 w 1238"/>
              <a:gd name="T17" fmla="*/ 2147483646 h 808"/>
              <a:gd name="T18" fmla="*/ 2147483646 w 1238"/>
              <a:gd name="T19" fmla="*/ 2147483646 h 808"/>
              <a:gd name="T20" fmla="*/ 2147483646 w 1238"/>
              <a:gd name="T21" fmla="*/ 2147483646 h 808"/>
              <a:gd name="T22" fmla="*/ 2147483646 w 1238"/>
              <a:gd name="T23" fmla="*/ 2147483646 h 808"/>
              <a:gd name="T24" fmla="*/ 2147483646 w 1238"/>
              <a:gd name="T25" fmla="*/ 2147483646 h 808"/>
              <a:gd name="T26" fmla="*/ 2147483646 w 1238"/>
              <a:gd name="T27" fmla="*/ 2147483646 h 808"/>
              <a:gd name="T28" fmla="*/ 2147483646 w 1238"/>
              <a:gd name="T29" fmla="*/ 2147483646 h 808"/>
              <a:gd name="T30" fmla="*/ 2147483646 w 1238"/>
              <a:gd name="T31" fmla="*/ 2147483646 h 808"/>
              <a:gd name="T32" fmla="*/ 2147483646 w 1238"/>
              <a:gd name="T33" fmla="*/ 2147483646 h 808"/>
              <a:gd name="T34" fmla="*/ 2147483646 w 1238"/>
              <a:gd name="T35" fmla="*/ 2147483646 h 808"/>
              <a:gd name="T36" fmla="*/ 2147483646 w 1238"/>
              <a:gd name="T37" fmla="*/ 2147483646 h 808"/>
              <a:gd name="T38" fmla="*/ 2147483646 w 1238"/>
              <a:gd name="T39" fmla="*/ 2147483646 h 808"/>
              <a:gd name="T40" fmla="*/ 2147483646 w 1238"/>
              <a:gd name="T41" fmla="*/ 2147483646 h 808"/>
              <a:gd name="T42" fmla="*/ 2147483646 w 1238"/>
              <a:gd name="T43" fmla="*/ 2147483646 h 808"/>
              <a:gd name="T44" fmla="*/ 2147483646 w 1238"/>
              <a:gd name="T45" fmla="*/ 2147483646 h 808"/>
              <a:gd name="T46" fmla="*/ 2147483646 w 1238"/>
              <a:gd name="T47" fmla="*/ 2147483646 h 808"/>
              <a:gd name="T48" fmla="*/ 2147483646 w 1238"/>
              <a:gd name="T49" fmla="*/ 2147483646 h 808"/>
              <a:gd name="T50" fmla="*/ 2147483646 w 1238"/>
              <a:gd name="T51" fmla="*/ 2147483646 h 808"/>
              <a:gd name="T52" fmla="*/ 2147483646 w 1238"/>
              <a:gd name="T53" fmla="*/ 2147483646 h 808"/>
              <a:gd name="T54" fmla="*/ 2147483646 w 1238"/>
              <a:gd name="T55" fmla="*/ 2147483646 h 808"/>
              <a:gd name="T56" fmla="*/ 2147483646 w 1238"/>
              <a:gd name="T57" fmla="*/ 2147483646 h 808"/>
              <a:gd name="T58" fmla="*/ 2147483646 w 1238"/>
              <a:gd name="T59" fmla="*/ 2147483646 h 808"/>
              <a:gd name="T60" fmla="*/ 2147483646 w 1238"/>
              <a:gd name="T61" fmla="*/ 2147483646 h 808"/>
              <a:gd name="T62" fmla="*/ 2147483646 w 1238"/>
              <a:gd name="T63" fmla="*/ 2147483646 h 808"/>
              <a:gd name="T64" fmla="*/ 2147483646 w 1238"/>
              <a:gd name="T65" fmla="*/ 2147483646 h 808"/>
              <a:gd name="T66" fmla="*/ 2147483646 w 1238"/>
              <a:gd name="T67" fmla="*/ 2147483646 h 808"/>
              <a:gd name="T68" fmla="*/ 2147483646 w 1238"/>
              <a:gd name="T69" fmla="*/ 2147483646 h 808"/>
              <a:gd name="T70" fmla="*/ 2147483646 w 1238"/>
              <a:gd name="T71" fmla="*/ 2147483646 h 808"/>
              <a:gd name="T72" fmla="*/ 2147483646 w 1238"/>
              <a:gd name="T73" fmla="*/ 2147483646 h 808"/>
              <a:gd name="T74" fmla="*/ 2147483646 w 1238"/>
              <a:gd name="T75" fmla="*/ 2147483646 h 808"/>
              <a:gd name="T76" fmla="*/ 2147483646 w 1238"/>
              <a:gd name="T77" fmla="*/ 2147483646 h 808"/>
              <a:gd name="T78" fmla="*/ 2147483646 w 1238"/>
              <a:gd name="T79" fmla="*/ 2147483646 h 808"/>
              <a:gd name="T80" fmla="*/ 2147483646 w 1238"/>
              <a:gd name="T81" fmla="*/ 2147483646 h 808"/>
              <a:gd name="T82" fmla="*/ 2147483646 w 1238"/>
              <a:gd name="T83" fmla="*/ 2147483646 h 808"/>
              <a:gd name="T84" fmla="*/ 2147483646 w 1238"/>
              <a:gd name="T85" fmla="*/ 2147483646 h 808"/>
              <a:gd name="T86" fmla="*/ 2147483646 w 1238"/>
              <a:gd name="T87" fmla="*/ 2147483646 h 808"/>
              <a:gd name="T88" fmla="*/ 2147483646 w 1238"/>
              <a:gd name="T89" fmla="*/ 2147483646 h 808"/>
              <a:gd name="T90" fmla="*/ 2147483646 w 1238"/>
              <a:gd name="T91" fmla="*/ 2147483646 h 808"/>
              <a:gd name="T92" fmla="*/ 2147483646 w 1238"/>
              <a:gd name="T93" fmla="*/ 2147483646 h 808"/>
              <a:gd name="T94" fmla="*/ 2147483646 w 1238"/>
              <a:gd name="T95" fmla="*/ 2147483646 h 808"/>
              <a:gd name="T96" fmla="*/ 2147483646 w 1238"/>
              <a:gd name="T97" fmla="*/ 2147483646 h 808"/>
              <a:gd name="T98" fmla="*/ 2147483646 w 1238"/>
              <a:gd name="T99" fmla="*/ 2147483646 h 808"/>
              <a:gd name="T100" fmla="*/ 2147483646 w 1238"/>
              <a:gd name="T101" fmla="*/ 2147483646 h 808"/>
              <a:gd name="T102" fmla="*/ 2147483646 w 1238"/>
              <a:gd name="T103" fmla="*/ 2147483646 h 808"/>
              <a:gd name="T104" fmla="*/ 2147483646 w 1238"/>
              <a:gd name="T105" fmla="*/ 2147483646 h 808"/>
              <a:gd name="T106" fmla="*/ 2147483646 w 1238"/>
              <a:gd name="T107" fmla="*/ 2147483646 h 808"/>
              <a:gd name="T108" fmla="*/ 2147483646 w 1238"/>
              <a:gd name="T109" fmla="*/ 2147483646 h 808"/>
              <a:gd name="T110" fmla="*/ 2147483646 w 1238"/>
              <a:gd name="T111" fmla="*/ 2147483646 h 808"/>
              <a:gd name="T112" fmla="*/ 2147483646 w 1238"/>
              <a:gd name="T113" fmla="*/ 2147483646 h 808"/>
              <a:gd name="T114" fmla="*/ 2147483646 w 1238"/>
              <a:gd name="T115" fmla="*/ 2147483646 h 808"/>
              <a:gd name="T116" fmla="*/ 2147483646 w 1238"/>
              <a:gd name="T117" fmla="*/ 2147483646 h 808"/>
              <a:gd name="T118" fmla="*/ 2147483646 w 1238"/>
              <a:gd name="T119" fmla="*/ 0 h 808"/>
              <a:gd name="T120" fmla="*/ 2147483646 w 1238"/>
              <a:gd name="T121" fmla="*/ 2147483646 h 808"/>
              <a:gd name="T122" fmla="*/ 2147483646 w 1238"/>
              <a:gd name="T123" fmla="*/ 2147483646 h 8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38"/>
              <a:gd name="T187" fmla="*/ 0 h 808"/>
              <a:gd name="T188" fmla="*/ 1238 w 1238"/>
              <a:gd name="T189" fmla="*/ 808 h 8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38" h="808">
                <a:moveTo>
                  <a:pt x="1088" y="24"/>
                </a:moveTo>
                <a:cubicBezTo>
                  <a:pt x="1099" y="56"/>
                  <a:pt x="1121" y="49"/>
                  <a:pt x="1154" y="54"/>
                </a:cubicBezTo>
                <a:cubicBezTo>
                  <a:pt x="1169" y="77"/>
                  <a:pt x="1179" y="77"/>
                  <a:pt x="1202" y="90"/>
                </a:cubicBezTo>
                <a:cubicBezTo>
                  <a:pt x="1215" y="97"/>
                  <a:pt x="1238" y="114"/>
                  <a:pt x="1238" y="114"/>
                </a:cubicBezTo>
                <a:cubicBezTo>
                  <a:pt x="1226" y="160"/>
                  <a:pt x="1207" y="136"/>
                  <a:pt x="1172" y="156"/>
                </a:cubicBezTo>
                <a:cubicBezTo>
                  <a:pt x="1150" y="168"/>
                  <a:pt x="1121" y="184"/>
                  <a:pt x="1100" y="198"/>
                </a:cubicBezTo>
                <a:cubicBezTo>
                  <a:pt x="1090" y="228"/>
                  <a:pt x="1090" y="219"/>
                  <a:pt x="1100" y="264"/>
                </a:cubicBezTo>
                <a:cubicBezTo>
                  <a:pt x="1103" y="276"/>
                  <a:pt x="1112" y="300"/>
                  <a:pt x="1112" y="300"/>
                </a:cubicBezTo>
                <a:cubicBezTo>
                  <a:pt x="1110" y="322"/>
                  <a:pt x="1115" y="346"/>
                  <a:pt x="1106" y="366"/>
                </a:cubicBezTo>
                <a:cubicBezTo>
                  <a:pt x="1100" y="379"/>
                  <a:pt x="1080" y="380"/>
                  <a:pt x="1070" y="390"/>
                </a:cubicBezTo>
                <a:cubicBezTo>
                  <a:pt x="1029" y="431"/>
                  <a:pt x="1048" y="417"/>
                  <a:pt x="1016" y="438"/>
                </a:cubicBezTo>
                <a:cubicBezTo>
                  <a:pt x="1000" y="486"/>
                  <a:pt x="1024" y="430"/>
                  <a:pt x="992" y="462"/>
                </a:cubicBezTo>
                <a:cubicBezTo>
                  <a:pt x="922" y="532"/>
                  <a:pt x="1001" y="476"/>
                  <a:pt x="950" y="510"/>
                </a:cubicBezTo>
                <a:cubicBezTo>
                  <a:pt x="934" y="535"/>
                  <a:pt x="910" y="539"/>
                  <a:pt x="884" y="552"/>
                </a:cubicBezTo>
                <a:cubicBezTo>
                  <a:pt x="853" y="568"/>
                  <a:pt x="823" y="586"/>
                  <a:pt x="794" y="606"/>
                </a:cubicBezTo>
                <a:cubicBezTo>
                  <a:pt x="789" y="610"/>
                  <a:pt x="756" y="617"/>
                  <a:pt x="752" y="618"/>
                </a:cubicBezTo>
                <a:cubicBezTo>
                  <a:pt x="740" y="622"/>
                  <a:pt x="716" y="630"/>
                  <a:pt x="716" y="630"/>
                </a:cubicBezTo>
                <a:cubicBezTo>
                  <a:pt x="708" y="628"/>
                  <a:pt x="700" y="626"/>
                  <a:pt x="692" y="624"/>
                </a:cubicBezTo>
                <a:cubicBezTo>
                  <a:pt x="680" y="620"/>
                  <a:pt x="656" y="612"/>
                  <a:pt x="656" y="612"/>
                </a:cubicBezTo>
                <a:cubicBezTo>
                  <a:pt x="622" y="619"/>
                  <a:pt x="615" y="621"/>
                  <a:pt x="626" y="654"/>
                </a:cubicBezTo>
                <a:cubicBezTo>
                  <a:pt x="613" y="693"/>
                  <a:pt x="581" y="676"/>
                  <a:pt x="542" y="672"/>
                </a:cubicBezTo>
                <a:cubicBezTo>
                  <a:pt x="540" y="671"/>
                  <a:pt x="503" y="654"/>
                  <a:pt x="506" y="678"/>
                </a:cubicBezTo>
                <a:cubicBezTo>
                  <a:pt x="508" y="692"/>
                  <a:pt x="530" y="714"/>
                  <a:pt x="530" y="714"/>
                </a:cubicBezTo>
                <a:cubicBezTo>
                  <a:pt x="504" y="723"/>
                  <a:pt x="479" y="731"/>
                  <a:pt x="452" y="738"/>
                </a:cubicBezTo>
                <a:cubicBezTo>
                  <a:pt x="455" y="727"/>
                  <a:pt x="465" y="701"/>
                  <a:pt x="452" y="690"/>
                </a:cubicBezTo>
                <a:cubicBezTo>
                  <a:pt x="442" y="682"/>
                  <a:pt x="416" y="678"/>
                  <a:pt x="416" y="678"/>
                </a:cubicBezTo>
                <a:cubicBezTo>
                  <a:pt x="414" y="684"/>
                  <a:pt x="408" y="690"/>
                  <a:pt x="410" y="696"/>
                </a:cubicBezTo>
                <a:cubicBezTo>
                  <a:pt x="420" y="721"/>
                  <a:pt x="448" y="695"/>
                  <a:pt x="410" y="720"/>
                </a:cubicBezTo>
                <a:cubicBezTo>
                  <a:pt x="391" y="691"/>
                  <a:pt x="405" y="704"/>
                  <a:pt x="362" y="690"/>
                </a:cubicBezTo>
                <a:cubicBezTo>
                  <a:pt x="356" y="688"/>
                  <a:pt x="344" y="684"/>
                  <a:pt x="344" y="684"/>
                </a:cubicBezTo>
                <a:cubicBezTo>
                  <a:pt x="342" y="674"/>
                  <a:pt x="343" y="663"/>
                  <a:pt x="338" y="654"/>
                </a:cubicBezTo>
                <a:cubicBezTo>
                  <a:pt x="334" y="648"/>
                  <a:pt x="326" y="637"/>
                  <a:pt x="320" y="642"/>
                </a:cubicBezTo>
                <a:cubicBezTo>
                  <a:pt x="310" y="650"/>
                  <a:pt x="312" y="666"/>
                  <a:pt x="308" y="678"/>
                </a:cubicBezTo>
                <a:cubicBezTo>
                  <a:pt x="306" y="684"/>
                  <a:pt x="302" y="696"/>
                  <a:pt x="302" y="696"/>
                </a:cubicBezTo>
                <a:cubicBezTo>
                  <a:pt x="314" y="704"/>
                  <a:pt x="341" y="706"/>
                  <a:pt x="338" y="720"/>
                </a:cubicBezTo>
                <a:cubicBezTo>
                  <a:pt x="332" y="749"/>
                  <a:pt x="336" y="765"/>
                  <a:pt x="308" y="774"/>
                </a:cubicBezTo>
                <a:cubicBezTo>
                  <a:pt x="265" y="763"/>
                  <a:pt x="236" y="728"/>
                  <a:pt x="194" y="714"/>
                </a:cubicBezTo>
                <a:cubicBezTo>
                  <a:pt x="182" y="677"/>
                  <a:pt x="182" y="677"/>
                  <a:pt x="140" y="684"/>
                </a:cubicBezTo>
                <a:cubicBezTo>
                  <a:pt x="100" y="711"/>
                  <a:pt x="117" y="745"/>
                  <a:pt x="146" y="774"/>
                </a:cubicBezTo>
                <a:cubicBezTo>
                  <a:pt x="144" y="782"/>
                  <a:pt x="147" y="794"/>
                  <a:pt x="140" y="798"/>
                </a:cubicBezTo>
                <a:cubicBezTo>
                  <a:pt x="123" y="808"/>
                  <a:pt x="109" y="783"/>
                  <a:pt x="104" y="774"/>
                </a:cubicBezTo>
                <a:cubicBezTo>
                  <a:pt x="87" y="740"/>
                  <a:pt x="70" y="693"/>
                  <a:pt x="38" y="672"/>
                </a:cubicBezTo>
                <a:cubicBezTo>
                  <a:pt x="29" y="635"/>
                  <a:pt x="0" y="572"/>
                  <a:pt x="62" y="588"/>
                </a:cubicBezTo>
                <a:cubicBezTo>
                  <a:pt x="76" y="631"/>
                  <a:pt x="67" y="613"/>
                  <a:pt x="86" y="642"/>
                </a:cubicBezTo>
                <a:cubicBezTo>
                  <a:pt x="135" y="626"/>
                  <a:pt x="96" y="589"/>
                  <a:pt x="86" y="558"/>
                </a:cubicBezTo>
                <a:cubicBezTo>
                  <a:pt x="86" y="558"/>
                  <a:pt x="95" y="519"/>
                  <a:pt x="98" y="516"/>
                </a:cubicBezTo>
                <a:cubicBezTo>
                  <a:pt x="107" y="507"/>
                  <a:pt x="123" y="505"/>
                  <a:pt x="134" y="498"/>
                </a:cubicBezTo>
                <a:cubicBezTo>
                  <a:pt x="136" y="492"/>
                  <a:pt x="137" y="486"/>
                  <a:pt x="140" y="480"/>
                </a:cubicBezTo>
                <a:cubicBezTo>
                  <a:pt x="143" y="474"/>
                  <a:pt x="149" y="469"/>
                  <a:pt x="152" y="462"/>
                </a:cubicBezTo>
                <a:cubicBezTo>
                  <a:pt x="162" y="439"/>
                  <a:pt x="158" y="412"/>
                  <a:pt x="170" y="390"/>
                </a:cubicBezTo>
                <a:cubicBezTo>
                  <a:pt x="177" y="377"/>
                  <a:pt x="182" y="362"/>
                  <a:pt x="194" y="354"/>
                </a:cubicBezTo>
                <a:cubicBezTo>
                  <a:pt x="206" y="346"/>
                  <a:pt x="230" y="330"/>
                  <a:pt x="230" y="330"/>
                </a:cubicBezTo>
                <a:cubicBezTo>
                  <a:pt x="248" y="304"/>
                  <a:pt x="286" y="265"/>
                  <a:pt x="230" y="246"/>
                </a:cubicBezTo>
                <a:cubicBezTo>
                  <a:pt x="216" y="225"/>
                  <a:pt x="206" y="218"/>
                  <a:pt x="182" y="210"/>
                </a:cubicBezTo>
                <a:cubicBezTo>
                  <a:pt x="178" y="198"/>
                  <a:pt x="174" y="186"/>
                  <a:pt x="170" y="174"/>
                </a:cubicBezTo>
                <a:cubicBezTo>
                  <a:pt x="168" y="168"/>
                  <a:pt x="164" y="156"/>
                  <a:pt x="164" y="156"/>
                </a:cubicBezTo>
                <a:cubicBezTo>
                  <a:pt x="163" y="143"/>
                  <a:pt x="143" y="66"/>
                  <a:pt x="158" y="48"/>
                </a:cubicBezTo>
                <a:cubicBezTo>
                  <a:pt x="171" y="32"/>
                  <a:pt x="200" y="28"/>
                  <a:pt x="218" y="24"/>
                </a:cubicBezTo>
                <a:cubicBezTo>
                  <a:pt x="395" y="26"/>
                  <a:pt x="620" y="43"/>
                  <a:pt x="812" y="30"/>
                </a:cubicBezTo>
                <a:cubicBezTo>
                  <a:pt x="846" y="21"/>
                  <a:pt x="880" y="9"/>
                  <a:pt x="914" y="0"/>
                </a:cubicBezTo>
                <a:cubicBezTo>
                  <a:pt x="965" y="5"/>
                  <a:pt x="1014" y="13"/>
                  <a:pt x="1064" y="24"/>
                </a:cubicBezTo>
                <a:cubicBezTo>
                  <a:pt x="1090" y="30"/>
                  <a:pt x="1088" y="38"/>
                  <a:pt x="1088" y="2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1" name="Freeform 10"/>
          <p:cNvSpPr>
            <a:spLocks/>
          </p:cNvSpPr>
          <p:nvPr/>
        </p:nvSpPr>
        <p:spPr bwMode="auto">
          <a:xfrm>
            <a:off x="5436394" y="1295400"/>
            <a:ext cx="1629966" cy="1462088"/>
          </a:xfrm>
          <a:custGeom>
            <a:avLst/>
            <a:gdLst>
              <a:gd name="T0" fmla="*/ 2147483646 w 1369"/>
              <a:gd name="T1" fmla="*/ 2147483646 h 1228"/>
              <a:gd name="T2" fmla="*/ 2147483646 w 1369"/>
              <a:gd name="T3" fmla="*/ 2147483646 h 1228"/>
              <a:gd name="T4" fmla="*/ 2147483646 w 1369"/>
              <a:gd name="T5" fmla="*/ 2147483646 h 1228"/>
              <a:gd name="T6" fmla="*/ 2147483646 w 1369"/>
              <a:gd name="T7" fmla="*/ 2147483646 h 1228"/>
              <a:gd name="T8" fmla="*/ 2147483646 w 1369"/>
              <a:gd name="T9" fmla="*/ 2147483646 h 1228"/>
              <a:gd name="T10" fmla="*/ 2147483646 w 1369"/>
              <a:gd name="T11" fmla="*/ 2147483646 h 1228"/>
              <a:gd name="T12" fmla="*/ 2147483646 w 1369"/>
              <a:gd name="T13" fmla="*/ 2147483646 h 1228"/>
              <a:gd name="T14" fmla="*/ 2147483646 w 1369"/>
              <a:gd name="T15" fmla="*/ 2147483646 h 1228"/>
              <a:gd name="T16" fmla="*/ 2147483646 w 1369"/>
              <a:gd name="T17" fmla="*/ 2147483646 h 1228"/>
              <a:gd name="T18" fmla="*/ 2147483646 w 1369"/>
              <a:gd name="T19" fmla="*/ 2147483646 h 1228"/>
              <a:gd name="T20" fmla="*/ 2147483646 w 1369"/>
              <a:gd name="T21" fmla="*/ 2147483646 h 1228"/>
              <a:gd name="T22" fmla="*/ 2147483646 w 1369"/>
              <a:gd name="T23" fmla="*/ 2147483646 h 1228"/>
              <a:gd name="T24" fmla="*/ 2147483646 w 1369"/>
              <a:gd name="T25" fmla="*/ 2147483646 h 1228"/>
              <a:gd name="T26" fmla="*/ 2147483646 w 1369"/>
              <a:gd name="T27" fmla="*/ 2147483646 h 1228"/>
              <a:gd name="T28" fmla="*/ 2147483646 w 1369"/>
              <a:gd name="T29" fmla="*/ 2147483646 h 1228"/>
              <a:gd name="T30" fmla="*/ 2147483646 w 1369"/>
              <a:gd name="T31" fmla="*/ 2147483646 h 1228"/>
              <a:gd name="T32" fmla="*/ 2147483646 w 1369"/>
              <a:gd name="T33" fmla="*/ 2147483646 h 1228"/>
              <a:gd name="T34" fmla="*/ 2147483646 w 1369"/>
              <a:gd name="T35" fmla="*/ 2147483646 h 1228"/>
              <a:gd name="T36" fmla="*/ 2147483646 w 1369"/>
              <a:gd name="T37" fmla="*/ 2147483646 h 1228"/>
              <a:gd name="T38" fmla="*/ 2147483646 w 1369"/>
              <a:gd name="T39" fmla="*/ 2147483646 h 1228"/>
              <a:gd name="T40" fmla="*/ 2147483646 w 1369"/>
              <a:gd name="T41" fmla="*/ 2147483646 h 1228"/>
              <a:gd name="T42" fmla="*/ 2147483646 w 1369"/>
              <a:gd name="T43" fmla="*/ 2147483646 h 1228"/>
              <a:gd name="T44" fmla="*/ 2147483646 w 1369"/>
              <a:gd name="T45" fmla="*/ 2147483646 h 1228"/>
              <a:gd name="T46" fmla="*/ 2147483646 w 1369"/>
              <a:gd name="T47" fmla="*/ 2147483646 h 1228"/>
              <a:gd name="T48" fmla="*/ 2147483646 w 1369"/>
              <a:gd name="T49" fmla="*/ 2147483646 h 1228"/>
              <a:gd name="T50" fmla="*/ 2147483646 w 1369"/>
              <a:gd name="T51" fmla="*/ 2147483646 h 1228"/>
              <a:gd name="T52" fmla="*/ 2147483646 w 1369"/>
              <a:gd name="T53" fmla="*/ 2147483646 h 1228"/>
              <a:gd name="T54" fmla="*/ 2147483646 w 1369"/>
              <a:gd name="T55" fmla="*/ 2147483646 h 1228"/>
              <a:gd name="T56" fmla="*/ 2147483646 w 1369"/>
              <a:gd name="T57" fmla="*/ 2147483646 h 1228"/>
              <a:gd name="T58" fmla="*/ 2147483646 w 1369"/>
              <a:gd name="T59" fmla="*/ 2147483646 h 1228"/>
              <a:gd name="T60" fmla="*/ 2147483646 w 1369"/>
              <a:gd name="T61" fmla="*/ 2147483646 h 1228"/>
              <a:gd name="T62" fmla="*/ 2147483646 w 1369"/>
              <a:gd name="T63" fmla="*/ 2147483646 h 1228"/>
              <a:gd name="T64" fmla="*/ 2147483646 w 1369"/>
              <a:gd name="T65" fmla="*/ 2147483646 h 1228"/>
              <a:gd name="T66" fmla="*/ 2147483646 w 1369"/>
              <a:gd name="T67" fmla="*/ 2147483646 h 1228"/>
              <a:gd name="T68" fmla="*/ 2147483646 w 1369"/>
              <a:gd name="T69" fmla="*/ 2147483646 h 1228"/>
              <a:gd name="T70" fmla="*/ 2147483646 w 1369"/>
              <a:gd name="T71" fmla="*/ 2147483646 h 1228"/>
              <a:gd name="T72" fmla="*/ 2147483646 w 1369"/>
              <a:gd name="T73" fmla="*/ 2147483646 h 1228"/>
              <a:gd name="T74" fmla="*/ 2147483646 w 1369"/>
              <a:gd name="T75" fmla="*/ 2147483646 h 1228"/>
              <a:gd name="T76" fmla="*/ 2147483646 w 1369"/>
              <a:gd name="T77" fmla="*/ 2147483646 h 1228"/>
              <a:gd name="T78" fmla="*/ 2147483646 w 1369"/>
              <a:gd name="T79" fmla="*/ 2147483646 h 12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69"/>
              <a:gd name="T121" fmla="*/ 0 h 1228"/>
              <a:gd name="T122" fmla="*/ 1369 w 1369"/>
              <a:gd name="T123" fmla="*/ 1228 h 12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69" h="1228">
                <a:moveTo>
                  <a:pt x="633" y="0"/>
                </a:moveTo>
                <a:cubicBezTo>
                  <a:pt x="640" y="22"/>
                  <a:pt x="642" y="31"/>
                  <a:pt x="661" y="44"/>
                </a:cubicBezTo>
                <a:cubicBezTo>
                  <a:pt x="683" y="77"/>
                  <a:pt x="714" y="94"/>
                  <a:pt x="753" y="100"/>
                </a:cubicBezTo>
                <a:cubicBezTo>
                  <a:pt x="772" y="106"/>
                  <a:pt x="767" y="114"/>
                  <a:pt x="777" y="128"/>
                </a:cubicBezTo>
                <a:cubicBezTo>
                  <a:pt x="790" y="147"/>
                  <a:pt x="788" y="132"/>
                  <a:pt x="797" y="152"/>
                </a:cubicBezTo>
                <a:cubicBezTo>
                  <a:pt x="800" y="160"/>
                  <a:pt x="805" y="176"/>
                  <a:pt x="805" y="176"/>
                </a:cubicBezTo>
                <a:cubicBezTo>
                  <a:pt x="808" y="195"/>
                  <a:pt x="813" y="213"/>
                  <a:pt x="813" y="232"/>
                </a:cubicBezTo>
                <a:cubicBezTo>
                  <a:pt x="813" y="237"/>
                  <a:pt x="807" y="240"/>
                  <a:pt x="805" y="244"/>
                </a:cubicBezTo>
                <a:cubicBezTo>
                  <a:pt x="802" y="252"/>
                  <a:pt x="797" y="268"/>
                  <a:pt x="797" y="268"/>
                </a:cubicBezTo>
                <a:cubicBezTo>
                  <a:pt x="802" y="300"/>
                  <a:pt x="805" y="333"/>
                  <a:pt x="833" y="352"/>
                </a:cubicBezTo>
                <a:cubicBezTo>
                  <a:pt x="844" y="385"/>
                  <a:pt x="850" y="419"/>
                  <a:pt x="861" y="452"/>
                </a:cubicBezTo>
                <a:cubicBezTo>
                  <a:pt x="853" y="457"/>
                  <a:pt x="845" y="463"/>
                  <a:pt x="837" y="468"/>
                </a:cubicBezTo>
                <a:cubicBezTo>
                  <a:pt x="833" y="471"/>
                  <a:pt x="825" y="476"/>
                  <a:pt x="825" y="476"/>
                </a:cubicBezTo>
                <a:cubicBezTo>
                  <a:pt x="832" y="496"/>
                  <a:pt x="825" y="487"/>
                  <a:pt x="853" y="496"/>
                </a:cubicBezTo>
                <a:cubicBezTo>
                  <a:pt x="857" y="497"/>
                  <a:pt x="865" y="500"/>
                  <a:pt x="865" y="500"/>
                </a:cubicBezTo>
                <a:cubicBezTo>
                  <a:pt x="877" y="517"/>
                  <a:pt x="883" y="548"/>
                  <a:pt x="901" y="560"/>
                </a:cubicBezTo>
                <a:cubicBezTo>
                  <a:pt x="919" y="572"/>
                  <a:pt x="930" y="589"/>
                  <a:pt x="945" y="604"/>
                </a:cubicBezTo>
                <a:cubicBezTo>
                  <a:pt x="948" y="612"/>
                  <a:pt x="950" y="620"/>
                  <a:pt x="953" y="628"/>
                </a:cubicBezTo>
                <a:cubicBezTo>
                  <a:pt x="954" y="632"/>
                  <a:pt x="957" y="640"/>
                  <a:pt x="957" y="640"/>
                </a:cubicBezTo>
                <a:cubicBezTo>
                  <a:pt x="953" y="664"/>
                  <a:pt x="953" y="682"/>
                  <a:pt x="933" y="696"/>
                </a:cubicBezTo>
                <a:cubicBezTo>
                  <a:pt x="909" y="732"/>
                  <a:pt x="896" y="734"/>
                  <a:pt x="953" y="728"/>
                </a:cubicBezTo>
                <a:cubicBezTo>
                  <a:pt x="964" y="694"/>
                  <a:pt x="951" y="699"/>
                  <a:pt x="1001" y="704"/>
                </a:cubicBezTo>
                <a:cubicBezTo>
                  <a:pt x="1030" y="714"/>
                  <a:pt x="1058" y="728"/>
                  <a:pt x="1085" y="740"/>
                </a:cubicBezTo>
                <a:cubicBezTo>
                  <a:pt x="1093" y="743"/>
                  <a:pt x="1101" y="745"/>
                  <a:pt x="1109" y="748"/>
                </a:cubicBezTo>
                <a:cubicBezTo>
                  <a:pt x="1113" y="749"/>
                  <a:pt x="1121" y="752"/>
                  <a:pt x="1121" y="752"/>
                </a:cubicBezTo>
                <a:cubicBezTo>
                  <a:pt x="1131" y="782"/>
                  <a:pt x="1173" y="792"/>
                  <a:pt x="1197" y="808"/>
                </a:cubicBezTo>
                <a:cubicBezTo>
                  <a:pt x="1217" y="838"/>
                  <a:pt x="1244" y="907"/>
                  <a:pt x="1269" y="924"/>
                </a:cubicBezTo>
                <a:cubicBezTo>
                  <a:pt x="1276" y="944"/>
                  <a:pt x="1269" y="935"/>
                  <a:pt x="1297" y="944"/>
                </a:cubicBezTo>
                <a:cubicBezTo>
                  <a:pt x="1301" y="945"/>
                  <a:pt x="1309" y="948"/>
                  <a:pt x="1309" y="948"/>
                </a:cubicBezTo>
                <a:cubicBezTo>
                  <a:pt x="1302" y="977"/>
                  <a:pt x="1306" y="976"/>
                  <a:pt x="1337" y="980"/>
                </a:cubicBezTo>
                <a:cubicBezTo>
                  <a:pt x="1341" y="981"/>
                  <a:pt x="1348" y="980"/>
                  <a:pt x="1349" y="984"/>
                </a:cubicBezTo>
                <a:cubicBezTo>
                  <a:pt x="1354" y="1002"/>
                  <a:pt x="1339" y="1029"/>
                  <a:pt x="1329" y="1044"/>
                </a:cubicBezTo>
                <a:cubicBezTo>
                  <a:pt x="1322" y="1074"/>
                  <a:pt x="1351" y="1130"/>
                  <a:pt x="1369" y="1156"/>
                </a:cubicBezTo>
                <a:cubicBezTo>
                  <a:pt x="1346" y="1164"/>
                  <a:pt x="1284" y="1140"/>
                  <a:pt x="1257" y="1136"/>
                </a:cubicBezTo>
                <a:cubicBezTo>
                  <a:pt x="1175" y="1139"/>
                  <a:pt x="1119" y="1142"/>
                  <a:pt x="1045" y="1160"/>
                </a:cubicBezTo>
                <a:cubicBezTo>
                  <a:pt x="962" y="1158"/>
                  <a:pt x="927" y="1152"/>
                  <a:pt x="857" y="1160"/>
                </a:cubicBezTo>
                <a:cubicBezTo>
                  <a:pt x="803" y="1166"/>
                  <a:pt x="769" y="1215"/>
                  <a:pt x="717" y="1228"/>
                </a:cubicBezTo>
                <a:cubicBezTo>
                  <a:pt x="689" y="1227"/>
                  <a:pt x="661" y="1227"/>
                  <a:pt x="633" y="1224"/>
                </a:cubicBezTo>
                <a:cubicBezTo>
                  <a:pt x="614" y="1222"/>
                  <a:pt x="577" y="1208"/>
                  <a:pt x="577" y="1208"/>
                </a:cubicBezTo>
                <a:cubicBezTo>
                  <a:pt x="570" y="1201"/>
                  <a:pt x="560" y="1199"/>
                  <a:pt x="553" y="1192"/>
                </a:cubicBezTo>
                <a:cubicBezTo>
                  <a:pt x="553" y="1192"/>
                  <a:pt x="533" y="1162"/>
                  <a:pt x="529" y="1156"/>
                </a:cubicBezTo>
                <a:cubicBezTo>
                  <a:pt x="522" y="1145"/>
                  <a:pt x="524" y="1131"/>
                  <a:pt x="517" y="1120"/>
                </a:cubicBezTo>
                <a:cubicBezTo>
                  <a:pt x="496" y="1088"/>
                  <a:pt x="488" y="1051"/>
                  <a:pt x="453" y="1028"/>
                </a:cubicBezTo>
                <a:cubicBezTo>
                  <a:pt x="446" y="1029"/>
                  <a:pt x="420" y="1030"/>
                  <a:pt x="409" y="1036"/>
                </a:cubicBezTo>
                <a:cubicBezTo>
                  <a:pt x="399" y="1042"/>
                  <a:pt x="387" y="1054"/>
                  <a:pt x="373" y="1056"/>
                </a:cubicBezTo>
                <a:cubicBezTo>
                  <a:pt x="353" y="1058"/>
                  <a:pt x="333" y="1059"/>
                  <a:pt x="313" y="1060"/>
                </a:cubicBezTo>
                <a:cubicBezTo>
                  <a:pt x="294" y="1066"/>
                  <a:pt x="294" y="1056"/>
                  <a:pt x="289" y="1040"/>
                </a:cubicBezTo>
                <a:cubicBezTo>
                  <a:pt x="290" y="1036"/>
                  <a:pt x="290" y="1030"/>
                  <a:pt x="293" y="1028"/>
                </a:cubicBezTo>
                <a:cubicBezTo>
                  <a:pt x="300" y="1023"/>
                  <a:pt x="317" y="1020"/>
                  <a:pt x="317" y="1020"/>
                </a:cubicBezTo>
                <a:cubicBezTo>
                  <a:pt x="326" y="993"/>
                  <a:pt x="325" y="983"/>
                  <a:pt x="309" y="960"/>
                </a:cubicBezTo>
                <a:cubicBezTo>
                  <a:pt x="326" y="954"/>
                  <a:pt x="327" y="949"/>
                  <a:pt x="321" y="932"/>
                </a:cubicBezTo>
                <a:cubicBezTo>
                  <a:pt x="309" y="934"/>
                  <a:pt x="294" y="933"/>
                  <a:pt x="285" y="944"/>
                </a:cubicBezTo>
                <a:cubicBezTo>
                  <a:pt x="274" y="957"/>
                  <a:pt x="280" y="966"/>
                  <a:pt x="261" y="972"/>
                </a:cubicBezTo>
                <a:cubicBezTo>
                  <a:pt x="249" y="953"/>
                  <a:pt x="248" y="944"/>
                  <a:pt x="225" y="936"/>
                </a:cubicBezTo>
                <a:cubicBezTo>
                  <a:pt x="171" y="947"/>
                  <a:pt x="209" y="992"/>
                  <a:pt x="173" y="1016"/>
                </a:cubicBezTo>
                <a:cubicBezTo>
                  <a:pt x="142" y="1008"/>
                  <a:pt x="151" y="955"/>
                  <a:pt x="149" y="928"/>
                </a:cubicBezTo>
                <a:cubicBezTo>
                  <a:pt x="134" y="933"/>
                  <a:pt x="132" y="943"/>
                  <a:pt x="117" y="948"/>
                </a:cubicBezTo>
                <a:cubicBezTo>
                  <a:pt x="106" y="932"/>
                  <a:pt x="100" y="917"/>
                  <a:pt x="89" y="900"/>
                </a:cubicBezTo>
                <a:cubicBezTo>
                  <a:pt x="84" y="893"/>
                  <a:pt x="81" y="876"/>
                  <a:pt x="81" y="876"/>
                </a:cubicBezTo>
                <a:cubicBezTo>
                  <a:pt x="103" y="869"/>
                  <a:pt x="106" y="869"/>
                  <a:pt x="101" y="844"/>
                </a:cubicBezTo>
                <a:cubicBezTo>
                  <a:pt x="85" y="848"/>
                  <a:pt x="77" y="853"/>
                  <a:pt x="61" y="848"/>
                </a:cubicBezTo>
                <a:cubicBezTo>
                  <a:pt x="56" y="832"/>
                  <a:pt x="51" y="800"/>
                  <a:pt x="37" y="788"/>
                </a:cubicBezTo>
                <a:cubicBezTo>
                  <a:pt x="30" y="782"/>
                  <a:pt x="13" y="772"/>
                  <a:pt x="13" y="772"/>
                </a:cubicBezTo>
                <a:cubicBezTo>
                  <a:pt x="0" y="752"/>
                  <a:pt x="11" y="740"/>
                  <a:pt x="29" y="728"/>
                </a:cubicBezTo>
                <a:cubicBezTo>
                  <a:pt x="34" y="691"/>
                  <a:pt x="35" y="643"/>
                  <a:pt x="69" y="620"/>
                </a:cubicBezTo>
                <a:cubicBezTo>
                  <a:pt x="90" y="557"/>
                  <a:pt x="107" y="564"/>
                  <a:pt x="177" y="560"/>
                </a:cubicBezTo>
                <a:cubicBezTo>
                  <a:pt x="181" y="557"/>
                  <a:pt x="187" y="556"/>
                  <a:pt x="189" y="552"/>
                </a:cubicBezTo>
                <a:cubicBezTo>
                  <a:pt x="197" y="531"/>
                  <a:pt x="166" y="542"/>
                  <a:pt x="153" y="544"/>
                </a:cubicBezTo>
                <a:cubicBezTo>
                  <a:pt x="125" y="553"/>
                  <a:pt x="137" y="555"/>
                  <a:pt x="117" y="548"/>
                </a:cubicBezTo>
                <a:cubicBezTo>
                  <a:pt x="131" y="506"/>
                  <a:pt x="193" y="514"/>
                  <a:pt x="225" y="512"/>
                </a:cubicBezTo>
                <a:cubicBezTo>
                  <a:pt x="239" y="507"/>
                  <a:pt x="251" y="503"/>
                  <a:pt x="257" y="488"/>
                </a:cubicBezTo>
                <a:cubicBezTo>
                  <a:pt x="260" y="480"/>
                  <a:pt x="265" y="464"/>
                  <a:pt x="265" y="464"/>
                </a:cubicBezTo>
                <a:cubicBezTo>
                  <a:pt x="243" y="449"/>
                  <a:pt x="218" y="436"/>
                  <a:pt x="193" y="428"/>
                </a:cubicBezTo>
                <a:cubicBezTo>
                  <a:pt x="174" y="399"/>
                  <a:pt x="183" y="373"/>
                  <a:pt x="197" y="344"/>
                </a:cubicBezTo>
                <a:cubicBezTo>
                  <a:pt x="205" y="328"/>
                  <a:pt x="213" y="326"/>
                  <a:pt x="225" y="312"/>
                </a:cubicBezTo>
                <a:cubicBezTo>
                  <a:pt x="257" y="274"/>
                  <a:pt x="312" y="232"/>
                  <a:pt x="361" y="220"/>
                </a:cubicBezTo>
                <a:cubicBezTo>
                  <a:pt x="398" y="196"/>
                  <a:pt x="417" y="156"/>
                  <a:pt x="441" y="120"/>
                </a:cubicBezTo>
                <a:cubicBezTo>
                  <a:pt x="450" y="106"/>
                  <a:pt x="468" y="88"/>
                  <a:pt x="473" y="72"/>
                </a:cubicBezTo>
                <a:cubicBezTo>
                  <a:pt x="479" y="55"/>
                  <a:pt x="508" y="26"/>
                  <a:pt x="525" y="24"/>
                </a:cubicBezTo>
                <a:cubicBezTo>
                  <a:pt x="540" y="23"/>
                  <a:pt x="554" y="21"/>
                  <a:pt x="569" y="20"/>
                </a:cubicBezTo>
                <a:cubicBezTo>
                  <a:pt x="590" y="13"/>
                  <a:pt x="611" y="5"/>
                  <a:pt x="6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2" name="Freeform 11"/>
          <p:cNvSpPr>
            <a:spLocks/>
          </p:cNvSpPr>
          <p:nvPr/>
        </p:nvSpPr>
        <p:spPr bwMode="auto">
          <a:xfrm>
            <a:off x="5568553" y="2493170"/>
            <a:ext cx="2041922" cy="1383506"/>
          </a:xfrm>
          <a:custGeom>
            <a:avLst/>
            <a:gdLst>
              <a:gd name="T0" fmla="*/ 2147483646 w 1715"/>
              <a:gd name="T1" fmla="*/ 2147483646 h 1162"/>
              <a:gd name="T2" fmla="*/ 2147483646 w 1715"/>
              <a:gd name="T3" fmla="*/ 2147483646 h 1162"/>
              <a:gd name="T4" fmla="*/ 2147483646 w 1715"/>
              <a:gd name="T5" fmla="*/ 2147483646 h 1162"/>
              <a:gd name="T6" fmla="*/ 2147483646 w 1715"/>
              <a:gd name="T7" fmla="*/ 2147483646 h 1162"/>
              <a:gd name="T8" fmla="*/ 2147483646 w 1715"/>
              <a:gd name="T9" fmla="*/ 2147483646 h 1162"/>
              <a:gd name="T10" fmla="*/ 2147483646 w 1715"/>
              <a:gd name="T11" fmla="*/ 2147483646 h 1162"/>
              <a:gd name="T12" fmla="*/ 2147483646 w 1715"/>
              <a:gd name="T13" fmla="*/ 2147483646 h 1162"/>
              <a:gd name="T14" fmla="*/ 2147483646 w 1715"/>
              <a:gd name="T15" fmla="*/ 2147483646 h 1162"/>
              <a:gd name="T16" fmla="*/ 2147483646 w 1715"/>
              <a:gd name="T17" fmla="*/ 2147483646 h 1162"/>
              <a:gd name="T18" fmla="*/ 2147483646 w 1715"/>
              <a:gd name="T19" fmla="*/ 2147483646 h 1162"/>
              <a:gd name="T20" fmla="*/ 2147483646 w 1715"/>
              <a:gd name="T21" fmla="*/ 2147483646 h 1162"/>
              <a:gd name="T22" fmla="*/ 2147483646 w 1715"/>
              <a:gd name="T23" fmla="*/ 2147483646 h 1162"/>
              <a:gd name="T24" fmla="*/ 2147483646 w 1715"/>
              <a:gd name="T25" fmla="*/ 2147483646 h 1162"/>
              <a:gd name="T26" fmla="*/ 2147483646 w 1715"/>
              <a:gd name="T27" fmla="*/ 2147483646 h 1162"/>
              <a:gd name="T28" fmla="*/ 2147483646 w 1715"/>
              <a:gd name="T29" fmla="*/ 2147483646 h 1162"/>
              <a:gd name="T30" fmla="*/ 2147483646 w 1715"/>
              <a:gd name="T31" fmla="*/ 2147483646 h 1162"/>
              <a:gd name="T32" fmla="*/ 2147483646 w 1715"/>
              <a:gd name="T33" fmla="*/ 2147483646 h 1162"/>
              <a:gd name="T34" fmla="*/ 2147483646 w 1715"/>
              <a:gd name="T35" fmla="*/ 2147483646 h 1162"/>
              <a:gd name="T36" fmla="*/ 2147483646 w 1715"/>
              <a:gd name="T37" fmla="*/ 2147483646 h 1162"/>
              <a:gd name="T38" fmla="*/ 2147483646 w 1715"/>
              <a:gd name="T39" fmla="*/ 2147483646 h 1162"/>
              <a:gd name="T40" fmla="*/ 2147483646 w 1715"/>
              <a:gd name="T41" fmla="*/ 2147483646 h 1162"/>
              <a:gd name="T42" fmla="*/ 2147483646 w 1715"/>
              <a:gd name="T43" fmla="*/ 2147483646 h 1162"/>
              <a:gd name="T44" fmla="*/ 2147483646 w 1715"/>
              <a:gd name="T45" fmla="*/ 2147483646 h 1162"/>
              <a:gd name="T46" fmla="*/ 2147483646 w 1715"/>
              <a:gd name="T47" fmla="*/ 2147483646 h 1162"/>
              <a:gd name="T48" fmla="*/ 2147483646 w 1715"/>
              <a:gd name="T49" fmla="*/ 2147483646 h 1162"/>
              <a:gd name="T50" fmla="*/ 2147483646 w 1715"/>
              <a:gd name="T51" fmla="*/ 2147483646 h 1162"/>
              <a:gd name="T52" fmla="*/ 2147483646 w 1715"/>
              <a:gd name="T53" fmla="*/ 2147483646 h 1162"/>
              <a:gd name="T54" fmla="*/ 2147483646 w 1715"/>
              <a:gd name="T55" fmla="*/ 2147483646 h 1162"/>
              <a:gd name="T56" fmla="*/ 2147483646 w 1715"/>
              <a:gd name="T57" fmla="*/ 2147483646 h 1162"/>
              <a:gd name="T58" fmla="*/ 2147483646 w 1715"/>
              <a:gd name="T59" fmla="*/ 2147483646 h 1162"/>
              <a:gd name="T60" fmla="*/ 2147483646 w 1715"/>
              <a:gd name="T61" fmla="*/ 2147483646 h 1162"/>
              <a:gd name="T62" fmla="*/ 2147483646 w 1715"/>
              <a:gd name="T63" fmla="*/ 2147483646 h 1162"/>
              <a:gd name="T64" fmla="*/ 2147483646 w 1715"/>
              <a:gd name="T65" fmla="*/ 2147483646 h 1162"/>
              <a:gd name="T66" fmla="*/ 2147483646 w 1715"/>
              <a:gd name="T67" fmla="*/ 2147483646 h 1162"/>
              <a:gd name="T68" fmla="*/ 2147483646 w 1715"/>
              <a:gd name="T69" fmla="*/ 2147483646 h 1162"/>
              <a:gd name="T70" fmla="*/ 2147483646 w 1715"/>
              <a:gd name="T71" fmla="*/ 2147483646 h 1162"/>
              <a:gd name="T72" fmla="*/ 2147483646 w 1715"/>
              <a:gd name="T73" fmla="*/ 2147483646 h 1162"/>
              <a:gd name="T74" fmla="*/ 2147483646 w 1715"/>
              <a:gd name="T75" fmla="*/ 2147483646 h 1162"/>
              <a:gd name="T76" fmla="*/ 2147483646 w 1715"/>
              <a:gd name="T77" fmla="*/ 2147483646 h 1162"/>
              <a:gd name="T78" fmla="*/ 2147483646 w 1715"/>
              <a:gd name="T79" fmla="*/ 2147483646 h 1162"/>
              <a:gd name="T80" fmla="*/ 2147483646 w 1715"/>
              <a:gd name="T81" fmla="*/ 2147483646 h 1162"/>
              <a:gd name="T82" fmla="*/ 2147483646 w 1715"/>
              <a:gd name="T83" fmla="*/ 2147483646 h 1162"/>
              <a:gd name="T84" fmla="*/ 2147483646 w 1715"/>
              <a:gd name="T85" fmla="*/ 2147483646 h 1162"/>
              <a:gd name="T86" fmla="*/ 2147483646 w 1715"/>
              <a:gd name="T87" fmla="*/ 2147483646 h 11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5"/>
              <a:gd name="T133" fmla="*/ 0 h 1162"/>
              <a:gd name="T134" fmla="*/ 1715 w 1715"/>
              <a:gd name="T135" fmla="*/ 1162 h 11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5" h="1162">
                <a:moveTo>
                  <a:pt x="1255" y="146"/>
                </a:moveTo>
                <a:cubicBezTo>
                  <a:pt x="1262" y="172"/>
                  <a:pt x="1267" y="174"/>
                  <a:pt x="1291" y="190"/>
                </a:cubicBezTo>
                <a:cubicBezTo>
                  <a:pt x="1299" y="195"/>
                  <a:pt x="1315" y="206"/>
                  <a:pt x="1315" y="206"/>
                </a:cubicBezTo>
                <a:cubicBezTo>
                  <a:pt x="1316" y="210"/>
                  <a:pt x="1316" y="215"/>
                  <a:pt x="1319" y="218"/>
                </a:cubicBezTo>
                <a:cubicBezTo>
                  <a:pt x="1322" y="222"/>
                  <a:pt x="1328" y="222"/>
                  <a:pt x="1331" y="226"/>
                </a:cubicBezTo>
                <a:cubicBezTo>
                  <a:pt x="1336" y="235"/>
                  <a:pt x="1347" y="263"/>
                  <a:pt x="1351" y="274"/>
                </a:cubicBezTo>
                <a:cubicBezTo>
                  <a:pt x="1351" y="277"/>
                  <a:pt x="1355" y="326"/>
                  <a:pt x="1331" y="302"/>
                </a:cubicBezTo>
                <a:cubicBezTo>
                  <a:pt x="1327" y="298"/>
                  <a:pt x="1330" y="291"/>
                  <a:pt x="1327" y="286"/>
                </a:cubicBezTo>
                <a:cubicBezTo>
                  <a:pt x="1324" y="282"/>
                  <a:pt x="1319" y="281"/>
                  <a:pt x="1315" y="278"/>
                </a:cubicBezTo>
                <a:cubicBezTo>
                  <a:pt x="1297" y="281"/>
                  <a:pt x="1268" y="287"/>
                  <a:pt x="1251" y="278"/>
                </a:cubicBezTo>
                <a:cubicBezTo>
                  <a:pt x="1239" y="271"/>
                  <a:pt x="1235" y="254"/>
                  <a:pt x="1223" y="246"/>
                </a:cubicBezTo>
                <a:cubicBezTo>
                  <a:pt x="1222" y="242"/>
                  <a:pt x="1222" y="236"/>
                  <a:pt x="1219" y="234"/>
                </a:cubicBezTo>
                <a:cubicBezTo>
                  <a:pt x="1212" y="229"/>
                  <a:pt x="1195" y="226"/>
                  <a:pt x="1195" y="226"/>
                </a:cubicBezTo>
                <a:cubicBezTo>
                  <a:pt x="1151" y="228"/>
                  <a:pt x="1099" y="237"/>
                  <a:pt x="1055" y="222"/>
                </a:cubicBezTo>
                <a:cubicBezTo>
                  <a:pt x="1017" y="227"/>
                  <a:pt x="1035" y="221"/>
                  <a:pt x="1003" y="242"/>
                </a:cubicBezTo>
                <a:cubicBezTo>
                  <a:pt x="995" y="245"/>
                  <a:pt x="979" y="250"/>
                  <a:pt x="979" y="250"/>
                </a:cubicBezTo>
                <a:cubicBezTo>
                  <a:pt x="953" y="290"/>
                  <a:pt x="1079" y="262"/>
                  <a:pt x="1087" y="262"/>
                </a:cubicBezTo>
                <a:cubicBezTo>
                  <a:pt x="1115" y="256"/>
                  <a:pt x="1111" y="255"/>
                  <a:pt x="1147" y="262"/>
                </a:cubicBezTo>
                <a:cubicBezTo>
                  <a:pt x="1159" y="264"/>
                  <a:pt x="1183" y="274"/>
                  <a:pt x="1183" y="274"/>
                </a:cubicBezTo>
                <a:cubicBezTo>
                  <a:pt x="1199" y="269"/>
                  <a:pt x="1208" y="273"/>
                  <a:pt x="1223" y="278"/>
                </a:cubicBezTo>
                <a:cubicBezTo>
                  <a:pt x="1236" y="298"/>
                  <a:pt x="1261" y="311"/>
                  <a:pt x="1279" y="326"/>
                </a:cubicBezTo>
                <a:cubicBezTo>
                  <a:pt x="1297" y="341"/>
                  <a:pt x="1302" y="352"/>
                  <a:pt x="1323" y="366"/>
                </a:cubicBezTo>
                <a:cubicBezTo>
                  <a:pt x="1331" y="371"/>
                  <a:pt x="1338" y="379"/>
                  <a:pt x="1347" y="382"/>
                </a:cubicBezTo>
                <a:cubicBezTo>
                  <a:pt x="1355" y="385"/>
                  <a:pt x="1371" y="390"/>
                  <a:pt x="1371" y="390"/>
                </a:cubicBezTo>
                <a:cubicBezTo>
                  <a:pt x="1387" y="415"/>
                  <a:pt x="1389" y="440"/>
                  <a:pt x="1415" y="458"/>
                </a:cubicBezTo>
                <a:cubicBezTo>
                  <a:pt x="1426" y="475"/>
                  <a:pt x="1440" y="481"/>
                  <a:pt x="1447" y="502"/>
                </a:cubicBezTo>
                <a:cubicBezTo>
                  <a:pt x="1441" y="564"/>
                  <a:pt x="1427" y="607"/>
                  <a:pt x="1375" y="642"/>
                </a:cubicBezTo>
                <a:cubicBezTo>
                  <a:pt x="1364" y="674"/>
                  <a:pt x="1349" y="684"/>
                  <a:pt x="1319" y="694"/>
                </a:cubicBezTo>
                <a:cubicBezTo>
                  <a:pt x="1312" y="714"/>
                  <a:pt x="1329" y="710"/>
                  <a:pt x="1347" y="714"/>
                </a:cubicBezTo>
                <a:cubicBezTo>
                  <a:pt x="1365" y="726"/>
                  <a:pt x="1357" y="747"/>
                  <a:pt x="1379" y="750"/>
                </a:cubicBezTo>
                <a:cubicBezTo>
                  <a:pt x="1392" y="752"/>
                  <a:pt x="1406" y="753"/>
                  <a:pt x="1419" y="754"/>
                </a:cubicBezTo>
                <a:cubicBezTo>
                  <a:pt x="1426" y="764"/>
                  <a:pt x="1429" y="782"/>
                  <a:pt x="1439" y="790"/>
                </a:cubicBezTo>
                <a:cubicBezTo>
                  <a:pt x="1446" y="796"/>
                  <a:pt x="1463" y="806"/>
                  <a:pt x="1463" y="806"/>
                </a:cubicBezTo>
                <a:cubicBezTo>
                  <a:pt x="1464" y="799"/>
                  <a:pt x="1465" y="793"/>
                  <a:pt x="1467" y="786"/>
                </a:cubicBezTo>
                <a:cubicBezTo>
                  <a:pt x="1469" y="778"/>
                  <a:pt x="1475" y="762"/>
                  <a:pt x="1475" y="762"/>
                </a:cubicBezTo>
                <a:cubicBezTo>
                  <a:pt x="1471" y="742"/>
                  <a:pt x="1464" y="718"/>
                  <a:pt x="1475" y="698"/>
                </a:cubicBezTo>
                <a:cubicBezTo>
                  <a:pt x="1479" y="691"/>
                  <a:pt x="1499" y="690"/>
                  <a:pt x="1499" y="690"/>
                </a:cubicBezTo>
                <a:cubicBezTo>
                  <a:pt x="1533" y="639"/>
                  <a:pt x="1505" y="666"/>
                  <a:pt x="1611" y="662"/>
                </a:cubicBezTo>
                <a:cubicBezTo>
                  <a:pt x="1619" y="659"/>
                  <a:pt x="1627" y="657"/>
                  <a:pt x="1635" y="654"/>
                </a:cubicBezTo>
                <a:cubicBezTo>
                  <a:pt x="1639" y="653"/>
                  <a:pt x="1647" y="650"/>
                  <a:pt x="1647" y="650"/>
                </a:cubicBezTo>
                <a:cubicBezTo>
                  <a:pt x="1666" y="663"/>
                  <a:pt x="1685" y="666"/>
                  <a:pt x="1707" y="670"/>
                </a:cubicBezTo>
                <a:cubicBezTo>
                  <a:pt x="1715" y="694"/>
                  <a:pt x="1708" y="718"/>
                  <a:pt x="1703" y="742"/>
                </a:cubicBezTo>
                <a:cubicBezTo>
                  <a:pt x="1696" y="820"/>
                  <a:pt x="1706" y="932"/>
                  <a:pt x="1631" y="982"/>
                </a:cubicBezTo>
                <a:cubicBezTo>
                  <a:pt x="1623" y="1007"/>
                  <a:pt x="1590" y="1031"/>
                  <a:pt x="1571" y="1050"/>
                </a:cubicBezTo>
                <a:cubicBezTo>
                  <a:pt x="1500" y="1121"/>
                  <a:pt x="1441" y="1153"/>
                  <a:pt x="1339" y="1162"/>
                </a:cubicBezTo>
                <a:cubicBezTo>
                  <a:pt x="1303" y="1161"/>
                  <a:pt x="1219" y="1160"/>
                  <a:pt x="1171" y="1154"/>
                </a:cubicBezTo>
                <a:cubicBezTo>
                  <a:pt x="1119" y="1147"/>
                  <a:pt x="1068" y="1131"/>
                  <a:pt x="1015" y="1126"/>
                </a:cubicBezTo>
                <a:cubicBezTo>
                  <a:pt x="990" y="1120"/>
                  <a:pt x="964" y="1120"/>
                  <a:pt x="939" y="1114"/>
                </a:cubicBezTo>
                <a:cubicBezTo>
                  <a:pt x="916" y="1109"/>
                  <a:pt x="894" y="1100"/>
                  <a:pt x="871" y="1094"/>
                </a:cubicBezTo>
                <a:cubicBezTo>
                  <a:pt x="849" y="1079"/>
                  <a:pt x="821" y="1064"/>
                  <a:pt x="795" y="1058"/>
                </a:cubicBezTo>
                <a:cubicBezTo>
                  <a:pt x="736" y="1019"/>
                  <a:pt x="693" y="1017"/>
                  <a:pt x="619" y="1014"/>
                </a:cubicBezTo>
                <a:cubicBezTo>
                  <a:pt x="567" y="1005"/>
                  <a:pt x="485" y="971"/>
                  <a:pt x="451" y="930"/>
                </a:cubicBezTo>
                <a:cubicBezTo>
                  <a:pt x="441" y="918"/>
                  <a:pt x="436" y="903"/>
                  <a:pt x="427" y="890"/>
                </a:cubicBezTo>
                <a:cubicBezTo>
                  <a:pt x="405" y="804"/>
                  <a:pt x="311" y="751"/>
                  <a:pt x="247" y="698"/>
                </a:cubicBezTo>
                <a:cubicBezTo>
                  <a:pt x="226" y="681"/>
                  <a:pt x="223" y="657"/>
                  <a:pt x="207" y="638"/>
                </a:cubicBezTo>
                <a:cubicBezTo>
                  <a:pt x="190" y="617"/>
                  <a:pt x="198" y="632"/>
                  <a:pt x="171" y="614"/>
                </a:cubicBezTo>
                <a:cubicBezTo>
                  <a:pt x="154" y="602"/>
                  <a:pt x="139" y="587"/>
                  <a:pt x="123" y="574"/>
                </a:cubicBezTo>
                <a:cubicBezTo>
                  <a:pt x="104" y="558"/>
                  <a:pt x="59" y="538"/>
                  <a:pt x="35" y="530"/>
                </a:cubicBezTo>
                <a:cubicBezTo>
                  <a:pt x="8" y="503"/>
                  <a:pt x="0" y="510"/>
                  <a:pt x="23" y="502"/>
                </a:cubicBezTo>
                <a:cubicBezTo>
                  <a:pt x="47" y="510"/>
                  <a:pt x="71" y="514"/>
                  <a:pt x="95" y="522"/>
                </a:cubicBezTo>
                <a:cubicBezTo>
                  <a:pt x="103" y="519"/>
                  <a:pt x="121" y="522"/>
                  <a:pt x="119" y="514"/>
                </a:cubicBezTo>
                <a:cubicBezTo>
                  <a:pt x="115" y="494"/>
                  <a:pt x="115" y="485"/>
                  <a:pt x="95" y="478"/>
                </a:cubicBezTo>
                <a:cubicBezTo>
                  <a:pt x="88" y="458"/>
                  <a:pt x="82" y="438"/>
                  <a:pt x="75" y="418"/>
                </a:cubicBezTo>
                <a:cubicBezTo>
                  <a:pt x="72" y="410"/>
                  <a:pt x="67" y="394"/>
                  <a:pt x="67" y="394"/>
                </a:cubicBezTo>
                <a:cubicBezTo>
                  <a:pt x="103" y="382"/>
                  <a:pt x="90" y="389"/>
                  <a:pt x="103" y="350"/>
                </a:cubicBezTo>
                <a:cubicBezTo>
                  <a:pt x="106" y="342"/>
                  <a:pt x="111" y="326"/>
                  <a:pt x="111" y="326"/>
                </a:cubicBezTo>
                <a:cubicBezTo>
                  <a:pt x="109" y="314"/>
                  <a:pt x="103" y="298"/>
                  <a:pt x="111" y="286"/>
                </a:cubicBezTo>
                <a:cubicBezTo>
                  <a:pt x="118" y="275"/>
                  <a:pt x="147" y="270"/>
                  <a:pt x="147" y="270"/>
                </a:cubicBezTo>
                <a:cubicBezTo>
                  <a:pt x="156" y="243"/>
                  <a:pt x="200" y="242"/>
                  <a:pt x="223" y="226"/>
                </a:cubicBezTo>
                <a:cubicBezTo>
                  <a:pt x="199" y="210"/>
                  <a:pt x="170" y="219"/>
                  <a:pt x="147" y="234"/>
                </a:cubicBezTo>
                <a:cubicBezTo>
                  <a:pt x="114" y="227"/>
                  <a:pt x="123" y="218"/>
                  <a:pt x="107" y="194"/>
                </a:cubicBezTo>
                <a:cubicBezTo>
                  <a:pt x="108" y="179"/>
                  <a:pt x="109" y="165"/>
                  <a:pt x="111" y="150"/>
                </a:cubicBezTo>
                <a:cubicBezTo>
                  <a:pt x="112" y="141"/>
                  <a:pt x="106" y="124"/>
                  <a:pt x="115" y="122"/>
                </a:cubicBezTo>
                <a:cubicBezTo>
                  <a:pt x="124" y="120"/>
                  <a:pt x="122" y="143"/>
                  <a:pt x="131" y="146"/>
                </a:cubicBezTo>
                <a:cubicBezTo>
                  <a:pt x="148" y="152"/>
                  <a:pt x="139" y="148"/>
                  <a:pt x="155" y="158"/>
                </a:cubicBezTo>
                <a:cubicBezTo>
                  <a:pt x="165" y="156"/>
                  <a:pt x="189" y="155"/>
                  <a:pt x="179" y="142"/>
                </a:cubicBezTo>
                <a:cubicBezTo>
                  <a:pt x="173" y="134"/>
                  <a:pt x="155" y="126"/>
                  <a:pt x="155" y="126"/>
                </a:cubicBezTo>
                <a:cubicBezTo>
                  <a:pt x="146" y="100"/>
                  <a:pt x="156" y="102"/>
                  <a:pt x="183" y="98"/>
                </a:cubicBezTo>
                <a:cubicBezTo>
                  <a:pt x="190" y="87"/>
                  <a:pt x="199" y="62"/>
                  <a:pt x="199" y="62"/>
                </a:cubicBezTo>
                <a:cubicBezTo>
                  <a:pt x="194" y="47"/>
                  <a:pt x="184" y="45"/>
                  <a:pt x="179" y="30"/>
                </a:cubicBezTo>
                <a:cubicBezTo>
                  <a:pt x="184" y="14"/>
                  <a:pt x="187" y="7"/>
                  <a:pt x="203" y="2"/>
                </a:cubicBezTo>
                <a:cubicBezTo>
                  <a:pt x="414" y="9"/>
                  <a:pt x="624" y="0"/>
                  <a:pt x="835" y="6"/>
                </a:cubicBezTo>
                <a:cubicBezTo>
                  <a:pt x="879" y="10"/>
                  <a:pt x="948" y="8"/>
                  <a:pt x="987" y="34"/>
                </a:cubicBezTo>
                <a:cubicBezTo>
                  <a:pt x="1010" y="49"/>
                  <a:pt x="1041" y="51"/>
                  <a:pt x="1063" y="66"/>
                </a:cubicBezTo>
                <a:cubicBezTo>
                  <a:pt x="1083" y="79"/>
                  <a:pt x="1104" y="88"/>
                  <a:pt x="1127" y="94"/>
                </a:cubicBezTo>
                <a:cubicBezTo>
                  <a:pt x="1151" y="110"/>
                  <a:pt x="1183" y="117"/>
                  <a:pt x="1211" y="126"/>
                </a:cubicBezTo>
                <a:cubicBezTo>
                  <a:pt x="1217" y="128"/>
                  <a:pt x="1265" y="146"/>
                  <a:pt x="1255" y="14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3" name="Freeform 12"/>
          <p:cNvSpPr>
            <a:spLocks/>
          </p:cNvSpPr>
          <p:nvPr/>
        </p:nvSpPr>
        <p:spPr bwMode="auto">
          <a:xfrm>
            <a:off x="7029450" y="3270649"/>
            <a:ext cx="909638" cy="812006"/>
          </a:xfrm>
          <a:custGeom>
            <a:avLst/>
            <a:gdLst>
              <a:gd name="T0" fmla="*/ 2147483646 w 764"/>
              <a:gd name="T1" fmla="*/ 2147483646 h 682"/>
              <a:gd name="T2" fmla="*/ 2147483646 w 764"/>
              <a:gd name="T3" fmla="*/ 2147483646 h 682"/>
              <a:gd name="T4" fmla="*/ 2147483646 w 764"/>
              <a:gd name="T5" fmla="*/ 2147483646 h 682"/>
              <a:gd name="T6" fmla="*/ 2147483646 w 764"/>
              <a:gd name="T7" fmla="*/ 2147483646 h 682"/>
              <a:gd name="T8" fmla="*/ 2147483646 w 764"/>
              <a:gd name="T9" fmla="*/ 2147483646 h 682"/>
              <a:gd name="T10" fmla="*/ 2147483646 w 764"/>
              <a:gd name="T11" fmla="*/ 2147483646 h 682"/>
              <a:gd name="T12" fmla="*/ 2147483646 w 764"/>
              <a:gd name="T13" fmla="*/ 2147483646 h 682"/>
              <a:gd name="T14" fmla="*/ 2147483646 w 764"/>
              <a:gd name="T15" fmla="*/ 2147483646 h 682"/>
              <a:gd name="T16" fmla="*/ 2147483646 w 764"/>
              <a:gd name="T17" fmla="*/ 2147483646 h 682"/>
              <a:gd name="T18" fmla="*/ 2147483646 w 764"/>
              <a:gd name="T19" fmla="*/ 2147483646 h 682"/>
              <a:gd name="T20" fmla="*/ 2147483646 w 764"/>
              <a:gd name="T21" fmla="*/ 2147483646 h 682"/>
              <a:gd name="T22" fmla="*/ 2147483646 w 764"/>
              <a:gd name="T23" fmla="*/ 2147483646 h 682"/>
              <a:gd name="T24" fmla="*/ 2147483646 w 764"/>
              <a:gd name="T25" fmla="*/ 2147483646 h 682"/>
              <a:gd name="T26" fmla="*/ 2147483646 w 764"/>
              <a:gd name="T27" fmla="*/ 2147483646 h 682"/>
              <a:gd name="T28" fmla="*/ 2147483646 w 764"/>
              <a:gd name="T29" fmla="*/ 2147483646 h 682"/>
              <a:gd name="T30" fmla="*/ 2147483646 w 764"/>
              <a:gd name="T31" fmla="*/ 2147483646 h 682"/>
              <a:gd name="T32" fmla="*/ 2147483646 w 764"/>
              <a:gd name="T33" fmla="*/ 2147483646 h 682"/>
              <a:gd name="T34" fmla="*/ 2147483646 w 764"/>
              <a:gd name="T35" fmla="*/ 2147483646 h 682"/>
              <a:gd name="T36" fmla="*/ 2147483646 w 764"/>
              <a:gd name="T37" fmla="*/ 2147483646 h 682"/>
              <a:gd name="T38" fmla="*/ 2147483646 w 764"/>
              <a:gd name="T39" fmla="*/ 2147483646 h 682"/>
              <a:gd name="T40" fmla="*/ 2147483646 w 764"/>
              <a:gd name="T41" fmla="*/ 2147483646 h 682"/>
              <a:gd name="T42" fmla="*/ 2147483646 w 764"/>
              <a:gd name="T43" fmla="*/ 2147483646 h 682"/>
              <a:gd name="T44" fmla="*/ 2147483646 w 764"/>
              <a:gd name="T45" fmla="*/ 2147483646 h 682"/>
              <a:gd name="T46" fmla="*/ 2147483646 w 764"/>
              <a:gd name="T47" fmla="*/ 2147483646 h 682"/>
              <a:gd name="T48" fmla="*/ 2147483646 w 764"/>
              <a:gd name="T49" fmla="*/ 2147483646 h 682"/>
              <a:gd name="T50" fmla="*/ 2147483646 w 764"/>
              <a:gd name="T51" fmla="*/ 2147483646 h 682"/>
              <a:gd name="T52" fmla="*/ 2147483646 w 764"/>
              <a:gd name="T53" fmla="*/ 2147483646 h 682"/>
              <a:gd name="T54" fmla="*/ 2147483646 w 764"/>
              <a:gd name="T55" fmla="*/ 2147483646 h 682"/>
              <a:gd name="T56" fmla="*/ 2147483646 w 764"/>
              <a:gd name="T57" fmla="*/ 2147483646 h 682"/>
              <a:gd name="T58" fmla="*/ 2147483646 w 764"/>
              <a:gd name="T59" fmla="*/ 2147483646 h 682"/>
              <a:gd name="T60" fmla="*/ 2147483646 w 764"/>
              <a:gd name="T61" fmla="*/ 2147483646 h 682"/>
              <a:gd name="T62" fmla="*/ 2147483646 w 764"/>
              <a:gd name="T63" fmla="*/ 2147483646 h 682"/>
              <a:gd name="T64" fmla="*/ 2147483646 w 764"/>
              <a:gd name="T65" fmla="*/ 2147483646 h 682"/>
              <a:gd name="T66" fmla="*/ 2147483646 w 764"/>
              <a:gd name="T67" fmla="*/ 2147483646 h 682"/>
              <a:gd name="T68" fmla="*/ 2147483646 w 764"/>
              <a:gd name="T69" fmla="*/ 2147483646 h 682"/>
              <a:gd name="T70" fmla="*/ 2147483646 w 764"/>
              <a:gd name="T71" fmla="*/ 2147483646 h 682"/>
              <a:gd name="T72" fmla="*/ 2147483646 w 764"/>
              <a:gd name="T73" fmla="*/ 2147483646 h 682"/>
              <a:gd name="T74" fmla="*/ 0 w 764"/>
              <a:gd name="T75" fmla="*/ 2147483646 h 682"/>
              <a:gd name="T76" fmla="*/ 2147483646 w 764"/>
              <a:gd name="T77" fmla="*/ 2147483646 h 682"/>
              <a:gd name="T78" fmla="*/ 2147483646 w 764"/>
              <a:gd name="T79" fmla="*/ 2147483646 h 682"/>
              <a:gd name="T80" fmla="*/ 2147483646 w 764"/>
              <a:gd name="T81" fmla="*/ 2147483646 h 682"/>
              <a:gd name="T82" fmla="*/ 2147483646 w 764"/>
              <a:gd name="T83" fmla="*/ 2147483646 h 682"/>
              <a:gd name="T84" fmla="*/ 2147483646 w 764"/>
              <a:gd name="T85" fmla="*/ 2147483646 h 682"/>
              <a:gd name="T86" fmla="*/ 2147483646 w 764"/>
              <a:gd name="T87" fmla="*/ 2147483646 h 682"/>
              <a:gd name="T88" fmla="*/ 2147483646 w 764"/>
              <a:gd name="T89" fmla="*/ 2147483646 h 682"/>
              <a:gd name="T90" fmla="*/ 2147483646 w 764"/>
              <a:gd name="T91" fmla="*/ 2147483646 h 6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4"/>
              <a:gd name="T139" fmla="*/ 0 h 682"/>
              <a:gd name="T140" fmla="*/ 764 w 764"/>
              <a:gd name="T141" fmla="*/ 682 h 6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4" h="682">
                <a:moveTo>
                  <a:pt x="444" y="9"/>
                </a:moveTo>
                <a:cubicBezTo>
                  <a:pt x="472" y="4"/>
                  <a:pt x="493" y="5"/>
                  <a:pt x="516" y="21"/>
                </a:cubicBezTo>
                <a:cubicBezTo>
                  <a:pt x="540" y="57"/>
                  <a:pt x="589" y="61"/>
                  <a:pt x="628" y="65"/>
                </a:cubicBezTo>
                <a:cubicBezTo>
                  <a:pt x="647" y="69"/>
                  <a:pt x="669" y="71"/>
                  <a:pt x="684" y="85"/>
                </a:cubicBezTo>
                <a:cubicBezTo>
                  <a:pt x="704" y="103"/>
                  <a:pt x="715" y="127"/>
                  <a:pt x="736" y="141"/>
                </a:cubicBezTo>
                <a:cubicBezTo>
                  <a:pt x="745" y="154"/>
                  <a:pt x="755" y="164"/>
                  <a:pt x="764" y="177"/>
                </a:cubicBezTo>
                <a:cubicBezTo>
                  <a:pt x="758" y="240"/>
                  <a:pt x="762" y="200"/>
                  <a:pt x="740" y="233"/>
                </a:cubicBezTo>
                <a:cubicBezTo>
                  <a:pt x="747" y="244"/>
                  <a:pt x="756" y="269"/>
                  <a:pt x="756" y="269"/>
                </a:cubicBezTo>
                <a:cubicBezTo>
                  <a:pt x="752" y="324"/>
                  <a:pt x="741" y="376"/>
                  <a:pt x="728" y="429"/>
                </a:cubicBezTo>
                <a:cubicBezTo>
                  <a:pt x="723" y="449"/>
                  <a:pt x="726" y="465"/>
                  <a:pt x="708" y="477"/>
                </a:cubicBezTo>
                <a:cubicBezTo>
                  <a:pt x="688" y="470"/>
                  <a:pt x="679" y="479"/>
                  <a:pt x="700" y="493"/>
                </a:cubicBezTo>
                <a:cubicBezTo>
                  <a:pt x="688" y="529"/>
                  <a:pt x="710" y="475"/>
                  <a:pt x="676" y="509"/>
                </a:cubicBezTo>
                <a:cubicBezTo>
                  <a:pt x="670" y="515"/>
                  <a:pt x="675" y="528"/>
                  <a:pt x="668" y="533"/>
                </a:cubicBezTo>
                <a:cubicBezTo>
                  <a:pt x="664" y="536"/>
                  <a:pt x="660" y="538"/>
                  <a:pt x="656" y="541"/>
                </a:cubicBezTo>
                <a:cubicBezTo>
                  <a:pt x="653" y="549"/>
                  <a:pt x="651" y="557"/>
                  <a:pt x="648" y="565"/>
                </a:cubicBezTo>
                <a:cubicBezTo>
                  <a:pt x="647" y="569"/>
                  <a:pt x="644" y="577"/>
                  <a:pt x="644" y="577"/>
                </a:cubicBezTo>
                <a:cubicBezTo>
                  <a:pt x="630" y="557"/>
                  <a:pt x="633" y="535"/>
                  <a:pt x="612" y="521"/>
                </a:cubicBezTo>
                <a:cubicBezTo>
                  <a:pt x="585" y="528"/>
                  <a:pt x="594" y="533"/>
                  <a:pt x="612" y="545"/>
                </a:cubicBezTo>
                <a:cubicBezTo>
                  <a:pt x="615" y="553"/>
                  <a:pt x="617" y="561"/>
                  <a:pt x="620" y="569"/>
                </a:cubicBezTo>
                <a:cubicBezTo>
                  <a:pt x="621" y="573"/>
                  <a:pt x="624" y="581"/>
                  <a:pt x="624" y="581"/>
                </a:cubicBezTo>
                <a:cubicBezTo>
                  <a:pt x="623" y="588"/>
                  <a:pt x="625" y="596"/>
                  <a:pt x="620" y="601"/>
                </a:cubicBezTo>
                <a:cubicBezTo>
                  <a:pt x="617" y="604"/>
                  <a:pt x="612" y="599"/>
                  <a:pt x="608" y="597"/>
                </a:cubicBezTo>
                <a:cubicBezTo>
                  <a:pt x="600" y="592"/>
                  <a:pt x="584" y="581"/>
                  <a:pt x="584" y="581"/>
                </a:cubicBezTo>
                <a:cubicBezTo>
                  <a:pt x="574" y="566"/>
                  <a:pt x="570" y="563"/>
                  <a:pt x="552" y="569"/>
                </a:cubicBezTo>
                <a:cubicBezTo>
                  <a:pt x="556" y="570"/>
                  <a:pt x="562" y="570"/>
                  <a:pt x="564" y="573"/>
                </a:cubicBezTo>
                <a:cubicBezTo>
                  <a:pt x="569" y="580"/>
                  <a:pt x="572" y="597"/>
                  <a:pt x="572" y="597"/>
                </a:cubicBezTo>
                <a:cubicBezTo>
                  <a:pt x="557" y="607"/>
                  <a:pt x="543" y="607"/>
                  <a:pt x="528" y="617"/>
                </a:cubicBezTo>
                <a:cubicBezTo>
                  <a:pt x="548" y="631"/>
                  <a:pt x="570" y="619"/>
                  <a:pt x="584" y="641"/>
                </a:cubicBezTo>
                <a:cubicBezTo>
                  <a:pt x="565" y="654"/>
                  <a:pt x="574" y="644"/>
                  <a:pt x="564" y="673"/>
                </a:cubicBezTo>
                <a:cubicBezTo>
                  <a:pt x="561" y="682"/>
                  <a:pt x="545" y="679"/>
                  <a:pt x="536" y="681"/>
                </a:cubicBezTo>
                <a:cubicBezTo>
                  <a:pt x="510" y="672"/>
                  <a:pt x="541" y="670"/>
                  <a:pt x="516" y="657"/>
                </a:cubicBezTo>
                <a:cubicBezTo>
                  <a:pt x="462" y="630"/>
                  <a:pt x="400" y="605"/>
                  <a:pt x="340" y="593"/>
                </a:cubicBezTo>
                <a:cubicBezTo>
                  <a:pt x="350" y="563"/>
                  <a:pt x="346" y="577"/>
                  <a:pt x="352" y="549"/>
                </a:cubicBezTo>
                <a:cubicBezTo>
                  <a:pt x="340" y="502"/>
                  <a:pt x="354" y="518"/>
                  <a:pt x="320" y="529"/>
                </a:cubicBezTo>
                <a:cubicBezTo>
                  <a:pt x="276" y="523"/>
                  <a:pt x="262" y="522"/>
                  <a:pt x="212" y="525"/>
                </a:cubicBezTo>
                <a:cubicBezTo>
                  <a:pt x="153" y="520"/>
                  <a:pt x="85" y="508"/>
                  <a:pt x="36" y="473"/>
                </a:cubicBezTo>
                <a:cubicBezTo>
                  <a:pt x="23" y="464"/>
                  <a:pt x="14" y="447"/>
                  <a:pt x="8" y="433"/>
                </a:cubicBezTo>
                <a:cubicBezTo>
                  <a:pt x="5" y="425"/>
                  <a:pt x="0" y="409"/>
                  <a:pt x="0" y="409"/>
                </a:cubicBezTo>
                <a:cubicBezTo>
                  <a:pt x="3" y="388"/>
                  <a:pt x="2" y="366"/>
                  <a:pt x="16" y="349"/>
                </a:cubicBezTo>
                <a:cubicBezTo>
                  <a:pt x="36" y="325"/>
                  <a:pt x="64" y="321"/>
                  <a:pt x="92" y="313"/>
                </a:cubicBezTo>
                <a:cubicBezTo>
                  <a:pt x="145" y="297"/>
                  <a:pt x="197" y="277"/>
                  <a:pt x="248" y="257"/>
                </a:cubicBezTo>
                <a:cubicBezTo>
                  <a:pt x="282" y="243"/>
                  <a:pt x="309" y="221"/>
                  <a:pt x="344" y="209"/>
                </a:cubicBezTo>
                <a:cubicBezTo>
                  <a:pt x="375" y="178"/>
                  <a:pt x="362" y="194"/>
                  <a:pt x="384" y="161"/>
                </a:cubicBezTo>
                <a:cubicBezTo>
                  <a:pt x="397" y="141"/>
                  <a:pt x="398" y="109"/>
                  <a:pt x="412" y="89"/>
                </a:cubicBezTo>
                <a:cubicBezTo>
                  <a:pt x="430" y="62"/>
                  <a:pt x="442" y="32"/>
                  <a:pt x="460" y="5"/>
                </a:cubicBezTo>
                <a:cubicBezTo>
                  <a:pt x="463" y="0"/>
                  <a:pt x="449" y="8"/>
                  <a:pt x="444" y="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4" name="Freeform 13"/>
          <p:cNvSpPr>
            <a:spLocks/>
          </p:cNvSpPr>
          <p:nvPr/>
        </p:nvSpPr>
        <p:spPr bwMode="auto">
          <a:xfrm>
            <a:off x="7077076" y="3999312"/>
            <a:ext cx="595313" cy="348853"/>
          </a:xfrm>
          <a:custGeom>
            <a:avLst/>
            <a:gdLst>
              <a:gd name="T0" fmla="*/ 2147483646 w 500"/>
              <a:gd name="T1" fmla="*/ 2147483646 h 293"/>
              <a:gd name="T2" fmla="*/ 2147483646 w 500"/>
              <a:gd name="T3" fmla="*/ 2147483646 h 293"/>
              <a:gd name="T4" fmla="*/ 2147483646 w 500"/>
              <a:gd name="T5" fmla="*/ 2147483646 h 293"/>
              <a:gd name="T6" fmla="*/ 2147483646 w 500"/>
              <a:gd name="T7" fmla="*/ 2147483646 h 293"/>
              <a:gd name="T8" fmla="*/ 2147483646 w 500"/>
              <a:gd name="T9" fmla="*/ 2147483646 h 293"/>
              <a:gd name="T10" fmla="*/ 2147483646 w 500"/>
              <a:gd name="T11" fmla="*/ 2147483646 h 293"/>
              <a:gd name="T12" fmla="*/ 2147483646 w 500"/>
              <a:gd name="T13" fmla="*/ 2147483646 h 293"/>
              <a:gd name="T14" fmla="*/ 2147483646 w 500"/>
              <a:gd name="T15" fmla="*/ 2147483646 h 293"/>
              <a:gd name="T16" fmla="*/ 2147483646 w 500"/>
              <a:gd name="T17" fmla="*/ 2147483646 h 293"/>
              <a:gd name="T18" fmla="*/ 2147483646 w 500"/>
              <a:gd name="T19" fmla="*/ 2147483646 h 293"/>
              <a:gd name="T20" fmla="*/ 2147483646 w 500"/>
              <a:gd name="T21" fmla="*/ 2147483646 h 293"/>
              <a:gd name="T22" fmla="*/ 2147483646 w 500"/>
              <a:gd name="T23" fmla="*/ 2147483646 h 293"/>
              <a:gd name="T24" fmla="*/ 2147483646 w 500"/>
              <a:gd name="T25" fmla="*/ 2147483646 h 293"/>
              <a:gd name="T26" fmla="*/ 2147483646 w 500"/>
              <a:gd name="T27" fmla="*/ 2147483646 h 293"/>
              <a:gd name="T28" fmla="*/ 2147483646 w 500"/>
              <a:gd name="T29" fmla="*/ 2147483646 h 293"/>
              <a:gd name="T30" fmla="*/ 2147483646 w 500"/>
              <a:gd name="T31" fmla="*/ 2147483646 h 293"/>
              <a:gd name="T32" fmla="*/ 2147483646 w 500"/>
              <a:gd name="T33" fmla="*/ 2147483646 h 293"/>
              <a:gd name="T34" fmla="*/ 2147483646 w 500"/>
              <a:gd name="T35" fmla="*/ 2147483646 h 293"/>
              <a:gd name="T36" fmla="*/ 2147483646 w 500"/>
              <a:gd name="T37" fmla="*/ 2147483646 h 293"/>
              <a:gd name="T38" fmla="*/ 2147483646 w 500"/>
              <a:gd name="T39" fmla="*/ 2147483646 h 293"/>
              <a:gd name="T40" fmla="*/ 2147483646 w 500"/>
              <a:gd name="T41" fmla="*/ 2147483646 h 293"/>
              <a:gd name="T42" fmla="*/ 2147483646 w 500"/>
              <a:gd name="T43" fmla="*/ 2147483646 h 293"/>
              <a:gd name="T44" fmla="*/ 2147483646 w 500"/>
              <a:gd name="T45" fmla="*/ 2147483646 h 293"/>
              <a:gd name="T46" fmla="*/ 2147483646 w 500"/>
              <a:gd name="T47" fmla="*/ 2147483646 h 293"/>
              <a:gd name="T48" fmla="*/ 2147483646 w 500"/>
              <a:gd name="T49" fmla="*/ 2147483646 h 293"/>
              <a:gd name="T50" fmla="*/ 2147483646 w 500"/>
              <a:gd name="T51" fmla="*/ 2147483646 h 293"/>
              <a:gd name="T52" fmla="*/ 2147483646 w 500"/>
              <a:gd name="T53" fmla="*/ 2147483646 h 293"/>
              <a:gd name="T54" fmla="*/ 2147483646 w 500"/>
              <a:gd name="T55" fmla="*/ 2147483646 h 293"/>
              <a:gd name="T56" fmla="*/ 2147483646 w 500"/>
              <a:gd name="T57" fmla="*/ 2147483646 h 29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0"/>
              <a:gd name="T88" fmla="*/ 0 h 293"/>
              <a:gd name="T89" fmla="*/ 500 w 500"/>
              <a:gd name="T90" fmla="*/ 293 h 29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0" h="293">
                <a:moveTo>
                  <a:pt x="500" y="65"/>
                </a:moveTo>
                <a:cubicBezTo>
                  <a:pt x="495" y="96"/>
                  <a:pt x="493" y="95"/>
                  <a:pt x="464" y="89"/>
                </a:cubicBezTo>
                <a:cubicBezTo>
                  <a:pt x="446" y="61"/>
                  <a:pt x="457" y="68"/>
                  <a:pt x="436" y="61"/>
                </a:cubicBezTo>
                <a:cubicBezTo>
                  <a:pt x="425" y="63"/>
                  <a:pt x="391" y="71"/>
                  <a:pt x="420" y="81"/>
                </a:cubicBezTo>
                <a:cubicBezTo>
                  <a:pt x="416" y="84"/>
                  <a:pt x="413" y="87"/>
                  <a:pt x="408" y="89"/>
                </a:cubicBezTo>
                <a:cubicBezTo>
                  <a:pt x="402" y="91"/>
                  <a:pt x="394" y="90"/>
                  <a:pt x="388" y="93"/>
                </a:cubicBezTo>
                <a:cubicBezTo>
                  <a:pt x="371" y="103"/>
                  <a:pt x="388" y="105"/>
                  <a:pt x="376" y="117"/>
                </a:cubicBezTo>
                <a:cubicBezTo>
                  <a:pt x="374" y="119"/>
                  <a:pt x="348" y="125"/>
                  <a:pt x="348" y="125"/>
                </a:cubicBezTo>
                <a:cubicBezTo>
                  <a:pt x="337" y="141"/>
                  <a:pt x="330" y="145"/>
                  <a:pt x="348" y="157"/>
                </a:cubicBezTo>
                <a:cubicBezTo>
                  <a:pt x="381" y="152"/>
                  <a:pt x="382" y="142"/>
                  <a:pt x="416" y="153"/>
                </a:cubicBezTo>
                <a:cubicBezTo>
                  <a:pt x="418" y="167"/>
                  <a:pt x="424" y="193"/>
                  <a:pt x="416" y="197"/>
                </a:cubicBezTo>
                <a:cubicBezTo>
                  <a:pt x="407" y="202"/>
                  <a:pt x="363" y="183"/>
                  <a:pt x="356" y="181"/>
                </a:cubicBezTo>
                <a:cubicBezTo>
                  <a:pt x="348" y="178"/>
                  <a:pt x="340" y="176"/>
                  <a:pt x="332" y="173"/>
                </a:cubicBezTo>
                <a:cubicBezTo>
                  <a:pt x="328" y="172"/>
                  <a:pt x="320" y="169"/>
                  <a:pt x="320" y="169"/>
                </a:cubicBezTo>
                <a:cubicBezTo>
                  <a:pt x="310" y="172"/>
                  <a:pt x="292" y="188"/>
                  <a:pt x="308" y="201"/>
                </a:cubicBezTo>
                <a:cubicBezTo>
                  <a:pt x="312" y="204"/>
                  <a:pt x="340" y="211"/>
                  <a:pt x="348" y="213"/>
                </a:cubicBezTo>
                <a:cubicBezTo>
                  <a:pt x="367" y="271"/>
                  <a:pt x="302" y="251"/>
                  <a:pt x="264" y="253"/>
                </a:cubicBezTo>
                <a:cubicBezTo>
                  <a:pt x="227" y="265"/>
                  <a:pt x="224" y="272"/>
                  <a:pt x="192" y="293"/>
                </a:cubicBezTo>
                <a:cubicBezTo>
                  <a:pt x="164" y="290"/>
                  <a:pt x="139" y="288"/>
                  <a:pt x="112" y="281"/>
                </a:cubicBezTo>
                <a:cubicBezTo>
                  <a:pt x="100" y="278"/>
                  <a:pt x="76" y="269"/>
                  <a:pt x="76" y="269"/>
                </a:cubicBezTo>
                <a:cubicBezTo>
                  <a:pt x="54" y="252"/>
                  <a:pt x="41" y="233"/>
                  <a:pt x="28" y="209"/>
                </a:cubicBezTo>
                <a:cubicBezTo>
                  <a:pt x="23" y="201"/>
                  <a:pt x="17" y="193"/>
                  <a:pt x="12" y="185"/>
                </a:cubicBezTo>
                <a:cubicBezTo>
                  <a:pt x="7" y="178"/>
                  <a:pt x="4" y="161"/>
                  <a:pt x="4" y="161"/>
                </a:cubicBezTo>
                <a:cubicBezTo>
                  <a:pt x="6" y="145"/>
                  <a:pt x="0" y="124"/>
                  <a:pt x="12" y="113"/>
                </a:cubicBezTo>
                <a:cubicBezTo>
                  <a:pt x="45" y="85"/>
                  <a:pt x="110" y="89"/>
                  <a:pt x="152" y="81"/>
                </a:cubicBezTo>
                <a:cubicBezTo>
                  <a:pt x="173" y="67"/>
                  <a:pt x="195" y="68"/>
                  <a:pt x="216" y="57"/>
                </a:cubicBezTo>
                <a:cubicBezTo>
                  <a:pt x="240" y="45"/>
                  <a:pt x="263" y="29"/>
                  <a:pt x="288" y="21"/>
                </a:cubicBezTo>
                <a:cubicBezTo>
                  <a:pt x="486" y="26"/>
                  <a:pt x="398" y="0"/>
                  <a:pt x="472" y="49"/>
                </a:cubicBezTo>
                <a:cubicBezTo>
                  <a:pt x="480" y="61"/>
                  <a:pt x="485" y="72"/>
                  <a:pt x="500"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5" name="Freeform 14"/>
          <p:cNvSpPr>
            <a:spLocks/>
          </p:cNvSpPr>
          <p:nvPr/>
        </p:nvSpPr>
        <p:spPr bwMode="auto">
          <a:xfrm>
            <a:off x="6176965" y="4110039"/>
            <a:ext cx="1640681" cy="782241"/>
          </a:xfrm>
          <a:custGeom>
            <a:avLst/>
            <a:gdLst>
              <a:gd name="T0" fmla="*/ 2147483646 w 1378"/>
              <a:gd name="T1" fmla="*/ 2147483646 h 657"/>
              <a:gd name="T2" fmla="*/ 2147483646 w 1378"/>
              <a:gd name="T3" fmla="*/ 2147483646 h 657"/>
              <a:gd name="T4" fmla="*/ 2147483646 w 1378"/>
              <a:gd name="T5" fmla="*/ 2147483646 h 657"/>
              <a:gd name="T6" fmla="*/ 2147483646 w 1378"/>
              <a:gd name="T7" fmla="*/ 2147483646 h 657"/>
              <a:gd name="T8" fmla="*/ 2147483646 w 1378"/>
              <a:gd name="T9" fmla="*/ 2147483646 h 657"/>
              <a:gd name="T10" fmla="*/ 2147483646 w 1378"/>
              <a:gd name="T11" fmla="*/ 2147483646 h 657"/>
              <a:gd name="T12" fmla="*/ 2147483646 w 1378"/>
              <a:gd name="T13" fmla="*/ 2147483646 h 657"/>
              <a:gd name="T14" fmla="*/ 2147483646 w 1378"/>
              <a:gd name="T15" fmla="*/ 2147483646 h 657"/>
              <a:gd name="T16" fmla="*/ 2147483646 w 1378"/>
              <a:gd name="T17" fmla="*/ 2147483646 h 657"/>
              <a:gd name="T18" fmla="*/ 2147483646 w 1378"/>
              <a:gd name="T19" fmla="*/ 2147483646 h 657"/>
              <a:gd name="T20" fmla="*/ 2147483646 w 1378"/>
              <a:gd name="T21" fmla="*/ 2147483646 h 657"/>
              <a:gd name="T22" fmla="*/ 2147483646 w 1378"/>
              <a:gd name="T23" fmla="*/ 2147483646 h 657"/>
              <a:gd name="T24" fmla="*/ 2147483646 w 1378"/>
              <a:gd name="T25" fmla="*/ 2147483646 h 657"/>
              <a:gd name="T26" fmla="*/ 2147483646 w 1378"/>
              <a:gd name="T27" fmla="*/ 2147483646 h 657"/>
              <a:gd name="T28" fmla="*/ 2147483646 w 1378"/>
              <a:gd name="T29" fmla="*/ 2147483646 h 657"/>
              <a:gd name="T30" fmla="*/ 2147483646 w 1378"/>
              <a:gd name="T31" fmla="*/ 2147483646 h 657"/>
              <a:gd name="T32" fmla="*/ 2147483646 w 1378"/>
              <a:gd name="T33" fmla="*/ 2147483646 h 657"/>
              <a:gd name="T34" fmla="*/ 2147483646 w 1378"/>
              <a:gd name="T35" fmla="*/ 2147483646 h 657"/>
              <a:gd name="T36" fmla="*/ 2147483646 w 1378"/>
              <a:gd name="T37" fmla="*/ 2147483646 h 657"/>
              <a:gd name="T38" fmla="*/ 2147483646 w 1378"/>
              <a:gd name="T39" fmla="*/ 2147483646 h 657"/>
              <a:gd name="T40" fmla="*/ 2147483646 w 1378"/>
              <a:gd name="T41" fmla="*/ 2147483646 h 657"/>
              <a:gd name="T42" fmla="*/ 2147483646 w 1378"/>
              <a:gd name="T43" fmla="*/ 2147483646 h 657"/>
              <a:gd name="T44" fmla="*/ 2147483646 w 1378"/>
              <a:gd name="T45" fmla="*/ 2147483646 h 657"/>
              <a:gd name="T46" fmla="*/ 2147483646 w 1378"/>
              <a:gd name="T47" fmla="*/ 2147483646 h 657"/>
              <a:gd name="T48" fmla="*/ 2147483646 w 1378"/>
              <a:gd name="T49" fmla="*/ 2147483646 h 657"/>
              <a:gd name="T50" fmla="*/ 2147483646 w 1378"/>
              <a:gd name="T51" fmla="*/ 2147483646 h 657"/>
              <a:gd name="T52" fmla="*/ 2147483646 w 1378"/>
              <a:gd name="T53" fmla="*/ 2147483646 h 657"/>
              <a:gd name="T54" fmla="*/ 2147483646 w 1378"/>
              <a:gd name="T55" fmla="*/ 2147483646 h 657"/>
              <a:gd name="T56" fmla="*/ 2147483646 w 1378"/>
              <a:gd name="T57" fmla="*/ 2147483646 h 657"/>
              <a:gd name="T58" fmla="*/ 2147483646 w 1378"/>
              <a:gd name="T59" fmla="*/ 2147483646 h 657"/>
              <a:gd name="T60" fmla="*/ 2147483646 w 1378"/>
              <a:gd name="T61" fmla="*/ 2147483646 h 657"/>
              <a:gd name="T62" fmla="*/ 2147483646 w 1378"/>
              <a:gd name="T63" fmla="*/ 2147483646 h 657"/>
              <a:gd name="T64" fmla="*/ 2147483646 w 1378"/>
              <a:gd name="T65" fmla="*/ 2147483646 h 657"/>
              <a:gd name="T66" fmla="*/ 2147483646 w 1378"/>
              <a:gd name="T67" fmla="*/ 2147483646 h 657"/>
              <a:gd name="T68" fmla="*/ 2147483646 w 1378"/>
              <a:gd name="T69" fmla="*/ 2147483646 h 657"/>
              <a:gd name="T70" fmla="*/ 2147483646 w 1378"/>
              <a:gd name="T71" fmla="*/ 2147483646 h 6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78"/>
              <a:gd name="T109" fmla="*/ 0 h 657"/>
              <a:gd name="T110" fmla="*/ 1378 w 1378"/>
              <a:gd name="T111" fmla="*/ 657 h 65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78" h="657">
                <a:moveTo>
                  <a:pt x="912" y="200"/>
                </a:moveTo>
                <a:cubicBezTo>
                  <a:pt x="925" y="204"/>
                  <a:pt x="948" y="220"/>
                  <a:pt x="948" y="220"/>
                </a:cubicBezTo>
                <a:cubicBezTo>
                  <a:pt x="959" y="219"/>
                  <a:pt x="970" y="220"/>
                  <a:pt x="980" y="216"/>
                </a:cubicBezTo>
                <a:cubicBezTo>
                  <a:pt x="989" y="212"/>
                  <a:pt x="991" y="200"/>
                  <a:pt x="1000" y="196"/>
                </a:cubicBezTo>
                <a:cubicBezTo>
                  <a:pt x="1008" y="193"/>
                  <a:pt x="1024" y="188"/>
                  <a:pt x="1024" y="188"/>
                </a:cubicBezTo>
                <a:cubicBezTo>
                  <a:pt x="1042" y="191"/>
                  <a:pt x="1055" y="198"/>
                  <a:pt x="1072" y="192"/>
                </a:cubicBezTo>
                <a:cubicBezTo>
                  <a:pt x="1109" y="204"/>
                  <a:pt x="1088" y="199"/>
                  <a:pt x="1136" y="204"/>
                </a:cubicBezTo>
                <a:cubicBezTo>
                  <a:pt x="1149" y="208"/>
                  <a:pt x="1164" y="232"/>
                  <a:pt x="1164" y="232"/>
                </a:cubicBezTo>
                <a:cubicBezTo>
                  <a:pt x="1148" y="237"/>
                  <a:pt x="1138" y="232"/>
                  <a:pt x="1120" y="236"/>
                </a:cubicBezTo>
                <a:cubicBezTo>
                  <a:pt x="1093" y="277"/>
                  <a:pt x="1155" y="258"/>
                  <a:pt x="1184" y="256"/>
                </a:cubicBezTo>
                <a:cubicBezTo>
                  <a:pt x="1227" y="242"/>
                  <a:pt x="1201" y="244"/>
                  <a:pt x="1276" y="240"/>
                </a:cubicBezTo>
                <a:cubicBezTo>
                  <a:pt x="1284" y="237"/>
                  <a:pt x="1292" y="235"/>
                  <a:pt x="1300" y="232"/>
                </a:cubicBezTo>
                <a:cubicBezTo>
                  <a:pt x="1304" y="231"/>
                  <a:pt x="1312" y="228"/>
                  <a:pt x="1312" y="228"/>
                </a:cubicBezTo>
                <a:cubicBezTo>
                  <a:pt x="1331" y="229"/>
                  <a:pt x="1350" y="227"/>
                  <a:pt x="1368" y="232"/>
                </a:cubicBezTo>
                <a:cubicBezTo>
                  <a:pt x="1378" y="235"/>
                  <a:pt x="1372" y="263"/>
                  <a:pt x="1356" y="268"/>
                </a:cubicBezTo>
                <a:cubicBezTo>
                  <a:pt x="1347" y="295"/>
                  <a:pt x="1346" y="307"/>
                  <a:pt x="1372" y="324"/>
                </a:cubicBezTo>
                <a:cubicBezTo>
                  <a:pt x="1371" y="335"/>
                  <a:pt x="1371" y="346"/>
                  <a:pt x="1368" y="356"/>
                </a:cubicBezTo>
                <a:cubicBezTo>
                  <a:pt x="1364" y="372"/>
                  <a:pt x="1359" y="366"/>
                  <a:pt x="1348" y="372"/>
                </a:cubicBezTo>
                <a:cubicBezTo>
                  <a:pt x="1329" y="383"/>
                  <a:pt x="1306" y="396"/>
                  <a:pt x="1288" y="408"/>
                </a:cubicBezTo>
                <a:cubicBezTo>
                  <a:pt x="1274" y="429"/>
                  <a:pt x="1252" y="430"/>
                  <a:pt x="1232" y="444"/>
                </a:cubicBezTo>
                <a:cubicBezTo>
                  <a:pt x="1224" y="456"/>
                  <a:pt x="1205" y="522"/>
                  <a:pt x="1188" y="524"/>
                </a:cubicBezTo>
                <a:cubicBezTo>
                  <a:pt x="1162" y="527"/>
                  <a:pt x="1135" y="527"/>
                  <a:pt x="1108" y="528"/>
                </a:cubicBezTo>
                <a:cubicBezTo>
                  <a:pt x="1076" y="575"/>
                  <a:pt x="1025" y="576"/>
                  <a:pt x="972" y="580"/>
                </a:cubicBezTo>
                <a:cubicBezTo>
                  <a:pt x="971" y="580"/>
                  <a:pt x="947" y="586"/>
                  <a:pt x="944" y="588"/>
                </a:cubicBezTo>
                <a:cubicBezTo>
                  <a:pt x="925" y="603"/>
                  <a:pt x="934" y="627"/>
                  <a:pt x="908" y="644"/>
                </a:cubicBezTo>
                <a:cubicBezTo>
                  <a:pt x="880" y="635"/>
                  <a:pt x="869" y="610"/>
                  <a:pt x="840" y="600"/>
                </a:cubicBezTo>
                <a:cubicBezTo>
                  <a:pt x="798" y="586"/>
                  <a:pt x="797" y="588"/>
                  <a:pt x="744" y="584"/>
                </a:cubicBezTo>
                <a:cubicBezTo>
                  <a:pt x="708" y="579"/>
                  <a:pt x="709" y="577"/>
                  <a:pt x="664" y="584"/>
                </a:cubicBezTo>
                <a:cubicBezTo>
                  <a:pt x="646" y="587"/>
                  <a:pt x="633" y="602"/>
                  <a:pt x="616" y="604"/>
                </a:cubicBezTo>
                <a:cubicBezTo>
                  <a:pt x="596" y="606"/>
                  <a:pt x="576" y="607"/>
                  <a:pt x="556" y="608"/>
                </a:cubicBezTo>
                <a:cubicBezTo>
                  <a:pt x="547" y="611"/>
                  <a:pt x="535" y="610"/>
                  <a:pt x="528" y="616"/>
                </a:cubicBezTo>
                <a:cubicBezTo>
                  <a:pt x="509" y="633"/>
                  <a:pt x="515" y="648"/>
                  <a:pt x="492" y="656"/>
                </a:cubicBezTo>
                <a:cubicBezTo>
                  <a:pt x="487" y="642"/>
                  <a:pt x="478" y="638"/>
                  <a:pt x="464" y="632"/>
                </a:cubicBezTo>
                <a:cubicBezTo>
                  <a:pt x="456" y="629"/>
                  <a:pt x="448" y="627"/>
                  <a:pt x="440" y="624"/>
                </a:cubicBezTo>
                <a:cubicBezTo>
                  <a:pt x="436" y="623"/>
                  <a:pt x="428" y="620"/>
                  <a:pt x="428" y="620"/>
                </a:cubicBezTo>
                <a:cubicBezTo>
                  <a:pt x="449" y="613"/>
                  <a:pt x="467" y="620"/>
                  <a:pt x="480" y="600"/>
                </a:cubicBezTo>
                <a:cubicBezTo>
                  <a:pt x="452" y="591"/>
                  <a:pt x="464" y="589"/>
                  <a:pt x="444" y="596"/>
                </a:cubicBezTo>
                <a:cubicBezTo>
                  <a:pt x="432" y="579"/>
                  <a:pt x="428" y="579"/>
                  <a:pt x="408" y="584"/>
                </a:cubicBezTo>
                <a:cubicBezTo>
                  <a:pt x="396" y="596"/>
                  <a:pt x="388" y="603"/>
                  <a:pt x="372" y="608"/>
                </a:cubicBezTo>
                <a:cubicBezTo>
                  <a:pt x="362" y="579"/>
                  <a:pt x="371" y="589"/>
                  <a:pt x="352" y="576"/>
                </a:cubicBezTo>
                <a:cubicBezTo>
                  <a:pt x="331" y="583"/>
                  <a:pt x="342" y="594"/>
                  <a:pt x="352" y="608"/>
                </a:cubicBezTo>
                <a:cubicBezTo>
                  <a:pt x="348" y="611"/>
                  <a:pt x="345" y="617"/>
                  <a:pt x="340" y="616"/>
                </a:cubicBezTo>
                <a:cubicBezTo>
                  <a:pt x="336" y="615"/>
                  <a:pt x="339" y="607"/>
                  <a:pt x="336" y="604"/>
                </a:cubicBezTo>
                <a:cubicBezTo>
                  <a:pt x="330" y="596"/>
                  <a:pt x="288" y="576"/>
                  <a:pt x="276" y="572"/>
                </a:cubicBezTo>
                <a:cubicBezTo>
                  <a:pt x="268" y="547"/>
                  <a:pt x="258" y="533"/>
                  <a:pt x="232" y="524"/>
                </a:cubicBezTo>
                <a:cubicBezTo>
                  <a:pt x="221" y="528"/>
                  <a:pt x="207" y="539"/>
                  <a:pt x="220" y="552"/>
                </a:cubicBezTo>
                <a:cubicBezTo>
                  <a:pt x="223" y="555"/>
                  <a:pt x="228" y="554"/>
                  <a:pt x="232" y="556"/>
                </a:cubicBezTo>
                <a:cubicBezTo>
                  <a:pt x="240" y="561"/>
                  <a:pt x="256" y="572"/>
                  <a:pt x="256" y="572"/>
                </a:cubicBezTo>
                <a:cubicBezTo>
                  <a:pt x="255" y="576"/>
                  <a:pt x="256" y="582"/>
                  <a:pt x="252" y="584"/>
                </a:cubicBezTo>
                <a:cubicBezTo>
                  <a:pt x="245" y="588"/>
                  <a:pt x="233" y="582"/>
                  <a:pt x="228" y="588"/>
                </a:cubicBezTo>
                <a:cubicBezTo>
                  <a:pt x="221" y="596"/>
                  <a:pt x="230" y="611"/>
                  <a:pt x="224" y="620"/>
                </a:cubicBezTo>
                <a:cubicBezTo>
                  <a:pt x="217" y="630"/>
                  <a:pt x="200" y="628"/>
                  <a:pt x="188" y="632"/>
                </a:cubicBezTo>
                <a:cubicBezTo>
                  <a:pt x="184" y="633"/>
                  <a:pt x="176" y="636"/>
                  <a:pt x="176" y="636"/>
                </a:cubicBezTo>
                <a:cubicBezTo>
                  <a:pt x="162" y="657"/>
                  <a:pt x="158" y="656"/>
                  <a:pt x="132" y="652"/>
                </a:cubicBezTo>
                <a:cubicBezTo>
                  <a:pt x="129" y="648"/>
                  <a:pt x="128" y="643"/>
                  <a:pt x="124" y="640"/>
                </a:cubicBezTo>
                <a:cubicBezTo>
                  <a:pt x="117" y="636"/>
                  <a:pt x="100" y="632"/>
                  <a:pt x="100" y="632"/>
                </a:cubicBezTo>
                <a:cubicBezTo>
                  <a:pt x="84" y="637"/>
                  <a:pt x="68" y="643"/>
                  <a:pt x="52" y="648"/>
                </a:cubicBezTo>
                <a:cubicBezTo>
                  <a:pt x="44" y="651"/>
                  <a:pt x="28" y="656"/>
                  <a:pt x="28" y="656"/>
                </a:cubicBezTo>
                <a:cubicBezTo>
                  <a:pt x="20" y="654"/>
                  <a:pt x="0" y="655"/>
                  <a:pt x="0" y="640"/>
                </a:cubicBezTo>
                <a:cubicBezTo>
                  <a:pt x="0" y="618"/>
                  <a:pt x="21" y="596"/>
                  <a:pt x="32" y="580"/>
                </a:cubicBezTo>
                <a:cubicBezTo>
                  <a:pt x="37" y="572"/>
                  <a:pt x="48" y="556"/>
                  <a:pt x="48" y="556"/>
                </a:cubicBezTo>
                <a:cubicBezTo>
                  <a:pt x="57" y="519"/>
                  <a:pt x="74" y="482"/>
                  <a:pt x="84" y="444"/>
                </a:cubicBezTo>
                <a:cubicBezTo>
                  <a:pt x="83" y="416"/>
                  <a:pt x="82" y="388"/>
                  <a:pt x="80" y="360"/>
                </a:cubicBezTo>
                <a:cubicBezTo>
                  <a:pt x="77" y="325"/>
                  <a:pt x="56" y="290"/>
                  <a:pt x="48" y="256"/>
                </a:cubicBezTo>
                <a:cubicBezTo>
                  <a:pt x="49" y="229"/>
                  <a:pt x="49" y="203"/>
                  <a:pt x="52" y="176"/>
                </a:cubicBezTo>
                <a:cubicBezTo>
                  <a:pt x="55" y="151"/>
                  <a:pt x="73" y="130"/>
                  <a:pt x="84" y="108"/>
                </a:cubicBezTo>
                <a:cubicBezTo>
                  <a:pt x="119" y="37"/>
                  <a:pt x="160" y="9"/>
                  <a:pt x="240" y="0"/>
                </a:cubicBezTo>
                <a:cubicBezTo>
                  <a:pt x="313" y="4"/>
                  <a:pt x="370" y="19"/>
                  <a:pt x="440" y="32"/>
                </a:cubicBezTo>
                <a:cubicBezTo>
                  <a:pt x="492" y="41"/>
                  <a:pt x="547" y="41"/>
                  <a:pt x="600" y="44"/>
                </a:cubicBezTo>
                <a:cubicBezTo>
                  <a:pt x="644" y="51"/>
                  <a:pt x="670" y="71"/>
                  <a:pt x="708" y="88"/>
                </a:cubicBezTo>
                <a:cubicBezTo>
                  <a:pt x="752" y="108"/>
                  <a:pt x="796" y="112"/>
                  <a:pt x="844" y="116"/>
                </a:cubicBezTo>
                <a:cubicBezTo>
                  <a:pt x="879" y="128"/>
                  <a:pt x="863" y="172"/>
                  <a:pt x="888" y="192"/>
                </a:cubicBezTo>
                <a:cubicBezTo>
                  <a:pt x="895" y="197"/>
                  <a:pt x="904" y="197"/>
                  <a:pt x="912" y="2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6" name="Freeform 15"/>
          <p:cNvSpPr>
            <a:spLocks/>
          </p:cNvSpPr>
          <p:nvPr/>
        </p:nvSpPr>
        <p:spPr bwMode="auto">
          <a:xfrm>
            <a:off x="4504136" y="4722020"/>
            <a:ext cx="1710928" cy="665560"/>
          </a:xfrm>
          <a:custGeom>
            <a:avLst/>
            <a:gdLst>
              <a:gd name="T0" fmla="*/ 2147483646 w 1437"/>
              <a:gd name="T1" fmla="*/ 2147483646 h 559"/>
              <a:gd name="T2" fmla="*/ 2147483646 w 1437"/>
              <a:gd name="T3" fmla="*/ 2147483646 h 559"/>
              <a:gd name="T4" fmla="*/ 2147483646 w 1437"/>
              <a:gd name="T5" fmla="*/ 2147483646 h 559"/>
              <a:gd name="T6" fmla="*/ 2147483646 w 1437"/>
              <a:gd name="T7" fmla="*/ 2147483646 h 559"/>
              <a:gd name="T8" fmla="*/ 2147483646 w 1437"/>
              <a:gd name="T9" fmla="*/ 2147483646 h 559"/>
              <a:gd name="T10" fmla="*/ 2147483646 w 1437"/>
              <a:gd name="T11" fmla="*/ 2147483646 h 559"/>
              <a:gd name="T12" fmla="*/ 2147483646 w 1437"/>
              <a:gd name="T13" fmla="*/ 2147483646 h 559"/>
              <a:gd name="T14" fmla="*/ 2147483646 w 1437"/>
              <a:gd name="T15" fmla="*/ 2147483646 h 559"/>
              <a:gd name="T16" fmla="*/ 2147483646 w 1437"/>
              <a:gd name="T17" fmla="*/ 2147483646 h 559"/>
              <a:gd name="T18" fmla="*/ 2147483646 w 1437"/>
              <a:gd name="T19" fmla="*/ 2147483646 h 559"/>
              <a:gd name="T20" fmla="*/ 2147483646 w 1437"/>
              <a:gd name="T21" fmla="*/ 2147483646 h 559"/>
              <a:gd name="T22" fmla="*/ 2147483646 w 1437"/>
              <a:gd name="T23" fmla="*/ 2147483646 h 559"/>
              <a:gd name="T24" fmla="*/ 2147483646 w 1437"/>
              <a:gd name="T25" fmla="*/ 2147483646 h 559"/>
              <a:gd name="T26" fmla="*/ 2147483646 w 1437"/>
              <a:gd name="T27" fmla="*/ 2147483646 h 559"/>
              <a:gd name="T28" fmla="*/ 2147483646 w 1437"/>
              <a:gd name="T29" fmla="*/ 2147483646 h 559"/>
              <a:gd name="T30" fmla="*/ 2147483646 w 1437"/>
              <a:gd name="T31" fmla="*/ 2147483646 h 559"/>
              <a:gd name="T32" fmla="*/ 2147483646 w 1437"/>
              <a:gd name="T33" fmla="*/ 2147483646 h 559"/>
              <a:gd name="T34" fmla="*/ 2147483646 w 1437"/>
              <a:gd name="T35" fmla="*/ 2147483646 h 559"/>
              <a:gd name="T36" fmla="*/ 2147483646 w 1437"/>
              <a:gd name="T37" fmla="*/ 2147483646 h 559"/>
              <a:gd name="T38" fmla="*/ 2147483646 w 1437"/>
              <a:gd name="T39" fmla="*/ 2147483646 h 559"/>
              <a:gd name="T40" fmla="*/ 2147483646 w 1437"/>
              <a:gd name="T41" fmla="*/ 2147483646 h 559"/>
              <a:gd name="T42" fmla="*/ 2147483646 w 1437"/>
              <a:gd name="T43" fmla="*/ 2147483646 h 559"/>
              <a:gd name="T44" fmla="*/ 2147483646 w 1437"/>
              <a:gd name="T45" fmla="*/ 2147483646 h 559"/>
              <a:gd name="T46" fmla="*/ 2147483646 w 1437"/>
              <a:gd name="T47" fmla="*/ 2147483646 h 559"/>
              <a:gd name="T48" fmla="*/ 2147483646 w 1437"/>
              <a:gd name="T49" fmla="*/ 2147483646 h 559"/>
              <a:gd name="T50" fmla="*/ 2147483646 w 1437"/>
              <a:gd name="T51" fmla="*/ 2147483646 h 559"/>
              <a:gd name="T52" fmla="*/ 2147483646 w 1437"/>
              <a:gd name="T53" fmla="*/ 2147483646 h 559"/>
              <a:gd name="T54" fmla="*/ 2147483646 w 1437"/>
              <a:gd name="T55" fmla="*/ 2147483646 h 559"/>
              <a:gd name="T56" fmla="*/ 2147483646 w 1437"/>
              <a:gd name="T57" fmla="*/ 2147483646 h 559"/>
              <a:gd name="T58" fmla="*/ 2147483646 w 1437"/>
              <a:gd name="T59" fmla="*/ 2147483646 h 559"/>
              <a:gd name="T60" fmla="*/ 2147483646 w 1437"/>
              <a:gd name="T61" fmla="*/ 2147483646 h 559"/>
              <a:gd name="T62" fmla="*/ 2147483646 w 1437"/>
              <a:gd name="T63" fmla="*/ 2147483646 h 559"/>
              <a:gd name="T64" fmla="*/ 2147483646 w 1437"/>
              <a:gd name="T65" fmla="*/ 2147483646 h 559"/>
              <a:gd name="T66" fmla="*/ 2147483646 w 1437"/>
              <a:gd name="T67" fmla="*/ 2147483646 h 559"/>
              <a:gd name="T68" fmla="*/ 2147483646 w 1437"/>
              <a:gd name="T69" fmla="*/ 2147483646 h 559"/>
              <a:gd name="T70" fmla="*/ 2147483646 w 1437"/>
              <a:gd name="T71" fmla="*/ 2147483646 h 559"/>
              <a:gd name="T72" fmla="*/ 2147483646 w 1437"/>
              <a:gd name="T73" fmla="*/ 2147483646 h 559"/>
              <a:gd name="T74" fmla="*/ 2147483646 w 1437"/>
              <a:gd name="T75" fmla="*/ 2147483646 h 55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7"/>
              <a:gd name="T115" fmla="*/ 0 h 559"/>
              <a:gd name="T116" fmla="*/ 1437 w 1437"/>
              <a:gd name="T117" fmla="*/ 559 h 55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7" h="559">
                <a:moveTo>
                  <a:pt x="1397" y="126"/>
                </a:moveTo>
                <a:cubicBezTo>
                  <a:pt x="1375" y="141"/>
                  <a:pt x="1371" y="144"/>
                  <a:pt x="1401" y="150"/>
                </a:cubicBezTo>
                <a:cubicBezTo>
                  <a:pt x="1412" y="183"/>
                  <a:pt x="1373" y="171"/>
                  <a:pt x="1425" y="178"/>
                </a:cubicBezTo>
                <a:cubicBezTo>
                  <a:pt x="1428" y="186"/>
                  <a:pt x="1430" y="194"/>
                  <a:pt x="1433" y="202"/>
                </a:cubicBezTo>
                <a:cubicBezTo>
                  <a:pt x="1434" y="206"/>
                  <a:pt x="1437" y="214"/>
                  <a:pt x="1437" y="214"/>
                </a:cubicBezTo>
                <a:cubicBezTo>
                  <a:pt x="1427" y="243"/>
                  <a:pt x="1427" y="238"/>
                  <a:pt x="1393" y="234"/>
                </a:cubicBezTo>
                <a:cubicBezTo>
                  <a:pt x="1381" y="230"/>
                  <a:pt x="1368" y="229"/>
                  <a:pt x="1357" y="222"/>
                </a:cubicBezTo>
                <a:cubicBezTo>
                  <a:pt x="1337" y="209"/>
                  <a:pt x="1327" y="199"/>
                  <a:pt x="1305" y="194"/>
                </a:cubicBezTo>
                <a:cubicBezTo>
                  <a:pt x="1263" y="199"/>
                  <a:pt x="1217" y="190"/>
                  <a:pt x="1181" y="214"/>
                </a:cubicBezTo>
                <a:cubicBezTo>
                  <a:pt x="1161" y="201"/>
                  <a:pt x="1168" y="180"/>
                  <a:pt x="1153" y="170"/>
                </a:cubicBezTo>
                <a:cubicBezTo>
                  <a:pt x="1125" y="152"/>
                  <a:pt x="1077" y="147"/>
                  <a:pt x="1045" y="142"/>
                </a:cubicBezTo>
                <a:cubicBezTo>
                  <a:pt x="1000" y="143"/>
                  <a:pt x="941" y="118"/>
                  <a:pt x="909" y="150"/>
                </a:cubicBezTo>
                <a:cubicBezTo>
                  <a:pt x="873" y="186"/>
                  <a:pt x="916" y="166"/>
                  <a:pt x="869" y="182"/>
                </a:cubicBezTo>
                <a:cubicBezTo>
                  <a:pt x="861" y="187"/>
                  <a:pt x="845" y="198"/>
                  <a:pt x="845" y="198"/>
                </a:cubicBezTo>
                <a:cubicBezTo>
                  <a:pt x="834" y="182"/>
                  <a:pt x="831" y="165"/>
                  <a:pt x="825" y="146"/>
                </a:cubicBezTo>
                <a:cubicBezTo>
                  <a:pt x="818" y="147"/>
                  <a:pt x="808" y="144"/>
                  <a:pt x="805" y="150"/>
                </a:cubicBezTo>
                <a:cubicBezTo>
                  <a:pt x="792" y="183"/>
                  <a:pt x="835" y="208"/>
                  <a:pt x="781" y="226"/>
                </a:cubicBezTo>
                <a:cubicBezTo>
                  <a:pt x="771" y="241"/>
                  <a:pt x="763" y="247"/>
                  <a:pt x="777" y="270"/>
                </a:cubicBezTo>
                <a:cubicBezTo>
                  <a:pt x="782" y="278"/>
                  <a:pt x="801" y="286"/>
                  <a:pt x="801" y="286"/>
                </a:cubicBezTo>
                <a:cubicBezTo>
                  <a:pt x="800" y="291"/>
                  <a:pt x="801" y="298"/>
                  <a:pt x="797" y="302"/>
                </a:cubicBezTo>
                <a:cubicBezTo>
                  <a:pt x="791" y="309"/>
                  <a:pt x="773" y="318"/>
                  <a:pt x="773" y="318"/>
                </a:cubicBezTo>
                <a:cubicBezTo>
                  <a:pt x="743" y="314"/>
                  <a:pt x="698" y="304"/>
                  <a:pt x="749" y="338"/>
                </a:cubicBezTo>
                <a:cubicBezTo>
                  <a:pt x="752" y="342"/>
                  <a:pt x="756" y="345"/>
                  <a:pt x="757" y="350"/>
                </a:cubicBezTo>
                <a:cubicBezTo>
                  <a:pt x="759" y="364"/>
                  <a:pt x="741" y="373"/>
                  <a:pt x="737" y="386"/>
                </a:cubicBezTo>
                <a:cubicBezTo>
                  <a:pt x="731" y="404"/>
                  <a:pt x="723" y="417"/>
                  <a:pt x="717" y="434"/>
                </a:cubicBezTo>
                <a:cubicBezTo>
                  <a:pt x="692" y="430"/>
                  <a:pt x="685" y="430"/>
                  <a:pt x="693" y="406"/>
                </a:cubicBezTo>
                <a:cubicBezTo>
                  <a:pt x="676" y="400"/>
                  <a:pt x="671" y="405"/>
                  <a:pt x="665" y="422"/>
                </a:cubicBezTo>
                <a:cubicBezTo>
                  <a:pt x="626" y="414"/>
                  <a:pt x="659" y="427"/>
                  <a:pt x="641" y="386"/>
                </a:cubicBezTo>
                <a:cubicBezTo>
                  <a:pt x="636" y="375"/>
                  <a:pt x="617" y="380"/>
                  <a:pt x="605" y="378"/>
                </a:cubicBezTo>
                <a:cubicBezTo>
                  <a:pt x="592" y="359"/>
                  <a:pt x="603" y="369"/>
                  <a:pt x="577" y="362"/>
                </a:cubicBezTo>
                <a:cubicBezTo>
                  <a:pt x="569" y="360"/>
                  <a:pt x="553" y="354"/>
                  <a:pt x="553" y="354"/>
                </a:cubicBezTo>
                <a:cubicBezTo>
                  <a:pt x="535" y="360"/>
                  <a:pt x="543" y="368"/>
                  <a:pt x="525" y="374"/>
                </a:cubicBezTo>
                <a:cubicBezTo>
                  <a:pt x="510" y="330"/>
                  <a:pt x="465" y="334"/>
                  <a:pt x="425" y="330"/>
                </a:cubicBezTo>
                <a:cubicBezTo>
                  <a:pt x="405" y="334"/>
                  <a:pt x="385" y="341"/>
                  <a:pt x="365" y="346"/>
                </a:cubicBezTo>
                <a:cubicBezTo>
                  <a:pt x="322" y="337"/>
                  <a:pt x="360" y="326"/>
                  <a:pt x="329" y="306"/>
                </a:cubicBezTo>
                <a:cubicBezTo>
                  <a:pt x="309" y="335"/>
                  <a:pt x="329" y="344"/>
                  <a:pt x="289" y="354"/>
                </a:cubicBezTo>
                <a:cubicBezTo>
                  <a:pt x="264" y="371"/>
                  <a:pt x="282" y="377"/>
                  <a:pt x="269" y="406"/>
                </a:cubicBezTo>
                <a:cubicBezTo>
                  <a:pt x="265" y="416"/>
                  <a:pt x="248" y="412"/>
                  <a:pt x="237" y="414"/>
                </a:cubicBezTo>
                <a:cubicBezTo>
                  <a:pt x="206" y="435"/>
                  <a:pt x="241" y="431"/>
                  <a:pt x="193" y="438"/>
                </a:cubicBezTo>
                <a:cubicBezTo>
                  <a:pt x="184" y="441"/>
                  <a:pt x="175" y="448"/>
                  <a:pt x="177" y="430"/>
                </a:cubicBezTo>
                <a:cubicBezTo>
                  <a:pt x="178" y="422"/>
                  <a:pt x="185" y="406"/>
                  <a:pt x="185" y="406"/>
                </a:cubicBezTo>
                <a:cubicBezTo>
                  <a:pt x="173" y="388"/>
                  <a:pt x="164" y="396"/>
                  <a:pt x="145" y="402"/>
                </a:cubicBezTo>
                <a:cubicBezTo>
                  <a:pt x="136" y="429"/>
                  <a:pt x="133" y="430"/>
                  <a:pt x="157" y="446"/>
                </a:cubicBezTo>
                <a:cubicBezTo>
                  <a:pt x="136" y="453"/>
                  <a:pt x="149" y="448"/>
                  <a:pt x="121" y="466"/>
                </a:cubicBezTo>
                <a:cubicBezTo>
                  <a:pt x="112" y="472"/>
                  <a:pt x="99" y="471"/>
                  <a:pt x="89" y="474"/>
                </a:cubicBezTo>
                <a:cubicBezTo>
                  <a:pt x="86" y="478"/>
                  <a:pt x="80" y="481"/>
                  <a:pt x="81" y="486"/>
                </a:cubicBezTo>
                <a:cubicBezTo>
                  <a:pt x="82" y="491"/>
                  <a:pt x="89" y="492"/>
                  <a:pt x="93" y="494"/>
                </a:cubicBezTo>
                <a:cubicBezTo>
                  <a:pt x="107" y="500"/>
                  <a:pt x="126" y="509"/>
                  <a:pt x="141" y="514"/>
                </a:cubicBezTo>
                <a:cubicBezTo>
                  <a:pt x="127" y="524"/>
                  <a:pt x="110" y="532"/>
                  <a:pt x="93" y="538"/>
                </a:cubicBezTo>
                <a:cubicBezTo>
                  <a:pt x="87" y="556"/>
                  <a:pt x="80" y="559"/>
                  <a:pt x="69" y="542"/>
                </a:cubicBezTo>
                <a:cubicBezTo>
                  <a:pt x="74" y="527"/>
                  <a:pt x="78" y="520"/>
                  <a:pt x="69" y="502"/>
                </a:cubicBezTo>
                <a:cubicBezTo>
                  <a:pt x="67" y="498"/>
                  <a:pt x="61" y="500"/>
                  <a:pt x="57" y="498"/>
                </a:cubicBezTo>
                <a:cubicBezTo>
                  <a:pt x="49" y="493"/>
                  <a:pt x="41" y="487"/>
                  <a:pt x="33" y="482"/>
                </a:cubicBezTo>
                <a:cubicBezTo>
                  <a:pt x="26" y="477"/>
                  <a:pt x="9" y="474"/>
                  <a:pt x="9" y="474"/>
                </a:cubicBezTo>
                <a:cubicBezTo>
                  <a:pt x="6" y="470"/>
                  <a:pt x="0" y="467"/>
                  <a:pt x="1" y="462"/>
                </a:cubicBezTo>
                <a:cubicBezTo>
                  <a:pt x="2" y="457"/>
                  <a:pt x="9" y="456"/>
                  <a:pt x="13" y="454"/>
                </a:cubicBezTo>
                <a:cubicBezTo>
                  <a:pt x="30" y="446"/>
                  <a:pt x="57" y="445"/>
                  <a:pt x="73" y="434"/>
                </a:cubicBezTo>
                <a:cubicBezTo>
                  <a:pt x="81" y="429"/>
                  <a:pt x="97" y="418"/>
                  <a:pt x="97" y="418"/>
                </a:cubicBezTo>
                <a:cubicBezTo>
                  <a:pt x="106" y="404"/>
                  <a:pt x="117" y="398"/>
                  <a:pt x="129" y="386"/>
                </a:cubicBezTo>
                <a:cubicBezTo>
                  <a:pt x="146" y="335"/>
                  <a:pt x="221" y="321"/>
                  <a:pt x="261" y="294"/>
                </a:cubicBezTo>
                <a:cubicBezTo>
                  <a:pt x="273" y="286"/>
                  <a:pt x="291" y="286"/>
                  <a:pt x="305" y="278"/>
                </a:cubicBezTo>
                <a:cubicBezTo>
                  <a:pt x="320" y="269"/>
                  <a:pt x="343" y="263"/>
                  <a:pt x="357" y="254"/>
                </a:cubicBezTo>
                <a:cubicBezTo>
                  <a:pt x="377" y="241"/>
                  <a:pt x="396" y="229"/>
                  <a:pt x="417" y="218"/>
                </a:cubicBezTo>
                <a:cubicBezTo>
                  <a:pt x="438" y="207"/>
                  <a:pt x="420" y="213"/>
                  <a:pt x="441" y="198"/>
                </a:cubicBezTo>
                <a:cubicBezTo>
                  <a:pt x="478" y="172"/>
                  <a:pt x="516" y="147"/>
                  <a:pt x="553" y="122"/>
                </a:cubicBezTo>
                <a:cubicBezTo>
                  <a:pt x="625" y="74"/>
                  <a:pt x="701" y="43"/>
                  <a:pt x="785" y="22"/>
                </a:cubicBezTo>
                <a:cubicBezTo>
                  <a:pt x="818" y="0"/>
                  <a:pt x="873" y="4"/>
                  <a:pt x="909" y="2"/>
                </a:cubicBezTo>
                <a:cubicBezTo>
                  <a:pt x="982" y="5"/>
                  <a:pt x="1025" y="6"/>
                  <a:pt x="1089" y="22"/>
                </a:cubicBezTo>
                <a:cubicBezTo>
                  <a:pt x="1109" y="35"/>
                  <a:pt x="1131" y="36"/>
                  <a:pt x="1153" y="42"/>
                </a:cubicBezTo>
                <a:cubicBezTo>
                  <a:pt x="1194" y="54"/>
                  <a:pt x="1236" y="62"/>
                  <a:pt x="1277" y="74"/>
                </a:cubicBezTo>
                <a:cubicBezTo>
                  <a:pt x="1299" y="81"/>
                  <a:pt x="1315" y="91"/>
                  <a:pt x="1337" y="98"/>
                </a:cubicBezTo>
                <a:cubicBezTo>
                  <a:pt x="1345" y="101"/>
                  <a:pt x="1353" y="103"/>
                  <a:pt x="1361" y="106"/>
                </a:cubicBezTo>
                <a:cubicBezTo>
                  <a:pt x="1365" y="107"/>
                  <a:pt x="1373" y="110"/>
                  <a:pt x="1373" y="110"/>
                </a:cubicBezTo>
                <a:cubicBezTo>
                  <a:pt x="1379" y="119"/>
                  <a:pt x="1391" y="140"/>
                  <a:pt x="1405" y="126"/>
                </a:cubicBezTo>
                <a:cubicBezTo>
                  <a:pt x="1407" y="124"/>
                  <a:pt x="1400" y="126"/>
                  <a:pt x="1397" y="12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7" name="Freeform 16"/>
          <p:cNvSpPr>
            <a:spLocks/>
          </p:cNvSpPr>
          <p:nvPr/>
        </p:nvSpPr>
        <p:spPr bwMode="auto">
          <a:xfrm>
            <a:off x="4367213" y="4942286"/>
            <a:ext cx="491729" cy="388144"/>
          </a:xfrm>
          <a:custGeom>
            <a:avLst/>
            <a:gdLst>
              <a:gd name="T0" fmla="*/ 2147483646 w 413"/>
              <a:gd name="T1" fmla="*/ 2147483646 h 326"/>
              <a:gd name="T2" fmla="*/ 2147483646 w 413"/>
              <a:gd name="T3" fmla="*/ 2147483646 h 326"/>
              <a:gd name="T4" fmla="*/ 2147483646 w 413"/>
              <a:gd name="T5" fmla="*/ 2147483646 h 326"/>
              <a:gd name="T6" fmla="*/ 2147483646 w 413"/>
              <a:gd name="T7" fmla="*/ 2147483646 h 326"/>
              <a:gd name="T8" fmla="*/ 2147483646 w 413"/>
              <a:gd name="T9" fmla="*/ 2147483646 h 326"/>
              <a:gd name="T10" fmla="*/ 0 w 413"/>
              <a:gd name="T11" fmla="*/ 2147483646 h 326"/>
              <a:gd name="T12" fmla="*/ 2147483646 w 413"/>
              <a:gd name="T13" fmla="*/ 2147483646 h 326"/>
              <a:gd name="T14" fmla="*/ 2147483646 w 413"/>
              <a:gd name="T15" fmla="*/ 2147483646 h 326"/>
              <a:gd name="T16" fmla="*/ 2147483646 w 413"/>
              <a:gd name="T17" fmla="*/ 2147483646 h 326"/>
              <a:gd name="T18" fmla="*/ 2147483646 w 413"/>
              <a:gd name="T19" fmla="*/ 2147483646 h 326"/>
              <a:gd name="T20" fmla="*/ 2147483646 w 413"/>
              <a:gd name="T21" fmla="*/ 2147483646 h 326"/>
              <a:gd name="T22" fmla="*/ 2147483646 w 413"/>
              <a:gd name="T23" fmla="*/ 2147483646 h 326"/>
              <a:gd name="T24" fmla="*/ 2147483646 w 413"/>
              <a:gd name="T25" fmla="*/ 2147483646 h 326"/>
              <a:gd name="T26" fmla="*/ 2147483646 w 413"/>
              <a:gd name="T27" fmla="*/ 2147483646 h 326"/>
              <a:gd name="T28" fmla="*/ 2147483646 w 413"/>
              <a:gd name="T29" fmla="*/ 2147483646 h 326"/>
              <a:gd name="T30" fmla="*/ 2147483646 w 413"/>
              <a:gd name="T31" fmla="*/ 2147483646 h 326"/>
              <a:gd name="T32" fmla="*/ 2147483646 w 413"/>
              <a:gd name="T33" fmla="*/ 2147483646 h 326"/>
              <a:gd name="T34" fmla="*/ 2147483646 w 413"/>
              <a:gd name="T35" fmla="*/ 2147483646 h 326"/>
              <a:gd name="T36" fmla="*/ 2147483646 w 413"/>
              <a:gd name="T37" fmla="*/ 2147483646 h 326"/>
              <a:gd name="T38" fmla="*/ 2147483646 w 413"/>
              <a:gd name="T39" fmla="*/ 2147483646 h 326"/>
              <a:gd name="T40" fmla="*/ 2147483646 w 413"/>
              <a:gd name="T41" fmla="*/ 2147483646 h 3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3"/>
              <a:gd name="T64" fmla="*/ 0 h 326"/>
              <a:gd name="T65" fmla="*/ 413 w 413"/>
              <a:gd name="T66" fmla="*/ 326 h 3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3" h="326">
                <a:moveTo>
                  <a:pt x="116" y="289"/>
                </a:moveTo>
                <a:cubicBezTo>
                  <a:pt x="106" y="281"/>
                  <a:pt x="92" y="269"/>
                  <a:pt x="88" y="273"/>
                </a:cubicBezTo>
                <a:cubicBezTo>
                  <a:pt x="79" y="282"/>
                  <a:pt x="80" y="297"/>
                  <a:pt x="76" y="309"/>
                </a:cubicBezTo>
                <a:cubicBezTo>
                  <a:pt x="73" y="317"/>
                  <a:pt x="60" y="314"/>
                  <a:pt x="52" y="317"/>
                </a:cubicBezTo>
                <a:cubicBezTo>
                  <a:pt x="47" y="319"/>
                  <a:pt x="44" y="322"/>
                  <a:pt x="40" y="325"/>
                </a:cubicBezTo>
                <a:cubicBezTo>
                  <a:pt x="8" y="320"/>
                  <a:pt x="5" y="326"/>
                  <a:pt x="0" y="293"/>
                </a:cubicBezTo>
                <a:cubicBezTo>
                  <a:pt x="4" y="268"/>
                  <a:pt x="15" y="255"/>
                  <a:pt x="36" y="241"/>
                </a:cubicBezTo>
                <a:cubicBezTo>
                  <a:pt x="51" y="219"/>
                  <a:pt x="79" y="225"/>
                  <a:pt x="104" y="221"/>
                </a:cubicBezTo>
                <a:cubicBezTo>
                  <a:pt x="138" y="215"/>
                  <a:pt x="161" y="195"/>
                  <a:pt x="192" y="185"/>
                </a:cubicBezTo>
                <a:cubicBezTo>
                  <a:pt x="202" y="171"/>
                  <a:pt x="212" y="173"/>
                  <a:pt x="220" y="157"/>
                </a:cubicBezTo>
                <a:cubicBezTo>
                  <a:pt x="227" y="143"/>
                  <a:pt x="234" y="121"/>
                  <a:pt x="244" y="109"/>
                </a:cubicBezTo>
                <a:cubicBezTo>
                  <a:pt x="255" y="96"/>
                  <a:pt x="278" y="95"/>
                  <a:pt x="292" y="85"/>
                </a:cubicBezTo>
                <a:cubicBezTo>
                  <a:pt x="298" y="68"/>
                  <a:pt x="298" y="74"/>
                  <a:pt x="292" y="53"/>
                </a:cubicBezTo>
                <a:cubicBezTo>
                  <a:pt x="290" y="45"/>
                  <a:pt x="284" y="29"/>
                  <a:pt x="284" y="29"/>
                </a:cubicBezTo>
                <a:cubicBezTo>
                  <a:pt x="308" y="21"/>
                  <a:pt x="322" y="42"/>
                  <a:pt x="344" y="49"/>
                </a:cubicBezTo>
                <a:cubicBezTo>
                  <a:pt x="360" y="44"/>
                  <a:pt x="372" y="37"/>
                  <a:pt x="348" y="29"/>
                </a:cubicBezTo>
                <a:cubicBezTo>
                  <a:pt x="329" y="0"/>
                  <a:pt x="379" y="15"/>
                  <a:pt x="396" y="17"/>
                </a:cubicBezTo>
                <a:cubicBezTo>
                  <a:pt x="413" y="42"/>
                  <a:pt x="393" y="122"/>
                  <a:pt x="360" y="133"/>
                </a:cubicBezTo>
                <a:cubicBezTo>
                  <a:pt x="341" y="189"/>
                  <a:pt x="273" y="195"/>
                  <a:pt x="228" y="225"/>
                </a:cubicBezTo>
                <a:cubicBezTo>
                  <a:pt x="217" y="241"/>
                  <a:pt x="201" y="246"/>
                  <a:pt x="184" y="257"/>
                </a:cubicBezTo>
                <a:cubicBezTo>
                  <a:pt x="163" y="271"/>
                  <a:pt x="143" y="289"/>
                  <a:pt x="116" y="28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8" name="Freeform 17"/>
          <p:cNvSpPr>
            <a:spLocks/>
          </p:cNvSpPr>
          <p:nvPr/>
        </p:nvSpPr>
        <p:spPr bwMode="auto">
          <a:xfrm>
            <a:off x="4741070" y="4200526"/>
            <a:ext cx="1612106" cy="923925"/>
          </a:xfrm>
          <a:custGeom>
            <a:avLst/>
            <a:gdLst>
              <a:gd name="T0" fmla="*/ 2147483646 w 1354"/>
              <a:gd name="T1" fmla="*/ 2147483646 h 776"/>
              <a:gd name="T2" fmla="*/ 2147483646 w 1354"/>
              <a:gd name="T3" fmla="*/ 2147483646 h 776"/>
              <a:gd name="T4" fmla="*/ 2147483646 w 1354"/>
              <a:gd name="T5" fmla="*/ 2147483646 h 776"/>
              <a:gd name="T6" fmla="*/ 2147483646 w 1354"/>
              <a:gd name="T7" fmla="*/ 2147483646 h 776"/>
              <a:gd name="T8" fmla="*/ 2147483646 w 1354"/>
              <a:gd name="T9" fmla="*/ 2147483646 h 776"/>
              <a:gd name="T10" fmla="*/ 2147483646 w 1354"/>
              <a:gd name="T11" fmla="*/ 2147483646 h 776"/>
              <a:gd name="T12" fmla="*/ 2147483646 w 1354"/>
              <a:gd name="T13" fmla="*/ 2147483646 h 776"/>
              <a:gd name="T14" fmla="*/ 2147483646 w 1354"/>
              <a:gd name="T15" fmla="*/ 2147483646 h 776"/>
              <a:gd name="T16" fmla="*/ 2147483646 w 1354"/>
              <a:gd name="T17" fmla="*/ 2147483646 h 776"/>
              <a:gd name="T18" fmla="*/ 2147483646 w 1354"/>
              <a:gd name="T19" fmla="*/ 2147483646 h 776"/>
              <a:gd name="T20" fmla="*/ 2147483646 w 1354"/>
              <a:gd name="T21" fmla="*/ 2147483646 h 776"/>
              <a:gd name="T22" fmla="*/ 2147483646 w 1354"/>
              <a:gd name="T23" fmla="*/ 2147483646 h 776"/>
              <a:gd name="T24" fmla="*/ 2147483646 w 1354"/>
              <a:gd name="T25" fmla="*/ 2147483646 h 776"/>
              <a:gd name="T26" fmla="*/ 2147483646 w 1354"/>
              <a:gd name="T27" fmla="*/ 2147483646 h 776"/>
              <a:gd name="T28" fmla="*/ 2147483646 w 1354"/>
              <a:gd name="T29" fmla="*/ 2147483646 h 776"/>
              <a:gd name="T30" fmla="*/ 2147483646 w 1354"/>
              <a:gd name="T31" fmla="*/ 2147483646 h 776"/>
              <a:gd name="T32" fmla="*/ 2147483646 w 1354"/>
              <a:gd name="T33" fmla="*/ 2147483646 h 776"/>
              <a:gd name="T34" fmla="*/ 2147483646 w 1354"/>
              <a:gd name="T35" fmla="*/ 2147483646 h 776"/>
              <a:gd name="T36" fmla="*/ 2147483646 w 1354"/>
              <a:gd name="T37" fmla="*/ 2147483646 h 776"/>
              <a:gd name="T38" fmla="*/ 2147483646 w 1354"/>
              <a:gd name="T39" fmla="*/ 2147483646 h 776"/>
              <a:gd name="T40" fmla="*/ 2147483646 w 1354"/>
              <a:gd name="T41" fmla="*/ 2147483646 h 776"/>
              <a:gd name="T42" fmla="*/ 2147483646 w 1354"/>
              <a:gd name="T43" fmla="*/ 2147483646 h 776"/>
              <a:gd name="T44" fmla="*/ 2147483646 w 1354"/>
              <a:gd name="T45" fmla="*/ 2147483646 h 776"/>
              <a:gd name="T46" fmla="*/ 2147483646 w 1354"/>
              <a:gd name="T47" fmla="*/ 2147483646 h 776"/>
              <a:gd name="T48" fmla="*/ 2147483646 w 1354"/>
              <a:gd name="T49" fmla="*/ 2147483646 h 776"/>
              <a:gd name="T50" fmla="*/ 2147483646 w 1354"/>
              <a:gd name="T51" fmla="*/ 2147483646 h 776"/>
              <a:gd name="T52" fmla="*/ 2147483646 w 1354"/>
              <a:gd name="T53" fmla="*/ 2147483646 h 776"/>
              <a:gd name="T54" fmla="*/ 2147483646 w 1354"/>
              <a:gd name="T55" fmla="*/ 2147483646 h 776"/>
              <a:gd name="T56" fmla="*/ 2147483646 w 1354"/>
              <a:gd name="T57" fmla="*/ 2147483646 h 776"/>
              <a:gd name="T58" fmla="*/ 2147483646 w 1354"/>
              <a:gd name="T59" fmla="*/ 2147483646 h 776"/>
              <a:gd name="T60" fmla="*/ 2147483646 w 1354"/>
              <a:gd name="T61" fmla="*/ 2147483646 h 776"/>
              <a:gd name="T62" fmla="*/ 2147483646 w 1354"/>
              <a:gd name="T63" fmla="*/ 2147483646 h 776"/>
              <a:gd name="T64" fmla="*/ 2147483646 w 1354"/>
              <a:gd name="T65" fmla="*/ 2147483646 h 776"/>
              <a:gd name="T66" fmla="*/ 2147483646 w 1354"/>
              <a:gd name="T67" fmla="*/ 0 h 776"/>
              <a:gd name="T68" fmla="*/ 2147483646 w 1354"/>
              <a:gd name="T69" fmla="*/ 2147483646 h 776"/>
              <a:gd name="T70" fmla="*/ 2147483646 w 1354"/>
              <a:gd name="T71" fmla="*/ 2147483646 h 776"/>
              <a:gd name="T72" fmla="*/ 2147483646 w 1354"/>
              <a:gd name="T73" fmla="*/ 2147483646 h 776"/>
              <a:gd name="T74" fmla="*/ 2147483646 w 1354"/>
              <a:gd name="T75" fmla="*/ 2147483646 h 776"/>
              <a:gd name="T76" fmla="*/ 2147483646 w 1354"/>
              <a:gd name="T77" fmla="*/ 2147483646 h 776"/>
              <a:gd name="T78" fmla="*/ 2147483646 w 1354"/>
              <a:gd name="T79" fmla="*/ 2147483646 h 776"/>
              <a:gd name="T80" fmla="*/ 2147483646 w 1354"/>
              <a:gd name="T81" fmla="*/ 2147483646 h 776"/>
              <a:gd name="T82" fmla="*/ 2147483646 w 1354"/>
              <a:gd name="T83" fmla="*/ 2147483646 h 776"/>
              <a:gd name="T84" fmla="*/ 2147483646 w 1354"/>
              <a:gd name="T85" fmla="*/ 2147483646 h 776"/>
              <a:gd name="T86" fmla="*/ 2147483646 w 1354"/>
              <a:gd name="T87" fmla="*/ 2147483646 h 776"/>
              <a:gd name="T88" fmla="*/ 2147483646 w 1354"/>
              <a:gd name="T89" fmla="*/ 2147483646 h 776"/>
              <a:gd name="T90" fmla="*/ 2147483646 w 1354"/>
              <a:gd name="T91" fmla="*/ 2147483646 h 776"/>
              <a:gd name="T92" fmla="*/ 2147483646 w 1354"/>
              <a:gd name="T93" fmla="*/ 2147483646 h 776"/>
              <a:gd name="T94" fmla="*/ 2147483646 w 1354"/>
              <a:gd name="T95" fmla="*/ 2147483646 h 776"/>
              <a:gd name="T96" fmla="*/ 2147483646 w 1354"/>
              <a:gd name="T97" fmla="*/ 2147483646 h 776"/>
              <a:gd name="T98" fmla="*/ 2147483646 w 1354"/>
              <a:gd name="T99" fmla="*/ 2147483646 h 776"/>
              <a:gd name="T100" fmla="*/ 2147483646 w 1354"/>
              <a:gd name="T101" fmla="*/ 2147483646 h 776"/>
              <a:gd name="T102" fmla="*/ 2147483646 w 1354"/>
              <a:gd name="T103" fmla="*/ 2147483646 h 776"/>
              <a:gd name="T104" fmla="*/ 2147483646 w 1354"/>
              <a:gd name="T105" fmla="*/ 2147483646 h 776"/>
              <a:gd name="T106" fmla="*/ 2147483646 w 1354"/>
              <a:gd name="T107" fmla="*/ 2147483646 h 776"/>
              <a:gd name="T108" fmla="*/ 2147483646 w 1354"/>
              <a:gd name="T109" fmla="*/ 2147483646 h 776"/>
              <a:gd name="T110" fmla="*/ 2147483646 w 1354"/>
              <a:gd name="T111" fmla="*/ 2147483646 h 776"/>
              <a:gd name="T112" fmla="*/ 2147483646 w 1354"/>
              <a:gd name="T113" fmla="*/ 2147483646 h 776"/>
              <a:gd name="T114" fmla="*/ 2147483646 w 1354"/>
              <a:gd name="T115" fmla="*/ 2147483646 h 776"/>
              <a:gd name="T116" fmla="*/ 2147483646 w 1354"/>
              <a:gd name="T117" fmla="*/ 2147483646 h 776"/>
              <a:gd name="T118" fmla="*/ 2147483646 w 1354"/>
              <a:gd name="T119" fmla="*/ 2147483646 h 776"/>
              <a:gd name="T120" fmla="*/ 2147483646 w 1354"/>
              <a:gd name="T121" fmla="*/ 2147483646 h 776"/>
              <a:gd name="T122" fmla="*/ 2147483646 w 1354"/>
              <a:gd name="T123" fmla="*/ 2147483646 h 776"/>
              <a:gd name="T124" fmla="*/ 2147483646 w 1354"/>
              <a:gd name="T125" fmla="*/ 2147483646 h 7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54"/>
              <a:gd name="T190" fmla="*/ 0 h 776"/>
              <a:gd name="T191" fmla="*/ 1354 w 1354"/>
              <a:gd name="T192" fmla="*/ 776 h 7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54" h="776">
                <a:moveTo>
                  <a:pt x="66" y="664"/>
                </a:moveTo>
                <a:cubicBezTo>
                  <a:pt x="37" y="645"/>
                  <a:pt x="47" y="649"/>
                  <a:pt x="30" y="624"/>
                </a:cubicBezTo>
                <a:cubicBezTo>
                  <a:pt x="46" y="623"/>
                  <a:pt x="62" y="623"/>
                  <a:pt x="78" y="620"/>
                </a:cubicBezTo>
                <a:cubicBezTo>
                  <a:pt x="98" y="616"/>
                  <a:pt x="93" y="589"/>
                  <a:pt x="106" y="576"/>
                </a:cubicBezTo>
                <a:cubicBezTo>
                  <a:pt x="119" y="563"/>
                  <a:pt x="115" y="572"/>
                  <a:pt x="130" y="564"/>
                </a:cubicBezTo>
                <a:cubicBezTo>
                  <a:pt x="138" y="559"/>
                  <a:pt x="154" y="548"/>
                  <a:pt x="154" y="548"/>
                </a:cubicBezTo>
                <a:cubicBezTo>
                  <a:pt x="171" y="522"/>
                  <a:pt x="172" y="510"/>
                  <a:pt x="178" y="480"/>
                </a:cubicBezTo>
                <a:cubicBezTo>
                  <a:pt x="181" y="448"/>
                  <a:pt x="173" y="429"/>
                  <a:pt x="198" y="412"/>
                </a:cubicBezTo>
                <a:cubicBezTo>
                  <a:pt x="193" y="387"/>
                  <a:pt x="196" y="387"/>
                  <a:pt x="218" y="380"/>
                </a:cubicBezTo>
                <a:cubicBezTo>
                  <a:pt x="237" y="385"/>
                  <a:pt x="237" y="394"/>
                  <a:pt x="254" y="400"/>
                </a:cubicBezTo>
                <a:cubicBezTo>
                  <a:pt x="266" y="399"/>
                  <a:pt x="278" y="399"/>
                  <a:pt x="290" y="396"/>
                </a:cubicBezTo>
                <a:cubicBezTo>
                  <a:pt x="308" y="391"/>
                  <a:pt x="301" y="374"/>
                  <a:pt x="314" y="364"/>
                </a:cubicBezTo>
                <a:cubicBezTo>
                  <a:pt x="326" y="355"/>
                  <a:pt x="343" y="358"/>
                  <a:pt x="358" y="356"/>
                </a:cubicBezTo>
                <a:cubicBezTo>
                  <a:pt x="339" y="343"/>
                  <a:pt x="351" y="350"/>
                  <a:pt x="322" y="340"/>
                </a:cubicBezTo>
                <a:cubicBezTo>
                  <a:pt x="318" y="339"/>
                  <a:pt x="310" y="336"/>
                  <a:pt x="310" y="336"/>
                </a:cubicBezTo>
                <a:cubicBezTo>
                  <a:pt x="294" y="288"/>
                  <a:pt x="316" y="290"/>
                  <a:pt x="362" y="284"/>
                </a:cubicBezTo>
                <a:cubicBezTo>
                  <a:pt x="390" y="275"/>
                  <a:pt x="389" y="272"/>
                  <a:pt x="426" y="268"/>
                </a:cubicBezTo>
                <a:cubicBezTo>
                  <a:pt x="434" y="265"/>
                  <a:pt x="442" y="263"/>
                  <a:pt x="450" y="260"/>
                </a:cubicBezTo>
                <a:cubicBezTo>
                  <a:pt x="454" y="259"/>
                  <a:pt x="462" y="256"/>
                  <a:pt x="462" y="256"/>
                </a:cubicBezTo>
                <a:cubicBezTo>
                  <a:pt x="486" y="260"/>
                  <a:pt x="501" y="267"/>
                  <a:pt x="522" y="276"/>
                </a:cubicBezTo>
                <a:cubicBezTo>
                  <a:pt x="530" y="279"/>
                  <a:pt x="546" y="284"/>
                  <a:pt x="546" y="284"/>
                </a:cubicBezTo>
                <a:cubicBezTo>
                  <a:pt x="579" y="273"/>
                  <a:pt x="562" y="275"/>
                  <a:pt x="598" y="280"/>
                </a:cubicBezTo>
                <a:cubicBezTo>
                  <a:pt x="635" y="278"/>
                  <a:pt x="775" y="289"/>
                  <a:pt x="794" y="260"/>
                </a:cubicBezTo>
                <a:cubicBezTo>
                  <a:pt x="789" y="244"/>
                  <a:pt x="784" y="237"/>
                  <a:pt x="770" y="228"/>
                </a:cubicBezTo>
                <a:cubicBezTo>
                  <a:pt x="769" y="224"/>
                  <a:pt x="763" y="219"/>
                  <a:pt x="766" y="216"/>
                </a:cubicBezTo>
                <a:cubicBezTo>
                  <a:pt x="770" y="212"/>
                  <a:pt x="823" y="194"/>
                  <a:pt x="830" y="192"/>
                </a:cubicBezTo>
                <a:cubicBezTo>
                  <a:pt x="838" y="180"/>
                  <a:pt x="846" y="168"/>
                  <a:pt x="854" y="156"/>
                </a:cubicBezTo>
                <a:cubicBezTo>
                  <a:pt x="859" y="148"/>
                  <a:pt x="870" y="145"/>
                  <a:pt x="878" y="140"/>
                </a:cubicBezTo>
                <a:cubicBezTo>
                  <a:pt x="882" y="137"/>
                  <a:pt x="890" y="132"/>
                  <a:pt x="890" y="132"/>
                </a:cubicBezTo>
                <a:cubicBezTo>
                  <a:pt x="911" y="100"/>
                  <a:pt x="898" y="113"/>
                  <a:pt x="930" y="92"/>
                </a:cubicBezTo>
                <a:cubicBezTo>
                  <a:pt x="934" y="89"/>
                  <a:pt x="942" y="84"/>
                  <a:pt x="942" y="84"/>
                </a:cubicBezTo>
                <a:cubicBezTo>
                  <a:pt x="951" y="70"/>
                  <a:pt x="965" y="32"/>
                  <a:pt x="974" y="24"/>
                </a:cubicBezTo>
                <a:cubicBezTo>
                  <a:pt x="981" y="18"/>
                  <a:pt x="990" y="13"/>
                  <a:pt x="998" y="8"/>
                </a:cubicBezTo>
                <a:cubicBezTo>
                  <a:pt x="1002" y="5"/>
                  <a:pt x="1010" y="0"/>
                  <a:pt x="1010" y="0"/>
                </a:cubicBezTo>
                <a:cubicBezTo>
                  <a:pt x="1051" y="7"/>
                  <a:pt x="1084" y="31"/>
                  <a:pt x="1122" y="48"/>
                </a:cubicBezTo>
                <a:cubicBezTo>
                  <a:pt x="1161" y="65"/>
                  <a:pt x="1202" y="83"/>
                  <a:pt x="1242" y="96"/>
                </a:cubicBezTo>
                <a:cubicBezTo>
                  <a:pt x="1263" y="103"/>
                  <a:pt x="1281" y="121"/>
                  <a:pt x="1302" y="128"/>
                </a:cubicBezTo>
                <a:cubicBezTo>
                  <a:pt x="1332" y="158"/>
                  <a:pt x="1322" y="141"/>
                  <a:pt x="1334" y="176"/>
                </a:cubicBezTo>
                <a:cubicBezTo>
                  <a:pt x="1337" y="184"/>
                  <a:pt x="1342" y="200"/>
                  <a:pt x="1342" y="200"/>
                </a:cubicBezTo>
                <a:cubicBezTo>
                  <a:pt x="1348" y="243"/>
                  <a:pt x="1351" y="285"/>
                  <a:pt x="1354" y="328"/>
                </a:cubicBezTo>
                <a:cubicBezTo>
                  <a:pt x="1352" y="354"/>
                  <a:pt x="1352" y="379"/>
                  <a:pt x="1346" y="404"/>
                </a:cubicBezTo>
                <a:cubicBezTo>
                  <a:pt x="1341" y="425"/>
                  <a:pt x="1306" y="482"/>
                  <a:pt x="1294" y="500"/>
                </a:cubicBezTo>
                <a:cubicBezTo>
                  <a:pt x="1287" y="511"/>
                  <a:pt x="1265" y="513"/>
                  <a:pt x="1254" y="516"/>
                </a:cubicBezTo>
                <a:cubicBezTo>
                  <a:pt x="1247" y="521"/>
                  <a:pt x="1236" y="522"/>
                  <a:pt x="1230" y="528"/>
                </a:cubicBezTo>
                <a:cubicBezTo>
                  <a:pt x="1211" y="547"/>
                  <a:pt x="1222" y="551"/>
                  <a:pt x="1202" y="560"/>
                </a:cubicBezTo>
                <a:cubicBezTo>
                  <a:pt x="1174" y="572"/>
                  <a:pt x="1148" y="577"/>
                  <a:pt x="1118" y="580"/>
                </a:cubicBezTo>
                <a:cubicBezTo>
                  <a:pt x="1060" y="574"/>
                  <a:pt x="1010" y="558"/>
                  <a:pt x="954" y="544"/>
                </a:cubicBezTo>
                <a:cubicBezTo>
                  <a:pt x="933" y="530"/>
                  <a:pt x="947" y="537"/>
                  <a:pt x="910" y="528"/>
                </a:cubicBezTo>
                <a:cubicBezTo>
                  <a:pt x="884" y="521"/>
                  <a:pt x="858" y="503"/>
                  <a:pt x="830" y="500"/>
                </a:cubicBezTo>
                <a:cubicBezTo>
                  <a:pt x="806" y="498"/>
                  <a:pt x="782" y="497"/>
                  <a:pt x="758" y="496"/>
                </a:cubicBezTo>
                <a:cubicBezTo>
                  <a:pt x="710" y="497"/>
                  <a:pt x="662" y="497"/>
                  <a:pt x="614" y="500"/>
                </a:cubicBezTo>
                <a:cubicBezTo>
                  <a:pt x="587" y="502"/>
                  <a:pt x="528" y="537"/>
                  <a:pt x="506" y="552"/>
                </a:cubicBezTo>
                <a:cubicBezTo>
                  <a:pt x="485" y="566"/>
                  <a:pt x="481" y="584"/>
                  <a:pt x="458" y="592"/>
                </a:cubicBezTo>
                <a:cubicBezTo>
                  <a:pt x="431" y="619"/>
                  <a:pt x="443" y="610"/>
                  <a:pt x="422" y="624"/>
                </a:cubicBezTo>
                <a:cubicBezTo>
                  <a:pt x="412" y="639"/>
                  <a:pt x="404" y="637"/>
                  <a:pt x="390" y="648"/>
                </a:cubicBezTo>
                <a:cubicBezTo>
                  <a:pt x="356" y="677"/>
                  <a:pt x="327" y="690"/>
                  <a:pt x="282" y="696"/>
                </a:cubicBezTo>
                <a:cubicBezTo>
                  <a:pt x="269" y="695"/>
                  <a:pt x="255" y="692"/>
                  <a:pt x="242" y="692"/>
                </a:cubicBezTo>
                <a:cubicBezTo>
                  <a:pt x="220" y="692"/>
                  <a:pt x="204" y="704"/>
                  <a:pt x="186" y="712"/>
                </a:cubicBezTo>
                <a:cubicBezTo>
                  <a:pt x="152" y="727"/>
                  <a:pt x="113" y="732"/>
                  <a:pt x="78" y="744"/>
                </a:cubicBezTo>
                <a:cubicBezTo>
                  <a:pt x="73" y="751"/>
                  <a:pt x="66" y="763"/>
                  <a:pt x="58" y="768"/>
                </a:cubicBezTo>
                <a:cubicBezTo>
                  <a:pt x="51" y="772"/>
                  <a:pt x="34" y="776"/>
                  <a:pt x="34" y="776"/>
                </a:cubicBezTo>
                <a:cubicBezTo>
                  <a:pt x="0" y="753"/>
                  <a:pt x="34" y="717"/>
                  <a:pt x="50" y="692"/>
                </a:cubicBezTo>
                <a:cubicBezTo>
                  <a:pt x="55" y="684"/>
                  <a:pt x="59" y="671"/>
                  <a:pt x="66" y="66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29" name="Freeform 18"/>
          <p:cNvSpPr>
            <a:spLocks/>
          </p:cNvSpPr>
          <p:nvPr/>
        </p:nvSpPr>
        <p:spPr bwMode="auto">
          <a:xfrm>
            <a:off x="4610100" y="3643313"/>
            <a:ext cx="1538288" cy="766763"/>
          </a:xfrm>
          <a:custGeom>
            <a:avLst/>
            <a:gdLst>
              <a:gd name="T0" fmla="*/ 2147483646 w 1292"/>
              <a:gd name="T1" fmla="*/ 2147483646 h 644"/>
              <a:gd name="T2" fmla="*/ 2147483646 w 1292"/>
              <a:gd name="T3" fmla="*/ 2147483646 h 644"/>
              <a:gd name="T4" fmla="*/ 2147483646 w 1292"/>
              <a:gd name="T5" fmla="*/ 2147483646 h 644"/>
              <a:gd name="T6" fmla="*/ 2147483646 w 1292"/>
              <a:gd name="T7" fmla="*/ 2147483646 h 644"/>
              <a:gd name="T8" fmla="*/ 2147483646 w 1292"/>
              <a:gd name="T9" fmla="*/ 2147483646 h 644"/>
              <a:gd name="T10" fmla="*/ 2147483646 w 1292"/>
              <a:gd name="T11" fmla="*/ 2147483646 h 644"/>
              <a:gd name="T12" fmla="*/ 2147483646 w 1292"/>
              <a:gd name="T13" fmla="*/ 2147483646 h 644"/>
              <a:gd name="T14" fmla="*/ 2147483646 w 1292"/>
              <a:gd name="T15" fmla="*/ 2147483646 h 644"/>
              <a:gd name="T16" fmla="*/ 2147483646 w 1292"/>
              <a:gd name="T17" fmla="*/ 2147483646 h 644"/>
              <a:gd name="T18" fmla="*/ 2147483646 w 1292"/>
              <a:gd name="T19" fmla="*/ 2147483646 h 644"/>
              <a:gd name="T20" fmla="*/ 2147483646 w 1292"/>
              <a:gd name="T21" fmla="*/ 2147483646 h 644"/>
              <a:gd name="T22" fmla="*/ 2147483646 w 1292"/>
              <a:gd name="T23" fmla="*/ 2147483646 h 644"/>
              <a:gd name="T24" fmla="*/ 2147483646 w 1292"/>
              <a:gd name="T25" fmla="*/ 2147483646 h 644"/>
              <a:gd name="T26" fmla="*/ 2147483646 w 1292"/>
              <a:gd name="T27" fmla="*/ 2147483646 h 644"/>
              <a:gd name="T28" fmla="*/ 2147483646 w 1292"/>
              <a:gd name="T29" fmla="*/ 2147483646 h 644"/>
              <a:gd name="T30" fmla="*/ 2147483646 w 1292"/>
              <a:gd name="T31" fmla="*/ 2147483646 h 644"/>
              <a:gd name="T32" fmla="*/ 2147483646 w 1292"/>
              <a:gd name="T33" fmla="*/ 2147483646 h 644"/>
              <a:gd name="T34" fmla="*/ 2147483646 w 1292"/>
              <a:gd name="T35" fmla="*/ 2147483646 h 644"/>
              <a:gd name="T36" fmla="*/ 2147483646 w 1292"/>
              <a:gd name="T37" fmla="*/ 2147483646 h 644"/>
              <a:gd name="T38" fmla="*/ 2147483646 w 1292"/>
              <a:gd name="T39" fmla="*/ 2147483646 h 644"/>
              <a:gd name="T40" fmla="*/ 2147483646 w 1292"/>
              <a:gd name="T41" fmla="*/ 2147483646 h 644"/>
              <a:gd name="T42" fmla="*/ 2147483646 w 1292"/>
              <a:gd name="T43" fmla="*/ 2147483646 h 644"/>
              <a:gd name="T44" fmla="*/ 2147483646 w 1292"/>
              <a:gd name="T45" fmla="*/ 2147483646 h 644"/>
              <a:gd name="T46" fmla="*/ 2147483646 w 1292"/>
              <a:gd name="T47" fmla="*/ 2147483646 h 644"/>
              <a:gd name="T48" fmla="*/ 2147483646 w 1292"/>
              <a:gd name="T49" fmla="*/ 2147483646 h 644"/>
              <a:gd name="T50" fmla="*/ 2147483646 w 1292"/>
              <a:gd name="T51" fmla="*/ 2147483646 h 644"/>
              <a:gd name="T52" fmla="*/ 2147483646 w 1292"/>
              <a:gd name="T53" fmla="*/ 2147483646 h 644"/>
              <a:gd name="T54" fmla="*/ 2147483646 w 1292"/>
              <a:gd name="T55" fmla="*/ 2147483646 h 644"/>
              <a:gd name="T56" fmla="*/ 2147483646 w 1292"/>
              <a:gd name="T57" fmla="*/ 2147483646 h 644"/>
              <a:gd name="T58" fmla="*/ 2147483646 w 1292"/>
              <a:gd name="T59" fmla="*/ 2147483646 h 644"/>
              <a:gd name="T60" fmla="*/ 2147483646 w 1292"/>
              <a:gd name="T61" fmla="*/ 2147483646 h 644"/>
              <a:gd name="T62" fmla="*/ 2147483646 w 1292"/>
              <a:gd name="T63" fmla="*/ 2147483646 h 644"/>
              <a:gd name="T64" fmla="*/ 2147483646 w 1292"/>
              <a:gd name="T65" fmla="*/ 2147483646 h 644"/>
              <a:gd name="T66" fmla="*/ 2147483646 w 1292"/>
              <a:gd name="T67" fmla="*/ 2147483646 h 644"/>
              <a:gd name="T68" fmla="*/ 2147483646 w 1292"/>
              <a:gd name="T69" fmla="*/ 2147483646 h 644"/>
              <a:gd name="T70" fmla="*/ 2147483646 w 1292"/>
              <a:gd name="T71" fmla="*/ 2147483646 h 644"/>
              <a:gd name="T72" fmla="*/ 2147483646 w 1292"/>
              <a:gd name="T73" fmla="*/ 2147483646 h 644"/>
              <a:gd name="T74" fmla="*/ 2147483646 w 1292"/>
              <a:gd name="T75" fmla="*/ 2147483646 h 644"/>
              <a:gd name="T76" fmla="*/ 2147483646 w 1292"/>
              <a:gd name="T77" fmla="*/ 2147483646 h 644"/>
              <a:gd name="T78" fmla="*/ 2147483646 w 1292"/>
              <a:gd name="T79" fmla="*/ 2147483646 h 6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92"/>
              <a:gd name="T121" fmla="*/ 0 h 644"/>
              <a:gd name="T122" fmla="*/ 1292 w 1292"/>
              <a:gd name="T123" fmla="*/ 644 h 6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92" h="644">
                <a:moveTo>
                  <a:pt x="1160" y="548"/>
                </a:moveTo>
                <a:cubicBezTo>
                  <a:pt x="1159" y="544"/>
                  <a:pt x="1158" y="540"/>
                  <a:pt x="1156" y="536"/>
                </a:cubicBezTo>
                <a:cubicBezTo>
                  <a:pt x="1154" y="532"/>
                  <a:pt x="1150" y="528"/>
                  <a:pt x="1148" y="524"/>
                </a:cubicBezTo>
                <a:cubicBezTo>
                  <a:pt x="1135" y="495"/>
                  <a:pt x="1150" y="503"/>
                  <a:pt x="1128" y="496"/>
                </a:cubicBezTo>
                <a:cubicBezTo>
                  <a:pt x="1122" y="477"/>
                  <a:pt x="1123" y="467"/>
                  <a:pt x="1140" y="456"/>
                </a:cubicBezTo>
                <a:cubicBezTo>
                  <a:pt x="1149" y="428"/>
                  <a:pt x="1151" y="440"/>
                  <a:pt x="1144" y="420"/>
                </a:cubicBezTo>
                <a:cubicBezTo>
                  <a:pt x="1112" y="426"/>
                  <a:pt x="1122" y="431"/>
                  <a:pt x="1112" y="460"/>
                </a:cubicBezTo>
                <a:cubicBezTo>
                  <a:pt x="1111" y="464"/>
                  <a:pt x="1104" y="462"/>
                  <a:pt x="1100" y="464"/>
                </a:cubicBezTo>
                <a:cubicBezTo>
                  <a:pt x="1082" y="474"/>
                  <a:pt x="1071" y="486"/>
                  <a:pt x="1052" y="492"/>
                </a:cubicBezTo>
                <a:cubicBezTo>
                  <a:pt x="1047" y="500"/>
                  <a:pt x="1041" y="508"/>
                  <a:pt x="1036" y="516"/>
                </a:cubicBezTo>
                <a:cubicBezTo>
                  <a:pt x="1034" y="520"/>
                  <a:pt x="1028" y="518"/>
                  <a:pt x="1024" y="520"/>
                </a:cubicBezTo>
                <a:cubicBezTo>
                  <a:pt x="1016" y="525"/>
                  <a:pt x="1008" y="531"/>
                  <a:pt x="1000" y="536"/>
                </a:cubicBezTo>
                <a:cubicBezTo>
                  <a:pt x="977" y="551"/>
                  <a:pt x="955" y="567"/>
                  <a:pt x="928" y="576"/>
                </a:cubicBezTo>
                <a:cubicBezTo>
                  <a:pt x="923" y="549"/>
                  <a:pt x="924" y="542"/>
                  <a:pt x="896" y="548"/>
                </a:cubicBezTo>
                <a:cubicBezTo>
                  <a:pt x="888" y="580"/>
                  <a:pt x="889" y="571"/>
                  <a:pt x="864" y="588"/>
                </a:cubicBezTo>
                <a:cubicBezTo>
                  <a:pt x="859" y="604"/>
                  <a:pt x="852" y="607"/>
                  <a:pt x="836" y="612"/>
                </a:cubicBezTo>
                <a:cubicBezTo>
                  <a:pt x="830" y="630"/>
                  <a:pt x="844" y="637"/>
                  <a:pt x="824" y="644"/>
                </a:cubicBezTo>
                <a:cubicBezTo>
                  <a:pt x="777" y="636"/>
                  <a:pt x="733" y="631"/>
                  <a:pt x="684" y="628"/>
                </a:cubicBezTo>
                <a:cubicBezTo>
                  <a:pt x="672" y="610"/>
                  <a:pt x="657" y="607"/>
                  <a:pt x="640" y="596"/>
                </a:cubicBezTo>
                <a:cubicBezTo>
                  <a:pt x="636" y="583"/>
                  <a:pt x="612" y="568"/>
                  <a:pt x="612" y="568"/>
                </a:cubicBezTo>
                <a:cubicBezTo>
                  <a:pt x="606" y="550"/>
                  <a:pt x="591" y="544"/>
                  <a:pt x="584" y="524"/>
                </a:cubicBezTo>
                <a:cubicBezTo>
                  <a:pt x="593" y="496"/>
                  <a:pt x="597" y="485"/>
                  <a:pt x="564" y="492"/>
                </a:cubicBezTo>
                <a:cubicBezTo>
                  <a:pt x="559" y="508"/>
                  <a:pt x="552" y="511"/>
                  <a:pt x="536" y="516"/>
                </a:cubicBezTo>
                <a:cubicBezTo>
                  <a:pt x="526" y="545"/>
                  <a:pt x="487" y="534"/>
                  <a:pt x="460" y="536"/>
                </a:cubicBezTo>
                <a:cubicBezTo>
                  <a:pt x="442" y="542"/>
                  <a:pt x="440" y="550"/>
                  <a:pt x="420" y="544"/>
                </a:cubicBezTo>
                <a:cubicBezTo>
                  <a:pt x="412" y="542"/>
                  <a:pt x="404" y="539"/>
                  <a:pt x="396" y="536"/>
                </a:cubicBezTo>
                <a:cubicBezTo>
                  <a:pt x="392" y="535"/>
                  <a:pt x="384" y="532"/>
                  <a:pt x="384" y="532"/>
                </a:cubicBezTo>
                <a:cubicBezTo>
                  <a:pt x="406" y="525"/>
                  <a:pt x="423" y="507"/>
                  <a:pt x="444" y="500"/>
                </a:cubicBezTo>
                <a:cubicBezTo>
                  <a:pt x="473" y="490"/>
                  <a:pt x="461" y="497"/>
                  <a:pt x="480" y="484"/>
                </a:cubicBezTo>
                <a:cubicBezTo>
                  <a:pt x="471" y="458"/>
                  <a:pt x="450" y="469"/>
                  <a:pt x="424" y="472"/>
                </a:cubicBezTo>
                <a:cubicBezTo>
                  <a:pt x="376" y="465"/>
                  <a:pt x="411" y="469"/>
                  <a:pt x="380" y="448"/>
                </a:cubicBezTo>
                <a:cubicBezTo>
                  <a:pt x="400" y="441"/>
                  <a:pt x="386" y="434"/>
                  <a:pt x="392" y="416"/>
                </a:cubicBezTo>
                <a:cubicBezTo>
                  <a:pt x="363" y="406"/>
                  <a:pt x="373" y="401"/>
                  <a:pt x="360" y="420"/>
                </a:cubicBezTo>
                <a:cubicBezTo>
                  <a:pt x="332" y="401"/>
                  <a:pt x="337" y="403"/>
                  <a:pt x="332" y="444"/>
                </a:cubicBezTo>
                <a:cubicBezTo>
                  <a:pt x="325" y="443"/>
                  <a:pt x="319" y="442"/>
                  <a:pt x="312" y="440"/>
                </a:cubicBezTo>
                <a:cubicBezTo>
                  <a:pt x="304" y="438"/>
                  <a:pt x="288" y="432"/>
                  <a:pt x="288" y="432"/>
                </a:cubicBezTo>
                <a:cubicBezTo>
                  <a:pt x="276" y="433"/>
                  <a:pt x="263" y="430"/>
                  <a:pt x="252" y="436"/>
                </a:cubicBezTo>
                <a:cubicBezTo>
                  <a:pt x="244" y="441"/>
                  <a:pt x="241" y="452"/>
                  <a:pt x="236" y="460"/>
                </a:cubicBezTo>
                <a:cubicBezTo>
                  <a:pt x="230" y="469"/>
                  <a:pt x="221" y="478"/>
                  <a:pt x="212" y="484"/>
                </a:cubicBezTo>
                <a:cubicBezTo>
                  <a:pt x="204" y="489"/>
                  <a:pt x="188" y="500"/>
                  <a:pt x="188" y="500"/>
                </a:cubicBezTo>
                <a:cubicBezTo>
                  <a:pt x="157" y="479"/>
                  <a:pt x="169" y="491"/>
                  <a:pt x="144" y="508"/>
                </a:cubicBezTo>
                <a:cubicBezTo>
                  <a:pt x="129" y="503"/>
                  <a:pt x="121" y="493"/>
                  <a:pt x="108" y="484"/>
                </a:cubicBezTo>
                <a:cubicBezTo>
                  <a:pt x="84" y="447"/>
                  <a:pt x="98" y="461"/>
                  <a:pt x="124" y="468"/>
                </a:cubicBezTo>
                <a:cubicBezTo>
                  <a:pt x="146" y="464"/>
                  <a:pt x="166" y="457"/>
                  <a:pt x="188" y="452"/>
                </a:cubicBezTo>
                <a:cubicBezTo>
                  <a:pt x="213" y="436"/>
                  <a:pt x="200" y="423"/>
                  <a:pt x="180" y="416"/>
                </a:cubicBezTo>
                <a:cubicBezTo>
                  <a:pt x="164" y="427"/>
                  <a:pt x="146" y="426"/>
                  <a:pt x="128" y="432"/>
                </a:cubicBezTo>
                <a:cubicBezTo>
                  <a:pt x="98" y="429"/>
                  <a:pt x="88" y="424"/>
                  <a:pt x="64" y="440"/>
                </a:cubicBezTo>
                <a:cubicBezTo>
                  <a:pt x="51" y="478"/>
                  <a:pt x="49" y="411"/>
                  <a:pt x="72" y="396"/>
                </a:cubicBezTo>
                <a:cubicBezTo>
                  <a:pt x="75" y="388"/>
                  <a:pt x="77" y="380"/>
                  <a:pt x="80" y="372"/>
                </a:cubicBezTo>
                <a:cubicBezTo>
                  <a:pt x="81" y="368"/>
                  <a:pt x="84" y="360"/>
                  <a:pt x="84" y="360"/>
                </a:cubicBezTo>
                <a:cubicBezTo>
                  <a:pt x="55" y="350"/>
                  <a:pt x="31" y="344"/>
                  <a:pt x="0" y="340"/>
                </a:cubicBezTo>
                <a:cubicBezTo>
                  <a:pt x="21" y="333"/>
                  <a:pt x="26" y="316"/>
                  <a:pt x="44" y="308"/>
                </a:cubicBezTo>
                <a:cubicBezTo>
                  <a:pt x="52" y="305"/>
                  <a:pt x="61" y="305"/>
                  <a:pt x="68" y="300"/>
                </a:cubicBezTo>
                <a:cubicBezTo>
                  <a:pt x="76" y="295"/>
                  <a:pt x="92" y="284"/>
                  <a:pt x="92" y="284"/>
                </a:cubicBezTo>
                <a:cubicBezTo>
                  <a:pt x="115" y="249"/>
                  <a:pt x="112" y="257"/>
                  <a:pt x="160" y="252"/>
                </a:cubicBezTo>
                <a:cubicBezTo>
                  <a:pt x="181" y="257"/>
                  <a:pt x="199" y="255"/>
                  <a:pt x="220" y="248"/>
                </a:cubicBezTo>
                <a:cubicBezTo>
                  <a:pt x="225" y="232"/>
                  <a:pt x="228" y="225"/>
                  <a:pt x="244" y="220"/>
                </a:cubicBezTo>
                <a:cubicBezTo>
                  <a:pt x="272" y="229"/>
                  <a:pt x="265" y="236"/>
                  <a:pt x="272" y="216"/>
                </a:cubicBezTo>
                <a:cubicBezTo>
                  <a:pt x="268" y="215"/>
                  <a:pt x="258" y="216"/>
                  <a:pt x="260" y="212"/>
                </a:cubicBezTo>
                <a:cubicBezTo>
                  <a:pt x="265" y="204"/>
                  <a:pt x="276" y="201"/>
                  <a:pt x="284" y="196"/>
                </a:cubicBezTo>
                <a:cubicBezTo>
                  <a:pt x="300" y="185"/>
                  <a:pt x="356" y="169"/>
                  <a:pt x="376" y="164"/>
                </a:cubicBezTo>
                <a:cubicBezTo>
                  <a:pt x="384" y="162"/>
                  <a:pt x="400" y="156"/>
                  <a:pt x="400" y="156"/>
                </a:cubicBezTo>
                <a:cubicBezTo>
                  <a:pt x="396" y="153"/>
                  <a:pt x="385" y="152"/>
                  <a:pt x="388" y="148"/>
                </a:cubicBezTo>
                <a:cubicBezTo>
                  <a:pt x="388" y="148"/>
                  <a:pt x="418" y="138"/>
                  <a:pt x="424" y="136"/>
                </a:cubicBezTo>
                <a:cubicBezTo>
                  <a:pt x="445" y="129"/>
                  <a:pt x="466" y="112"/>
                  <a:pt x="484" y="100"/>
                </a:cubicBezTo>
                <a:cubicBezTo>
                  <a:pt x="496" y="92"/>
                  <a:pt x="521" y="88"/>
                  <a:pt x="536" y="84"/>
                </a:cubicBezTo>
                <a:cubicBezTo>
                  <a:pt x="562" y="87"/>
                  <a:pt x="589" y="91"/>
                  <a:pt x="612" y="104"/>
                </a:cubicBezTo>
                <a:cubicBezTo>
                  <a:pt x="623" y="111"/>
                  <a:pt x="648" y="120"/>
                  <a:pt x="648" y="120"/>
                </a:cubicBezTo>
                <a:cubicBezTo>
                  <a:pt x="675" y="119"/>
                  <a:pt x="714" y="120"/>
                  <a:pt x="744" y="112"/>
                </a:cubicBezTo>
                <a:cubicBezTo>
                  <a:pt x="781" y="102"/>
                  <a:pt x="819" y="79"/>
                  <a:pt x="852" y="60"/>
                </a:cubicBezTo>
                <a:cubicBezTo>
                  <a:pt x="860" y="55"/>
                  <a:pt x="867" y="46"/>
                  <a:pt x="876" y="44"/>
                </a:cubicBezTo>
                <a:cubicBezTo>
                  <a:pt x="899" y="38"/>
                  <a:pt x="919" y="27"/>
                  <a:pt x="940" y="16"/>
                </a:cubicBezTo>
                <a:cubicBezTo>
                  <a:pt x="956" y="8"/>
                  <a:pt x="975" y="6"/>
                  <a:pt x="992" y="0"/>
                </a:cubicBezTo>
                <a:cubicBezTo>
                  <a:pt x="1090" y="3"/>
                  <a:pt x="1157" y="3"/>
                  <a:pt x="1236" y="56"/>
                </a:cubicBezTo>
                <a:cubicBezTo>
                  <a:pt x="1260" y="72"/>
                  <a:pt x="1264" y="112"/>
                  <a:pt x="1276" y="136"/>
                </a:cubicBezTo>
                <a:cubicBezTo>
                  <a:pt x="1282" y="171"/>
                  <a:pt x="1286" y="205"/>
                  <a:pt x="1292" y="240"/>
                </a:cubicBezTo>
                <a:cubicBezTo>
                  <a:pt x="1282" y="319"/>
                  <a:pt x="1271" y="394"/>
                  <a:pt x="1232" y="464"/>
                </a:cubicBezTo>
                <a:cubicBezTo>
                  <a:pt x="1223" y="480"/>
                  <a:pt x="1208" y="499"/>
                  <a:pt x="1192" y="508"/>
                </a:cubicBezTo>
                <a:cubicBezTo>
                  <a:pt x="1181" y="514"/>
                  <a:pt x="1159" y="511"/>
                  <a:pt x="1156" y="524"/>
                </a:cubicBezTo>
                <a:cubicBezTo>
                  <a:pt x="1154" y="532"/>
                  <a:pt x="1159" y="540"/>
                  <a:pt x="1160" y="5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30" name="Freeform 19"/>
          <p:cNvSpPr>
            <a:spLocks/>
          </p:cNvSpPr>
          <p:nvPr/>
        </p:nvSpPr>
        <p:spPr bwMode="auto">
          <a:xfrm>
            <a:off x="4895851" y="3095625"/>
            <a:ext cx="2780110" cy="1423988"/>
          </a:xfrm>
          <a:custGeom>
            <a:avLst/>
            <a:gdLst>
              <a:gd name="T0" fmla="*/ 2147483646 w 2283"/>
              <a:gd name="T1" fmla="*/ 2147483646 h 1196"/>
              <a:gd name="T2" fmla="*/ 2147483646 w 2283"/>
              <a:gd name="T3" fmla="*/ 2147483646 h 1196"/>
              <a:gd name="T4" fmla="*/ 2147483646 w 2283"/>
              <a:gd name="T5" fmla="*/ 2147483646 h 1196"/>
              <a:gd name="T6" fmla="*/ 2147483646 w 2283"/>
              <a:gd name="T7" fmla="*/ 2147483646 h 1196"/>
              <a:gd name="T8" fmla="*/ 2147483646 w 2283"/>
              <a:gd name="T9" fmla="*/ 2147483646 h 1196"/>
              <a:gd name="T10" fmla="*/ 2147483646 w 2283"/>
              <a:gd name="T11" fmla="*/ 2147483646 h 1196"/>
              <a:gd name="T12" fmla="*/ 2147483646 w 2283"/>
              <a:gd name="T13" fmla="*/ 2147483646 h 1196"/>
              <a:gd name="T14" fmla="*/ 2147483646 w 2283"/>
              <a:gd name="T15" fmla="*/ 2147483646 h 1196"/>
              <a:gd name="T16" fmla="*/ 2147483646 w 2283"/>
              <a:gd name="T17" fmla="*/ 2147483646 h 1196"/>
              <a:gd name="T18" fmla="*/ 2147483646 w 2283"/>
              <a:gd name="T19" fmla="*/ 2147483646 h 1196"/>
              <a:gd name="T20" fmla="*/ 2147483646 w 2283"/>
              <a:gd name="T21" fmla="*/ 2147483646 h 1196"/>
              <a:gd name="T22" fmla="*/ 2147483646 w 2283"/>
              <a:gd name="T23" fmla="*/ 2147483646 h 1196"/>
              <a:gd name="T24" fmla="*/ 2147483646 w 2283"/>
              <a:gd name="T25" fmla="*/ 2147483646 h 1196"/>
              <a:gd name="T26" fmla="*/ 2147483646 w 2283"/>
              <a:gd name="T27" fmla="*/ 2147483646 h 1196"/>
              <a:gd name="T28" fmla="*/ 2147483646 w 2283"/>
              <a:gd name="T29" fmla="*/ 2147483646 h 1196"/>
              <a:gd name="T30" fmla="*/ 2147483646 w 2283"/>
              <a:gd name="T31" fmla="*/ 0 h 1196"/>
              <a:gd name="T32" fmla="*/ 2147483646 w 2283"/>
              <a:gd name="T33" fmla="*/ 2147483646 h 1196"/>
              <a:gd name="T34" fmla="*/ 2147483646 w 2283"/>
              <a:gd name="T35" fmla="*/ 2147483646 h 1196"/>
              <a:gd name="T36" fmla="*/ 2147483646 w 2283"/>
              <a:gd name="T37" fmla="*/ 2147483646 h 1196"/>
              <a:gd name="T38" fmla="*/ 2147483646 w 2283"/>
              <a:gd name="T39" fmla="*/ 2147483646 h 1196"/>
              <a:gd name="T40" fmla="*/ 2147483646 w 2283"/>
              <a:gd name="T41" fmla="*/ 2147483646 h 1196"/>
              <a:gd name="T42" fmla="*/ 2147483646 w 2283"/>
              <a:gd name="T43" fmla="*/ 2147483646 h 1196"/>
              <a:gd name="T44" fmla="*/ 2147483646 w 2283"/>
              <a:gd name="T45" fmla="*/ 2147483646 h 1196"/>
              <a:gd name="T46" fmla="*/ 2147483646 w 2283"/>
              <a:gd name="T47" fmla="*/ 2147483646 h 1196"/>
              <a:gd name="T48" fmla="*/ 2147483646 w 2283"/>
              <a:gd name="T49" fmla="*/ 2147483646 h 1196"/>
              <a:gd name="T50" fmla="*/ 2147483646 w 2283"/>
              <a:gd name="T51" fmla="*/ 2147483646 h 1196"/>
              <a:gd name="T52" fmla="*/ 2147483646 w 2283"/>
              <a:gd name="T53" fmla="*/ 2147483646 h 1196"/>
              <a:gd name="T54" fmla="*/ 2147483646 w 2283"/>
              <a:gd name="T55" fmla="*/ 2147483646 h 1196"/>
              <a:gd name="T56" fmla="*/ 2147483646 w 2283"/>
              <a:gd name="T57" fmla="*/ 2147483646 h 1196"/>
              <a:gd name="T58" fmla="*/ 2147483646 w 2283"/>
              <a:gd name="T59" fmla="*/ 2147483646 h 1196"/>
              <a:gd name="T60" fmla="*/ 2147483646 w 2283"/>
              <a:gd name="T61" fmla="*/ 2147483646 h 1196"/>
              <a:gd name="T62" fmla="*/ 2147483646 w 2283"/>
              <a:gd name="T63" fmla="*/ 2147483646 h 1196"/>
              <a:gd name="T64" fmla="*/ 2147483646 w 2283"/>
              <a:gd name="T65" fmla="*/ 2147483646 h 1196"/>
              <a:gd name="T66" fmla="*/ 2147483646 w 2283"/>
              <a:gd name="T67" fmla="*/ 2147483646 h 1196"/>
              <a:gd name="T68" fmla="*/ 2147483646 w 2283"/>
              <a:gd name="T69" fmla="*/ 2147483646 h 1196"/>
              <a:gd name="T70" fmla="*/ 2147483646 w 2283"/>
              <a:gd name="T71" fmla="*/ 2147483646 h 1196"/>
              <a:gd name="T72" fmla="*/ 2147483646 w 2283"/>
              <a:gd name="T73" fmla="*/ 2147483646 h 1196"/>
              <a:gd name="T74" fmla="*/ 2147483646 w 2283"/>
              <a:gd name="T75" fmla="*/ 2147483646 h 11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83"/>
              <a:gd name="T115" fmla="*/ 0 h 1196"/>
              <a:gd name="T116" fmla="*/ 2283 w 2283"/>
              <a:gd name="T117" fmla="*/ 1196 h 11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83" h="1196">
                <a:moveTo>
                  <a:pt x="112" y="660"/>
                </a:moveTo>
                <a:cubicBezTo>
                  <a:pt x="100" y="625"/>
                  <a:pt x="122" y="617"/>
                  <a:pt x="148" y="600"/>
                </a:cubicBezTo>
                <a:cubicBezTo>
                  <a:pt x="156" y="595"/>
                  <a:pt x="172" y="584"/>
                  <a:pt x="172" y="584"/>
                </a:cubicBezTo>
                <a:cubicBezTo>
                  <a:pt x="183" y="567"/>
                  <a:pt x="200" y="567"/>
                  <a:pt x="216" y="556"/>
                </a:cubicBezTo>
                <a:cubicBezTo>
                  <a:pt x="232" y="532"/>
                  <a:pt x="241" y="519"/>
                  <a:pt x="248" y="492"/>
                </a:cubicBezTo>
                <a:cubicBezTo>
                  <a:pt x="252" y="414"/>
                  <a:pt x="233" y="412"/>
                  <a:pt x="280" y="428"/>
                </a:cubicBezTo>
                <a:cubicBezTo>
                  <a:pt x="293" y="425"/>
                  <a:pt x="317" y="423"/>
                  <a:pt x="308" y="412"/>
                </a:cubicBezTo>
                <a:cubicBezTo>
                  <a:pt x="306" y="409"/>
                  <a:pt x="265" y="401"/>
                  <a:pt x="260" y="400"/>
                </a:cubicBezTo>
                <a:cubicBezTo>
                  <a:pt x="255" y="384"/>
                  <a:pt x="253" y="370"/>
                  <a:pt x="244" y="356"/>
                </a:cubicBezTo>
                <a:cubicBezTo>
                  <a:pt x="253" y="330"/>
                  <a:pt x="258" y="347"/>
                  <a:pt x="264" y="312"/>
                </a:cubicBezTo>
                <a:cubicBezTo>
                  <a:pt x="263" y="303"/>
                  <a:pt x="264" y="292"/>
                  <a:pt x="260" y="284"/>
                </a:cubicBezTo>
                <a:cubicBezTo>
                  <a:pt x="258" y="280"/>
                  <a:pt x="251" y="283"/>
                  <a:pt x="248" y="280"/>
                </a:cubicBezTo>
                <a:cubicBezTo>
                  <a:pt x="245" y="277"/>
                  <a:pt x="245" y="272"/>
                  <a:pt x="244" y="268"/>
                </a:cubicBezTo>
                <a:cubicBezTo>
                  <a:pt x="249" y="232"/>
                  <a:pt x="245" y="249"/>
                  <a:pt x="256" y="216"/>
                </a:cubicBezTo>
                <a:cubicBezTo>
                  <a:pt x="257" y="212"/>
                  <a:pt x="260" y="204"/>
                  <a:pt x="260" y="204"/>
                </a:cubicBezTo>
                <a:cubicBezTo>
                  <a:pt x="236" y="188"/>
                  <a:pt x="232" y="192"/>
                  <a:pt x="200" y="196"/>
                </a:cubicBezTo>
                <a:cubicBezTo>
                  <a:pt x="182" y="208"/>
                  <a:pt x="164" y="212"/>
                  <a:pt x="144" y="216"/>
                </a:cubicBezTo>
                <a:cubicBezTo>
                  <a:pt x="129" y="226"/>
                  <a:pt x="119" y="228"/>
                  <a:pt x="112" y="244"/>
                </a:cubicBezTo>
                <a:cubicBezTo>
                  <a:pt x="109" y="252"/>
                  <a:pt x="104" y="268"/>
                  <a:pt x="104" y="268"/>
                </a:cubicBezTo>
                <a:cubicBezTo>
                  <a:pt x="65" y="260"/>
                  <a:pt x="99" y="248"/>
                  <a:pt x="60" y="256"/>
                </a:cubicBezTo>
                <a:cubicBezTo>
                  <a:pt x="40" y="286"/>
                  <a:pt x="9" y="267"/>
                  <a:pt x="0" y="240"/>
                </a:cubicBezTo>
                <a:cubicBezTo>
                  <a:pt x="13" y="231"/>
                  <a:pt x="19" y="221"/>
                  <a:pt x="32" y="212"/>
                </a:cubicBezTo>
                <a:cubicBezTo>
                  <a:pt x="45" y="192"/>
                  <a:pt x="67" y="185"/>
                  <a:pt x="88" y="176"/>
                </a:cubicBezTo>
                <a:cubicBezTo>
                  <a:pt x="96" y="173"/>
                  <a:pt x="112" y="168"/>
                  <a:pt x="112" y="168"/>
                </a:cubicBezTo>
                <a:cubicBezTo>
                  <a:pt x="115" y="164"/>
                  <a:pt x="117" y="159"/>
                  <a:pt x="120" y="156"/>
                </a:cubicBezTo>
                <a:cubicBezTo>
                  <a:pt x="123" y="153"/>
                  <a:pt x="129" y="152"/>
                  <a:pt x="132" y="148"/>
                </a:cubicBezTo>
                <a:cubicBezTo>
                  <a:pt x="154" y="120"/>
                  <a:pt x="114" y="151"/>
                  <a:pt x="148" y="128"/>
                </a:cubicBezTo>
                <a:cubicBezTo>
                  <a:pt x="162" y="107"/>
                  <a:pt x="170" y="89"/>
                  <a:pt x="184" y="68"/>
                </a:cubicBezTo>
                <a:cubicBezTo>
                  <a:pt x="189" y="61"/>
                  <a:pt x="201" y="61"/>
                  <a:pt x="208" y="56"/>
                </a:cubicBezTo>
                <a:cubicBezTo>
                  <a:pt x="220" y="38"/>
                  <a:pt x="245" y="29"/>
                  <a:pt x="264" y="16"/>
                </a:cubicBezTo>
                <a:cubicBezTo>
                  <a:pt x="264" y="16"/>
                  <a:pt x="294" y="6"/>
                  <a:pt x="300" y="4"/>
                </a:cubicBezTo>
                <a:cubicBezTo>
                  <a:pt x="304" y="3"/>
                  <a:pt x="312" y="0"/>
                  <a:pt x="312" y="0"/>
                </a:cubicBezTo>
                <a:cubicBezTo>
                  <a:pt x="355" y="14"/>
                  <a:pt x="394" y="27"/>
                  <a:pt x="432" y="52"/>
                </a:cubicBezTo>
                <a:cubicBezTo>
                  <a:pt x="445" y="61"/>
                  <a:pt x="466" y="61"/>
                  <a:pt x="480" y="68"/>
                </a:cubicBezTo>
                <a:cubicBezTo>
                  <a:pt x="537" y="97"/>
                  <a:pt x="606" y="112"/>
                  <a:pt x="668" y="124"/>
                </a:cubicBezTo>
                <a:cubicBezTo>
                  <a:pt x="695" y="142"/>
                  <a:pt x="740" y="149"/>
                  <a:pt x="772" y="156"/>
                </a:cubicBezTo>
                <a:cubicBezTo>
                  <a:pt x="787" y="159"/>
                  <a:pt x="816" y="168"/>
                  <a:pt x="816" y="168"/>
                </a:cubicBezTo>
                <a:cubicBezTo>
                  <a:pt x="982" y="159"/>
                  <a:pt x="1147" y="171"/>
                  <a:pt x="1312" y="176"/>
                </a:cubicBezTo>
                <a:cubicBezTo>
                  <a:pt x="1353" y="182"/>
                  <a:pt x="1381" y="192"/>
                  <a:pt x="1420" y="200"/>
                </a:cubicBezTo>
                <a:cubicBezTo>
                  <a:pt x="1471" y="234"/>
                  <a:pt x="1535" y="240"/>
                  <a:pt x="1592" y="256"/>
                </a:cubicBezTo>
                <a:cubicBezTo>
                  <a:pt x="1620" y="274"/>
                  <a:pt x="1660" y="275"/>
                  <a:pt x="1692" y="284"/>
                </a:cubicBezTo>
                <a:cubicBezTo>
                  <a:pt x="1709" y="289"/>
                  <a:pt x="1723" y="301"/>
                  <a:pt x="1740" y="304"/>
                </a:cubicBezTo>
                <a:cubicBezTo>
                  <a:pt x="1789" y="312"/>
                  <a:pt x="1839" y="324"/>
                  <a:pt x="1888" y="336"/>
                </a:cubicBezTo>
                <a:cubicBezTo>
                  <a:pt x="1911" y="351"/>
                  <a:pt x="1942" y="351"/>
                  <a:pt x="1968" y="360"/>
                </a:cubicBezTo>
                <a:cubicBezTo>
                  <a:pt x="2002" y="385"/>
                  <a:pt x="2046" y="401"/>
                  <a:pt x="2084" y="420"/>
                </a:cubicBezTo>
                <a:cubicBezTo>
                  <a:pt x="2096" y="426"/>
                  <a:pt x="2099" y="433"/>
                  <a:pt x="2112" y="440"/>
                </a:cubicBezTo>
                <a:cubicBezTo>
                  <a:pt x="2128" y="449"/>
                  <a:pt x="2144" y="458"/>
                  <a:pt x="2160" y="468"/>
                </a:cubicBezTo>
                <a:cubicBezTo>
                  <a:pt x="2168" y="473"/>
                  <a:pt x="2184" y="484"/>
                  <a:pt x="2184" y="484"/>
                </a:cubicBezTo>
                <a:cubicBezTo>
                  <a:pt x="2198" y="505"/>
                  <a:pt x="2220" y="521"/>
                  <a:pt x="2236" y="540"/>
                </a:cubicBezTo>
                <a:cubicBezTo>
                  <a:pt x="2250" y="557"/>
                  <a:pt x="2272" y="625"/>
                  <a:pt x="2276" y="648"/>
                </a:cubicBezTo>
                <a:cubicBezTo>
                  <a:pt x="2273" y="726"/>
                  <a:pt x="2283" y="748"/>
                  <a:pt x="2248" y="800"/>
                </a:cubicBezTo>
                <a:cubicBezTo>
                  <a:pt x="2246" y="804"/>
                  <a:pt x="2240" y="802"/>
                  <a:pt x="2236" y="804"/>
                </a:cubicBezTo>
                <a:cubicBezTo>
                  <a:pt x="2204" y="822"/>
                  <a:pt x="2176" y="836"/>
                  <a:pt x="2140" y="848"/>
                </a:cubicBezTo>
                <a:cubicBezTo>
                  <a:pt x="2127" y="852"/>
                  <a:pt x="2113" y="856"/>
                  <a:pt x="2100" y="860"/>
                </a:cubicBezTo>
                <a:cubicBezTo>
                  <a:pt x="2096" y="861"/>
                  <a:pt x="2088" y="864"/>
                  <a:pt x="2088" y="864"/>
                </a:cubicBezTo>
                <a:cubicBezTo>
                  <a:pt x="2069" y="883"/>
                  <a:pt x="2043" y="886"/>
                  <a:pt x="2020" y="900"/>
                </a:cubicBezTo>
                <a:cubicBezTo>
                  <a:pt x="1982" y="923"/>
                  <a:pt x="1944" y="948"/>
                  <a:pt x="1908" y="972"/>
                </a:cubicBezTo>
                <a:cubicBezTo>
                  <a:pt x="1871" y="996"/>
                  <a:pt x="1845" y="1040"/>
                  <a:pt x="1812" y="1068"/>
                </a:cubicBezTo>
                <a:cubicBezTo>
                  <a:pt x="1766" y="1106"/>
                  <a:pt x="1705" y="1126"/>
                  <a:pt x="1648" y="1140"/>
                </a:cubicBezTo>
                <a:cubicBezTo>
                  <a:pt x="1603" y="1185"/>
                  <a:pt x="1536" y="1181"/>
                  <a:pt x="1476" y="1184"/>
                </a:cubicBezTo>
                <a:cubicBezTo>
                  <a:pt x="1433" y="1186"/>
                  <a:pt x="1391" y="1190"/>
                  <a:pt x="1348" y="1192"/>
                </a:cubicBezTo>
                <a:cubicBezTo>
                  <a:pt x="1314" y="1191"/>
                  <a:pt x="1246" y="1196"/>
                  <a:pt x="1204" y="1180"/>
                </a:cubicBezTo>
                <a:cubicBezTo>
                  <a:pt x="1147" y="1159"/>
                  <a:pt x="1094" y="1106"/>
                  <a:pt x="1040" y="1088"/>
                </a:cubicBezTo>
                <a:cubicBezTo>
                  <a:pt x="1027" y="1075"/>
                  <a:pt x="1009" y="1062"/>
                  <a:pt x="992" y="1056"/>
                </a:cubicBezTo>
                <a:cubicBezTo>
                  <a:pt x="979" y="1037"/>
                  <a:pt x="959" y="1018"/>
                  <a:pt x="940" y="1004"/>
                </a:cubicBezTo>
                <a:cubicBezTo>
                  <a:pt x="932" y="998"/>
                  <a:pt x="916" y="988"/>
                  <a:pt x="916" y="988"/>
                </a:cubicBezTo>
                <a:cubicBezTo>
                  <a:pt x="905" y="954"/>
                  <a:pt x="913" y="926"/>
                  <a:pt x="924" y="892"/>
                </a:cubicBezTo>
                <a:cubicBezTo>
                  <a:pt x="920" y="864"/>
                  <a:pt x="913" y="839"/>
                  <a:pt x="904" y="812"/>
                </a:cubicBezTo>
                <a:cubicBezTo>
                  <a:pt x="893" y="778"/>
                  <a:pt x="831" y="762"/>
                  <a:pt x="800" y="756"/>
                </a:cubicBezTo>
                <a:cubicBezTo>
                  <a:pt x="727" y="759"/>
                  <a:pt x="705" y="759"/>
                  <a:pt x="648" y="768"/>
                </a:cubicBezTo>
                <a:cubicBezTo>
                  <a:pt x="541" y="763"/>
                  <a:pt x="427" y="754"/>
                  <a:pt x="324" y="720"/>
                </a:cubicBezTo>
                <a:cubicBezTo>
                  <a:pt x="290" y="709"/>
                  <a:pt x="259" y="688"/>
                  <a:pt x="224" y="676"/>
                </a:cubicBezTo>
                <a:cubicBezTo>
                  <a:pt x="207" y="670"/>
                  <a:pt x="194" y="662"/>
                  <a:pt x="176" y="656"/>
                </a:cubicBezTo>
                <a:cubicBezTo>
                  <a:pt x="172" y="655"/>
                  <a:pt x="164" y="652"/>
                  <a:pt x="164" y="652"/>
                </a:cubicBezTo>
                <a:cubicBezTo>
                  <a:pt x="153" y="654"/>
                  <a:pt x="143" y="660"/>
                  <a:pt x="132" y="660"/>
                </a:cubicBezTo>
                <a:cubicBezTo>
                  <a:pt x="107" y="660"/>
                  <a:pt x="131" y="651"/>
                  <a:pt x="112" y="66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31" name="Freeform 20"/>
          <p:cNvSpPr>
            <a:spLocks/>
          </p:cNvSpPr>
          <p:nvPr/>
        </p:nvSpPr>
        <p:spPr bwMode="auto">
          <a:xfrm>
            <a:off x="5238750" y="3033715"/>
            <a:ext cx="882254" cy="535781"/>
          </a:xfrm>
          <a:custGeom>
            <a:avLst/>
            <a:gdLst>
              <a:gd name="T0" fmla="*/ 2147483646 w 737"/>
              <a:gd name="T1" fmla="*/ 2147483646 h 450"/>
              <a:gd name="T2" fmla="*/ 2147483646 w 737"/>
              <a:gd name="T3" fmla="*/ 2147483646 h 450"/>
              <a:gd name="T4" fmla="*/ 2147483646 w 737"/>
              <a:gd name="T5" fmla="*/ 2147483646 h 450"/>
              <a:gd name="T6" fmla="*/ 2147483646 w 737"/>
              <a:gd name="T7" fmla="*/ 2147483646 h 450"/>
              <a:gd name="T8" fmla="*/ 2147483646 w 737"/>
              <a:gd name="T9" fmla="*/ 2147483646 h 450"/>
              <a:gd name="T10" fmla="*/ 2147483646 w 737"/>
              <a:gd name="T11" fmla="*/ 2147483646 h 450"/>
              <a:gd name="T12" fmla="*/ 2147483646 w 737"/>
              <a:gd name="T13" fmla="*/ 0 h 450"/>
              <a:gd name="T14" fmla="*/ 2147483646 w 737"/>
              <a:gd name="T15" fmla="*/ 2147483646 h 450"/>
              <a:gd name="T16" fmla="*/ 2147483646 w 737"/>
              <a:gd name="T17" fmla="*/ 2147483646 h 450"/>
              <a:gd name="T18" fmla="*/ 2147483646 w 737"/>
              <a:gd name="T19" fmla="*/ 2147483646 h 450"/>
              <a:gd name="T20" fmla="*/ 2147483646 w 737"/>
              <a:gd name="T21" fmla="*/ 2147483646 h 450"/>
              <a:gd name="T22" fmla="*/ 2147483646 w 737"/>
              <a:gd name="T23" fmla="*/ 2147483646 h 450"/>
              <a:gd name="T24" fmla="*/ 2147483646 w 737"/>
              <a:gd name="T25" fmla="*/ 2147483646 h 450"/>
              <a:gd name="T26" fmla="*/ 2147483646 w 737"/>
              <a:gd name="T27" fmla="*/ 2147483646 h 450"/>
              <a:gd name="T28" fmla="*/ 0 w 737"/>
              <a:gd name="T29" fmla="*/ 2147483646 h 450"/>
              <a:gd name="T30" fmla="*/ 2147483646 w 737"/>
              <a:gd name="T31" fmla="*/ 2147483646 h 450"/>
              <a:gd name="T32" fmla="*/ 2147483646 w 737"/>
              <a:gd name="T33" fmla="*/ 2147483646 h 450"/>
              <a:gd name="T34" fmla="*/ 2147483646 w 737"/>
              <a:gd name="T35" fmla="*/ 2147483646 h 450"/>
              <a:gd name="T36" fmla="*/ 2147483646 w 737"/>
              <a:gd name="T37" fmla="*/ 2147483646 h 450"/>
              <a:gd name="T38" fmla="*/ 2147483646 w 737"/>
              <a:gd name="T39" fmla="*/ 2147483646 h 450"/>
              <a:gd name="T40" fmla="*/ 2147483646 w 737"/>
              <a:gd name="T41" fmla="*/ 2147483646 h 450"/>
              <a:gd name="T42" fmla="*/ 2147483646 w 737"/>
              <a:gd name="T43" fmla="*/ 2147483646 h 450"/>
              <a:gd name="T44" fmla="*/ 2147483646 w 737"/>
              <a:gd name="T45" fmla="*/ 2147483646 h 450"/>
              <a:gd name="T46" fmla="*/ 2147483646 w 737"/>
              <a:gd name="T47" fmla="*/ 2147483646 h 450"/>
              <a:gd name="T48" fmla="*/ 2147483646 w 737"/>
              <a:gd name="T49" fmla="*/ 2147483646 h 450"/>
              <a:gd name="T50" fmla="*/ 2147483646 w 737"/>
              <a:gd name="T51" fmla="*/ 2147483646 h 450"/>
              <a:gd name="T52" fmla="*/ 2147483646 w 737"/>
              <a:gd name="T53" fmla="*/ 2147483646 h 450"/>
              <a:gd name="T54" fmla="*/ 2147483646 w 737"/>
              <a:gd name="T55" fmla="*/ 2147483646 h 450"/>
              <a:gd name="T56" fmla="*/ 2147483646 w 737"/>
              <a:gd name="T57" fmla="*/ 2147483646 h 450"/>
              <a:gd name="T58" fmla="*/ 2147483646 w 737"/>
              <a:gd name="T59" fmla="*/ 2147483646 h 45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37"/>
              <a:gd name="T91" fmla="*/ 0 h 450"/>
              <a:gd name="T92" fmla="*/ 737 w 737"/>
              <a:gd name="T93" fmla="*/ 450 h 45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37" h="450">
                <a:moveTo>
                  <a:pt x="420" y="80"/>
                </a:moveTo>
                <a:cubicBezTo>
                  <a:pt x="416" y="79"/>
                  <a:pt x="412" y="76"/>
                  <a:pt x="408" y="76"/>
                </a:cubicBezTo>
                <a:cubicBezTo>
                  <a:pt x="389" y="74"/>
                  <a:pt x="370" y="77"/>
                  <a:pt x="352" y="72"/>
                </a:cubicBezTo>
                <a:cubicBezTo>
                  <a:pt x="348" y="71"/>
                  <a:pt x="351" y="63"/>
                  <a:pt x="348" y="60"/>
                </a:cubicBezTo>
                <a:cubicBezTo>
                  <a:pt x="341" y="53"/>
                  <a:pt x="324" y="44"/>
                  <a:pt x="324" y="44"/>
                </a:cubicBezTo>
                <a:cubicBezTo>
                  <a:pt x="314" y="30"/>
                  <a:pt x="306" y="29"/>
                  <a:pt x="292" y="20"/>
                </a:cubicBezTo>
                <a:cubicBezTo>
                  <a:pt x="280" y="3"/>
                  <a:pt x="268" y="4"/>
                  <a:pt x="248" y="0"/>
                </a:cubicBezTo>
                <a:cubicBezTo>
                  <a:pt x="215" y="6"/>
                  <a:pt x="231" y="0"/>
                  <a:pt x="200" y="20"/>
                </a:cubicBezTo>
                <a:cubicBezTo>
                  <a:pt x="193" y="25"/>
                  <a:pt x="176" y="28"/>
                  <a:pt x="176" y="28"/>
                </a:cubicBezTo>
                <a:cubicBezTo>
                  <a:pt x="175" y="28"/>
                  <a:pt x="128" y="24"/>
                  <a:pt x="120" y="20"/>
                </a:cubicBezTo>
                <a:cubicBezTo>
                  <a:pt x="111" y="16"/>
                  <a:pt x="96" y="4"/>
                  <a:pt x="96" y="4"/>
                </a:cubicBezTo>
                <a:cubicBezTo>
                  <a:pt x="69" y="13"/>
                  <a:pt x="89" y="24"/>
                  <a:pt x="76" y="40"/>
                </a:cubicBezTo>
                <a:cubicBezTo>
                  <a:pt x="69" y="49"/>
                  <a:pt x="47" y="54"/>
                  <a:pt x="40" y="56"/>
                </a:cubicBezTo>
                <a:cubicBezTo>
                  <a:pt x="36" y="57"/>
                  <a:pt x="28" y="60"/>
                  <a:pt x="28" y="60"/>
                </a:cubicBezTo>
                <a:cubicBezTo>
                  <a:pt x="15" y="80"/>
                  <a:pt x="6" y="89"/>
                  <a:pt x="0" y="112"/>
                </a:cubicBezTo>
                <a:cubicBezTo>
                  <a:pt x="1" y="125"/>
                  <a:pt x="1" y="139"/>
                  <a:pt x="4" y="152"/>
                </a:cubicBezTo>
                <a:cubicBezTo>
                  <a:pt x="12" y="188"/>
                  <a:pt x="72" y="249"/>
                  <a:pt x="100" y="272"/>
                </a:cubicBezTo>
                <a:cubicBezTo>
                  <a:pt x="108" y="279"/>
                  <a:pt x="112" y="289"/>
                  <a:pt x="120" y="296"/>
                </a:cubicBezTo>
                <a:cubicBezTo>
                  <a:pt x="152" y="322"/>
                  <a:pt x="196" y="335"/>
                  <a:pt x="232" y="356"/>
                </a:cubicBezTo>
                <a:cubicBezTo>
                  <a:pt x="257" y="370"/>
                  <a:pt x="282" y="386"/>
                  <a:pt x="308" y="396"/>
                </a:cubicBezTo>
                <a:cubicBezTo>
                  <a:pt x="340" y="408"/>
                  <a:pt x="382" y="410"/>
                  <a:pt x="416" y="416"/>
                </a:cubicBezTo>
                <a:cubicBezTo>
                  <a:pt x="483" y="428"/>
                  <a:pt x="548" y="442"/>
                  <a:pt x="616" y="448"/>
                </a:cubicBezTo>
                <a:cubicBezTo>
                  <a:pt x="633" y="447"/>
                  <a:pt x="652" y="450"/>
                  <a:pt x="668" y="444"/>
                </a:cubicBezTo>
                <a:cubicBezTo>
                  <a:pt x="696" y="434"/>
                  <a:pt x="709" y="386"/>
                  <a:pt x="724" y="364"/>
                </a:cubicBezTo>
                <a:cubicBezTo>
                  <a:pt x="728" y="345"/>
                  <a:pt x="733" y="327"/>
                  <a:pt x="736" y="308"/>
                </a:cubicBezTo>
                <a:cubicBezTo>
                  <a:pt x="735" y="289"/>
                  <a:pt x="737" y="270"/>
                  <a:pt x="732" y="252"/>
                </a:cubicBezTo>
                <a:cubicBezTo>
                  <a:pt x="726" y="228"/>
                  <a:pt x="654" y="180"/>
                  <a:pt x="632" y="176"/>
                </a:cubicBezTo>
                <a:cubicBezTo>
                  <a:pt x="615" y="163"/>
                  <a:pt x="597" y="147"/>
                  <a:pt x="576" y="140"/>
                </a:cubicBezTo>
                <a:cubicBezTo>
                  <a:pt x="542" y="106"/>
                  <a:pt x="481" y="103"/>
                  <a:pt x="440" y="76"/>
                </a:cubicBezTo>
                <a:cubicBezTo>
                  <a:pt x="415" y="80"/>
                  <a:pt x="408" y="80"/>
                  <a:pt x="420" y="8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32" name="Freeform 21"/>
          <p:cNvSpPr>
            <a:spLocks/>
          </p:cNvSpPr>
          <p:nvPr/>
        </p:nvSpPr>
        <p:spPr bwMode="auto">
          <a:xfrm>
            <a:off x="4992292" y="2971801"/>
            <a:ext cx="265509" cy="189310"/>
          </a:xfrm>
          <a:custGeom>
            <a:avLst/>
            <a:gdLst>
              <a:gd name="T0" fmla="*/ 2147483646 w 223"/>
              <a:gd name="T1" fmla="*/ 2147483646 h 159"/>
              <a:gd name="T2" fmla="*/ 2147483646 w 223"/>
              <a:gd name="T3" fmla="*/ 2147483646 h 159"/>
              <a:gd name="T4" fmla="*/ 2147483646 w 223"/>
              <a:gd name="T5" fmla="*/ 2147483646 h 159"/>
              <a:gd name="T6" fmla="*/ 2147483646 w 223"/>
              <a:gd name="T7" fmla="*/ 2147483646 h 159"/>
              <a:gd name="T8" fmla="*/ 2147483646 w 223"/>
              <a:gd name="T9" fmla="*/ 0 h 159"/>
              <a:gd name="T10" fmla="*/ 2147483646 w 223"/>
              <a:gd name="T11" fmla="*/ 2147483646 h 159"/>
              <a:gd name="T12" fmla="*/ 2147483646 w 223"/>
              <a:gd name="T13" fmla="*/ 2147483646 h 159"/>
              <a:gd name="T14" fmla="*/ 2147483646 w 223"/>
              <a:gd name="T15" fmla="*/ 2147483646 h 159"/>
              <a:gd name="T16" fmla="*/ 2147483646 w 223"/>
              <a:gd name="T17" fmla="*/ 2147483646 h 159"/>
              <a:gd name="T18" fmla="*/ 2147483646 w 223"/>
              <a:gd name="T19" fmla="*/ 2147483646 h 159"/>
              <a:gd name="T20" fmla="*/ 2147483646 w 223"/>
              <a:gd name="T21" fmla="*/ 2147483646 h 159"/>
              <a:gd name="T22" fmla="*/ 2147483646 w 223"/>
              <a:gd name="T23" fmla="*/ 2147483646 h 159"/>
              <a:gd name="T24" fmla="*/ 2147483646 w 223"/>
              <a:gd name="T25" fmla="*/ 2147483646 h 159"/>
              <a:gd name="T26" fmla="*/ 2147483646 w 223"/>
              <a:gd name="T27" fmla="*/ 2147483646 h 159"/>
              <a:gd name="T28" fmla="*/ 2147483646 w 223"/>
              <a:gd name="T29" fmla="*/ 2147483646 h 159"/>
              <a:gd name="T30" fmla="*/ 2147483646 w 223"/>
              <a:gd name="T31" fmla="*/ 2147483646 h 159"/>
              <a:gd name="T32" fmla="*/ 2147483646 w 223"/>
              <a:gd name="T33" fmla="*/ 2147483646 h 1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3"/>
              <a:gd name="T52" fmla="*/ 0 h 159"/>
              <a:gd name="T53" fmla="*/ 223 w 223"/>
              <a:gd name="T54" fmla="*/ 159 h 1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3" h="159">
                <a:moveTo>
                  <a:pt x="215" y="72"/>
                </a:moveTo>
                <a:cubicBezTo>
                  <a:pt x="192" y="64"/>
                  <a:pt x="148" y="84"/>
                  <a:pt x="159" y="52"/>
                </a:cubicBezTo>
                <a:cubicBezTo>
                  <a:pt x="143" y="47"/>
                  <a:pt x="136" y="42"/>
                  <a:pt x="127" y="28"/>
                </a:cubicBezTo>
                <a:cubicBezTo>
                  <a:pt x="130" y="24"/>
                  <a:pt x="136" y="21"/>
                  <a:pt x="135" y="16"/>
                </a:cubicBezTo>
                <a:cubicBezTo>
                  <a:pt x="132" y="3"/>
                  <a:pt x="99" y="0"/>
                  <a:pt x="99" y="0"/>
                </a:cubicBezTo>
                <a:cubicBezTo>
                  <a:pt x="62" y="4"/>
                  <a:pt x="63" y="7"/>
                  <a:pt x="35" y="16"/>
                </a:cubicBezTo>
                <a:cubicBezTo>
                  <a:pt x="0" y="4"/>
                  <a:pt x="11" y="21"/>
                  <a:pt x="23" y="40"/>
                </a:cubicBezTo>
                <a:cubicBezTo>
                  <a:pt x="17" y="57"/>
                  <a:pt x="21" y="62"/>
                  <a:pt x="31" y="76"/>
                </a:cubicBezTo>
                <a:cubicBezTo>
                  <a:pt x="25" y="94"/>
                  <a:pt x="28" y="98"/>
                  <a:pt x="43" y="108"/>
                </a:cubicBezTo>
                <a:cubicBezTo>
                  <a:pt x="48" y="124"/>
                  <a:pt x="57" y="123"/>
                  <a:pt x="71" y="132"/>
                </a:cubicBezTo>
                <a:cubicBezTo>
                  <a:pt x="79" y="156"/>
                  <a:pt x="58" y="159"/>
                  <a:pt x="87" y="152"/>
                </a:cubicBezTo>
                <a:cubicBezTo>
                  <a:pt x="106" y="123"/>
                  <a:pt x="136" y="118"/>
                  <a:pt x="167" y="108"/>
                </a:cubicBezTo>
                <a:cubicBezTo>
                  <a:pt x="175" y="105"/>
                  <a:pt x="183" y="103"/>
                  <a:pt x="191" y="100"/>
                </a:cubicBezTo>
                <a:cubicBezTo>
                  <a:pt x="195" y="99"/>
                  <a:pt x="203" y="96"/>
                  <a:pt x="203" y="96"/>
                </a:cubicBezTo>
                <a:cubicBezTo>
                  <a:pt x="206" y="92"/>
                  <a:pt x="208" y="87"/>
                  <a:pt x="211" y="84"/>
                </a:cubicBezTo>
                <a:cubicBezTo>
                  <a:pt x="214" y="81"/>
                  <a:pt x="223" y="81"/>
                  <a:pt x="223" y="76"/>
                </a:cubicBezTo>
                <a:cubicBezTo>
                  <a:pt x="223" y="72"/>
                  <a:pt x="203" y="72"/>
                  <a:pt x="215" y="72"/>
                </a:cubicBezTo>
                <a:close/>
              </a:path>
            </a:pathLst>
          </a:custGeom>
          <a:solidFill>
            <a:schemeClr val="accent1"/>
          </a:solidFill>
          <a:ln w="19050">
            <a:solidFill>
              <a:schemeClr val="accent2"/>
            </a:solidFill>
            <a:round/>
            <a:headEnd/>
            <a:tailEnd/>
          </a:ln>
        </p:spPr>
        <p:txBody>
          <a:bodyPr/>
          <a:lstStyle/>
          <a:p>
            <a:endParaRPr lang="en-US" sz="1350"/>
          </a:p>
        </p:txBody>
      </p:sp>
      <p:sp>
        <p:nvSpPr>
          <p:cNvPr id="9233" name="Freeform 22"/>
          <p:cNvSpPr>
            <a:spLocks/>
          </p:cNvSpPr>
          <p:nvPr/>
        </p:nvSpPr>
        <p:spPr bwMode="auto">
          <a:xfrm>
            <a:off x="6376989" y="4867276"/>
            <a:ext cx="284560" cy="138113"/>
          </a:xfrm>
          <a:custGeom>
            <a:avLst/>
            <a:gdLst>
              <a:gd name="T0" fmla="*/ 2147483646 w 239"/>
              <a:gd name="T1" fmla="*/ 2147483646 h 116"/>
              <a:gd name="T2" fmla="*/ 2147483646 w 239"/>
              <a:gd name="T3" fmla="*/ 2147483646 h 116"/>
              <a:gd name="T4" fmla="*/ 2147483646 w 239"/>
              <a:gd name="T5" fmla="*/ 2147483646 h 116"/>
              <a:gd name="T6" fmla="*/ 2147483646 w 239"/>
              <a:gd name="T7" fmla="*/ 2147483646 h 116"/>
              <a:gd name="T8" fmla="*/ 2147483646 w 239"/>
              <a:gd name="T9" fmla="*/ 2147483646 h 116"/>
              <a:gd name="T10" fmla="*/ 2147483646 w 239"/>
              <a:gd name="T11" fmla="*/ 2147483646 h 116"/>
              <a:gd name="T12" fmla="*/ 2147483646 w 239"/>
              <a:gd name="T13" fmla="*/ 2147483646 h 116"/>
              <a:gd name="T14" fmla="*/ 2147483646 w 239"/>
              <a:gd name="T15" fmla="*/ 2147483646 h 116"/>
              <a:gd name="T16" fmla="*/ 2147483646 w 239"/>
              <a:gd name="T17" fmla="*/ 2147483646 h 116"/>
              <a:gd name="T18" fmla="*/ 0 w 239"/>
              <a:gd name="T19" fmla="*/ 2147483646 h 116"/>
              <a:gd name="T20" fmla="*/ 2147483646 w 239"/>
              <a:gd name="T21" fmla="*/ 2147483646 h 116"/>
              <a:gd name="T22" fmla="*/ 2147483646 w 239"/>
              <a:gd name="T23" fmla="*/ 0 h 116"/>
              <a:gd name="T24" fmla="*/ 2147483646 w 239"/>
              <a:gd name="T25" fmla="*/ 2147483646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9"/>
              <a:gd name="T40" fmla="*/ 0 h 116"/>
              <a:gd name="T41" fmla="*/ 239 w 239"/>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9" h="116">
                <a:moveTo>
                  <a:pt x="108" y="16"/>
                </a:moveTo>
                <a:cubicBezTo>
                  <a:pt x="124" y="5"/>
                  <a:pt x="127" y="1"/>
                  <a:pt x="144" y="12"/>
                </a:cubicBezTo>
                <a:cubicBezTo>
                  <a:pt x="157" y="32"/>
                  <a:pt x="181" y="20"/>
                  <a:pt x="204" y="24"/>
                </a:cubicBezTo>
                <a:cubicBezTo>
                  <a:pt x="239" y="47"/>
                  <a:pt x="212" y="55"/>
                  <a:pt x="192" y="68"/>
                </a:cubicBezTo>
                <a:cubicBezTo>
                  <a:pt x="189" y="72"/>
                  <a:pt x="187" y="77"/>
                  <a:pt x="184" y="80"/>
                </a:cubicBezTo>
                <a:cubicBezTo>
                  <a:pt x="181" y="83"/>
                  <a:pt x="175" y="84"/>
                  <a:pt x="172" y="88"/>
                </a:cubicBezTo>
                <a:cubicBezTo>
                  <a:pt x="169" y="91"/>
                  <a:pt x="171" y="98"/>
                  <a:pt x="168" y="100"/>
                </a:cubicBezTo>
                <a:cubicBezTo>
                  <a:pt x="157" y="108"/>
                  <a:pt x="143" y="109"/>
                  <a:pt x="132" y="116"/>
                </a:cubicBezTo>
                <a:cubicBezTo>
                  <a:pt x="89" y="110"/>
                  <a:pt x="103" y="108"/>
                  <a:pt x="72" y="88"/>
                </a:cubicBezTo>
                <a:cubicBezTo>
                  <a:pt x="63" y="60"/>
                  <a:pt x="25" y="55"/>
                  <a:pt x="0" y="52"/>
                </a:cubicBezTo>
                <a:cubicBezTo>
                  <a:pt x="22" y="37"/>
                  <a:pt x="22" y="42"/>
                  <a:pt x="40" y="16"/>
                </a:cubicBezTo>
                <a:cubicBezTo>
                  <a:pt x="45" y="8"/>
                  <a:pt x="64" y="0"/>
                  <a:pt x="64" y="0"/>
                </a:cubicBezTo>
                <a:cubicBezTo>
                  <a:pt x="85" y="4"/>
                  <a:pt x="90" y="7"/>
                  <a:pt x="108" y="16"/>
                </a:cubicBezTo>
                <a:close/>
              </a:path>
            </a:pathLst>
          </a:custGeom>
          <a:solidFill>
            <a:srgbClr val="FF00FF"/>
          </a:solidFill>
          <a:ln w="19050">
            <a:solidFill>
              <a:schemeClr val="accent2"/>
            </a:solidFill>
            <a:round/>
            <a:headEnd/>
            <a:tailEnd/>
          </a:ln>
        </p:spPr>
        <p:txBody>
          <a:bodyPr/>
          <a:lstStyle/>
          <a:p>
            <a:endParaRPr lang="en-US" sz="1350"/>
          </a:p>
        </p:txBody>
      </p:sp>
      <p:sp>
        <p:nvSpPr>
          <p:cNvPr id="9234" name="Freeform 23"/>
          <p:cNvSpPr>
            <a:spLocks/>
          </p:cNvSpPr>
          <p:nvPr/>
        </p:nvSpPr>
        <p:spPr bwMode="auto">
          <a:xfrm>
            <a:off x="4933950" y="2252663"/>
            <a:ext cx="209550" cy="247650"/>
          </a:xfrm>
          <a:custGeom>
            <a:avLst/>
            <a:gdLst>
              <a:gd name="T0" fmla="*/ 2147483646 w 176"/>
              <a:gd name="T1" fmla="*/ 2147483646 h 208"/>
              <a:gd name="T2" fmla="*/ 2147483646 w 176"/>
              <a:gd name="T3" fmla="*/ 2147483646 h 208"/>
              <a:gd name="T4" fmla="*/ 2147483646 w 176"/>
              <a:gd name="T5" fmla="*/ 2147483646 h 208"/>
              <a:gd name="T6" fmla="*/ 2147483646 w 176"/>
              <a:gd name="T7" fmla="*/ 2147483646 h 208"/>
              <a:gd name="T8" fmla="*/ 2147483646 w 176"/>
              <a:gd name="T9" fmla="*/ 2147483646 h 208"/>
              <a:gd name="T10" fmla="*/ 2147483646 w 176"/>
              <a:gd name="T11" fmla="*/ 0 h 208"/>
              <a:gd name="T12" fmla="*/ 2147483646 w 176"/>
              <a:gd name="T13" fmla="*/ 2147483646 h 208"/>
              <a:gd name="T14" fmla="*/ 2147483646 w 176"/>
              <a:gd name="T15" fmla="*/ 2147483646 h 208"/>
              <a:gd name="T16" fmla="*/ 2147483646 w 176"/>
              <a:gd name="T17" fmla="*/ 2147483646 h 208"/>
              <a:gd name="T18" fmla="*/ 2147483646 w 176"/>
              <a:gd name="T19" fmla="*/ 2147483646 h 208"/>
              <a:gd name="T20" fmla="*/ 2147483646 w 176"/>
              <a:gd name="T21" fmla="*/ 2147483646 h 208"/>
              <a:gd name="T22" fmla="*/ 2147483646 w 176"/>
              <a:gd name="T23" fmla="*/ 2147483646 h 208"/>
              <a:gd name="T24" fmla="*/ 2147483646 w 176"/>
              <a:gd name="T25" fmla="*/ 2147483646 h 208"/>
              <a:gd name="T26" fmla="*/ 2147483646 w 176"/>
              <a:gd name="T27" fmla="*/ 2147483646 h 208"/>
              <a:gd name="T28" fmla="*/ 2147483646 w 176"/>
              <a:gd name="T29" fmla="*/ 2147483646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6"/>
              <a:gd name="T46" fmla="*/ 0 h 208"/>
              <a:gd name="T47" fmla="*/ 176 w 176"/>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6" h="208">
                <a:moveTo>
                  <a:pt x="4" y="192"/>
                </a:moveTo>
                <a:cubicBezTo>
                  <a:pt x="11" y="170"/>
                  <a:pt x="5" y="145"/>
                  <a:pt x="16" y="124"/>
                </a:cubicBezTo>
                <a:cubicBezTo>
                  <a:pt x="25" y="106"/>
                  <a:pt x="44" y="99"/>
                  <a:pt x="60" y="88"/>
                </a:cubicBezTo>
                <a:cubicBezTo>
                  <a:pt x="77" y="76"/>
                  <a:pt x="83" y="57"/>
                  <a:pt x="92" y="40"/>
                </a:cubicBezTo>
                <a:cubicBezTo>
                  <a:pt x="98" y="28"/>
                  <a:pt x="103" y="14"/>
                  <a:pt x="116" y="8"/>
                </a:cubicBezTo>
                <a:cubicBezTo>
                  <a:pt x="124" y="5"/>
                  <a:pt x="140" y="0"/>
                  <a:pt x="140" y="0"/>
                </a:cubicBezTo>
                <a:cubicBezTo>
                  <a:pt x="165" y="8"/>
                  <a:pt x="151" y="24"/>
                  <a:pt x="160" y="48"/>
                </a:cubicBezTo>
                <a:cubicBezTo>
                  <a:pt x="163" y="57"/>
                  <a:pt x="176" y="72"/>
                  <a:pt x="176" y="72"/>
                </a:cubicBezTo>
                <a:cubicBezTo>
                  <a:pt x="168" y="105"/>
                  <a:pt x="156" y="108"/>
                  <a:pt x="132" y="124"/>
                </a:cubicBezTo>
                <a:cubicBezTo>
                  <a:pt x="125" y="134"/>
                  <a:pt x="121" y="152"/>
                  <a:pt x="112" y="160"/>
                </a:cubicBezTo>
                <a:cubicBezTo>
                  <a:pt x="105" y="166"/>
                  <a:pt x="95" y="167"/>
                  <a:pt x="88" y="172"/>
                </a:cubicBezTo>
                <a:cubicBezTo>
                  <a:pt x="83" y="180"/>
                  <a:pt x="77" y="188"/>
                  <a:pt x="72" y="196"/>
                </a:cubicBezTo>
                <a:cubicBezTo>
                  <a:pt x="69" y="200"/>
                  <a:pt x="64" y="208"/>
                  <a:pt x="64" y="208"/>
                </a:cubicBezTo>
                <a:cubicBezTo>
                  <a:pt x="47" y="197"/>
                  <a:pt x="35" y="202"/>
                  <a:pt x="16" y="208"/>
                </a:cubicBezTo>
                <a:cubicBezTo>
                  <a:pt x="0" y="203"/>
                  <a:pt x="4" y="208"/>
                  <a:pt x="4" y="192"/>
                </a:cubicBezTo>
                <a:close/>
              </a:path>
            </a:pathLst>
          </a:custGeom>
          <a:solidFill>
            <a:schemeClr val="accent1"/>
          </a:solidFill>
          <a:ln w="19050">
            <a:solidFill>
              <a:schemeClr val="accent2"/>
            </a:solidFill>
            <a:round/>
            <a:headEnd/>
            <a:tailEnd/>
          </a:ln>
        </p:spPr>
        <p:txBody>
          <a:bodyPr/>
          <a:lstStyle/>
          <a:p>
            <a:endParaRPr lang="en-US" sz="1350"/>
          </a:p>
        </p:txBody>
      </p:sp>
      <p:sp>
        <p:nvSpPr>
          <p:cNvPr id="9235" name="Freeform 24"/>
          <p:cNvSpPr>
            <a:spLocks/>
          </p:cNvSpPr>
          <p:nvPr/>
        </p:nvSpPr>
        <p:spPr bwMode="auto">
          <a:xfrm>
            <a:off x="4953000" y="3024188"/>
            <a:ext cx="52388" cy="76200"/>
          </a:xfrm>
          <a:custGeom>
            <a:avLst/>
            <a:gdLst>
              <a:gd name="T0" fmla="*/ 2147483646 w 44"/>
              <a:gd name="T1" fmla="*/ 2147483646 h 64"/>
              <a:gd name="T2" fmla="*/ 2147483646 w 44"/>
              <a:gd name="T3" fmla="*/ 2147483646 h 64"/>
              <a:gd name="T4" fmla="*/ 2147483646 w 44"/>
              <a:gd name="T5" fmla="*/ 2147483646 h 64"/>
              <a:gd name="T6" fmla="*/ 0 w 44"/>
              <a:gd name="T7" fmla="*/ 2147483646 h 64"/>
              <a:gd name="T8" fmla="*/ 2147483646 w 44"/>
              <a:gd name="T9" fmla="*/ 2147483646 h 64"/>
              <a:gd name="T10" fmla="*/ 0 60000 65536"/>
              <a:gd name="T11" fmla="*/ 0 60000 65536"/>
              <a:gd name="T12" fmla="*/ 0 60000 65536"/>
              <a:gd name="T13" fmla="*/ 0 60000 65536"/>
              <a:gd name="T14" fmla="*/ 0 60000 65536"/>
              <a:gd name="T15" fmla="*/ 0 w 44"/>
              <a:gd name="T16" fmla="*/ 0 h 64"/>
              <a:gd name="T17" fmla="*/ 44 w 44"/>
              <a:gd name="T18" fmla="*/ 64 h 64"/>
            </a:gdLst>
            <a:ahLst/>
            <a:cxnLst>
              <a:cxn ang="T10">
                <a:pos x="T0" y="T1"/>
              </a:cxn>
              <a:cxn ang="T11">
                <a:pos x="T2" y="T3"/>
              </a:cxn>
              <a:cxn ang="T12">
                <a:pos x="T4" y="T5"/>
              </a:cxn>
              <a:cxn ang="T13">
                <a:pos x="T6" y="T7"/>
              </a:cxn>
              <a:cxn ang="T14">
                <a:pos x="T8" y="T9"/>
              </a:cxn>
            </a:cxnLst>
            <a:rect l="T15" t="T16" r="T17" b="T18"/>
            <a:pathLst>
              <a:path w="44" h="64">
                <a:moveTo>
                  <a:pt x="8" y="8"/>
                </a:moveTo>
                <a:cubicBezTo>
                  <a:pt x="16" y="13"/>
                  <a:pt x="24" y="19"/>
                  <a:pt x="32" y="24"/>
                </a:cubicBezTo>
                <a:cubicBezTo>
                  <a:pt x="36" y="27"/>
                  <a:pt x="44" y="32"/>
                  <a:pt x="44" y="32"/>
                </a:cubicBezTo>
                <a:cubicBezTo>
                  <a:pt x="36" y="64"/>
                  <a:pt x="22" y="39"/>
                  <a:pt x="0" y="32"/>
                </a:cubicBezTo>
                <a:cubicBezTo>
                  <a:pt x="2" y="24"/>
                  <a:pt x="8" y="0"/>
                  <a:pt x="8" y="8"/>
                </a:cubicBezTo>
                <a:close/>
              </a:path>
            </a:pathLst>
          </a:custGeom>
          <a:solidFill>
            <a:schemeClr val="accent1"/>
          </a:solidFill>
          <a:ln w="19050">
            <a:solidFill>
              <a:schemeClr val="accent2"/>
            </a:solidFill>
            <a:round/>
            <a:headEnd/>
            <a:tailEnd/>
          </a:ln>
        </p:spPr>
        <p:txBody>
          <a:bodyPr/>
          <a:lstStyle/>
          <a:p>
            <a:endParaRPr lang="en-US" sz="1350"/>
          </a:p>
        </p:txBody>
      </p:sp>
      <p:sp>
        <p:nvSpPr>
          <p:cNvPr id="9236" name="Freeform 25"/>
          <p:cNvSpPr>
            <a:spLocks/>
          </p:cNvSpPr>
          <p:nvPr/>
        </p:nvSpPr>
        <p:spPr bwMode="auto">
          <a:xfrm>
            <a:off x="4699398" y="1318024"/>
            <a:ext cx="132159" cy="196453"/>
          </a:xfrm>
          <a:custGeom>
            <a:avLst/>
            <a:gdLst>
              <a:gd name="T0" fmla="*/ 2147483646 w 111"/>
              <a:gd name="T1" fmla="*/ 2147483646 h 165"/>
              <a:gd name="T2" fmla="*/ 2147483646 w 111"/>
              <a:gd name="T3" fmla="*/ 2147483646 h 165"/>
              <a:gd name="T4" fmla="*/ 2147483646 w 111"/>
              <a:gd name="T5" fmla="*/ 2147483646 h 165"/>
              <a:gd name="T6" fmla="*/ 2147483646 w 111"/>
              <a:gd name="T7" fmla="*/ 2147483646 h 165"/>
              <a:gd name="T8" fmla="*/ 2147483646 w 111"/>
              <a:gd name="T9" fmla="*/ 2147483646 h 165"/>
              <a:gd name="T10" fmla="*/ 2147483646 w 111"/>
              <a:gd name="T11" fmla="*/ 2147483646 h 165"/>
              <a:gd name="T12" fmla="*/ 2147483646 w 111"/>
              <a:gd name="T13" fmla="*/ 2147483646 h 165"/>
              <a:gd name="T14" fmla="*/ 2147483646 w 111"/>
              <a:gd name="T15" fmla="*/ 2147483646 h 165"/>
              <a:gd name="T16" fmla="*/ 2147483646 w 111"/>
              <a:gd name="T17" fmla="*/ 2147483646 h 165"/>
              <a:gd name="T18" fmla="*/ 2147483646 w 111"/>
              <a:gd name="T19" fmla="*/ 2147483646 h 165"/>
              <a:gd name="T20" fmla="*/ 2147483646 w 111"/>
              <a:gd name="T21" fmla="*/ 2147483646 h 165"/>
              <a:gd name="T22" fmla="*/ 2147483646 w 111"/>
              <a:gd name="T23" fmla="*/ 2147483646 h 1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1"/>
              <a:gd name="T37" fmla="*/ 0 h 165"/>
              <a:gd name="T38" fmla="*/ 111 w 111"/>
              <a:gd name="T39" fmla="*/ 165 h 1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1" h="165">
                <a:moveTo>
                  <a:pt x="41" y="1"/>
                </a:moveTo>
                <a:cubicBezTo>
                  <a:pt x="70" y="11"/>
                  <a:pt x="58" y="4"/>
                  <a:pt x="77" y="17"/>
                </a:cubicBezTo>
                <a:cubicBezTo>
                  <a:pt x="85" y="42"/>
                  <a:pt x="97" y="65"/>
                  <a:pt x="105" y="89"/>
                </a:cubicBezTo>
                <a:cubicBezTo>
                  <a:pt x="104" y="106"/>
                  <a:pt x="111" y="127"/>
                  <a:pt x="101" y="141"/>
                </a:cubicBezTo>
                <a:cubicBezTo>
                  <a:pt x="94" y="151"/>
                  <a:pt x="76" y="141"/>
                  <a:pt x="65" y="145"/>
                </a:cubicBezTo>
                <a:cubicBezTo>
                  <a:pt x="56" y="148"/>
                  <a:pt x="53" y="160"/>
                  <a:pt x="45" y="165"/>
                </a:cubicBezTo>
                <a:cubicBezTo>
                  <a:pt x="44" y="160"/>
                  <a:pt x="45" y="153"/>
                  <a:pt x="41" y="149"/>
                </a:cubicBezTo>
                <a:cubicBezTo>
                  <a:pt x="35" y="142"/>
                  <a:pt x="17" y="133"/>
                  <a:pt x="17" y="133"/>
                </a:cubicBezTo>
                <a:cubicBezTo>
                  <a:pt x="7" y="103"/>
                  <a:pt x="11" y="71"/>
                  <a:pt x="1" y="41"/>
                </a:cubicBezTo>
                <a:cubicBezTo>
                  <a:pt x="2" y="34"/>
                  <a:pt x="0" y="26"/>
                  <a:pt x="5" y="21"/>
                </a:cubicBezTo>
                <a:cubicBezTo>
                  <a:pt x="11" y="15"/>
                  <a:pt x="29" y="13"/>
                  <a:pt x="29" y="13"/>
                </a:cubicBezTo>
                <a:cubicBezTo>
                  <a:pt x="38" y="0"/>
                  <a:pt x="32" y="1"/>
                  <a:pt x="41" y="1"/>
                </a:cubicBezTo>
                <a:close/>
              </a:path>
            </a:pathLst>
          </a:custGeom>
          <a:solidFill>
            <a:schemeClr val="accent1"/>
          </a:solidFill>
          <a:ln w="19050">
            <a:solidFill>
              <a:schemeClr val="accent2"/>
            </a:solidFill>
            <a:round/>
            <a:headEnd/>
            <a:tailEnd/>
          </a:ln>
        </p:spPr>
        <p:txBody>
          <a:bodyPr/>
          <a:lstStyle/>
          <a:p>
            <a:endParaRPr lang="en-US" sz="1350"/>
          </a:p>
        </p:txBody>
      </p:sp>
      <p:sp>
        <p:nvSpPr>
          <p:cNvPr id="9237" name="Freeform 26"/>
          <p:cNvSpPr>
            <a:spLocks/>
          </p:cNvSpPr>
          <p:nvPr/>
        </p:nvSpPr>
        <p:spPr bwMode="auto">
          <a:xfrm>
            <a:off x="4245770" y="1627585"/>
            <a:ext cx="390525" cy="922734"/>
          </a:xfrm>
          <a:custGeom>
            <a:avLst/>
            <a:gdLst>
              <a:gd name="T0" fmla="*/ 2147483646 w 328"/>
              <a:gd name="T1" fmla="*/ 2147483646 h 775"/>
              <a:gd name="T2" fmla="*/ 2147483646 w 328"/>
              <a:gd name="T3" fmla="*/ 2147483646 h 775"/>
              <a:gd name="T4" fmla="*/ 2147483646 w 328"/>
              <a:gd name="T5" fmla="*/ 2147483646 h 775"/>
              <a:gd name="T6" fmla="*/ 2147483646 w 328"/>
              <a:gd name="T7" fmla="*/ 2147483646 h 775"/>
              <a:gd name="T8" fmla="*/ 2147483646 w 328"/>
              <a:gd name="T9" fmla="*/ 2147483646 h 775"/>
              <a:gd name="T10" fmla="*/ 2147483646 w 328"/>
              <a:gd name="T11" fmla="*/ 2147483646 h 775"/>
              <a:gd name="T12" fmla="*/ 2147483646 w 328"/>
              <a:gd name="T13" fmla="*/ 2147483646 h 775"/>
              <a:gd name="T14" fmla="*/ 2147483646 w 328"/>
              <a:gd name="T15" fmla="*/ 2147483646 h 775"/>
              <a:gd name="T16" fmla="*/ 2147483646 w 328"/>
              <a:gd name="T17" fmla="*/ 2147483646 h 775"/>
              <a:gd name="T18" fmla="*/ 2147483646 w 328"/>
              <a:gd name="T19" fmla="*/ 2147483646 h 775"/>
              <a:gd name="T20" fmla="*/ 2147483646 w 328"/>
              <a:gd name="T21" fmla="*/ 2147483646 h 775"/>
              <a:gd name="T22" fmla="*/ 2147483646 w 328"/>
              <a:gd name="T23" fmla="*/ 2147483646 h 775"/>
              <a:gd name="T24" fmla="*/ 2147483646 w 328"/>
              <a:gd name="T25" fmla="*/ 2147483646 h 775"/>
              <a:gd name="T26" fmla="*/ 2147483646 w 328"/>
              <a:gd name="T27" fmla="*/ 2147483646 h 775"/>
              <a:gd name="T28" fmla="*/ 2147483646 w 328"/>
              <a:gd name="T29" fmla="*/ 2147483646 h 775"/>
              <a:gd name="T30" fmla="*/ 2147483646 w 328"/>
              <a:gd name="T31" fmla="*/ 2147483646 h 775"/>
              <a:gd name="T32" fmla="*/ 2147483646 w 328"/>
              <a:gd name="T33" fmla="*/ 2147483646 h 775"/>
              <a:gd name="T34" fmla="*/ 2147483646 w 328"/>
              <a:gd name="T35" fmla="*/ 2147483646 h 775"/>
              <a:gd name="T36" fmla="*/ 2147483646 w 328"/>
              <a:gd name="T37" fmla="*/ 2147483646 h 775"/>
              <a:gd name="T38" fmla="*/ 2147483646 w 328"/>
              <a:gd name="T39" fmla="*/ 2147483646 h 775"/>
              <a:gd name="T40" fmla="*/ 2147483646 w 328"/>
              <a:gd name="T41" fmla="*/ 2147483646 h 775"/>
              <a:gd name="T42" fmla="*/ 2147483646 w 328"/>
              <a:gd name="T43" fmla="*/ 2147483646 h 775"/>
              <a:gd name="T44" fmla="*/ 2147483646 w 328"/>
              <a:gd name="T45" fmla="*/ 2147483646 h 775"/>
              <a:gd name="T46" fmla="*/ 2147483646 w 328"/>
              <a:gd name="T47" fmla="*/ 2147483646 h 775"/>
              <a:gd name="T48" fmla="*/ 2147483646 w 328"/>
              <a:gd name="T49" fmla="*/ 2147483646 h 775"/>
              <a:gd name="T50" fmla="*/ 2147483646 w 328"/>
              <a:gd name="T51" fmla="*/ 2147483646 h 775"/>
              <a:gd name="T52" fmla="*/ 2147483646 w 328"/>
              <a:gd name="T53" fmla="*/ 2147483646 h 775"/>
              <a:gd name="T54" fmla="*/ 2147483646 w 328"/>
              <a:gd name="T55" fmla="*/ 2147483646 h 775"/>
              <a:gd name="T56" fmla="*/ 2147483646 w 328"/>
              <a:gd name="T57" fmla="*/ 2147483646 h 775"/>
              <a:gd name="T58" fmla="*/ 2147483646 w 328"/>
              <a:gd name="T59" fmla="*/ 2147483646 h 775"/>
              <a:gd name="T60" fmla="*/ 2147483646 w 328"/>
              <a:gd name="T61" fmla="*/ 2147483646 h 775"/>
              <a:gd name="T62" fmla="*/ 2147483646 w 328"/>
              <a:gd name="T63" fmla="*/ 2147483646 h 775"/>
              <a:gd name="T64" fmla="*/ 2147483646 w 328"/>
              <a:gd name="T65" fmla="*/ 2147483646 h 775"/>
              <a:gd name="T66" fmla="*/ 2147483646 w 328"/>
              <a:gd name="T67" fmla="*/ 2147483646 h 775"/>
              <a:gd name="T68" fmla="*/ 2147483646 w 328"/>
              <a:gd name="T69" fmla="*/ 2147483646 h 775"/>
              <a:gd name="T70" fmla="*/ 2147483646 w 328"/>
              <a:gd name="T71" fmla="*/ 2147483646 h 775"/>
              <a:gd name="T72" fmla="*/ 2147483646 w 328"/>
              <a:gd name="T73" fmla="*/ 2147483646 h 775"/>
              <a:gd name="T74" fmla="*/ 2147483646 w 328"/>
              <a:gd name="T75" fmla="*/ 2147483646 h 775"/>
              <a:gd name="T76" fmla="*/ 2147483646 w 328"/>
              <a:gd name="T77" fmla="*/ 2147483646 h 775"/>
              <a:gd name="T78" fmla="*/ 2147483646 w 328"/>
              <a:gd name="T79" fmla="*/ 2147483646 h 775"/>
              <a:gd name="T80" fmla="*/ 0 w 328"/>
              <a:gd name="T81" fmla="*/ 2147483646 h 775"/>
              <a:gd name="T82" fmla="*/ 2147483646 w 328"/>
              <a:gd name="T83" fmla="*/ 2147483646 h 7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8"/>
              <a:gd name="T127" fmla="*/ 0 h 775"/>
              <a:gd name="T128" fmla="*/ 328 w 328"/>
              <a:gd name="T129" fmla="*/ 775 h 7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8" h="775">
                <a:moveTo>
                  <a:pt x="28" y="1"/>
                </a:moveTo>
                <a:cubicBezTo>
                  <a:pt x="36" y="6"/>
                  <a:pt x="43" y="14"/>
                  <a:pt x="52" y="17"/>
                </a:cubicBezTo>
                <a:cubicBezTo>
                  <a:pt x="60" y="20"/>
                  <a:pt x="76" y="25"/>
                  <a:pt x="76" y="25"/>
                </a:cubicBezTo>
                <a:cubicBezTo>
                  <a:pt x="77" y="21"/>
                  <a:pt x="80" y="0"/>
                  <a:pt x="92" y="17"/>
                </a:cubicBezTo>
                <a:cubicBezTo>
                  <a:pt x="92" y="17"/>
                  <a:pt x="102" y="47"/>
                  <a:pt x="104" y="53"/>
                </a:cubicBezTo>
                <a:cubicBezTo>
                  <a:pt x="107" y="63"/>
                  <a:pt x="120" y="67"/>
                  <a:pt x="124" y="77"/>
                </a:cubicBezTo>
                <a:cubicBezTo>
                  <a:pt x="135" y="102"/>
                  <a:pt x="136" y="130"/>
                  <a:pt x="152" y="153"/>
                </a:cubicBezTo>
                <a:cubicBezTo>
                  <a:pt x="153" y="168"/>
                  <a:pt x="150" y="184"/>
                  <a:pt x="156" y="197"/>
                </a:cubicBezTo>
                <a:cubicBezTo>
                  <a:pt x="160" y="206"/>
                  <a:pt x="180" y="213"/>
                  <a:pt x="180" y="213"/>
                </a:cubicBezTo>
                <a:cubicBezTo>
                  <a:pt x="187" y="234"/>
                  <a:pt x="188" y="248"/>
                  <a:pt x="208" y="261"/>
                </a:cubicBezTo>
                <a:cubicBezTo>
                  <a:pt x="214" y="278"/>
                  <a:pt x="206" y="296"/>
                  <a:pt x="228" y="289"/>
                </a:cubicBezTo>
                <a:cubicBezTo>
                  <a:pt x="219" y="276"/>
                  <a:pt x="206" y="251"/>
                  <a:pt x="236" y="261"/>
                </a:cubicBezTo>
                <a:cubicBezTo>
                  <a:pt x="237" y="265"/>
                  <a:pt x="240" y="269"/>
                  <a:pt x="240" y="273"/>
                </a:cubicBezTo>
                <a:cubicBezTo>
                  <a:pt x="240" y="335"/>
                  <a:pt x="230" y="316"/>
                  <a:pt x="192" y="341"/>
                </a:cubicBezTo>
                <a:cubicBezTo>
                  <a:pt x="181" y="358"/>
                  <a:pt x="167" y="364"/>
                  <a:pt x="160" y="385"/>
                </a:cubicBezTo>
                <a:cubicBezTo>
                  <a:pt x="185" y="401"/>
                  <a:pt x="180" y="392"/>
                  <a:pt x="192" y="377"/>
                </a:cubicBezTo>
                <a:cubicBezTo>
                  <a:pt x="198" y="370"/>
                  <a:pt x="208" y="368"/>
                  <a:pt x="216" y="365"/>
                </a:cubicBezTo>
                <a:cubicBezTo>
                  <a:pt x="242" y="374"/>
                  <a:pt x="243" y="377"/>
                  <a:pt x="276" y="381"/>
                </a:cubicBezTo>
                <a:cubicBezTo>
                  <a:pt x="294" y="408"/>
                  <a:pt x="276" y="449"/>
                  <a:pt x="312" y="461"/>
                </a:cubicBezTo>
                <a:cubicBezTo>
                  <a:pt x="316" y="473"/>
                  <a:pt x="320" y="485"/>
                  <a:pt x="324" y="497"/>
                </a:cubicBezTo>
                <a:cubicBezTo>
                  <a:pt x="325" y="501"/>
                  <a:pt x="328" y="509"/>
                  <a:pt x="328" y="509"/>
                </a:cubicBezTo>
                <a:cubicBezTo>
                  <a:pt x="321" y="531"/>
                  <a:pt x="307" y="547"/>
                  <a:pt x="300" y="569"/>
                </a:cubicBezTo>
                <a:cubicBezTo>
                  <a:pt x="284" y="564"/>
                  <a:pt x="277" y="561"/>
                  <a:pt x="272" y="545"/>
                </a:cubicBezTo>
                <a:cubicBezTo>
                  <a:pt x="273" y="520"/>
                  <a:pt x="278" y="494"/>
                  <a:pt x="276" y="469"/>
                </a:cubicBezTo>
                <a:cubicBezTo>
                  <a:pt x="275" y="456"/>
                  <a:pt x="240" y="453"/>
                  <a:pt x="240" y="453"/>
                </a:cubicBezTo>
                <a:cubicBezTo>
                  <a:pt x="234" y="419"/>
                  <a:pt x="231" y="417"/>
                  <a:pt x="196" y="429"/>
                </a:cubicBezTo>
                <a:cubicBezTo>
                  <a:pt x="197" y="437"/>
                  <a:pt x="195" y="446"/>
                  <a:pt x="200" y="453"/>
                </a:cubicBezTo>
                <a:cubicBezTo>
                  <a:pt x="206" y="461"/>
                  <a:pt x="216" y="464"/>
                  <a:pt x="224" y="469"/>
                </a:cubicBezTo>
                <a:cubicBezTo>
                  <a:pt x="228" y="472"/>
                  <a:pt x="236" y="477"/>
                  <a:pt x="236" y="477"/>
                </a:cubicBezTo>
                <a:cubicBezTo>
                  <a:pt x="232" y="507"/>
                  <a:pt x="220" y="516"/>
                  <a:pt x="212" y="541"/>
                </a:cubicBezTo>
                <a:cubicBezTo>
                  <a:pt x="216" y="562"/>
                  <a:pt x="219" y="575"/>
                  <a:pt x="240" y="561"/>
                </a:cubicBezTo>
                <a:cubicBezTo>
                  <a:pt x="245" y="586"/>
                  <a:pt x="251" y="584"/>
                  <a:pt x="268" y="601"/>
                </a:cubicBezTo>
                <a:cubicBezTo>
                  <a:pt x="257" y="643"/>
                  <a:pt x="219" y="649"/>
                  <a:pt x="180" y="653"/>
                </a:cubicBezTo>
                <a:cubicBezTo>
                  <a:pt x="172" y="656"/>
                  <a:pt x="164" y="658"/>
                  <a:pt x="156" y="661"/>
                </a:cubicBezTo>
                <a:cubicBezTo>
                  <a:pt x="144" y="665"/>
                  <a:pt x="144" y="685"/>
                  <a:pt x="140" y="697"/>
                </a:cubicBezTo>
                <a:cubicBezTo>
                  <a:pt x="132" y="720"/>
                  <a:pt x="121" y="740"/>
                  <a:pt x="104" y="757"/>
                </a:cubicBezTo>
                <a:cubicBezTo>
                  <a:pt x="83" y="753"/>
                  <a:pt x="76" y="751"/>
                  <a:pt x="64" y="733"/>
                </a:cubicBezTo>
                <a:cubicBezTo>
                  <a:pt x="8" y="739"/>
                  <a:pt x="12" y="745"/>
                  <a:pt x="52" y="753"/>
                </a:cubicBezTo>
                <a:cubicBezTo>
                  <a:pt x="59" y="775"/>
                  <a:pt x="45" y="773"/>
                  <a:pt x="28" y="769"/>
                </a:cubicBezTo>
                <a:cubicBezTo>
                  <a:pt x="4" y="697"/>
                  <a:pt x="12" y="589"/>
                  <a:pt x="28" y="509"/>
                </a:cubicBezTo>
                <a:cubicBezTo>
                  <a:pt x="24" y="437"/>
                  <a:pt x="12" y="368"/>
                  <a:pt x="0" y="297"/>
                </a:cubicBezTo>
                <a:cubicBezTo>
                  <a:pt x="6" y="202"/>
                  <a:pt x="2" y="92"/>
                  <a:pt x="28" y="1"/>
                </a:cubicBezTo>
                <a:close/>
              </a:path>
            </a:pathLst>
          </a:custGeom>
          <a:solidFill>
            <a:schemeClr val="accent1"/>
          </a:solidFill>
          <a:ln w="19050">
            <a:solidFill>
              <a:schemeClr val="accent2"/>
            </a:solidFill>
            <a:round/>
            <a:headEnd/>
            <a:tailEnd/>
          </a:ln>
        </p:spPr>
        <p:txBody>
          <a:bodyPr/>
          <a:lstStyle/>
          <a:p>
            <a:endParaRPr lang="en-US" sz="1350"/>
          </a:p>
        </p:txBody>
      </p:sp>
      <p:sp>
        <p:nvSpPr>
          <p:cNvPr id="9238" name="Freeform 27"/>
          <p:cNvSpPr>
            <a:spLocks/>
          </p:cNvSpPr>
          <p:nvPr/>
        </p:nvSpPr>
        <p:spPr bwMode="auto">
          <a:xfrm>
            <a:off x="4710113" y="1152525"/>
            <a:ext cx="76200" cy="101204"/>
          </a:xfrm>
          <a:custGeom>
            <a:avLst/>
            <a:gdLst>
              <a:gd name="T0" fmla="*/ 2147483646 w 64"/>
              <a:gd name="T1" fmla="*/ 0 h 85"/>
              <a:gd name="T2" fmla="*/ 2147483646 w 64"/>
              <a:gd name="T3" fmla="*/ 2147483646 h 85"/>
              <a:gd name="T4" fmla="*/ 2147483646 w 64"/>
              <a:gd name="T5" fmla="*/ 2147483646 h 85"/>
              <a:gd name="T6" fmla="*/ 0 w 64"/>
              <a:gd name="T7" fmla="*/ 2147483646 h 85"/>
              <a:gd name="T8" fmla="*/ 2147483646 w 64"/>
              <a:gd name="T9" fmla="*/ 0 h 85"/>
              <a:gd name="T10" fmla="*/ 0 60000 65536"/>
              <a:gd name="T11" fmla="*/ 0 60000 65536"/>
              <a:gd name="T12" fmla="*/ 0 60000 65536"/>
              <a:gd name="T13" fmla="*/ 0 60000 65536"/>
              <a:gd name="T14" fmla="*/ 0 60000 65536"/>
              <a:gd name="T15" fmla="*/ 0 w 64"/>
              <a:gd name="T16" fmla="*/ 0 h 85"/>
              <a:gd name="T17" fmla="*/ 64 w 64"/>
              <a:gd name="T18" fmla="*/ 85 h 85"/>
            </a:gdLst>
            <a:ahLst/>
            <a:cxnLst>
              <a:cxn ang="T10">
                <a:pos x="T0" y="T1"/>
              </a:cxn>
              <a:cxn ang="T11">
                <a:pos x="T2" y="T3"/>
              </a:cxn>
              <a:cxn ang="T12">
                <a:pos x="T4" y="T5"/>
              </a:cxn>
              <a:cxn ang="T13">
                <a:pos x="T6" y="T7"/>
              </a:cxn>
              <a:cxn ang="T14">
                <a:pos x="T8" y="T9"/>
              </a:cxn>
            </a:cxnLst>
            <a:rect l="T15" t="T16" r="T17" b="T18"/>
            <a:pathLst>
              <a:path w="64" h="85">
                <a:moveTo>
                  <a:pt x="48" y="0"/>
                </a:moveTo>
                <a:cubicBezTo>
                  <a:pt x="51" y="23"/>
                  <a:pt x="52" y="34"/>
                  <a:pt x="64" y="52"/>
                </a:cubicBezTo>
                <a:cubicBezTo>
                  <a:pt x="57" y="85"/>
                  <a:pt x="48" y="80"/>
                  <a:pt x="24" y="64"/>
                </a:cubicBezTo>
                <a:cubicBezTo>
                  <a:pt x="17" y="23"/>
                  <a:pt x="18" y="52"/>
                  <a:pt x="0" y="24"/>
                </a:cubicBezTo>
                <a:cubicBezTo>
                  <a:pt x="14" y="4"/>
                  <a:pt x="32" y="16"/>
                  <a:pt x="48" y="0"/>
                </a:cubicBezTo>
                <a:close/>
              </a:path>
            </a:pathLst>
          </a:custGeom>
          <a:solidFill>
            <a:schemeClr val="accent1"/>
          </a:solidFill>
          <a:ln w="12700">
            <a:solidFill>
              <a:schemeClr val="accent2"/>
            </a:solidFill>
            <a:round/>
            <a:headEnd/>
            <a:tailEnd/>
          </a:ln>
        </p:spPr>
        <p:txBody>
          <a:bodyPr/>
          <a:lstStyle/>
          <a:p>
            <a:endParaRPr lang="en-US" sz="1350"/>
          </a:p>
        </p:txBody>
      </p:sp>
      <p:sp>
        <p:nvSpPr>
          <p:cNvPr id="9239" name="Freeform 28"/>
          <p:cNvSpPr>
            <a:spLocks/>
          </p:cNvSpPr>
          <p:nvPr/>
        </p:nvSpPr>
        <p:spPr bwMode="auto">
          <a:xfrm>
            <a:off x="4496992" y="1162050"/>
            <a:ext cx="222647" cy="433388"/>
          </a:xfrm>
          <a:custGeom>
            <a:avLst/>
            <a:gdLst>
              <a:gd name="T0" fmla="*/ 2147483646 w 187"/>
              <a:gd name="T1" fmla="*/ 0 h 364"/>
              <a:gd name="T2" fmla="*/ 2147483646 w 187"/>
              <a:gd name="T3" fmla="*/ 2147483646 h 364"/>
              <a:gd name="T4" fmla="*/ 2147483646 w 187"/>
              <a:gd name="T5" fmla="*/ 2147483646 h 364"/>
              <a:gd name="T6" fmla="*/ 2147483646 w 187"/>
              <a:gd name="T7" fmla="*/ 2147483646 h 364"/>
              <a:gd name="T8" fmla="*/ 2147483646 w 187"/>
              <a:gd name="T9" fmla="*/ 2147483646 h 364"/>
              <a:gd name="T10" fmla="*/ 2147483646 w 187"/>
              <a:gd name="T11" fmla="*/ 2147483646 h 364"/>
              <a:gd name="T12" fmla="*/ 2147483646 w 187"/>
              <a:gd name="T13" fmla="*/ 2147483646 h 364"/>
              <a:gd name="T14" fmla="*/ 2147483646 w 187"/>
              <a:gd name="T15" fmla="*/ 2147483646 h 364"/>
              <a:gd name="T16" fmla="*/ 2147483646 w 187"/>
              <a:gd name="T17" fmla="*/ 2147483646 h 364"/>
              <a:gd name="T18" fmla="*/ 2147483646 w 187"/>
              <a:gd name="T19" fmla="*/ 2147483646 h 364"/>
              <a:gd name="T20" fmla="*/ 2147483646 w 187"/>
              <a:gd name="T21" fmla="*/ 2147483646 h 364"/>
              <a:gd name="T22" fmla="*/ 2147483646 w 187"/>
              <a:gd name="T23" fmla="*/ 2147483646 h 364"/>
              <a:gd name="T24" fmla="*/ 2147483646 w 187"/>
              <a:gd name="T25" fmla="*/ 2147483646 h 364"/>
              <a:gd name="T26" fmla="*/ 2147483646 w 187"/>
              <a:gd name="T27" fmla="*/ 2147483646 h 364"/>
              <a:gd name="T28" fmla="*/ 2147483646 w 187"/>
              <a:gd name="T29" fmla="*/ 2147483646 h 364"/>
              <a:gd name="T30" fmla="*/ 2147483646 w 187"/>
              <a:gd name="T31" fmla="*/ 2147483646 h 364"/>
              <a:gd name="T32" fmla="*/ 2147483646 w 187"/>
              <a:gd name="T33" fmla="*/ 0 h 364"/>
              <a:gd name="T34" fmla="*/ 2147483646 w 187"/>
              <a:gd name="T35" fmla="*/ 0 h 3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7"/>
              <a:gd name="T55" fmla="*/ 0 h 364"/>
              <a:gd name="T56" fmla="*/ 187 w 187"/>
              <a:gd name="T57" fmla="*/ 364 h 3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7" h="364">
                <a:moveTo>
                  <a:pt x="155" y="0"/>
                </a:moveTo>
                <a:cubicBezTo>
                  <a:pt x="156" y="7"/>
                  <a:pt x="156" y="36"/>
                  <a:pt x="163" y="48"/>
                </a:cubicBezTo>
                <a:cubicBezTo>
                  <a:pt x="168" y="56"/>
                  <a:pt x="176" y="63"/>
                  <a:pt x="179" y="72"/>
                </a:cubicBezTo>
                <a:cubicBezTo>
                  <a:pt x="182" y="80"/>
                  <a:pt x="187" y="96"/>
                  <a:pt x="187" y="96"/>
                </a:cubicBezTo>
                <a:cubicBezTo>
                  <a:pt x="165" y="111"/>
                  <a:pt x="159" y="112"/>
                  <a:pt x="151" y="136"/>
                </a:cubicBezTo>
                <a:cubicBezTo>
                  <a:pt x="147" y="178"/>
                  <a:pt x="138" y="222"/>
                  <a:pt x="119" y="260"/>
                </a:cubicBezTo>
                <a:cubicBezTo>
                  <a:pt x="91" y="315"/>
                  <a:pt x="110" y="263"/>
                  <a:pt x="99" y="296"/>
                </a:cubicBezTo>
                <a:cubicBezTo>
                  <a:pt x="102" y="307"/>
                  <a:pt x="112" y="325"/>
                  <a:pt x="103" y="336"/>
                </a:cubicBezTo>
                <a:cubicBezTo>
                  <a:pt x="97" y="343"/>
                  <a:pt x="75" y="352"/>
                  <a:pt x="67" y="356"/>
                </a:cubicBezTo>
                <a:cubicBezTo>
                  <a:pt x="59" y="359"/>
                  <a:pt x="43" y="364"/>
                  <a:pt x="43" y="364"/>
                </a:cubicBezTo>
                <a:cubicBezTo>
                  <a:pt x="0" y="353"/>
                  <a:pt x="21" y="322"/>
                  <a:pt x="43" y="300"/>
                </a:cubicBezTo>
                <a:cubicBezTo>
                  <a:pt x="51" y="277"/>
                  <a:pt x="56" y="254"/>
                  <a:pt x="63" y="232"/>
                </a:cubicBezTo>
                <a:cubicBezTo>
                  <a:pt x="72" y="169"/>
                  <a:pt x="58" y="127"/>
                  <a:pt x="127" y="104"/>
                </a:cubicBezTo>
                <a:cubicBezTo>
                  <a:pt x="132" y="89"/>
                  <a:pt x="135" y="77"/>
                  <a:pt x="115" y="84"/>
                </a:cubicBezTo>
                <a:cubicBezTo>
                  <a:pt x="101" y="105"/>
                  <a:pt x="90" y="101"/>
                  <a:pt x="71" y="88"/>
                </a:cubicBezTo>
                <a:cubicBezTo>
                  <a:pt x="62" y="60"/>
                  <a:pt x="77" y="30"/>
                  <a:pt x="99" y="12"/>
                </a:cubicBezTo>
                <a:cubicBezTo>
                  <a:pt x="111" y="3"/>
                  <a:pt x="133" y="5"/>
                  <a:pt x="147" y="0"/>
                </a:cubicBezTo>
                <a:cubicBezTo>
                  <a:pt x="152" y="16"/>
                  <a:pt x="150" y="16"/>
                  <a:pt x="155"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9240" name="Freeform 29"/>
          <p:cNvSpPr>
            <a:spLocks/>
          </p:cNvSpPr>
          <p:nvPr/>
        </p:nvSpPr>
        <p:spPr bwMode="auto">
          <a:xfrm>
            <a:off x="4274345" y="1139429"/>
            <a:ext cx="159544" cy="255984"/>
          </a:xfrm>
          <a:custGeom>
            <a:avLst/>
            <a:gdLst>
              <a:gd name="T0" fmla="*/ 2147483646 w 134"/>
              <a:gd name="T1" fmla="*/ 2147483646 h 215"/>
              <a:gd name="T2" fmla="*/ 2147483646 w 134"/>
              <a:gd name="T3" fmla="*/ 2147483646 h 215"/>
              <a:gd name="T4" fmla="*/ 2147483646 w 134"/>
              <a:gd name="T5" fmla="*/ 2147483646 h 215"/>
              <a:gd name="T6" fmla="*/ 2147483646 w 134"/>
              <a:gd name="T7" fmla="*/ 2147483646 h 215"/>
              <a:gd name="T8" fmla="*/ 2147483646 w 134"/>
              <a:gd name="T9" fmla="*/ 2147483646 h 215"/>
              <a:gd name="T10" fmla="*/ 2147483646 w 134"/>
              <a:gd name="T11" fmla="*/ 2147483646 h 215"/>
              <a:gd name="T12" fmla="*/ 2147483646 w 134"/>
              <a:gd name="T13" fmla="*/ 2147483646 h 215"/>
              <a:gd name="T14" fmla="*/ 2147483646 w 134"/>
              <a:gd name="T15" fmla="*/ 2147483646 h 215"/>
              <a:gd name="T16" fmla="*/ 2147483646 w 134"/>
              <a:gd name="T17" fmla="*/ 2147483646 h 215"/>
              <a:gd name="T18" fmla="*/ 2147483646 w 134"/>
              <a:gd name="T19" fmla="*/ 2147483646 h 215"/>
              <a:gd name="T20" fmla="*/ 2147483646 w 134"/>
              <a:gd name="T21" fmla="*/ 2147483646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215"/>
              <a:gd name="T35" fmla="*/ 134 w 134"/>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215">
                <a:moveTo>
                  <a:pt x="86" y="1"/>
                </a:moveTo>
                <a:cubicBezTo>
                  <a:pt x="96" y="32"/>
                  <a:pt x="106" y="56"/>
                  <a:pt x="114" y="89"/>
                </a:cubicBezTo>
                <a:cubicBezTo>
                  <a:pt x="116" y="97"/>
                  <a:pt x="119" y="105"/>
                  <a:pt x="122" y="113"/>
                </a:cubicBezTo>
                <a:cubicBezTo>
                  <a:pt x="123" y="117"/>
                  <a:pt x="126" y="125"/>
                  <a:pt x="126" y="125"/>
                </a:cubicBezTo>
                <a:cubicBezTo>
                  <a:pt x="119" y="208"/>
                  <a:pt x="134" y="151"/>
                  <a:pt x="82" y="185"/>
                </a:cubicBezTo>
                <a:cubicBezTo>
                  <a:pt x="72" y="215"/>
                  <a:pt x="54" y="204"/>
                  <a:pt x="22" y="201"/>
                </a:cubicBezTo>
                <a:cubicBezTo>
                  <a:pt x="16" y="182"/>
                  <a:pt x="24" y="169"/>
                  <a:pt x="34" y="153"/>
                </a:cubicBezTo>
                <a:cubicBezTo>
                  <a:pt x="36" y="130"/>
                  <a:pt x="47" y="97"/>
                  <a:pt x="34" y="77"/>
                </a:cubicBezTo>
                <a:cubicBezTo>
                  <a:pt x="12" y="84"/>
                  <a:pt x="22" y="105"/>
                  <a:pt x="14" y="81"/>
                </a:cubicBezTo>
                <a:cubicBezTo>
                  <a:pt x="7" y="15"/>
                  <a:pt x="0" y="12"/>
                  <a:pt x="66" y="5"/>
                </a:cubicBezTo>
                <a:cubicBezTo>
                  <a:pt x="81" y="0"/>
                  <a:pt x="74" y="1"/>
                  <a:pt x="86" y="1"/>
                </a:cubicBezTo>
                <a:close/>
              </a:path>
            </a:pathLst>
          </a:custGeom>
          <a:solidFill>
            <a:schemeClr val="accent1"/>
          </a:solidFill>
          <a:ln w="19050">
            <a:solidFill>
              <a:schemeClr val="accent2"/>
            </a:solidFill>
            <a:round/>
            <a:headEnd/>
            <a:tailEnd/>
          </a:ln>
        </p:spPr>
        <p:txBody>
          <a:bodyPr/>
          <a:lstStyle/>
          <a:p>
            <a:endParaRPr lang="en-US" sz="1350"/>
          </a:p>
        </p:txBody>
      </p:sp>
      <p:sp>
        <p:nvSpPr>
          <p:cNvPr id="9241" name="Freeform 30"/>
          <p:cNvSpPr>
            <a:spLocks/>
          </p:cNvSpPr>
          <p:nvPr/>
        </p:nvSpPr>
        <p:spPr bwMode="auto">
          <a:xfrm>
            <a:off x="4414838" y="1157289"/>
            <a:ext cx="76200" cy="104775"/>
          </a:xfrm>
          <a:custGeom>
            <a:avLst/>
            <a:gdLst>
              <a:gd name="T0" fmla="*/ 0 w 64"/>
              <a:gd name="T1" fmla="*/ 2147483646 h 88"/>
              <a:gd name="T2" fmla="*/ 2147483646 w 64"/>
              <a:gd name="T3" fmla="*/ 2147483646 h 88"/>
              <a:gd name="T4" fmla="*/ 2147483646 w 64"/>
              <a:gd name="T5" fmla="*/ 2147483646 h 88"/>
              <a:gd name="T6" fmla="*/ 2147483646 w 64"/>
              <a:gd name="T7" fmla="*/ 2147483646 h 88"/>
              <a:gd name="T8" fmla="*/ 2147483646 w 64"/>
              <a:gd name="T9" fmla="*/ 2147483646 h 88"/>
              <a:gd name="T10" fmla="*/ 2147483646 w 64"/>
              <a:gd name="T11" fmla="*/ 0 h 88"/>
              <a:gd name="T12" fmla="*/ 0 w 64"/>
              <a:gd name="T13" fmla="*/ 2147483646 h 88"/>
              <a:gd name="T14" fmla="*/ 0 60000 65536"/>
              <a:gd name="T15" fmla="*/ 0 60000 65536"/>
              <a:gd name="T16" fmla="*/ 0 60000 65536"/>
              <a:gd name="T17" fmla="*/ 0 60000 65536"/>
              <a:gd name="T18" fmla="*/ 0 60000 65536"/>
              <a:gd name="T19" fmla="*/ 0 60000 65536"/>
              <a:gd name="T20" fmla="*/ 0 60000 65536"/>
              <a:gd name="T21" fmla="*/ 0 w 64"/>
              <a:gd name="T22" fmla="*/ 0 h 88"/>
              <a:gd name="T23" fmla="*/ 64 w 64"/>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 h="88">
                <a:moveTo>
                  <a:pt x="0" y="12"/>
                </a:moveTo>
                <a:cubicBezTo>
                  <a:pt x="4" y="48"/>
                  <a:pt x="4" y="80"/>
                  <a:pt x="44" y="88"/>
                </a:cubicBezTo>
                <a:cubicBezTo>
                  <a:pt x="48" y="87"/>
                  <a:pt x="54" y="87"/>
                  <a:pt x="56" y="84"/>
                </a:cubicBezTo>
                <a:cubicBezTo>
                  <a:pt x="61" y="77"/>
                  <a:pt x="64" y="60"/>
                  <a:pt x="64" y="60"/>
                </a:cubicBezTo>
                <a:cubicBezTo>
                  <a:pt x="64" y="58"/>
                  <a:pt x="59" y="10"/>
                  <a:pt x="52" y="8"/>
                </a:cubicBezTo>
                <a:cubicBezTo>
                  <a:pt x="44" y="5"/>
                  <a:pt x="28" y="0"/>
                  <a:pt x="28" y="0"/>
                </a:cubicBezTo>
                <a:cubicBezTo>
                  <a:pt x="10" y="6"/>
                  <a:pt x="20" y="2"/>
                  <a:pt x="0" y="12"/>
                </a:cubicBezTo>
                <a:close/>
              </a:path>
            </a:pathLst>
          </a:custGeom>
          <a:solidFill>
            <a:schemeClr val="accent1"/>
          </a:solidFill>
          <a:ln w="19050">
            <a:solidFill>
              <a:schemeClr val="accent2"/>
            </a:solidFill>
            <a:round/>
            <a:headEnd/>
            <a:tailEnd/>
          </a:ln>
        </p:spPr>
        <p:txBody>
          <a:bodyPr/>
          <a:lstStyle/>
          <a:p>
            <a:endParaRPr lang="en-US" sz="1350"/>
          </a:p>
        </p:txBody>
      </p:sp>
      <p:sp>
        <p:nvSpPr>
          <p:cNvPr id="9242" name="Freeform 31"/>
          <p:cNvSpPr>
            <a:spLocks/>
          </p:cNvSpPr>
          <p:nvPr/>
        </p:nvSpPr>
        <p:spPr bwMode="auto">
          <a:xfrm>
            <a:off x="4294586" y="2843214"/>
            <a:ext cx="34528" cy="69056"/>
          </a:xfrm>
          <a:custGeom>
            <a:avLst/>
            <a:gdLst>
              <a:gd name="T0" fmla="*/ 2147483646 w 29"/>
              <a:gd name="T1" fmla="*/ 0 h 58"/>
              <a:gd name="T2" fmla="*/ 2147483646 w 29"/>
              <a:gd name="T3" fmla="*/ 2147483646 h 58"/>
              <a:gd name="T4" fmla="*/ 2147483646 w 29"/>
              <a:gd name="T5" fmla="*/ 2147483646 h 58"/>
              <a:gd name="T6" fmla="*/ 2147483646 w 29"/>
              <a:gd name="T7" fmla="*/ 0 h 58"/>
              <a:gd name="T8" fmla="*/ 0 60000 65536"/>
              <a:gd name="T9" fmla="*/ 0 60000 65536"/>
              <a:gd name="T10" fmla="*/ 0 60000 65536"/>
              <a:gd name="T11" fmla="*/ 0 60000 65536"/>
              <a:gd name="T12" fmla="*/ 0 w 29"/>
              <a:gd name="T13" fmla="*/ 0 h 58"/>
              <a:gd name="T14" fmla="*/ 29 w 29"/>
              <a:gd name="T15" fmla="*/ 58 h 58"/>
            </a:gdLst>
            <a:ahLst/>
            <a:cxnLst>
              <a:cxn ang="T8">
                <a:pos x="T0" y="T1"/>
              </a:cxn>
              <a:cxn ang="T9">
                <a:pos x="T2" y="T3"/>
              </a:cxn>
              <a:cxn ang="T10">
                <a:pos x="T4" y="T5"/>
              </a:cxn>
              <a:cxn ang="T11">
                <a:pos x="T6" y="T7"/>
              </a:cxn>
            </a:cxnLst>
            <a:rect l="T12" t="T13" r="T14" b="T15"/>
            <a:pathLst>
              <a:path w="29" h="58">
                <a:moveTo>
                  <a:pt x="1" y="0"/>
                </a:moveTo>
                <a:cubicBezTo>
                  <a:pt x="14" y="4"/>
                  <a:pt x="29" y="28"/>
                  <a:pt x="29" y="28"/>
                </a:cubicBezTo>
                <a:cubicBezTo>
                  <a:pt x="26" y="36"/>
                  <a:pt x="24" y="58"/>
                  <a:pt x="5" y="36"/>
                </a:cubicBezTo>
                <a:cubicBezTo>
                  <a:pt x="0" y="31"/>
                  <a:pt x="1" y="9"/>
                  <a:pt x="1" y="0"/>
                </a:cubicBezTo>
                <a:close/>
              </a:path>
            </a:pathLst>
          </a:custGeom>
          <a:solidFill>
            <a:schemeClr val="accent1"/>
          </a:solidFill>
          <a:ln w="9525">
            <a:solidFill>
              <a:schemeClr val="tx1"/>
            </a:solidFill>
            <a:round/>
            <a:headEnd/>
            <a:tailEnd/>
          </a:ln>
        </p:spPr>
        <p:txBody>
          <a:bodyPr/>
          <a:lstStyle/>
          <a:p>
            <a:endParaRPr lang="en-US" sz="1350"/>
          </a:p>
        </p:txBody>
      </p:sp>
      <p:sp>
        <p:nvSpPr>
          <p:cNvPr id="9243" name="Freeform 32"/>
          <p:cNvSpPr>
            <a:spLocks/>
          </p:cNvSpPr>
          <p:nvPr/>
        </p:nvSpPr>
        <p:spPr bwMode="auto">
          <a:xfrm>
            <a:off x="4300539" y="2962277"/>
            <a:ext cx="47625" cy="40481"/>
          </a:xfrm>
          <a:custGeom>
            <a:avLst/>
            <a:gdLst>
              <a:gd name="T0" fmla="*/ 2147483646 w 40"/>
              <a:gd name="T1" fmla="*/ 0 h 34"/>
              <a:gd name="T2" fmla="*/ 2147483646 w 40"/>
              <a:gd name="T3" fmla="*/ 2147483646 h 34"/>
              <a:gd name="T4" fmla="*/ 0 w 40"/>
              <a:gd name="T5" fmla="*/ 2147483646 h 34"/>
              <a:gd name="T6" fmla="*/ 2147483646 w 40"/>
              <a:gd name="T7" fmla="*/ 0 h 34"/>
              <a:gd name="T8" fmla="*/ 0 60000 65536"/>
              <a:gd name="T9" fmla="*/ 0 60000 65536"/>
              <a:gd name="T10" fmla="*/ 0 60000 65536"/>
              <a:gd name="T11" fmla="*/ 0 60000 65536"/>
              <a:gd name="T12" fmla="*/ 0 w 40"/>
              <a:gd name="T13" fmla="*/ 0 h 34"/>
              <a:gd name="T14" fmla="*/ 40 w 40"/>
              <a:gd name="T15" fmla="*/ 34 h 34"/>
            </a:gdLst>
            <a:ahLst/>
            <a:cxnLst>
              <a:cxn ang="T8">
                <a:pos x="T0" y="T1"/>
              </a:cxn>
              <a:cxn ang="T9">
                <a:pos x="T2" y="T3"/>
              </a:cxn>
              <a:cxn ang="T10">
                <a:pos x="T4" y="T5"/>
              </a:cxn>
              <a:cxn ang="T11">
                <a:pos x="T6" y="T7"/>
              </a:cxn>
            </a:cxnLst>
            <a:rect l="T12" t="T13" r="T14" b="T15"/>
            <a:pathLst>
              <a:path w="40" h="34">
                <a:moveTo>
                  <a:pt x="4" y="0"/>
                </a:moveTo>
                <a:cubicBezTo>
                  <a:pt x="17" y="4"/>
                  <a:pt x="40" y="20"/>
                  <a:pt x="40" y="20"/>
                </a:cubicBezTo>
                <a:cubicBezTo>
                  <a:pt x="21" y="26"/>
                  <a:pt x="12" y="34"/>
                  <a:pt x="0" y="16"/>
                </a:cubicBezTo>
                <a:cubicBezTo>
                  <a:pt x="4" y="3"/>
                  <a:pt x="4" y="8"/>
                  <a:pt x="4" y="0"/>
                </a:cubicBezTo>
                <a:close/>
              </a:path>
            </a:pathLst>
          </a:custGeom>
          <a:solidFill>
            <a:schemeClr val="accent1"/>
          </a:solidFill>
          <a:ln w="9525">
            <a:solidFill>
              <a:schemeClr val="tx1"/>
            </a:solidFill>
            <a:round/>
            <a:headEnd/>
            <a:tailEnd/>
          </a:ln>
        </p:spPr>
        <p:txBody>
          <a:bodyPr/>
          <a:lstStyle/>
          <a:p>
            <a:endParaRPr lang="en-US" sz="1350"/>
          </a:p>
        </p:txBody>
      </p:sp>
      <p:sp>
        <p:nvSpPr>
          <p:cNvPr id="9244" name="Freeform 33"/>
          <p:cNvSpPr>
            <a:spLocks/>
          </p:cNvSpPr>
          <p:nvPr/>
        </p:nvSpPr>
        <p:spPr bwMode="auto">
          <a:xfrm>
            <a:off x="4258867" y="3033713"/>
            <a:ext cx="61913" cy="385763"/>
          </a:xfrm>
          <a:custGeom>
            <a:avLst/>
            <a:gdLst>
              <a:gd name="T0" fmla="*/ 0 w 52"/>
              <a:gd name="T1" fmla="*/ 0 h 324"/>
              <a:gd name="T2" fmla="*/ 2147483646 w 52"/>
              <a:gd name="T3" fmla="*/ 2147483646 h 324"/>
              <a:gd name="T4" fmla="*/ 2147483646 w 52"/>
              <a:gd name="T5" fmla="*/ 2147483646 h 324"/>
              <a:gd name="T6" fmla="*/ 2147483646 w 52"/>
              <a:gd name="T7" fmla="*/ 2147483646 h 324"/>
              <a:gd name="T8" fmla="*/ 2147483646 w 52"/>
              <a:gd name="T9" fmla="*/ 2147483646 h 324"/>
              <a:gd name="T10" fmla="*/ 2147483646 w 52"/>
              <a:gd name="T11" fmla="*/ 2147483646 h 324"/>
              <a:gd name="T12" fmla="*/ 2147483646 w 52"/>
              <a:gd name="T13" fmla="*/ 2147483646 h 324"/>
              <a:gd name="T14" fmla="*/ 2147483646 w 52"/>
              <a:gd name="T15" fmla="*/ 2147483646 h 324"/>
              <a:gd name="T16" fmla="*/ 2147483646 w 52"/>
              <a:gd name="T17" fmla="*/ 2147483646 h 324"/>
              <a:gd name="T18" fmla="*/ 0 w 52"/>
              <a:gd name="T19" fmla="*/ 0 h 3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324"/>
              <a:gd name="T32" fmla="*/ 52 w 52"/>
              <a:gd name="T33" fmla="*/ 324 h 3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324">
                <a:moveTo>
                  <a:pt x="0" y="0"/>
                </a:moveTo>
                <a:cubicBezTo>
                  <a:pt x="8" y="3"/>
                  <a:pt x="21" y="0"/>
                  <a:pt x="24" y="8"/>
                </a:cubicBezTo>
                <a:cubicBezTo>
                  <a:pt x="27" y="16"/>
                  <a:pt x="32" y="32"/>
                  <a:pt x="32" y="32"/>
                </a:cubicBezTo>
                <a:cubicBezTo>
                  <a:pt x="35" y="71"/>
                  <a:pt x="51" y="133"/>
                  <a:pt x="28" y="168"/>
                </a:cubicBezTo>
                <a:cubicBezTo>
                  <a:pt x="33" y="184"/>
                  <a:pt x="38" y="191"/>
                  <a:pt x="52" y="200"/>
                </a:cubicBezTo>
                <a:cubicBezTo>
                  <a:pt x="46" y="219"/>
                  <a:pt x="32" y="243"/>
                  <a:pt x="20" y="260"/>
                </a:cubicBezTo>
                <a:cubicBezTo>
                  <a:pt x="19" y="280"/>
                  <a:pt x="19" y="300"/>
                  <a:pt x="16" y="320"/>
                </a:cubicBezTo>
                <a:cubicBezTo>
                  <a:pt x="15" y="324"/>
                  <a:pt x="12" y="312"/>
                  <a:pt x="12" y="308"/>
                </a:cubicBezTo>
                <a:cubicBezTo>
                  <a:pt x="4" y="163"/>
                  <a:pt x="22" y="222"/>
                  <a:pt x="4" y="168"/>
                </a:cubicBezTo>
                <a:cubicBezTo>
                  <a:pt x="0" y="19"/>
                  <a:pt x="0" y="75"/>
                  <a:pt x="0" y="0"/>
                </a:cubicBezTo>
                <a:close/>
              </a:path>
            </a:pathLst>
          </a:custGeom>
          <a:solidFill>
            <a:schemeClr val="accent1"/>
          </a:solidFill>
          <a:ln w="9525">
            <a:solidFill>
              <a:schemeClr val="tx1"/>
            </a:solidFill>
            <a:round/>
            <a:headEnd/>
            <a:tailEnd/>
          </a:ln>
        </p:spPr>
        <p:txBody>
          <a:bodyPr/>
          <a:lstStyle/>
          <a:p>
            <a:endParaRPr lang="en-US" sz="1350"/>
          </a:p>
        </p:txBody>
      </p:sp>
      <p:sp>
        <p:nvSpPr>
          <p:cNvPr id="82978" name="Freeform 34"/>
          <p:cNvSpPr>
            <a:spLocks/>
          </p:cNvSpPr>
          <p:nvPr/>
        </p:nvSpPr>
        <p:spPr bwMode="auto">
          <a:xfrm>
            <a:off x="5942411" y="1275161"/>
            <a:ext cx="1243013" cy="1585913"/>
          </a:xfrm>
          <a:custGeom>
            <a:avLst/>
            <a:gdLst>
              <a:gd name="T0" fmla="*/ 2147483646 w 1044"/>
              <a:gd name="T1" fmla="*/ 2147483646 h 1332"/>
              <a:gd name="T2" fmla="*/ 2147483646 w 1044"/>
              <a:gd name="T3" fmla="*/ 2147483646 h 1332"/>
              <a:gd name="T4" fmla="*/ 2147483646 w 1044"/>
              <a:gd name="T5" fmla="*/ 2147483646 h 1332"/>
              <a:gd name="T6" fmla="*/ 2147483646 w 1044"/>
              <a:gd name="T7" fmla="*/ 2147483646 h 1332"/>
              <a:gd name="T8" fmla="*/ 2147483646 w 1044"/>
              <a:gd name="T9" fmla="*/ 2147483646 h 1332"/>
              <a:gd name="T10" fmla="*/ 2147483646 w 1044"/>
              <a:gd name="T11" fmla="*/ 2147483646 h 1332"/>
              <a:gd name="T12" fmla="*/ 2147483646 w 1044"/>
              <a:gd name="T13" fmla="*/ 2147483646 h 1332"/>
              <a:gd name="T14" fmla="*/ 2147483646 w 1044"/>
              <a:gd name="T15" fmla="*/ 2147483646 h 1332"/>
              <a:gd name="T16" fmla="*/ 2147483646 w 1044"/>
              <a:gd name="T17" fmla="*/ 2147483646 h 1332"/>
              <a:gd name="T18" fmla="*/ 2147483646 w 1044"/>
              <a:gd name="T19" fmla="*/ 2147483646 h 1332"/>
              <a:gd name="T20" fmla="*/ 2147483646 w 1044"/>
              <a:gd name="T21" fmla="*/ 2147483646 h 1332"/>
              <a:gd name="T22" fmla="*/ 2147483646 w 1044"/>
              <a:gd name="T23" fmla="*/ 2147483646 h 1332"/>
              <a:gd name="T24" fmla="*/ 2147483646 w 1044"/>
              <a:gd name="T25" fmla="*/ 2147483646 h 1332"/>
              <a:gd name="T26" fmla="*/ 2147483646 w 1044"/>
              <a:gd name="T27" fmla="*/ 2147483646 h 1332"/>
              <a:gd name="T28" fmla="*/ 2147483646 w 1044"/>
              <a:gd name="T29" fmla="*/ 2147483646 h 1332"/>
              <a:gd name="T30" fmla="*/ 2147483646 w 1044"/>
              <a:gd name="T31" fmla="*/ 2147483646 h 1332"/>
              <a:gd name="T32" fmla="*/ 2147483646 w 1044"/>
              <a:gd name="T33" fmla="*/ 2147483646 h 1332"/>
              <a:gd name="T34" fmla="*/ 2147483646 w 1044"/>
              <a:gd name="T35" fmla="*/ 2147483646 h 1332"/>
              <a:gd name="T36" fmla="*/ 2147483646 w 1044"/>
              <a:gd name="T37" fmla="*/ 2147483646 h 1332"/>
              <a:gd name="T38" fmla="*/ 2147483646 w 1044"/>
              <a:gd name="T39" fmla="*/ 2147483646 h 1332"/>
              <a:gd name="T40" fmla="*/ 2147483646 w 1044"/>
              <a:gd name="T41" fmla="*/ 2147483646 h 1332"/>
              <a:gd name="T42" fmla="*/ 2147483646 w 1044"/>
              <a:gd name="T43" fmla="*/ 2147483646 h 1332"/>
              <a:gd name="T44" fmla="*/ 2147483646 w 1044"/>
              <a:gd name="T45" fmla="*/ 2147483646 h 1332"/>
              <a:gd name="T46" fmla="*/ 2147483646 w 1044"/>
              <a:gd name="T47" fmla="*/ 2147483646 h 1332"/>
              <a:gd name="T48" fmla="*/ 2147483646 w 1044"/>
              <a:gd name="T49" fmla="*/ 2147483646 h 1332"/>
              <a:gd name="T50" fmla="*/ 2147483646 w 1044"/>
              <a:gd name="T51" fmla="*/ 2147483646 h 1332"/>
              <a:gd name="T52" fmla="*/ 2147483646 w 1044"/>
              <a:gd name="T53" fmla="*/ 2147483646 h 1332"/>
              <a:gd name="T54" fmla="*/ 2147483646 w 1044"/>
              <a:gd name="T55" fmla="*/ 2147483646 h 1332"/>
              <a:gd name="T56" fmla="*/ 0 w 1044"/>
              <a:gd name="T57" fmla="*/ 2147483646 h 1332"/>
              <a:gd name="T58" fmla="*/ 2147483646 w 1044"/>
              <a:gd name="T59" fmla="*/ 2147483646 h 1332"/>
              <a:gd name="T60" fmla="*/ 2147483646 w 1044"/>
              <a:gd name="T61" fmla="*/ 2147483646 h 1332"/>
              <a:gd name="T62" fmla="*/ 2147483646 w 1044"/>
              <a:gd name="T63" fmla="*/ 2147483646 h 1332"/>
              <a:gd name="T64" fmla="*/ 2147483646 w 1044"/>
              <a:gd name="T65" fmla="*/ 2147483646 h 1332"/>
              <a:gd name="T66" fmla="*/ 2147483646 w 1044"/>
              <a:gd name="T67" fmla="*/ 0 h 1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4"/>
              <a:gd name="T103" fmla="*/ 0 h 1332"/>
              <a:gd name="T104" fmla="*/ 1044 w 1044"/>
              <a:gd name="T105" fmla="*/ 1332 h 1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4" h="1332">
                <a:moveTo>
                  <a:pt x="216" y="0"/>
                </a:moveTo>
                <a:cubicBezTo>
                  <a:pt x="222" y="25"/>
                  <a:pt x="230" y="45"/>
                  <a:pt x="252" y="60"/>
                </a:cubicBezTo>
                <a:cubicBezTo>
                  <a:pt x="257" y="68"/>
                  <a:pt x="259" y="81"/>
                  <a:pt x="268" y="84"/>
                </a:cubicBezTo>
                <a:cubicBezTo>
                  <a:pt x="292" y="92"/>
                  <a:pt x="319" y="102"/>
                  <a:pt x="340" y="116"/>
                </a:cubicBezTo>
                <a:cubicBezTo>
                  <a:pt x="348" y="141"/>
                  <a:pt x="363" y="162"/>
                  <a:pt x="372" y="188"/>
                </a:cubicBezTo>
                <a:cubicBezTo>
                  <a:pt x="375" y="196"/>
                  <a:pt x="377" y="204"/>
                  <a:pt x="380" y="212"/>
                </a:cubicBezTo>
                <a:cubicBezTo>
                  <a:pt x="381" y="216"/>
                  <a:pt x="384" y="224"/>
                  <a:pt x="384" y="224"/>
                </a:cubicBezTo>
                <a:cubicBezTo>
                  <a:pt x="380" y="261"/>
                  <a:pt x="371" y="284"/>
                  <a:pt x="392" y="316"/>
                </a:cubicBezTo>
                <a:cubicBezTo>
                  <a:pt x="380" y="351"/>
                  <a:pt x="402" y="376"/>
                  <a:pt x="420" y="404"/>
                </a:cubicBezTo>
                <a:cubicBezTo>
                  <a:pt x="425" y="411"/>
                  <a:pt x="428" y="420"/>
                  <a:pt x="432" y="428"/>
                </a:cubicBezTo>
                <a:cubicBezTo>
                  <a:pt x="435" y="436"/>
                  <a:pt x="440" y="452"/>
                  <a:pt x="440" y="452"/>
                </a:cubicBezTo>
                <a:cubicBezTo>
                  <a:pt x="439" y="457"/>
                  <a:pt x="440" y="464"/>
                  <a:pt x="436" y="468"/>
                </a:cubicBezTo>
                <a:cubicBezTo>
                  <a:pt x="430" y="473"/>
                  <a:pt x="412" y="476"/>
                  <a:pt x="412" y="476"/>
                </a:cubicBezTo>
                <a:cubicBezTo>
                  <a:pt x="396" y="500"/>
                  <a:pt x="424" y="497"/>
                  <a:pt x="444" y="500"/>
                </a:cubicBezTo>
                <a:cubicBezTo>
                  <a:pt x="452" y="525"/>
                  <a:pt x="469" y="548"/>
                  <a:pt x="480" y="572"/>
                </a:cubicBezTo>
                <a:cubicBezTo>
                  <a:pt x="483" y="580"/>
                  <a:pt x="481" y="591"/>
                  <a:pt x="488" y="596"/>
                </a:cubicBezTo>
                <a:cubicBezTo>
                  <a:pt x="496" y="601"/>
                  <a:pt x="512" y="612"/>
                  <a:pt x="512" y="612"/>
                </a:cubicBezTo>
                <a:cubicBezTo>
                  <a:pt x="522" y="643"/>
                  <a:pt x="530" y="692"/>
                  <a:pt x="500" y="712"/>
                </a:cubicBezTo>
                <a:cubicBezTo>
                  <a:pt x="491" y="739"/>
                  <a:pt x="476" y="736"/>
                  <a:pt x="512" y="748"/>
                </a:cubicBezTo>
                <a:cubicBezTo>
                  <a:pt x="519" y="728"/>
                  <a:pt x="519" y="715"/>
                  <a:pt x="540" y="708"/>
                </a:cubicBezTo>
                <a:cubicBezTo>
                  <a:pt x="585" y="714"/>
                  <a:pt x="605" y="735"/>
                  <a:pt x="652" y="740"/>
                </a:cubicBezTo>
                <a:cubicBezTo>
                  <a:pt x="664" y="744"/>
                  <a:pt x="677" y="750"/>
                  <a:pt x="688" y="756"/>
                </a:cubicBezTo>
                <a:cubicBezTo>
                  <a:pt x="696" y="761"/>
                  <a:pt x="704" y="767"/>
                  <a:pt x="712" y="772"/>
                </a:cubicBezTo>
                <a:cubicBezTo>
                  <a:pt x="716" y="775"/>
                  <a:pt x="724" y="780"/>
                  <a:pt x="724" y="780"/>
                </a:cubicBezTo>
                <a:cubicBezTo>
                  <a:pt x="729" y="788"/>
                  <a:pt x="735" y="796"/>
                  <a:pt x="740" y="804"/>
                </a:cubicBezTo>
                <a:cubicBezTo>
                  <a:pt x="745" y="811"/>
                  <a:pt x="764" y="812"/>
                  <a:pt x="764" y="812"/>
                </a:cubicBezTo>
                <a:cubicBezTo>
                  <a:pt x="776" y="830"/>
                  <a:pt x="781" y="843"/>
                  <a:pt x="800" y="856"/>
                </a:cubicBezTo>
                <a:cubicBezTo>
                  <a:pt x="808" y="869"/>
                  <a:pt x="822" y="874"/>
                  <a:pt x="828" y="888"/>
                </a:cubicBezTo>
                <a:cubicBezTo>
                  <a:pt x="841" y="917"/>
                  <a:pt x="833" y="926"/>
                  <a:pt x="864" y="936"/>
                </a:cubicBezTo>
                <a:cubicBezTo>
                  <a:pt x="865" y="940"/>
                  <a:pt x="872" y="967"/>
                  <a:pt x="880" y="972"/>
                </a:cubicBezTo>
                <a:cubicBezTo>
                  <a:pt x="887" y="976"/>
                  <a:pt x="904" y="980"/>
                  <a:pt x="904" y="980"/>
                </a:cubicBezTo>
                <a:cubicBezTo>
                  <a:pt x="922" y="1008"/>
                  <a:pt x="917" y="995"/>
                  <a:pt x="924" y="1016"/>
                </a:cubicBezTo>
                <a:cubicBezTo>
                  <a:pt x="904" y="1023"/>
                  <a:pt x="913" y="1016"/>
                  <a:pt x="904" y="1044"/>
                </a:cubicBezTo>
                <a:cubicBezTo>
                  <a:pt x="903" y="1048"/>
                  <a:pt x="900" y="1056"/>
                  <a:pt x="900" y="1056"/>
                </a:cubicBezTo>
                <a:cubicBezTo>
                  <a:pt x="905" y="1120"/>
                  <a:pt x="897" y="1138"/>
                  <a:pt x="948" y="1172"/>
                </a:cubicBezTo>
                <a:cubicBezTo>
                  <a:pt x="957" y="1186"/>
                  <a:pt x="963" y="1198"/>
                  <a:pt x="976" y="1208"/>
                </a:cubicBezTo>
                <a:cubicBezTo>
                  <a:pt x="984" y="1214"/>
                  <a:pt x="992" y="1219"/>
                  <a:pt x="1000" y="1224"/>
                </a:cubicBezTo>
                <a:cubicBezTo>
                  <a:pt x="1004" y="1227"/>
                  <a:pt x="1012" y="1232"/>
                  <a:pt x="1012" y="1232"/>
                </a:cubicBezTo>
                <a:cubicBezTo>
                  <a:pt x="1033" y="1263"/>
                  <a:pt x="1025" y="1247"/>
                  <a:pt x="1036" y="1280"/>
                </a:cubicBezTo>
                <a:cubicBezTo>
                  <a:pt x="1039" y="1288"/>
                  <a:pt x="1044" y="1304"/>
                  <a:pt x="1044" y="1304"/>
                </a:cubicBezTo>
                <a:cubicBezTo>
                  <a:pt x="1040" y="1317"/>
                  <a:pt x="1042" y="1318"/>
                  <a:pt x="1028" y="1324"/>
                </a:cubicBezTo>
                <a:cubicBezTo>
                  <a:pt x="1020" y="1327"/>
                  <a:pt x="1004" y="1332"/>
                  <a:pt x="1004" y="1332"/>
                </a:cubicBezTo>
                <a:cubicBezTo>
                  <a:pt x="998" y="1300"/>
                  <a:pt x="987" y="1308"/>
                  <a:pt x="952" y="1304"/>
                </a:cubicBezTo>
                <a:cubicBezTo>
                  <a:pt x="926" y="1295"/>
                  <a:pt x="942" y="1286"/>
                  <a:pt x="928" y="1268"/>
                </a:cubicBezTo>
                <a:cubicBezTo>
                  <a:pt x="908" y="1242"/>
                  <a:pt x="864" y="1248"/>
                  <a:pt x="836" y="1244"/>
                </a:cubicBezTo>
                <a:cubicBezTo>
                  <a:pt x="803" y="1249"/>
                  <a:pt x="781" y="1256"/>
                  <a:pt x="752" y="1236"/>
                </a:cubicBezTo>
                <a:cubicBezTo>
                  <a:pt x="735" y="1237"/>
                  <a:pt x="717" y="1236"/>
                  <a:pt x="700" y="1240"/>
                </a:cubicBezTo>
                <a:cubicBezTo>
                  <a:pt x="676" y="1246"/>
                  <a:pt x="662" y="1273"/>
                  <a:pt x="640" y="1280"/>
                </a:cubicBezTo>
                <a:cubicBezTo>
                  <a:pt x="607" y="1275"/>
                  <a:pt x="576" y="1264"/>
                  <a:pt x="544" y="1256"/>
                </a:cubicBezTo>
                <a:cubicBezTo>
                  <a:pt x="529" y="1246"/>
                  <a:pt x="518" y="1244"/>
                  <a:pt x="500" y="1240"/>
                </a:cubicBezTo>
                <a:cubicBezTo>
                  <a:pt x="449" y="1206"/>
                  <a:pt x="371" y="1211"/>
                  <a:pt x="312" y="1204"/>
                </a:cubicBezTo>
                <a:cubicBezTo>
                  <a:pt x="278" y="1193"/>
                  <a:pt x="250" y="1176"/>
                  <a:pt x="220" y="1156"/>
                </a:cubicBezTo>
                <a:cubicBezTo>
                  <a:pt x="204" y="1145"/>
                  <a:pt x="184" y="1143"/>
                  <a:pt x="168" y="1132"/>
                </a:cubicBezTo>
                <a:cubicBezTo>
                  <a:pt x="153" y="1122"/>
                  <a:pt x="159" y="1120"/>
                  <a:pt x="148" y="1108"/>
                </a:cubicBezTo>
                <a:cubicBezTo>
                  <a:pt x="118" y="1074"/>
                  <a:pt x="82" y="1039"/>
                  <a:pt x="64" y="996"/>
                </a:cubicBezTo>
                <a:cubicBezTo>
                  <a:pt x="46" y="954"/>
                  <a:pt x="45" y="908"/>
                  <a:pt x="36" y="864"/>
                </a:cubicBezTo>
                <a:cubicBezTo>
                  <a:pt x="34" y="829"/>
                  <a:pt x="32" y="794"/>
                  <a:pt x="24" y="760"/>
                </a:cubicBezTo>
                <a:cubicBezTo>
                  <a:pt x="16" y="730"/>
                  <a:pt x="5" y="703"/>
                  <a:pt x="0" y="672"/>
                </a:cubicBezTo>
                <a:cubicBezTo>
                  <a:pt x="5" y="584"/>
                  <a:pt x="10" y="579"/>
                  <a:pt x="40" y="512"/>
                </a:cubicBezTo>
                <a:cubicBezTo>
                  <a:pt x="47" y="497"/>
                  <a:pt x="51" y="480"/>
                  <a:pt x="56" y="464"/>
                </a:cubicBezTo>
                <a:cubicBezTo>
                  <a:pt x="59" y="456"/>
                  <a:pt x="64" y="440"/>
                  <a:pt x="64" y="440"/>
                </a:cubicBezTo>
                <a:cubicBezTo>
                  <a:pt x="61" y="401"/>
                  <a:pt x="71" y="384"/>
                  <a:pt x="36" y="372"/>
                </a:cubicBezTo>
                <a:cubicBezTo>
                  <a:pt x="48" y="335"/>
                  <a:pt x="84" y="306"/>
                  <a:pt x="116" y="284"/>
                </a:cubicBezTo>
                <a:cubicBezTo>
                  <a:pt x="128" y="265"/>
                  <a:pt x="140" y="240"/>
                  <a:pt x="156" y="224"/>
                </a:cubicBezTo>
                <a:cubicBezTo>
                  <a:pt x="169" y="184"/>
                  <a:pt x="163" y="145"/>
                  <a:pt x="156" y="104"/>
                </a:cubicBezTo>
                <a:cubicBezTo>
                  <a:pt x="157" y="83"/>
                  <a:pt x="155" y="61"/>
                  <a:pt x="160" y="40"/>
                </a:cubicBezTo>
                <a:cubicBezTo>
                  <a:pt x="162" y="31"/>
                  <a:pt x="176" y="16"/>
                  <a:pt x="176" y="16"/>
                </a:cubicBezTo>
                <a:cubicBezTo>
                  <a:pt x="212" y="21"/>
                  <a:pt x="199" y="28"/>
                  <a:pt x="216" y="0"/>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79" name="Freeform 35"/>
          <p:cNvSpPr>
            <a:spLocks/>
          </p:cNvSpPr>
          <p:nvPr/>
        </p:nvSpPr>
        <p:spPr bwMode="auto">
          <a:xfrm>
            <a:off x="5865021" y="2638426"/>
            <a:ext cx="1422797" cy="1307306"/>
          </a:xfrm>
          <a:custGeom>
            <a:avLst/>
            <a:gdLst>
              <a:gd name="T0" fmla="*/ 2147483646 w 1195"/>
              <a:gd name="T1" fmla="*/ 2147483646 h 1098"/>
              <a:gd name="T2" fmla="*/ 2147483646 w 1195"/>
              <a:gd name="T3" fmla="*/ 2147483646 h 1098"/>
              <a:gd name="T4" fmla="*/ 2147483646 w 1195"/>
              <a:gd name="T5" fmla="*/ 2147483646 h 1098"/>
              <a:gd name="T6" fmla="*/ 2147483646 w 1195"/>
              <a:gd name="T7" fmla="*/ 2147483646 h 1098"/>
              <a:gd name="T8" fmla="*/ 2147483646 w 1195"/>
              <a:gd name="T9" fmla="*/ 2147483646 h 1098"/>
              <a:gd name="T10" fmla="*/ 2147483646 w 1195"/>
              <a:gd name="T11" fmla="*/ 2147483646 h 1098"/>
              <a:gd name="T12" fmla="*/ 2147483646 w 1195"/>
              <a:gd name="T13" fmla="*/ 2147483646 h 1098"/>
              <a:gd name="T14" fmla="*/ 2147483646 w 1195"/>
              <a:gd name="T15" fmla="*/ 2147483646 h 1098"/>
              <a:gd name="T16" fmla="*/ 2147483646 w 1195"/>
              <a:gd name="T17" fmla="*/ 2147483646 h 1098"/>
              <a:gd name="T18" fmla="*/ 2147483646 w 1195"/>
              <a:gd name="T19" fmla="*/ 2147483646 h 1098"/>
              <a:gd name="T20" fmla="*/ 2147483646 w 1195"/>
              <a:gd name="T21" fmla="*/ 2147483646 h 1098"/>
              <a:gd name="T22" fmla="*/ 2147483646 w 1195"/>
              <a:gd name="T23" fmla="*/ 2147483646 h 1098"/>
              <a:gd name="T24" fmla="*/ 2147483646 w 1195"/>
              <a:gd name="T25" fmla="*/ 2147483646 h 1098"/>
              <a:gd name="T26" fmla="*/ 2147483646 w 1195"/>
              <a:gd name="T27" fmla="*/ 2147483646 h 1098"/>
              <a:gd name="T28" fmla="*/ 2147483646 w 1195"/>
              <a:gd name="T29" fmla="*/ 2147483646 h 1098"/>
              <a:gd name="T30" fmla="*/ 2147483646 w 1195"/>
              <a:gd name="T31" fmla="*/ 2147483646 h 1098"/>
              <a:gd name="T32" fmla="*/ 2147483646 w 1195"/>
              <a:gd name="T33" fmla="*/ 2147483646 h 1098"/>
              <a:gd name="T34" fmla="*/ 2147483646 w 1195"/>
              <a:gd name="T35" fmla="*/ 2147483646 h 1098"/>
              <a:gd name="T36" fmla="*/ 2147483646 w 1195"/>
              <a:gd name="T37" fmla="*/ 2147483646 h 1098"/>
              <a:gd name="T38" fmla="*/ 2147483646 w 1195"/>
              <a:gd name="T39" fmla="*/ 2147483646 h 1098"/>
              <a:gd name="T40" fmla="*/ 2147483646 w 1195"/>
              <a:gd name="T41" fmla="*/ 2147483646 h 1098"/>
              <a:gd name="T42" fmla="*/ 2147483646 w 1195"/>
              <a:gd name="T43" fmla="*/ 2147483646 h 1098"/>
              <a:gd name="T44" fmla="*/ 2147483646 w 1195"/>
              <a:gd name="T45" fmla="*/ 2147483646 h 1098"/>
              <a:gd name="T46" fmla="*/ 2147483646 w 1195"/>
              <a:gd name="T47" fmla="*/ 2147483646 h 1098"/>
              <a:gd name="T48" fmla="*/ 2147483646 w 1195"/>
              <a:gd name="T49" fmla="*/ 2147483646 h 1098"/>
              <a:gd name="T50" fmla="*/ 2147483646 w 1195"/>
              <a:gd name="T51" fmla="*/ 2147483646 h 1098"/>
              <a:gd name="T52" fmla="*/ 2147483646 w 1195"/>
              <a:gd name="T53" fmla="*/ 2147483646 h 1098"/>
              <a:gd name="T54" fmla="*/ 2147483646 w 1195"/>
              <a:gd name="T55" fmla="*/ 2147483646 h 1098"/>
              <a:gd name="T56" fmla="*/ 2147483646 w 1195"/>
              <a:gd name="T57" fmla="*/ 2147483646 h 1098"/>
              <a:gd name="T58" fmla="*/ 2147483646 w 1195"/>
              <a:gd name="T59" fmla="*/ 2147483646 h 1098"/>
              <a:gd name="T60" fmla="*/ 2147483646 w 1195"/>
              <a:gd name="T61" fmla="*/ 2147483646 h 1098"/>
              <a:gd name="T62" fmla="*/ 2147483646 w 1195"/>
              <a:gd name="T63" fmla="*/ 2147483646 h 1098"/>
              <a:gd name="T64" fmla="*/ 2147483646 w 1195"/>
              <a:gd name="T65" fmla="*/ 2147483646 h 1098"/>
              <a:gd name="T66" fmla="*/ 2147483646 w 1195"/>
              <a:gd name="T67" fmla="*/ 2147483646 h 109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95"/>
              <a:gd name="T103" fmla="*/ 0 h 1098"/>
              <a:gd name="T104" fmla="*/ 1195 w 1195"/>
              <a:gd name="T105" fmla="*/ 1098 h 109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95" h="1098">
                <a:moveTo>
                  <a:pt x="958" y="44"/>
                </a:moveTo>
                <a:cubicBezTo>
                  <a:pt x="959" y="56"/>
                  <a:pt x="960" y="68"/>
                  <a:pt x="962" y="80"/>
                </a:cubicBezTo>
                <a:cubicBezTo>
                  <a:pt x="963" y="85"/>
                  <a:pt x="973" y="103"/>
                  <a:pt x="962" y="108"/>
                </a:cubicBezTo>
                <a:cubicBezTo>
                  <a:pt x="948" y="114"/>
                  <a:pt x="933" y="111"/>
                  <a:pt x="918" y="112"/>
                </a:cubicBezTo>
                <a:cubicBezTo>
                  <a:pt x="879" y="109"/>
                  <a:pt x="850" y="101"/>
                  <a:pt x="814" y="92"/>
                </a:cubicBezTo>
                <a:cubicBezTo>
                  <a:pt x="784" y="95"/>
                  <a:pt x="766" y="100"/>
                  <a:pt x="742" y="116"/>
                </a:cubicBezTo>
                <a:cubicBezTo>
                  <a:pt x="732" y="130"/>
                  <a:pt x="728" y="135"/>
                  <a:pt x="734" y="152"/>
                </a:cubicBezTo>
                <a:cubicBezTo>
                  <a:pt x="804" y="149"/>
                  <a:pt x="841" y="144"/>
                  <a:pt x="902" y="132"/>
                </a:cubicBezTo>
                <a:cubicBezTo>
                  <a:pt x="935" y="137"/>
                  <a:pt x="950" y="145"/>
                  <a:pt x="978" y="164"/>
                </a:cubicBezTo>
                <a:cubicBezTo>
                  <a:pt x="986" y="169"/>
                  <a:pt x="994" y="175"/>
                  <a:pt x="1002" y="180"/>
                </a:cubicBezTo>
                <a:cubicBezTo>
                  <a:pt x="1006" y="183"/>
                  <a:pt x="1014" y="188"/>
                  <a:pt x="1014" y="188"/>
                </a:cubicBezTo>
                <a:cubicBezTo>
                  <a:pt x="1042" y="230"/>
                  <a:pt x="1032" y="198"/>
                  <a:pt x="1066" y="232"/>
                </a:cubicBezTo>
                <a:cubicBezTo>
                  <a:pt x="1070" y="236"/>
                  <a:pt x="1073" y="241"/>
                  <a:pt x="1078" y="244"/>
                </a:cubicBezTo>
                <a:cubicBezTo>
                  <a:pt x="1085" y="248"/>
                  <a:pt x="1095" y="247"/>
                  <a:pt x="1102" y="252"/>
                </a:cubicBezTo>
                <a:cubicBezTo>
                  <a:pt x="1106" y="255"/>
                  <a:pt x="1110" y="257"/>
                  <a:pt x="1114" y="260"/>
                </a:cubicBezTo>
                <a:cubicBezTo>
                  <a:pt x="1126" y="277"/>
                  <a:pt x="1126" y="306"/>
                  <a:pt x="1142" y="320"/>
                </a:cubicBezTo>
                <a:cubicBezTo>
                  <a:pt x="1149" y="326"/>
                  <a:pt x="1158" y="331"/>
                  <a:pt x="1166" y="336"/>
                </a:cubicBezTo>
                <a:cubicBezTo>
                  <a:pt x="1170" y="339"/>
                  <a:pt x="1178" y="344"/>
                  <a:pt x="1178" y="344"/>
                </a:cubicBezTo>
                <a:cubicBezTo>
                  <a:pt x="1183" y="352"/>
                  <a:pt x="1195" y="358"/>
                  <a:pt x="1194" y="368"/>
                </a:cubicBezTo>
                <a:cubicBezTo>
                  <a:pt x="1190" y="406"/>
                  <a:pt x="1182" y="435"/>
                  <a:pt x="1166" y="468"/>
                </a:cubicBezTo>
                <a:cubicBezTo>
                  <a:pt x="1159" y="482"/>
                  <a:pt x="1152" y="507"/>
                  <a:pt x="1138" y="516"/>
                </a:cubicBezTo>
                <a:cubicBezTo>
                  <a:pt x="1126" y="524"/>
                  <a:pt x="1114" y="532"/>
                  <a:pt x="1102" y="540"/>
                </a:cubicBezTo>
                <a:cubicBezTo>
                  <a:pt x="1094" y="545"/>
                  <a:pt x="1078" y="556"/>
                  <a:pt x="1078" y="556"/>
                </a:cubicBezTo>
                <a:cubicBezTo>
                  <a:pt x="1072" y="565"/>
                  <a:pt x="1061" y="575"/>
                  <a:pt x="1074" y="588"/>
                </a:cubicBezTo>
                <a:cubicBezTo>
                  <a:pt x="1080" y="594"/>
                  <a:pt x="1098" y="596"/>
                  <a:pt x="1098" y="596"/>
                </a:cubicBezTo>
                <a:cubicBezTo>
                  <a:pt x="1108" y="611"/>
                  <a:pt x="1110" y="621"/>
                  <a:pt x="1126" y="628"/>
                </a:cubicBezTo>
                <a:cubicBezTo>
                  <a:pt x="1134" y="631"/>
                  <a:pt x="1142" y="633"/>
                  <a:pt x="1150" y="636"/>
                </a:cubicBezTo>
                <a:cubicBezTo>
                  <a:pt x="1154" y="637"/>
                  <a:pt x="1162" y="640"/>
                  <a:pt x="1162" y="640"/>
                </a:cubicBezTo>
                <a:cubicBezTo>
                  <a:pt x="1159" y="644"/>
                  <a:pt x="1158" y="649"/>
                  <a:pt x="1154" y="652"/>
                </a:cubicBezTo>
                <a:cubicBezTo>
                  <a:pt x="1151" y="655"/>
                  <a:pt x="1145" y="653"/>
                  <a:pt x="1142" y="656"/>
                </a:cubicBezTo>
                <a:cubicBezTo>
                  <a:pt x="1139" y="659"/>
                  <a:pt x="1141" y="666"/>
                  <a:pt x="1138" y="668"/>
                </a:cubicBezTo>
                <a:cubicBezTo>
                  <a:pt x="1115" y="685"/>
                  <a:pt x="1067" y="686"/>
                  <a:pt x="1042" y="688"/>
                </a:cubicBezTo>
                <a:cubicBezTo>
                  <a:pt x="1024" y="694"/>
                  <a:pt x="1015" y="713"/>
                  <a:pt x="998" y="724"/>
                </a:cubicBezTo>
                <a:cubicBezTo>
                  <a:pt x="985" y="743"/>
                  <a:pt x="992" y="731"/>
                  <a:pt x="982" y="760"/>
                </a:cubicBezTo>
                <a:cubicBezTo>
                  <a:pt x="979" y="769"/>
                  <a:pt x="966" y="771"/>
                  <a:pt x="958" y="776"/>
                </a:cubicBezTo>
                <a:cubicBezTo>
                  <a:pt x="933" y="793"/>
                  <a:pt x="903" y="810"/>
                  <a:pt x="874" y="820"/>
                </a:cubicBezTo>
                <a:cubicBezTo>
                  <a:pt x="866" y="817"/>
                  <a:pt x="858" y="815"/>
                  <a:pt x="850" y="812"/>
                </a:cubicBezTo>
                <a:cubicBezTo>
                  <a:pt x="846" y="811"/>
                  <a:pt x="838" y="808"/>
                  <a:pt x="838" y="808"/>
                </a:cubicBezTo>
                <a:cubicBezTo>
                  <a:pt x="820" y="812"/>
                  <a:pt x="810" y="813"/>
                  <a:pt x="798" y="828"/>
                </a:cubicBezTo>
                <a:cubicBezTo>
                  <a:pt x="795" y="832"/>
                  <a:pt x="794" y="837"/>
                  <a:pt x="790" y="840"/>
                </a:cubicBezTo>
                <a:cubicBezTo>
                  <a:pt x="783" y="846"/>
                  <a:pt x="773" y="847"/>
                  <a:pt x="766" y="852"/>
                </a:cubicBezTo>
                <a:cubicBezTo>
                  <a:pt x="763" y="856"/>
                  <a:pt x="761" y="861"/>
                  <a:pt x="758" y="864"/>
                </a:cubicBezTo>
                <a:cubicBezTo>
                  <a:pt x="755" y="867"/>
                  <a:pt x="749" y="868"/>
                  <a:pt x="746" y="872"/>
                </a:cubicBezTo>
                <a:cubicBezTo>
                  <a:pt x="737" y="883"/>
                  <a:pt x="734" y="897"/>
                  <a:pt x="726" y="908"/>
                </a:cubicBezTo>
                <a:cubicBezTo>
                  <a:pt x="721" y="916"/>
                  <a:pt x="710" y="919"/>
                  <a:pt x="702" y="924"/>
                </a:cubicBezTo>
                <a:cubicBezTo>
                  <a:pt x="675" y="942"/>
                  <a:pt x="646" y="953"/>
                  <a:pt x="618" y="968"/>
                </a:cubicBezTo>
                <a:cubicBezTo>
                  <a:pt x="589" y="984"/>
                  <a:pt x="566" y="1005"/>
                  <a:pt x="534" y="1016"/>
                </a:cubicBezTo>
                <a:cubicBezTo>
                  <a:pt x="525" y="1029"/>
                  <a:pt x="516" y="1052"/>
                  <a:pt x="502" y="1060"/>
                </a:cubicBezTo>
                <a:cubicBezTo>
                  <a:pt x="490" y="1067"/>
                  <a:pt x="462" y="1076"/>
                  <a:pt x="462" y="1076"/>
                </a:cubicBezTo>
                <a:cubicBezTo>
                  <a:pt x="447" y="1098"/>
                  <a:pt x="439" y="1098"/>
                  <a:pt x="418" y="1084"/>
                </a:cubicBezTo>
                <a:cubicBezTo>
                  <a:pt x="408" y="1069"/>
                  <a:pt x="404" y="1061"/>
                  <a:pt x="410" y="1044"/>
                </a:cubicBezTo>
                <a:cubicBezTo>
                  <a:pt x="407" y="1019"/>
                  <a:pt x="408" y="993"/>
                  <a:pt x="394" y="972"/>
                </a:cubicBezTo>
                <a:cubicBezTo>
                  <a:pt x="391" y="960"/>
                  <a:pt x="390" y="948"/>
                  <a:pt x="386" y="936"/>
                </a:cubicBezTo>
                <a:cubicBezTo>
                  <a:pt x="380" y="921"/>
                  <a:pt x="363" y="909"/>
                  <a:pt x="354" y="896"/>
                </a:cubicBezTo>
                <a:cubicBezTo>
                  <a:pt x="331" y="863"/>
                  <a:pt x="313" y="839"/>
                  <a:pt x="306" y="800"/>
                </a:cubicBezTo>
                <a:cubicBezTo>
                  <a:pt x="305" y="777"/>
                  <a:pt x="307" y="726"/>
                  <a:pt x="294" y="700"/>
                </a:cubicBezTo>
                <a:cubicBezTo>
                  <a:pt x="286" y="683"/>
                  <a:pt x="271" y="676"/>
                  <a:pt x="258" y="664"/>
                </a:cubicBezTo>
                <a:cubicBezTo>
                  <a:pt x="250" y="657"/>
                  <a:pt x="235" y="638"/>
                  <a:pt x="222" y="632"/>
                </a:cubicBezTo>
                <a:cubicBezTo>
                  <a:pt x="195" y="620"/>
                  <a:pt x="162" y="617"/>
                  <a:pt x="134" y="608"/>
                </a:cubicBezTo>
                <a:cubicBezTo>
                  <a:pt x="115" y="602"/>
                  <a:pt x="98" y="587"/>
                  <a:pt x="78" y="580"/>
                </a:cubicBezTo>
                <a:cubicBezTo>
                  <a:pt x="60" y="562"/>
                  <a:pt x="51" y="554"/>
                  <a:pt x="42" y="532"/>
                </a:cubicBezTo>
                <a:cubicBezTo>
                  <a:pt x="37" y="520"/>
                  <a:pt x="30" y="496"/>
                  <a:pt x="30" y="496"/>
                </a:cubicBezTo>
                <a:cubicBezTo>
                  <a:pt x="27" y="474"/>
                  <a:pt x="22" y="454"/>
                  <a:pt x="18" y="432"/>
                </a:cubicBezTo>
                <a:cubicBezTo>
                  <a:pt x="11" y="343"/>
                  <a:pt x="0" y="259"/>
                  <a:pt x="50" y="184"/>
                </a:cubicBezTo>
                <a:cubicBezTo>
                  <a:pt x="61" y="167"/>
                  <a:pt x="65" y="152"/>
                  <a:pt x="82" y="140"/>
                </a:cubicBezTo>
                <a:cubicBezTo>
                  <a:pt x="98" y="116"/>
                  <a:pt x="123" y="105"/>
                  <a:pt x="150" y="96"/>
                </a:cubicBezTo>
                <a:cubicBezTo>
                  <a:pt x="229" y="70"/>
                  <a:pt x="307" y="14"/>
                  <a:pt x="390" y="0"/>
                </a:cubicBezTo>
                <a:cubicBezTo>
                  <a:pt x="531" y="6"/>
                  <a:pt x="670" y="21"/>
                  <a:pt x="810" y="32"/>
                </a:cubicBezTo>
                <a:cubicBezTo>
                  <a:pt x="857" y="36"/>
                  <a:pt x="911" y="53"/>
                  <a:pt x="958" y="44"/>
                </a:cubicBezTo>
                <a:close/>
              </a:path>
            </a:pathLst>
          </a:custGeom>
          <a:solidFill>
            <a:srgbClr val="00FF00"/>
          </a:solidFill>
          <a:ln w="9525">
            <a:solidFill>
              <a:schemeClr val="folHlink"/>
            </a:solidFill>
            <a:round/>
            <a:headEnd/>
            <a:tailEnd/>
          </a:ln>
        </p:spPr>
        <p:txBody>
          <a:bodyPr/>
          <a:lstStyle/>
          <a:p>
            <a:endParaRPr lang="en-US" sz="1350"/>
          </a:p>
        </p:txBody>
      </p:sp>
      <p:sp>
        <p:nvSpPr>
          <p:cNvPr id="82980" name="Freeform 36"/>
          <p:cNvSpPr>
            <a:spLocks/>
          </p:cNvSpPr>
          <p:nvPr/>
        </p:nvSpPr>
        <p:spPr bwMode="auto">
          <a:xfrm>
            <a:off x="4881563" y="3086101"/>
            <a:ext cx="1543050" cy="1000125"/>
          </a:xfrm>
          <a:custGeom>
            <a:avLst/>
            <a:gdLst>
              <a:gd name="T0" fmla="*/ 2147483646 w 1186"/>
              <a:gd name="T1" fmla="*/ 2147483646 h 824"/>
              <a:gd name="T2" fmla="*/ 2147483646 w 1186"/>
              <a:gd name="T3" fmla="*/ 2147483646 h 824"/>
              <a:gd name="T4" fmla="*/ 2147483646 w 1186"/>
              <a:gd name="T5" fmla="*/ 2147483646 h 824"/>
              <a:gd name="T6" fmla="*/ 2147483646 w 1186"/>
              <a:gd name="T7" fmla="*/ 2147483646 h 824"/>
              <a:gd name="T8" fmla="*/ 2147483646 w 1186"/>
              <a:gd name="T9" fmla="*/ 2147483646 h 824"/>
              <a:gd name="T10" fmla="*/ 2147483646 w 1186"/>
              <a:gd name="T11" fmla="*/ 2147483646 h 824"/>
              <a:gd name="T12" fmla="*/ 2147483646 w 1186"/>
              <a:gd name="T13" fmla="*/ 2147483646 h 824"/>
              <a:gd name="T14" fmla="*/ 2147483646 w 1186"/>
              <a:gd name="T15" fmla="*/ 2147483646 h 824"/>
              <a:gd name="T16" fmla="*/ 2147483646 w 1186"/>
              <a:gd name="T17" fmla="*/ 2147483646 h 824"/>
              <a:gd name="T18" fmla="*/ 2147483646 w 1186"/>
              <a:gd name="T19" fmla="*/ 2147483646 h 824"/>
              <a:gd name="T20" fmla="*/ 2147483646 w 1186"/>
              <a:gd name="T21" fmla="*/ 2147483646 h 824"/>
              <a:gd name="T22" fmla="*/ 2147483646 w 1186"/>
              <a:gd name="T23" fmla="*/ 2147483646 h 824"/>
              <a:gd name="T24" fmla="*/ 2147483646 w 1186"/>
              <a:gd name="T25" fmla="*/ 2147483646 h 824"/>
              <a:gd name="T26" fmla="*/ 2147483646 w 1186"/>
              <a:gd name="T27" fmla="*/ 2147483646 h 824"/>
              <a:gd name="T28" fmla="*/ 2147483646 w 1186"/>
              <a:gd name="T29" fmla="*/ 2147483646 h 824"/>
              <a:gd name="T30" fmla="*/ 2147483646 w 1186"/>
              <a:gd name="T31" fmla="*/ 2147483646 h 824"/>
              <a:gd name="T32" fmla="*/ 2147483646 w 1186"/>
              <a:gd name="T33" fmla="*/ 2147483646 h 824"/>
              <a:gd name="T34" fmla="*/ 2147483646 w 1186"/>
              <a:gd name="T35" fmla="*/ 2147483646 h 824"/>
              <a:gd name="T36" fmla="*/ 2147483646 w 1186"/>
              <a:gd name="T37" fmla="*/ 2147483646 h 824"/>
              <a:gd name="T38" fmla="*/ 2147483646 w 1186"/>
              <a:gd name="T39" fmla="*/ 2147483646 h 824"/>
              <a:gd name="T40" fmla="*/ 2147483646 w 1186"/>
              <a:gd name="T41" fmla="*/ 2147483646 h 824"/>
              <a:gd name="T42" fmla="*/ 2147483646 w 1186"/>
              <a:gd name="T43" fmla="*/ 2147483646 h 824"/>
              <a:gd name="T44" fmla="*/ 2147483646 w 1186"/>
              <a:gd name="T45" fmla="*/ 2147483646 h 824"/>
              <a:gd name="T46" fmla="*/ 2147483646 w 1186"/>
              <a:gd name="T47" fmla="*/ 2147483646 h 824"/>
              <a:gd name="T48" fmla="*/ 2147483646 w 1186"/>
              <a:gd name="T49" fmla="*/ 2147483646 h 824"/>
              <a:gd name="T50" fmla="*/ 2147483646 w 1186"/>
              <a:gd name="T51" fmla="*/ 2147483646 h 824"/>
              <a:gd name="T52" fmla="*/ 2147483646 w 1186"/>
              <a:gd name="T53" fmla="*/ 2147483646 h 824"/>
              <a:gd name="T54" fmla="*/ 2147483646 w 1186"/>
              <a:gd name="T55" fmla="*/ 2147483646 h 824"/>
              <a:gd name="T56" fmla="*/ 2147483646 w 1186"/>
              <a:gd name="T57" fmla="*/ 2147483646 h 824"/>
              <a:gd name="T58" fmla="*/ 2147483646 w 1186"/>
              <a:gd name="T59" fmla="*/ 2147483646 h 824"/>
              <a:gd name="T60" fmla="*/ 2147483646 w 1186"/>
              <a:gd name="T61" fmla="*/ 2147483646 h 824"/>
              <a:gd name="T62" fmla="*/ 2147483646 w 1186"/>
              <a:gd name="T63" fmla="*/ 2147483646 h 824"/>
              <a:gd name="T64" fmla="*/ 2147483646 w 1186"/>
              <a:gd name="T65" fmla="*/ 0 h 824"/>
              <a:gd name="T66" fmla="*/ 2147483646 w 1186"/>
              <a:gd name="T67" fmla="*/ 2147483646 h 824"/>
              <a:gd name="T68" fmla="*/ 2147483646 w 1186"/>
              <a:gd name="T69" fmla="*/ 2147483646 h 824"/>
              <a:gd name="T70" fmla="*/ 2147483646 w 1186"/>
              <a:gd name="T71" fmla="*/ 2147483646 h 824"/>
              <a:gd name="T72" fmla="*/ 2147483646 w 1186"/>
              <a:gd name="T73" fmla="*/ 2147483646 h 824"/>
              <a:gd name="T74" fmla="*/ 2147483646 w 1186"/>
              <a:gd name="T75" fmla="*/ 2147483646 h 824"/>
              <a:gd name="T76" fmla="*/ 2147483646 w 1186"/>
              <a:gd name="T77" fmla="*/ 2147483646 h 824"/>
              <a:gd name="T78" fmla="*/ 2147483646 w 1186"/>
              <a:gd name="T79" fmla="*/ 2147483646 h 824"/>
              <a:gd name="T80" fmla="*/ 2147483646 w 1186"/>
              <a:gd name="T81" fmla="*/ 2147483646 h 824"/>
              <a:gd name="T82" fmla="*/ 2147483646 w 1186"/>
              <a:gd name="T83" fmla="*/ 2147483646 h 824"/>
              <a:gd name="T84" fmla="*/ 2147483646 w 1186"/>
              <a:gd name="T85" fmla="*/ 2147483646 h 824"/>
              <a:gd name="T86" fmla="*/ 2147483646 w 1186"/>
              <a:gd name="T87" fmla="*/ 2147483646 h 824"/>
              <a:gd name="T88" fmla="*/ 2147483646 w 1186"/>
              <a:gd name="T89" fmla="*/ 2147483646 h 824"/>
              <a:gd name="T90" fmla="*/ 2147483646 w 1186"/>
              <a:gd name="T91" fmla="*/ 2147483646 h 824"/>
              <a:gd name="T92" fmla="*/ 2147483646 w 1186"/>
              <a:gd name="T93" fmla="*/ 2147483646 h 824"/>
              <a:gd name="T94" fmla="*/ 2147483646 w 1186"/>
              <a:gd name="T95" fmla="*/ 2147483646 h 824"/>
              <a:gd name="T96" fmla="*/ 2147483646 w 1186"/>
              <a:gd name="T97" fmla="*/ 2147483646 h 824"/>
              <a:gd name="T98" fmla="*/ 2147483646 w 1186"/>
              <a:gd name="T99" fmla="*/ 2147483646 h 824"/>
              <a:gd name="T100" fmla="*/ 2147483646 w 1186"/>
              <a:gd name="T101" fmla="*/ 2147483646 h 824"/>
              <a:gd name="T102" fmla="*/ 2147483646 w 1186"/>
              <a:gd name="T103" fmla="*/ 2147483646 h 824"/>
              <a:gd name="T104" fmla="*/ 2147483646 w 1186"/>
              <a:gd name="T105" fmla="*/ 2147483646 h 824"/>
              <a:gd name="T106" fmla="*/ 2147483646 w 1186"/>
              <a:gd name="T107" fmla="*/ 2147483646 h 824"/>
              <a:gd name="T108" fmla="*/ 2147483646 w 1186"/>
              <a:gd name="T109" fmla="*/ 2147483646 h 824"/>
              <a:gd name="T110" fmla="*/ 2147483646 w 1186"/>
              <a:gd name="T111" fmla="*/ 2147483646 h 824"/>
              <a:gd name="T112" fmla="*/ 2147483646 w 1186"/>
              <a:gd name="T113" fmla="*/ 2147483646 h 824"/>
              <a:gd name="T114" fmla="*/ 2147483646 w 1186"/>
              <a:gd name="T115" fmla="*/ 2147483646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86"/>
              <a:gd name="T175" fmla="*/ 0 h 824"/>
              <a:gd name="T176" fmla="*/ 1186 w 1186"/>
              <a:gd name="T177" fmla="*/ 824 h 82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86" h="824">
                <a:moveTo>
                  <a:pt x="166" y="616"/>
                </a:moveTo>
                <a:cubicBezTo>
                  <a:pt x="168" y="601"/>
                  <a:pt x="165" y="584"/>
                  <a:pt x="174" y="572"/>
                </a:cubicBezTo>
                <a:cubicBezTo>
                  <a:pt x="185" y="559"/>
                  <a:pt x="208" y="558"/>
                  <a:pt x="222" y="548"/>
                </a:cubicBezTo>
                <a:cubicBezTo>
                  <a:pt x="235" y="529"/>
                  <a:pt x="228" y="541"/>
                  <a:pt x="238" y="512"/>
                </a:cubicBezTo>
                <a:cubicBezTo>
                  <a:pt x="239" y="508"/>
                  <a:pt x="242" y="500"/>
                  <a:pt x="242" y="500"/>
                </a:cubicBezTo>
                <a:cubicBezTo>
                  <a:pt x="243" y="476"/>
                  <a:pt x="238" y="451"/>
                  <a:pt x="246" y="428"/>
                </a:cubicBezTo>
                <a:cubicBezTo>
                  <a:pt x="249" y="420"/>
                  <a:pt x="270" y="420"/>
                  <a:pt x="270" y="420"/>
                </a:cubicBezTo>
                <a:cubicBezTo>
                  <a:pt x="298" y="429"/>
                  <a:pt x="286" y="431"/>
                  <a:pt x="306" y="424"/>
                </a:cubicBezTo>
                <a:cubicBezTo>
                  <a:pt x="295" y="408"/>
                  <a:pt x="288" y="409"/>
                  <a:pt x="270" y="404"/>
                </a:cubicBezTo>
                <a:cubicBezTo>
                  <a:pt x="266" y="401"/>
                  <a:pt x="261" y="400"/>
                  <a:pt x="258" y="396"/>
                </a:cubicBezTo>
                <a:cubicBezTo>
                  <a:pt x="254" y="389"/>
                  <a:pt x="250" y="372"/>
                  <a:pt x="250" y="372"/>
                </a:cubicBezTo>
                <a:cubicBezTo>
                  <a:pt x="254" y="352"/>
                  <a:pt x="253" y="343"/>
                  <a:pt x="270" y="332"/>
                </a:cubicBezTo>
                <a:cubicBezTo>
                  <a:pt x="269" y="324"/>
                  <a:pt x="269" y="315"/>
                  <a:pt x="266" y="308"/>
                </a:cubicBezTo>
                <a:cubicBezTo>
                  <a:pt x="262" y="299"/>
                  <a:pt x="250" y="284"/>
                  <a:pt x="250" y="284"/>
                </a:cubicBezTo>
                <a:cubicBezTo>
                  <a:pt x="251" y="264"/>
                  <a:pt x="252" y="244"/>
                  <a:pt x="254" y="224"/>
                </a:cubicBezTo>
                <a:cubicBezTo>
                  <a:pt x="254" y="220"/>
                  <a:pt x="259" y="216"/>
                  <a:pt x="258" y="212"/>
                </a:cubicBezTo>
                <a:cubicBezTo>
                  <a:pt x="256" y="200"/>
                  <a:pt x="226" y="192"/>
                  <a:pt x="226" y="192"/>
                </a:cubicBezTo>
                <a:cubicBezTo>
                  <a:pt x="196" y="198"/>
                  <a:pt x="160" y="207"/>
                  <a:pt x="134" y="224"/>
                </a:cubicBezTo>
                <a:cubicBezTo>
                  <a:pt x="123" y="241"/>
                  <a:pt x="109" y="247"/>
                  <a:pt x="102" y="268"/>
                </a:cubicBezTo>
                <a:cubicBezTo>
                  <a:pt x="73" y="262"/>
                  <a:pt x="85" y="256"/>
                  <a:pt x="62" y="248"/>
                </a:cubicBezTo>
                <a:cubicBezTo>
                  <a:pt x="59" y="252"/>
                  <a:pt x="58" y="257"/>
                  <a:pt x="54" y="260"/>
                </a:cubicBezTo>
                <a:cubicBezTo>
                  <a:pt x="47" y="264"/>
                  <a:pt x="30" y="268"/>
                  <a:pt x="30" y="268"/>
                </a:cubicBezTo>
                <a:cubicBezTo>
                  <a:pt x="2" y="259"/>
                  <a:pt x="9" y="268"/>
                  <a:pt x="2" y="248"/>
                </a:cubicBezTo>
                <a:cubicBezTo>
                  <a:pt x="4" y="236"/>
                  <a:pt x="0" y="219"/>
                  <a:pt x="10" y="212"/>
                </a:cubicBezTo>
                <a:cubicBezTo>
                  <a:pt x="10" y="212"/>
                  <a:pt x="40" y="202"/>
                  <a:pt x="46" y="200"/>
                </a:cubicBezTo>
                <a:cubicBezTo>
                  <a:pt x="51" y="198"/>
                  <a:pt x="54" y="194"/>
                  <a:pt x="58" y="192"/>
                </a:cubicBezTo>
                <a:cubicBezTo>
                  <a:pt x="79" y="183"/>
                  <a:pt x="99" y="181"/>
                  <a:pt x="118" y="168"/>
                </a:cubicBezTo>
                <a:cubicBezTo>
                  <a:pt x="134" y="144"/>
                  <a:pt x="145" y="117"/>
                  <a:pt x="170" y="100"/>
                </a:cubicBezTo>
                <a:cubicBezTo>
                  <a:pt x="183" y="80"/>
                  <a:pt x="174" y="91"/>
                  <a:pt x="202" y="72"/>
                </a:cubicBezTo>
                <a:cubicBezTo>
                  <a:pt x="206" y="69"/>
                  <a:pt x="214" y="64"/>
                  <a:pt x="214" y="64"/>
                </a:cubicBezTo>
                <a:cubicBezTo>
                  <a:pt x="222" y="41"/>
                  <a:pt x="258" y="35"/>
                  <a:pt x="278" y="24"/>
                </a:cubicBezTo>
                <a:cubicBezTo>
                  <a:pt x="286" y="19"/>
                  <a:pt x="294" y="13"/>
                  <a:pt x="302" y="8"/>
                </a:cubicBezTo>
                <a:cubicBezTo>
                  <a:pt x="309" y="3"/>
                  <a:pt x="326" y="0"/>
                  <a:pt x="326" y="0"/>
                </a:cubicBezTo>
                <a:cubicBezTo>
                  <a:pt x="360" y="3"/>
                  <a:pt x="373" y="5"/>
                  <a:pt x="402" y="12"/>
                </a:cubicBezTo>
                <a:cubicBezTo>
                  <a:pt x="426" y="28"/>
                  <a:pt x="459" y="40"/>
                  <a:pt x="486" y="52"/>
                </a:cubicBezTo>
                <a:cubicBezTo>
                  <a:pt x="494" y="55"/>
                  <a:pt x="502" y="57"/>
                  <a:pt x="510" y="60"/>
                </a:cubicBezTo>
                <a:cubicBezTo>
                  <a:pt x="520" y="63"/>
                  <a:pt x="542" y="68"/>
                  <a:pt x="542" y="68"/>
                </a:cubicBezTo>
                <a:cubicBezTo>
                  <a:pt x="612" y="64"/>
                  <a:pt x="653" y="52"/>
                  <a:pt x="718" y="36"/>
                </a:cubicBezTo>
                <a:cubicBezTo>
                  <a:pt x="738" y="31"/>
                  <a:pt x="751" y="21"/>
                  <a:pt x="770" y="16"/>
                </a:cubicBezTo>
                <a:cubicBezTo>
                  <a:pt x="819" y="17"/>
                  <a:pt x="869" y="18"/>
                  <a:pt x="918" y="20"/>
                </a:cubicBezTo>
                <a:cubicBezTo>
                  <a:pt x="946" y="21"/>
                  <a:pt x="962" y="45"/>
                  <a:pt x="986" y="52"/>
                </a:cubicBezTo>
                <a:cubicBezTo>
                  <a:pt x="1013" y="60"/>
                  <a:pt x="1039" y="71"/>
                  <a:pt x="1066" y="80"/>
                </a:cubicBezTo>
                <a:cubicBezTo>
                  <a:pt x="1086" y="100"/>
                  <a:pt x="1116" y="122"/>
                  <a:pt x="1134" y="144"/>
                </a:cubicBezTo>
                <a:cubicBezTo>
                  <a:pt x="1147" y="161"/>
                  <a:pt x="1151" y="175"/>
                  <a:pt x="1162" y="192"/>
                </a:cubicBezTo>
                <a:cubicBezTo>
                  <a:pt x="1169" y="222"/>
                  <a:pt x="1181" y="249"/>
                  <a:pt x="1186" y="280"/>
                </a:cubicBezTo>
                <a:cubicBezTo>
                  <a:pt x="1183" y="323"/>
                  <a:pt x="1182" y="340"/>
                  <a:pt x="1170" y="376"/>
                </a:cubicBezTo>
                <a:cubicBezTo>
                  <a:pt x="1165" y="390"/>
                  <a:pt x="1147" y="405"/>
                  <a:pt x="1138" y="416"/>
                </a:cubicBezTo>
                <a:cubicBezTo>
                  <a:pt x="1092" y="469"/>
                  <a:pt x="1044" y="518"/>
                  <a:pt x="994" y="568"/>
                </a:cubicBezTo>
                <a:cubicBezTo>
                  <a:pt x="958" y="604"/>
                  <a:pt x="938" y="656"/>
                  <a:pt x="902" y="692"/>
                </a:cubicBezTo>
                <a:cubicBezTo>
                  <a:pt x="864" y="730"/>
                  <a:pt x="815" y="770"/>
                  <a:pt x="766" y="792"/>
                </a:cubicBezTo>
                <a:cubicBezTo>
                  <a:pt x="702" y="820"/>
                  <a:pt x="592" y="810"/>
                  <a:pt x="526" y="812"/>
                </a:cubicBezTo>
                <a:cubicBezTo>
                  <a:pt x="498" y="816"/>
                  <a:pt x="470" y="821"/>
                  <a:pt x="442" y="824"/>
                </a:cubicBezTo>
                <a:cubicBezTo>
                  <a:pt x="401" y="823"/>
                  <a:pt x="359" y="822"/>
                  <a:pt x="318" y="820"/>
                </a:cubicBezTo>
                <a:cubicBezTo>
                  <a:pt x="305" y="819"/>
                  <a:pt x="287" y="812"/>
                  <a:pt x="274" y="808"/>
                </a:cubicBezTo>
                <a:cubicBezTo>
                  <a:pt x="266" y="806"/>
                  <a:pt x="250" y="800"/>
                  <a:pt x="250" y="800"/>
                </a:cubicBezTo>
                <a:cubicBezTo>
                  <a:pt x="246" y="796"/>
                  <a:pt x="241" y="793"/>
                  <a:pt x="238" y="788"/>
                </a:cubicBezTo>
                <a:cubicBezTo>
                  <a:pt x="234" y="781"/>
                  <a:pt x="230" y="764"/>
                  <a:pt x="230" y="764"/>
                </a:cubicBezTo>
                <a:cubicBezTo>
                  <a:pt x="217" y="672"/>
                  <a:pt x="266" y="616"/>
                  <a:pt x="166" y="61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1" name="Freeform 37"/>
          <p:cNvSpPr>
            <a:spLocks/>
          </p:cNvSpPr>
          <p:nvPr/>
        </p:nvSpPr>
        <p:spPr bwMode="auto">
          <a:xfrm>
            <a:off x="5268517" y="2457450"/>
            <a:ext cx="1209675" cy="928688"/>
          </a:xfrm>
          <a:custGeom>
            <a:avLst/>
            <a:gdLst>
              <a:gd name="T0" fmla="*/ 2147483646 w 1016"/>
              <a:gd name="T1" fmla="*/ 2147483646 h 772"/>
              <a:gd name="T2" fmla="*/ 2147483646 w 1016"/>
              <a:gd name="T3" fmla="*/ 2147483646 h 772"/>
              <a:gd name="T4" fmla="*/ 2147483646 w 1016"/>
              <a:gd name="T5" fmla="*/ 2147483646 h 772"/>
              <a:gd name="T6" fmla="*/ 2147483646 w 1016"/>
              <a:gd name="T7" fmla="*/ 2147483646 h 772"/>
              <a:gd name="T8" fmla="*/ 2147483646 w 1016"/>
              <a:gd name="T9" fmla="*/ 2147483646 h 772"/>
              <a:gd name="T10" fmla="*/ 2147483646 w 1016"/>
              <a:gd name="T11" fmla="*/ 2147483646 h 772"/>
              <a:gd name="T12" fmla="*/ 2147483646 w 1016"/>
              <a:gd name="T13" fmla="*/ 2147483646 h 772"/>
              <a:gd name="T14" fmla="*/ 2147483646 w 1016"/>
              <a:gd name="T15" fmla="*/ 2147483646 h 772"/>
              <a:gd name="T16" fmla="*/ 2147483646 w 1016"/>
              <a:gd name="T17" fmla="*/ 2147483646 h 772"/>
              <a:gd name="T18" fmla="*/ 2147483646 w 1016"/>
              <a:gd name="T19" fmla="*/ 2147483646 h 772"/>
              <a:gd name="T20" fmla="*/ 2147483646 w 1016"/>
              <a:gd name="T21" fmla="*/ 2147483646 h 772"/>
              <a:gd name="T22" fmla="*/ 2147483646 w 1016"/>
              <a:gd name="T23" fmla="*/ 2147483646 h 772"/>
              <a:gd name="T24" fmla="*/ 2147483646 w 1016"/>
              <a:gd name="T25" fmla="*/ 2147483646 h 772"/>
              <a:gd name="T26" fmla="*/ 2147483646 w 1016"/>
              <a:gd name="T27" fmla="*/ 2147483646 h 772"/>
              <a:gd name="T28" fmla="*/ 2147483646 w 1016"/>
              <a:gd name="T29" fmla="*/ 2147483646 h 772"/>
              <a:gd name="T30" fmla="*/ 2147483646 w 1016"/>
              <a:gd name="T31" fmla="*/ 2147483646 h 772"/>
              <a:gd name="T32" fmla="*/ 2147483646 w 1016"/>
              <a:gd name="T33" fmla="*/ 2147483646 h 772"/>
              <a:gd name="T34" fmla="*/ 2147483646 w 1016"/>
              <a:gd name="T35" fmla="*/ 2147483646 h 772"/>
              <a:gd name="T36" fmla="*/ 2147483646 w 1016"/>
              <a:gd name="T37" fmla="*/ 2147483646 h 772"/>
              <a:gd name="T38" fmla="*/ 2147483646 w 1016"/>
              <a:gd name="T39" fmla="*/ 2147483646 h 772"/>
              <a:gd name="T40" fmla="*/ 2147483646 w 1016"/>
              <a:gd name="T41" fmla="*/ 2147483646 h 772"/>
              <a:gd name="T42" fmla="*/ 2147483646 w 1016"/>
              <a:gd name="T43" fmla="*/ 2147483646 h 772"/>
              <a:gd name="T44" fmla="*/ 2147483646 w 1016"/>
              <a:gd name="T45" fmla="*/ 2147483646 h 772"/>
              <a:gd name="T46" fmla="*/ 2147483646 w 1016"/>
              <a:gd name="T47" fmla="*/ 2147483646 h 772"/>
              <a:gd name="T48" fmla="*/ 2147483646 w 1016"/>
              <a:gd name="T49" fmla="*/ 2147483646 h 772"/>
              <a:gd name="T50" fmla="*/ 2147483646 w 1016"/>
              <a:gd name="T51" fmla="*/ 2147483646 h 772"/>
              <a:gd name="T52" fmla="*/ 2147483646 w 1016"/>
              <a:gd name="T53" fmla="*/ 2147483646 h 772"/>
              <a:gd name="T54" fmla="*/ 2147483646 w 1016"/>
              <a:gd name="T55" fmla="*/ 2147483646 h 772"/>
              <a:gd name="T56" fmla="*/ 2147483646 w 1016"/>
              <a:gd name="T57" fmla="*/ 2147483646 h 772"/>
              <a:gd name="T58" fmla="*/ 2147483646 w 1016"/>
              <a:gd name="T59" fmla="*/ 2147483646 h 772"/>
              <a:gd name="T60" fmla="*/ 2147483646 w 1016"/>
              <a:gd name="T61" fmla="*/ 0 h 772"/>
              <a:gd name="T62" fmla="*/ 2147483646 w 1016"/>
              <a:gd name="T63" fmla="*/ 2147483646 h 772"/>
              <a:gd name="T64" fmla="*/ 2147483646 w 1016"/>
              <a:gd name="T65" fmla="*/ 2147483646 h 772"/>
              <a:gd name="T66" fmla="*/ 2147483646 w 1016"/>
              <a:gd name="T67" fmla="*/ 2147483646 h 772"/>
              <a:gd name="T68" fmla="*/ 2147483646 w 1016"/>
              <a:gd name="T69" fmla="*/ 2147483646 h 772"/>
              <a:gd name="T70" fmla="*/ 2147483646 w 1016"/>
              <a:gd name="T71" fmla="*/ 2147483646 h 772"/>
              <a:gd name="T72" fmla="*/ 2147483646 w 1016"/>
              <a:gd name="T73" fmla="*/ 2147483646 h 772"/>
              <a:gd name="T74" fmla="*/ 2147483646 w 1016"/>
              <a:gd name="T75" fmla="*/ 2147483646 h 772"/>
              <a:gd name="T76" fmla="*/ 2147483646 w 1016"/>
              <a:gd name="T77" fmla="*/ 2147483646 h 772"/>
              <a:gd name="T78" fmla="*/ 2147483646 w 1016"/>
              <a:gd name="T79" fmla="*/ 2147483646 h 772"/>
              <a:gd name="T80" fmla="*/ 2147483646 w 1016"/>
              <a:gd name="T81" fmla="*/ 2147483646 h 772"/>
              <a:gd name="T82" fmla="*/ 2147483646 w 1016"/>
              <a:gd name="T83" fmla="*/ 2147483646 h 772"/>
              <a:gd name="T84" fmla="*/ 2147483646 w 1016"/>
              <a:gd name="T85" fmla="*/ 2147483646 h 772"/>
              <a:gd name="T86" fmla="*/ 2147483646 w 1016"/>
              <a:gd name="T87" fmla="*/ 2147483646 h 772"/>
              <a:gd name="T88" fmla="*/ 2147483646 w 1016"/>
              <a:gd name="T89" fmla="*/ 2147483646 h 772"/>
              <a:gd name="T90" fmla="*/ 2147483646 w 1016"/>
              <a:gd name="T91" fmla="*/ 2147483646 h 772"/>
              <a:gd name="T92" fmla="*/ 2147483646 w 1016"/>
              <a:gd name="T93" fmla="*/ 2147483646 h 772"/>
              <a:gd name="T94" fmla="*/ 2147483646 w 1016"/>
              <a:gd name="T95" fmla="*/ 2147483646 h 772"/>
              <a:gd name="T96" fmla="*/ 2147483646 w 1016"/>
              <a:gd name="T97" fmla="*/ 2147483646 h 772"/>
              <a:gd name="T98" fmla="*/ 2147483646 w 1016"/>
              <a:gd name="T99" fmla="*/ 2147483646 h 772"/>
              <a:gd name="T100" fmla="*/ 2147483646 w 1016"/>
              <a:gd name="T101" fmla="*/ 2147483646 h 772"/>
              <a:gd name="T102" fmla="*/ 2147483646 w 1016"/>
              <a:gd name="T103" fmla="*/ 2147483646 h 772"/>
              <a:gd name="T104" fmla="*/ 2147483646 w 1016"/>
              <a:gd name="T105" fmla="*/ 2147483646 h 772"/>
              <a:gd name="T106" fmla="*/ 2147483646 w 1016"/>
              <a:gd name="T107" fmla="*/ 2147483646 h 7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6"/>
              <a:gd name="T163" fmla="*/ 0 h 772"/>
              <a:gd name="T164" fmla="*/ 1016 w 1016"/>
              <a:gd name="T165" fmla="*/ 772 h 7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6" h="772">
                <a:moveTo>
                  <a:pt x="23" y="576"/>
                </a:moveTo>
                <a:cubicBezTo>
                  <a:pt x="24" y="561"/>
                  <a:pt x="23" y="546"/>
                  <a:pt x="27" y="532"/>
                </a:cubicBezTo>
                <a:cubicBezTo>
                  <a:pt x="28" y="527"/>
                  <a:pt x="36" y="527"/>
                  <a:pt x="39" y="524"/>
                </a:cubicBezTo>
                <a:cubicBezTo>
                  <a:pt x="54" y="509"/>
                  <a:pt x="49" y="492"/>
                  <a:pt x="67" y="480"/>
                </a:cubicBezTo>
                <a:cubicBezTo>
                  <a:pt x="74" y="481"/>
                  <a:pt x="81" y="481"/>
                  <a:pt x="87" y="484"/>
                </a:cubicBezTo>
                <a:cubicBezTo>
                  <a:pt x="96" y="488"/>
                  <a:pt x="111" y="500"/>
                  <a:pt x="111" y="500"/>
                </a:cubicBezTo>
                <a:cubicBezTo>
                  <a:pt x="138" y="499"/>
                  <a:pt x="164" y="498"/>
                  <a:pt x="191" y="496"/>
                </a:cubicBezTo>
                <a:cubicBezTo>
                  <a:pt x="205" y="495"/>
                  <a:pt x="227" y="476"/>
                  <a:pt x="227" y="476"/>
                </a:cubicBezTo>
                <a:cubicBezTo>
                  <a:pt x="255" y="479"/>
                  <a:pt x="266" y="478"/>
                  <a:pt x="287" y="492"/>
                </a:cubicBezTo>
                <a:cubicBezTo>
                  <a:pt x="296" y="519"/>
                  <a:pt x="320" y="535"/>
                  <a:pt x="347" y="544"/>
                </a:cubicBezTo>
                <a:cubicBezTo>
                  <a:pt x="352" y="543"/>
                  <a:pt x="358" y="542"/>
                  <a:pt x="363" y="540"/>
                </a:cubicBezTo>
                <a:cubicBezTo>
                  <a:pt x="384" y="531"/>
                  <a:pt x="376" y="514"/>
                  <a:pt x="359" y="508"/>
                </a:cubicBezTo>
                <a:cubicBezTo>
                  <a:pt x="347" y="490"/>
                  <a:pt x="334" y="469"/>
                  <a:pt x="327" y="448"/>
                </a:cubicBezTo>
                <a:cubicBezTo>
                  <a:pt x="332" y="413"/>
                  <a:pt x="348" y="392"/>
                  <a:pt x="359" y="360"/>
                </a:cubicBezTo>
                <a:cubicBezTo>
                  <a:pt x="364" y="308"/>
                  <a:pt x="356" y="294"/>
                  <a:pt x="407" y="284"/>
                </a:cubicBezTo>
                <a:cubicBezTo>
                  <a:pt x="421" y="274"/>
                  <a:pt x="421" y="266"/>
                  <a:pt x="435" y="256"/>
                </a:cubicBezTo>
                <a:cubicBezTo>
                  <a:pt x="451" y="266"/>
                  <a:pt x="461" y="267"/>
                  <a:pt x="467" y="248"/>
                </a:cubicBezTo>
                <a:cubicBezTo>
                  <a:pt x="437" y="238"/>
                  <a:pt x="451" y="238"/>
                  <a:pt x="423" y="244"/>
                </a:cubicBezTo>
                <a:cubicBezTo>
                  <a:pt x="402" y="258"/>
                  <a:pt x="411" y="266"/>
                  <a:pt x="383" y="260"/>
                </a:cubicBezTo>
                <a:cubicBezTo>
                  <a:pt x="368" y="238"/>
                  <a:pt x="380" y="258"/>
                  <a:pt x="371" y="224"/>
                </a:cubicBezTo>
                <a:cubicBezTo>
                  <a:pt x="369" y="216"/>
                  <a:pt x="363" y="200"/>
                  <a:pt x="363" y="200"/>
                </a:cubicBezTo>
                <a:cubicBezTo>
                  <a:pt x="364" y="180"/>
                  <a:pt x="361" y="159"/>
                  <a:pt x="367" y="140"/>
                </a:cubicBezTo>
                <a:cubicBezTo>
                  <a:pt x="368" y="136"/>
                  <a:pt x="377" y="140"/>
                  <a:pt x="379" y="144"/>
                </a:cubicBezTo>
                <a:cubicBezTo>
                  <a:pt x="395" y="167"/>
                  <a:pt x="372" y="164"/>
                  <a:pt x="407" y="176"/>
                </a:cubicBezTo>
                <a:cubicBezTo>
                  <a:pt x="415" y="175"/>
                  <a:pt x="431" y="180"/>
                  <a:pt x="431" y="172"/>
                </a:cubicBezTo>
                <a:cubicBezTo>
                  <a:pt x="431" y="162"/>
                  <a:pt x="407" y="156"/>
                  <a:pt x="407" y="156"/>
                </a:cubicBezTo>
                <a:cubicBezTo>
                  <a:pt x="397" y="126"/>
                  <a:pt x="424" y="126"/>
                  <a:pt x="447" y="120"/>
                </a:cubicBezTo>
                <a:cubicBezTo>
                  <a:pt x="461" y="99"/>
                  <a:pt x="469" y="87"/>
                  <a:pt x="439" y="80"/>
                </a:cubicBezTo>
                <a:cubicBezTo>
                  <a:pt x="438" y="71"/>
                  <a:pt x="426" y="38"/>
                  <a:pt x="443" y="28"/>
                </a:cubicBezTo>
                <a:cubicBezTo>
                  <a:pt x="463" y="16"/>
                  <a:pt x="508" y="11"/>
                  <a:pt x="527" y="8"/>
                </a:cubicBezTo>
                <a:cubicBezTo>
                  <a:pt x="538" y="6"/>
                  <a:pt x="559" y="0"/>
                  <a:pt x="559" y="0"/>
                </a:cubicBezTo>
                <a:cubicBezTo>
                  <a:pt x="595" y="1"/>
                  <a:pt x="631" y="2"/>
                  <a:pt x="667" y="4"/>
                </a:cubicBezTo>
                <a:cubicBezTo>
                  <a:pt x="706" y="7"/>
                  <a:pt x="745" y="32"/>
                  <a:pt x="783" y="40"/>
                </a:cubicBezTo>
                <a:cubicBezTo>
                  <a:pt x="818" y="57"/>
                  <a:pt x="851" y="73"/>
                  <a:pt x="883" y="96"/>
                </a:cubicBezTo>
                <a:cubicBezTo>
                  <a:pt x="906" y="112"/>
                  <a:pt x="919" y="145"/>
                  <a:pt x="931" y="168"/>
                </a:cubicBezTo>
                <a:cubicBezTo>
                  <a:pt x="949" y="204"/>
                  <a:pt x="969" y="237"/>
                  <a:pt x="979" y="276"/>
                </a:cubicBezTo>
                <a:cubicBezTo>
                  <a:pt x="980" y="296"/>
                  <a:pt x="982" y="316"/>
                  <a:pt x="983" y="336"/>
                </a:cubicBezTo>
                <a:cubicBezTo>
                  <a:pt x="986" y="411"/>
                  <a:pt x="1016" y="570"/>
                  <a:pt x="907" y="592"/>
                </a:cubicBezTo>
                <a:cubicBezTo>
                  <a:pt x="869" y="611"/>
                  <a:pt x="842" y="623"/>
                  <a:pt x="799" y="628"/>
                </a:cubicBezTo>
                <a:cubicBezTo>
                  <a:pt x="758" y="640"/>
                  <a:pt x="781" y="634"/>
                  <a:pt x="731" y="644"/>
                </a:cubicBezTo>
                <a:cubicBezTo>
                  <a:pt x="718" y="647"/>
                  <a:pt x="691" y="652"/>
                  <a:pt x="691" y="652"/>
                </a:cubicBezTo>
                <a:cubicBezTo>
                  <a:pt x="667" y="664"/>
                  <a:pt x="650" y="679"/>
                  <a:pt x="623" y="684"/>
                </a:cubicBezTo>
                <a:cubicBezTo>
                  <a:pt x="599" y="700"/>
                  <a:pt x="569" y="725"/>
                  <a:pt x="543" y="732"/>
                </a:cubicBezTo>
                <a:cubicBezTo>
                  <a:pt x="513" y="752"/>
                  <a:pt x="474" y="762"/>
                  <a:pt x="439" y="772"/>
                </a:cubicBezTo>
                <a:cubicBezTo>
                  <a:pt x="353" y="769"/>
                  <a:pt x="323" y="762"/>
                  <a:pt x="251" y="752"/>
                </a:cubicBezTo>
                <a:cubicBezTo>
                  <a:pt x="218" y="739"/>
                  <a:pt x="238" y="745"/>
                  <a:pt x="191" y="736"/>
                </a:cubicBezTo>
                <a:cubicBezTo>
                  <a:pt x="178" y="733"/>
                  <a:pt x="151" y="728"/>
                  <a:pt x="151" y="728"/>
                </a:cubicBezTo>
                <a:cubicBezTo>
                  <a:pt x="129" y="717"/>
                  <a:pt x="107" y="709"/>
                  <a:pt x="87" y="696"/>
                </a:cubicBezTo>
                <a:cubicBezTo>
                  <a:pt x="84" y="688"/>
                  <a:pt x="82" y="680"/>
                  <a:pt x="79" y="672"/>
                </a:cubicBezTo>
                <a:cubicBezTo>
                  <a:pt x="78" y="668"/>
                  <a:pt x="75" y="660"/>
                  <a:pt x="75" y="660"/>
                </a:cubicBezTo>
                <a:cubicBezTo>
                  <a:pt x="74" y="640"/>
                  <a:pt x="78" y="619"/>
                  <a:pt x="71" y="600"/>
                </a:cubicBezTo>
                <a:cubicBezTo>
                  <a:pt x="69" y="594"/>
                  <a:pt x="57" y="599"/>
                  <a:pt x="51" y="596"/>
                </a:cubicBezTo>
                <a:cubicBezTo>
                  <a:pt x="0" y="567"/>
                  <a:pt x="83" y="597"/>
                  <a:pt x="31" y="580"/>
                </a:cubicBezTo>
                <a:cubicBezTo>
                  <a:pt x="22" y="566"/>
                  <a:pt x="23" y="563"/>
                  <a:pt x="23" y="576"/>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2" name="Freeform 38"/>
          <p:cNvSpPr>
            <a:spLocks/>
          </p:cNvSpPr>
          <p:nvPr/>
        </p:nvSpPr>
        <p:spPr bwMode="auto">
          <a:xfrm>
            <a:off x="5443537" y="1309688"/>
            <a:ext cx="871538" cy="1295400"/>
          </a:xfrm>
          <a:custGeom>
            <a:avLst/>
            <a:gdLst>
              <a:gd name="T0" fmla="*/ 2147483646 w 732"/>
              <a:gd name="T1" fmla="*/ 2147483646 h 1088"/>
              <a:gd name="T2" fmla="*/ 2147483646 w 732"/>
              <a:gd name="T3" fmla="*/ 2147483646 h 1088"/>
              <a:gd name="T4" fmla="*/ 2147483646 w 732"/>
              <a:gd name="T5" fmla="*/ 2147483646 h 1088"/>
              <a:gd name="T6" fmla="*/ 2147483646 w 732"/>
              <a:gd name="T7" fmla="*/ 2147483646 h 1088"/>
              <a:gd name="T8" fmla="*/ 2147483646 w 732"/>
              <a:gd name="T9" fmla="*/ 2147483646 h 1088"/>
              <a:gd name="T10" fmla="*/ 2147483646 w 732"/>
              <a:gd name="T11" fmla="*/ 2147483646 h 1088"/>
              <a:gd name="T12" fmla="*/ 2147483646 w 732"/>
              <a:gd name="T13" fmla="*/ 2147483646 h 1088"/>
              <a:gd name="T14" fmla="*/ 2147483646 w 732"/>
              <a:gd name="T15" fmla="*/ 2147483646 h 1088"/>
              <a:gd name="T16" fmla="*/ 2147483646 w 732"/>
              <a:gd name="T17" fmla="*/ 2147483646 h 1088"/>
              <a:gd name="T18" fmla="*/ 2147483646 w 732"/>
              <a:gd name="T19" fmla="*/ 2147483646 h 1088"/>
              <a:gd name="T20" fmla="*/ 2147483646 w 732"/>
              <a:gd name="T21" fmla="*/ 2147483646 h 1088"/>
              <a:gd name="T22" fmla="*/ 2147483646 w 732"/>
              <a:gd name="T23" fmla="*/ 2147483646 h 1088"/>
              <a:gd name="T24" fmla="*/ 2147483646 w 732"/>
              <a:gd name="T25" fmla="*/ 2147483646 h 1088"/>
              <a:gd name="T26" fmla="*/ 2147483646 w 732"/>
              <a:gd name="T27" fmla="*/ 2147483646 h 1088"/>
              <a:gd name="T28" fmla="*/ 2147483646 w 732"/>
              <a:gd name="T29" fmla="*/ 2147483646 h 1088"/>
              <a:gd name="T30" fmla="*/ 2147483646 w 732"/>
              <a:gd name="T31" fmla="*/ 2147483646 h 1088"/>
              <a:gd name="T32" fmla="*/ 2147483646 w 732"/>
              <a:gd name="T33" fmla="*/ 2147483646 h 1088"/>
              <a:gd name="T34" fmla="*/ 2147483646 w 732"/>
              <a:gd name="T35" fmla="*/ 2147483646 h 1088"/>
              <a:gd name="T36" fmla="*/ 2147483646 w 732"/>
              <a:gd name="T37" fmla="*/ 2147483646 h 1088"/>
              <a:gd name="T38" fmla="*/ 2147483646 w 732"/>
              <a:gd name="T39" fmla="*/ 2147483646 h 1088"/>
              <a:gd name="T40" fmla="*/ 0 w 732"/>
              <a:gd name="T41" fmla="*/ 2147483646 h 1088"/>
              <a:gd name="T42" fmla="*/ 2147483646 w 732"/>
              <a:gd name="T43" fmla="*/ 2147483646 h 1088"/>
              <a:gd name="T44" fmla="*/ 2147483646 w 732"/>
              <a:gd name="T45" fmla="*/ 2147483646 h 1088"/>
              <a:gd name="T46" fmla="*/ 2147483646 w 732"/>
              <a:gd name="T47" fmla="*/ 2147483646 h 1088"/>
              <a:gd name="T48" fmla="*/ 2147483646 w 732"/>
              <a:gd name="T49" fmla="*/ 2147483646 h 1088"/>
              <a:gd name="T50" fmla="*/ 2147483646 w 732"/>
              <a:gd name="T51" fmla="*/ 2147483646 h 1088"/>
              <a:gd name="T52" fmla="*/ 2147483646 w 732"/>
              <a:gd name="T53" fmla="*/ 2147483646 h 1088"/>
              <a:gd name="T54" fmla="*/ 2147483646 w 732"/>
              <a:gd name="T55" fmla="*/ 2147483646 h 1088"/>
              <a:gd name="T56" fmla="*/ 2147483646 w 732"/>
              <a:gd name="T57" fmla="*/ 2147483646 h 1088"/>
              <a:gd name="T58" fmla="*/ 2147483646 w 732"/>
              <a:gd name="T59" fmla="*/ 2147483646 h 1088"/>
              <a:gd name="T60" fmla="*/ 2147483646 w 732"/>
              <a:gd name="T61" fmla="*/ 2147483646 h 1088"/>
              <a:gd name="T62" fmla="*/ 2147483646 w 732"/>
              <a:gd name="T63" fmla="*/ 2147483646 h 1088"/>
              <a:gd name="T64" fmla="*/ 2147483646 w 732"/>
              <a:gd name="T65" fmla="*/ 2147483646 h 1088"/>
              <a:gd name="T66" fmla="*/ 2147483646 w 732"/>
              <a:gd name="T67" fmla="*/ 2147483646 h 1088"/>
              <a:gd name="T68" fmla="*/ 2147483646 w 732"/>
              <a:gd name="T69" fmla="*/ 2147483646 h 1088"/>
              <a:gd name="T70" fmla="*/ 2147483646 w 732"/>
              <a:gd name="T71" fmla="*/ 2147483646 h 1088"/>
              <a:gd name="T72" fmla="*/ 2147483646 w 732"/>
              <a:gd name="T73" fmla="*/ 2147483646 h 1088"/>
              <a:gd name="T74" fmla="*/ 2147483646 w 732"/>
              <a:gd name="T75" fmla="*/ 2147483646 h 1088"/>
              <a:gd name="T76" fmla="*/ 2147483646 w 732"/>
              <a:gd name="T77" fmla="*/ 2147483646 h 1088"/>
              <a:gd name="T78" fmla="*/ 2147483646 w 732"/>
              <a:gd name="T79" fmla="*/ 2147483646 h 1088"/>
              <a:gd name="T80" fmla="*/ 2147483646 w 732"/>
              <a:gd name="T81" fmla="*/ 2147483646 h 1088"/>
              <a:gd name="T82" fmla="*/ 2147483646 w 732"/>
              <a:gd name="T83" fmla="*/ 2147483646 h 1088"/>
              <a:gd name="T84" fmla="*/ 2147483646 w 732"/>
              <a:gd name="T85" fmla="*/ 2147483646 h 1088"/>
              <a:gd name="T86" fmla="*/ 2147483646 w 732"/>
              <a:gd name="T87" fmla="*/ 0 h 1088"/>
              <a:gd name="T88" fmla="*/ 2147483646 w 732"/>
              <a:gd name="T89" fmla="*/ 2147483646 h 1088"/>
              <a:gd name="T90" fmla="*/ 2147483646 w 732"/>
              <a:gd name="T91" fmla="*/ 2147483646 h 1088"/>
              <a:gd name="T92" fmla="*/ 2147483646 w 732"/>
              <a:gd name="T93" fmla="*/ 2147483646 h 1088"/>
              <a:gd name="T94" fmla="*/ 2147483646 w 732"/>
              <a:gd name="T95" fmla="*/ 2147483646 h 1088"/>
              <a:gd name="T96" fmla="*/ 2147483646 w 732"/>
              <a:gd name="T97" fmla="*/ 2147483646 h 1088"/>
              <a:gd name="T98" fmla="*/ 2147483646 w 732"/>
              <a:gd name="T99" fmla="*/ 2147483646 h 1088"/>
              <a:gd name="T100" fmla="*/ 2147483646 w 732"/>
              <a:gd name="T101" fmla="*/ 2147483646 h 1088"/>
              <a:gd name="T102" fmla="*/ 2147483646 w 732"/>
              <a:gd name="T103" fmla="*/ 2147483646 h 1088"/>
              <a:gd name="T104" fmla="*/ 2147483646 w 732"/>
              <a:gd name="T105" fmla="*/ 2147483646 h 10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32"/>
              <a:gd name="T160" fmla="*/ 0 h 1088"/>
              <a:gd name="T161" fmla="*/ 732 w 732"/>
              <a:gd name="T162" fmla="*/ 1088 h 10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32" h="1088">
                <a:moveTo>
                  <a:pt x="340" y="1064"/>
                </a:moveTo>
                <a:cubicBezTo>
                  <a:pt x="332" y="1041"/>
                  <a:pt x="334" y="1032"/>
                  <a:pt x="316" y="1020"/>
                </a:cubicBezTo>
                <a:cubicBezTo>
                  <a:pt x="312" y="998"/>
                  <a:pt x="307" y="979"/>
                  <a:pt x="304" y="956"/>
                </a:cubicBezTo>
                <a:cubicBezTo>
                  <a:pt x="310" y="938"/>
                  <a:pt x="318" y="946"/>
                  <a:pt x="324" y="928"/>
                </a:cubicBezTo>
                <a:cubicBezTo>
                  <a:pt x="323" y="924"/>
                  <a:pt x="324" y="918"/>
                  <a:pt x="320" y="916"/>
                </a:cubicBezTo>
                <a:cubicBezTo>
                  <a:pt x="297" y="907"/>
                  <a:pt x="304" y="938"/>
                  <a:pt x="292" y="944"/>
                </a:cubicBezTo>
                <a:cubicBezTo>
                  <a:pt x="281" y="949"/>
                  <a:pt x="268" y="948"/>
                  <a:pt x="256" y="952"/>
                </a:cubicBezTo>
                <a:cubicBezTo>
                  <a:pt x="241" y="947"/>
                  <a:pt x="233" y="937"/>
                  <a:pt x="220" y="928"/>
                </a:cubicBezTo>
                <a:cubicBezTo>
                  <a:pt x="189" y="938"/>
                  <a:pt x="206" y="985"/>
                  <a:pt x="172" y="996"/>
                </a:cubicBezTo>
                <a:cubicBezTo>
                  <a:pt x="163" y="994"/>
                  <a:pt x="141" y="990"/>
                  <a:pt x="140" y="988"/>
                </a:cubicBezTo>
                <a:cubicBezTo>
                  <a:pt x="136" y="971"/>
                  <a:pt x="147" y="950"/>
                  <a:pt x="156" y="936"/>
                </a:cubicBezTo>
                <a:cubicBezTo>
                  <a:pt x="151" y="933"/>
                  <a:pt x="139" y="923"/>
                  <a:pt x="132" y="924"/>
                </a:cubicBezTo>
                <a:cubicBezTo>
                  <a:pt x="124" y="925"/>
                  <a:pt x="108" y="932"/>
                  <a:pt x="108" y="932"/>
                </a:cubicBezTo>
                <a:cubicBezTo>
                  <a:pt x="88" y="925"/>
                  <a:pt x="102" y="933"/>
                  <a:pt x="92" y="916"/>
                </a:cubicBezTo>
                <a:cubicBezTo>
                  <a:pt x="87" y="908"/>
                  <a:pt x="76" y="892"/>
                  <a:pt x="76" y="892"/>
                </a:cubicBezTo>
                <a:cubicBezTo>
                  <a:pt x="81" y="863"/>
                  <a:pt x="86" y="869"/>
                  <a:pt x="100" y="848"/>
                </a:cubicBezTo>
                <a:cubicBezTo>
                  <a:pt x="92" y="825"/>
                  <a:pt x="69" y="831"/>
                  <a:pt x="48" y="824"/>
                </a:cubicBezTo>
                <a:cubicBezTo>
                  <a:pt x="33" y="780"/>
                  <a:pt x="58" y="845"/>
                  <a:pt x="32" y="804"/>
                </a:cubicBezTo>
                <a:cubicBezTo>
                  <a:pt x="28" y="797"/>
                  <a:pt x="29" y="787"/>
                  <a:pt x="24" y="780"/>
                </a:cubicBezTo>
                <a:cubicBezTo>
                  <a:pt x="19" y="772"/>
                  <a:pt x="13" y="764"/>
                  <a:pt x="8" y="756"/>
                </a:cubicBezTo>
                <a:cubicBezTo>
                  <a:pt x="5" y="752"/>
                  <a:pt x="0" y="744"/>
                  <a:pt x="0" y="744"/>
                </a:cubicBezTo>
                <a:cubicBezTo>
                  <a:pt x="8" y="694"/>
                  <a:pt x="38" y="656"/>
                  <a:pt x="60" y="612"/>
                </a:cubicBezTo>
                <a:cubicBezTo>
                  <a:pt x="64" y="605"/>
                  <a:pt x="75" y="566"/>
                  <a:pt x="84" y="564"/>
                </a:cubicBezTo>
                <a:cubicBezTo>
                  <a:pt x="108" y="559"/>
                  <a:pt x="132" y="561"/>
                  <a:pt x="156" y="560"/>
                </a:cubicBezTo>
                <a:cubicBezTo>
                  <a:pt x="172" y="555"/>
                  <a:pt x="179" y="552"/>
                  <a:pt x="184" y="536"/>
                </a:cubicBezTo>
                <a:cubicBezTo>
                  <a:pt x="166" y="530"/>
                  <a:pt x="147" y="528"/>
                  <a:pt x="128" y="524"/>
                </a:cubicBezTo>
                <a:cubicBezTo>
                  <a:pt x="148" y="493"/>
                  <a:pt x="186" y="498"/>
                  <a:pt x="220" y="496"/>
                </a:cubicBezTo>
                <a:cubicBezTo>
                  <a:pt x="224" y="495"/>
                  <a:pt x="230" y="495"/>
                  <a:pt x="232" y="492"/>
                </a:cubicBezTo>
                <a:cubicBezTo>
                  <a:pt x="237" y="485"/>
                  <a:pt x="240" y="468"/>
                  <a:pt x="240" y="468"/>
                </a:cubicBezTo>
                <a:cubicBezTo>
                  <a:pt x="224" y="463"/>
                  <a:pt x="225" y="454"/>
                  <a:pt x="216" y="440"/>
                </a:cubicBezTo>
                <a:cubicBezTo>
                  <a:pt x="216" y="440"/>
                  <a:pt x="242" y="434"/>
                  <a:pt x="244" y="432"/>
                </a:cubicBezTo>
                <a:cubicBezTo>
                  <a:pt x="291" y="385"/>
                  <a:pt x="238" y="423"/>
                  <a:pt x="272" y="400"/>
                </a:cubicBezTo>
                <a:cubicBezTo>
                  <a:pt x="290" y="373"/>
                  <a:pt x="269" y="399"/>
                  <a:pt x="292" y="384"/>
                </a:cubicBezTo>
                <a:cubicBezTo>
                  <a:pt x="306" y="375"/>
                  <a:pt x="310" y="361"/>
                  <a:pt x="324" y="352"/>
                </a:cubicBezTo>
                <a:cubicBezTo>
                  <a:pt x="339" y="329"/>
                  <a:pt x="377" y="305"/>
                  <a:pt x="404" y="296"/>
                </a:cubicBezTo>
                <a:cubicBezTo>
                  <a:pt x="408" y="292"/>
                  <a:pt x="411" y="287"/>
                  <a:pt x="416" y="284"/>
                </a:cubicBezTo>
                <a:cubicBezTo>
                  <a:pt x="420" y="282"/>
                  <a:pt x="425" y="283"/>
                  <a:pt x="428" y="280"/>
                </a:cubicBezTo>
                <a:cubicBezTo>
                  <a:pt x="432" y="277"/>
                  <a:pt x="432" y="271"/>
                  <a:pt x="436" y="268"/>
                </a:cubicBezTo>
                <a:cubicBezTo>
                  <a:pt x="443" y="262"/>
                  <a:pt x="460" y="252"/>
                  <a:pt x="460" y="252"/>
                </a:cubicBezTo>
                <a:cubicBezTo>
                  <a:pt x="473" y="233"/>
                  <a:pt x="481" y="209"/>
                  <a:pt x="500" y="196"/>
                </a:cubicBezTo>
                <a:cubicBezTo>
                  <a:pt x="508" y="184"/>
                  <a:pt x="512" y="172"/>
                  <a:pt x="520" y="160"/>
                </a:cubicBezTo>
                <a:cubicBezTo>
                  <a:pt x="513" y="75"/>
                  <a:pt x="522" y="136"/>
                  <a:pt x="512" y="100"/>
                </a:cubicBezTo>
                <a:cubicBezTo>
                  <a:pt x="509" y="89"/>
                  <a:pt x="504" y="68"/>
                  <a:pt x="504" y="68"/>
                </a:cubicBezTo>
                <a:cubicBezTo>
                  <a:pt x="509" y="31"/>
                  <a:pt x="526" y="20"/>
                  <a:pt x="556" y="0"/>
                </a:cubicBezTo>
                <a:cubicBezTo>
                  <a:pt x="593" y="9"/>
                  <a:pt x="597" y="47"/>
                  <a:pt x="628" y="68"/>
                </a:cubicBezTo>
                <a:cubicBezTo>
                  <a:pt x="642" y="89"/>
                  <a:pt x="656" y="116"/>
                  <a:pt x="664" y="140"/>
                </a:cubicBezTo>
                <a:cubicBezTo>
                  <a:pt x="691" y="383"/>
                  <a:pt x="697" y="630"/>
                  <a:pt x="732" y="872"/>
                </a:cubicBezTo>
                <a:cubicBezTo>
                  <a:pt x="731" y="903"/>
                  <a:pt x="731" y="933"/>
                  <a:pt x="728" y="964"/>
                </a:cubicBezTo>
                <a:cubicBezTo>
                  <a:pt x="725" y="995"/>
                  <a:pt x="701" y="1018"/>
                  <a:pt x="676" y="1032"/>
                </a:cubicBezTo>
                <a:cubicBezTo>
                  <a:pt x="630" y="1058"/>
                  <a:pt x="702" y="1019"/>
                  <a:pt x="652" y="1052"/>
                </a:cubicBezTo>
                <a:cubicBezTo>
                  <a:pt x="621" y="1073"/>
                  <a:pt x="581" y="1082"/>
                  <a:pt x="544" y="1088"/>
                </a:cubicBezTo>
                <a:cubicBezTo>
                  <a:pt x="523" y="1087"/>
                  <a:pt x="456" y="1084"/>
                  <a:pt x="428" y="1080"/>
                </a:cubicBezTo>
                <a:cubicBezTo>
                  <a:pt x="398" y="1076"/>
                  <a:pt x="370" y="1064"/>
                  <a:pt x="340" y="1064"/>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3" name="Freeform 39"/>
          <p:cNvSpPr>
            <a:spLocks/>
          </p:cNvSpPr>
          <p:nvPr/>
        </p:nvSpPr>
        <p:spPr bwMode="auto">
          <a:xfrm>
            <a:off x="6786563" y="2438402"/>
            <a:ext cx="309563" cy="302419"/>
          </a:xfrm>
          <a:custGeom>
            <a:avLst/>
            <a:gdLst>
              <a:gd name="T0" fmla="*/ 2147483646 w 260"/>
              <a:gd name="T1" fmla="*/ 2147483646 h 254"/>
              <a:gd name="T2" fmla="*/ 2147483646 w 260"/>
              <a:gd name="T3" fmla="*/ 2147483646 h 254"/>
              <a:gd name="T4" fmla="*/ 2147483646 w 260"/>
              <a:gd name="T5" fmla="*/ 2147483646 h 254"/>
              <a:gd name="T6" fmla="*/ 2147483646 w 260"/>
              <a:gd name="T7" fmla="*/ 2147483646 h 254"/>
              <a:gd name="T8" fmla="*/ 2147483646 w 260"/>
              <a:gd name="T9" fmla="*/ 2147483646 h 254"/>
              <a:gd name="T10" fmla="*/ 2147483646 w 260"/>
              <a:gd name="T11" fmla="*/ 2147483646 h 254"/>
              <a:gd name="T12" fmla="*/ 2147483646 w 260"/>
              <a:gd name="T13" fmla="*/ 2147483646 h 254"/>
              <a:gd name="T14" fmla="*/ 2147483646 w 260"/>
              <a:gd name="T15" fmla="*/ 2147483646 h 254"/>
              <a:gd name="T16" fmla="*/ 2147483646 w 260"/>
              <a:gd name="T17" fmla="*/ 2147483646 h 254"/>
              <a:gd name="T18" fmla="*/ 2147483646 w 260"/>
              <a:gd name="T19" fmla="*/ 2147483646 h 254"/>
              <a:gd name="T20" fmla="*/ 2147483646 w 260"/>
              <a:gd name="T21" fmla="*/ 2147483646 h 254"/>
              <a:gd name="T22" fmla="*/ 0 w 260"/>
              <a:gd name="T23" fmla="*/ 2147483646 h 254"/>
              <a:gd name="T24" fmla="*/ 2147483646 w 260"/>
              <a:gd name="T25" fmla="*/ 0 h 254"/>
              <a:gd name="T26" fmla="*/ 2147483646 w 260"/>
              <a:gd name="T27" fmla="*/ 2147483646 h 254"/>
              <a:gd name="T28" fmla="*/ 2147483646 w 260"/>
              <a:gd name="T29" fmla="*/ 2147483646 h 2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0"/>
              <a:gd name="T46" fmla="*/ 0 h 254"/>
              <a:gd name="T47" fmla="*/ 260 w 260"/>
              <a:gd name="T48" fmla="*/ 254 h 2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0" h="254">
                <a:moveTo>
                  <a:pt x="188" y="28"/>
                </a:moveTo>
                <a:cubicBezTo>
                  <a:pt x="196" y="31"/>
                  <a:pt x="204" y="33"/>
                  <a:pt x="212" y="36"/>
                </a:cubicBezTo>
                <a:cubicBezTo>
                  <a:pt x="220" y="39"/>
                  <a:pt x="210" y="52"/>
                  <a:pt x="208" y="60"/>
                </a:cubicBezTo>
                <a:cubicBezTo>
                  <a:pt x="206" y="68"/>
                  <a:pt x="200" y="84"/>
                  <a:pt x="200" y="84"/>
                </a:cubicBezTo>
                <a:cubicBezTo>
                  <a:pt x="207" y="125"/>
                  <a:pt x="227" y="154"/>
                  <a:pt x="240" y="192"/>
                </a:cubicBezTo>
                <a:cubicBezTo>
                  <a:pt x="255" y="236"/>
                  <a:pt x="231" y="169"/>
                  <a:pt x="252" y="216"/>
                </a:cubicBezTo>
                <a:cubicBezTo>
                  <a:pt x="255" y="224"/>
                  <a:pt x="260" y="240"/>
                  <a:pt x="260" y="240"/>
                </a:cubicBezTo>
                <a:cubicBezTo>
                  <a:pt x="239" y="254"/>
                  <a:pt x="223" y="243"/>
                  <a:pt x="204" y="232"/>
                </a:cubicBezTo>
                <a:cubicBezTo>
                  <a:pt x="159" y="207"/>
                  <a:pt x="127" y="185"/>
                  <a:pt x="76" y="176"/>
                </a:cubicBezTo>
                <a:cubicBezTo>
                  <a:pt x="64" y="168"/>
                  <a:pt x="52" y="160"/>
                  <a:pt x="40" y="152"/>
                </a:cubicBezTo>
                <a:cubicBezTo>
                  <a:pt x="32" y="147"/>
                  <a:pt x="16" y="136"/>
                  <a:pt x="16" y="136"/>
                </a:cubicBezTo>
                <a:cubicBezTo>
                  <a:pt x="7" y="122"/>
                  <a:pt x="4" y="112"/>
                  <a:pt x="0" y="96"/>
                </a:cubicBezTo>
                <a:cubicBezTo>
                  <a:pt x="13" y="17"/>
                  <a:pt x="47" y="10"/>
                  <a:pt x="120" y="0"/>
                </a:cubicBezTo>
                <a:cubicBezTo>
                  <a:pt x="134" y="2"/>
                  <a:pt x="163" y="3"/>
                  <a:pt x="176" y="12"/>
                </a:cubicBezTo>
                <a:cubicBezTo>
                  <a:pt x="203" y="30"/>
                  <a:pt x="210" y="28"/>
                  <a:pt x="188" y="2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4" name="Freeform 40"/>
          <p:cNvSpPr>
            <a:spLocks/>
          </p:cNvSpPr>
          <p:nvPr/>
        </p:nvSpPr>
        <p:spPr bwMode="auto">
          <a:xfrm>
            <a:off x="7215189" y="3267076"/>
            <a:ext cx="733425" cy="594122"/>
          </a:xfrm>
          <a:custGeom>
            <a:avLst/>
            <a:gdLst>
              <a:gd name="T0" fmla="*/ 0 w 616"/>
              <a:gd name="T1" fmla="*/ 2147483646 h 499"/>
              <a:gd name="T2" fmla="*/ 2147483646 w 616"/>
              <a:gd name="T3" fmla="*/ 2147483646 h 499"/>
              <a:gd name="T4" fmla="*/ 2147483646 w 616"/>
              <a:gd name="T5" fmla="*/ 2147483646 h 499"/>
              <a:gd name="T6" fmla="*/ 2147483646 w 616"/>
              <a:gd name="T7" fmla="*/ 2147483646 h 499"/>
              <a:gd name="T8" fmla="*/ 2147483646 w 616"/>
              <a:gd name="T9" fmla="*/ 2147483646 h 499"/>
              <a:gd name="T10" fmla="*/ 2147483646 w 616"/>
              <a:gd name="T11" fmla="*/ 2147483646 h 499"/>
              <a:gd name="T12" fmla="*/ 2147483646 w 616"/>
              <a:gd name="T13" fmla="*/ 2147483646 h 499"/>
              <a:gd name="T14" fmla="*/ 2147483646 w 616"/>
              <a:gd name="T15" fmla="*/ 2147483646 h 499"/>
              <a:gd name="T16" fmla="*/ 2147483646 w 616"/>
              <a:gd name="T17" fmla="*/ 2147483646 h 499"/>
              <a:gd name="T18" fmla="*/ 2147483646 w 616"/>
              <a:gd name="T19" fmla="*/ 0 h 499"/>
              <a:gd name="T20" fmla="*/ 2147483646 w 616"/>
              <a:gd name="T21" fmla="*/ 2147483646 h 499"/>
              <a:gd name="T22" fmla="*/ 2147483646 w 616"/>
              <a:gd name="T23" fmla="*/ 2147483646 h 499"/>
              <a:gd name="T24" fmla="*/ 2147483646 w 616"/>
              <a:gd name="T25" fmla="*/ 2147483646 h 499"/>
              <a:gd name="T26" fmla="*/ 2147483646 w 616"/>
              <a:gd name="T27" fmla="*/ 2147483646 h 499"/>
              <a:gd name="T28" fmla="*/ 2147483646 w 616"/>
              <a:gd name="T29" fmla="*/ 2147483646 h 499"/>
              <a:gd name="T30" fmla="*/ 2147483646 w 616"/>
              <a:gd name="T31" fmla="*/ 2147483646 h 499"/>
              <a:gd name="T32" fmla="*/ 2147483646 w 616"/>
              <a:gd name="T33" fmla="*/ 2147483646 h 499"/>
              <a:gd name="T34" fmla="*/ 2147483646 w 616"/>
              <a:gd name="T35" fmla="*/ 2147483646 h 499"/>
              <a:gd name="T36" fmla="*/ 2147483646 w 616"/>
              <a:gd name="T37" fmla="*/ 2147483646 h 499"/>
              <a:gd name="T38" fmla="*/ 2147483646 w 616"/>
              <a:gd name="T39" fmla="*/ 2147483646 h 499"/>
              <a:gd name="T40" fmla="*/ 2147483646 w 616"/>
              <a:gd name="T41" fmla="*/ 2147483646 h 499"/>
              <a:gd name="T42" fmla="*/ 2147483646 w 616"/>
              <a:gd name="T43" fmla="*/ 2147483646 h 499"/>
              <a:gd name="T44" fmla="*/ 2147483646 w 616"/>
              <a:gd name="T45" fmla="*/ 2147483646 h 499"/>
              <a:gd name="T46" fmla="*/ 2147483646 w 616"/>
              <a:gd name="T47" fmla="*/ 2147483646 h 499"/>
              <a:gd name="T48" fmla="*/ 2147483646 w 616"/>
              <a:gd name="T49" fmla="*/ 2147483646 h 499"/>
              <a:gd name="T50" fmla="*/ 2147483646 w 616"/>
              <a:gd name="T51" fmla="*/ 2147483646 h 499"/>
              <a:gd name="T52" fmla="*/ 2147483646 w 616"/>
              <a:gd name="T53" fmla="*/ 2147483646 h 499"/>
              <a:gd name="T54" fmla="*/ 2147483646 w 616"/>
              <a:gd name="T55" fmla="*/ 2147483646 h 499"/>
              <a:gd name="T56" fmla="*/ 2147483646 w 616"/>
              <a:gd name="T57" fmla="*/ 2147483646 h 499"/>
              <a:gd name="T58" fmla="*/ 2147483646 w 616"/>
              <a:gd name="T59" fmla="*/ 2147483646 h 499"/>
              <a:gd name="T60" fmla="*/ 2147483646 w 616"/>
              <a:gd name="T61" fmla="*/ 2147483646 h 499"/>
              <a:gd name="T62" fmla="*/ 2147483646 w 616"/>
              <a:gd name="T63" fmla="*/ 2147483646 h 499"/>
              <a:gd name="T64" fmla="*/ 2147483646 w 616"/>
              <a:gd name="T65" fmla="*/ 2147483646 h 499"/>
              <a:gd name="T66" fmla="*/ 2147483646 w 616"/>
              <a:gd name="T67" fmla="*/ 2147483646 h 499"/>
              <a:gd name="T68" fmla="*/ 0 w 616"/>
              <a:gd name="T69" fmla="*/ 2147483646 h 4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6"/>
              <a:gd name="T106" fmla="*/ 0 h 499"/>
              <a:gd name="T107" fmla="*/ 616 w 616"/>
              <a:gd name="T108" fmla="*/ 499 h 4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6" h="499">
                <a:moveTo>
                  <a:pt x="0" y="100"/>
                </a:moveTo>
                <a:cubicBezTo>
                  <a:pt x="9" y="103"/>
                  <a:pt x="21" y="102"/>
                  <a:pt x="28" y="108"/>
                </a:cubicBezTo>
                <a:cubicBezTo>
                  <a:pt x="52" y="129"/>
                  <a:pt x="41" y="139"/>
                  <a:pt x="80" y="152"/>
                </a:cubicBezTo>
                <a:cubicBezTo>
                  <a:pt x="83" y="147"/>
                  <a:pt x="93" y="135"/>
                  <a:pt x="92" y="128"/>
                </a:cubicBezTo>
                <a:cubicBezTo>
                  <a:pt x="91" y="120"/>
                  <a:pt x="87" y="112"/>
                  <a:pt x="84" y="104"/>
                </a:cubicBezTo>
                <a:cubicBezTo>
                  <a:pt x="83" y="100"/>
                  <a:pt x="80" y="92"/>
                  <a:pt x="80" y="92"/>
                </a:cubicBezTo>
                <a:cubicBezTo>
                  <a:pt x="81" y="80"/>
                  <a:pt x="78" y="67"/>
                  <a:pt x="84" y="56"/>
                </a:cubicBezTo>
                <a:cubicBezTo>
                  <a:pt x="89" y="48"/>
                  <a:pt x="100" y="45"/>
                  <a:pt x="108" y="40"/>
                </a:cubicBezTo>
                <a:cubicBezTo>
                  <a:pt x="112" y="37"/>
                  <a:pt x="120" y="32"/>
                  <a:pt x="120" y="32"/>
                </a:cubicBezTo>
                <a:cubicBezTo>
                  <a:pt x="136" y="8"/>
                  <a:pt x="180" y="7"/>
                  <a:pt x="208" y="0"/>
                </a:cubicBezTo>
                <a:cubicBezTo>
                  <a:pt x="250" y="5"/>
                  <a:pt x="274" y="9"/>
                  <a:pt x="320" y="12"/>
                </a:cubicBezTo>
                <a:cubicBezTo>
                  <a:pt x="347" y="21"/>
                  <a:pt x="356" y="24"/>
                  <a:pt x="380" y="40"/>
                </a:cubicBezTo>
                <a:cubicBezTo>
                  <a:pt x="387" y="45"/>
                  <a:pt x="397" y="43"/>
                  <a:pt x="404" y="48"/>
                </a:cubicBezTo>
                <a:cubicBezTo>
                  <a:pt x="435" y="69"/>
                  <a:pt x="476" y="80"/>
                  <a:pt x="512" y="92"/>
                </a:cubicBezTo>
                <a:cubicBezTo>
                  <a:pt x="532" y="99"/>
                  <a:pt x="551" y="113"/>
                  <a:pt x="572" y="120"/>
                </a:cubicBezTo>
                <a:cubicBezTo>
                  <a:pt x="576" y="124"/>
                  <a:pt x="581" y="127"/>
                  <a:pt x="584" y="132"/>
                </a:cubicBezTo>
                <a:cubicBezTo>
                  <a:pt x="588" y="139"/>
                  <a:pt x="592" y="156"/>
                  <a:pt x="592" y="156"/>
                </a:cubicBezTo>
                <a:cubicBezTo>
                  <a:pt x="593" y="163"/>
                  <a:pt x="595" y="186"/>
                  <a:pt x="600" y="196"/>
                </a:cubicBezTo>
                <a:cubicBezTo>
                  <a:pt x="605" y="204"/>
                  <a:pt x="616" y="220"/>
                  <a:pt x="616" y="220"/>
                </a:cubicBezTo>
                <a:cubicBezTo>
                  <a:pt x="595" y="227"/>
                  <a:pt x="594" y="235"/>
                  <a:pt x="600" y="256"/>
                </a:cubicBezTo>
                <a:cubicBezTo>
                  <a:pt x="602" y="264"/>
                  <a:pt x="605" y="272"/>
                  <a:pt x="608" y="280"/>
                </a:cubicBezTo>
                <a:cubicBezTo>
                  <a:pt x="609" y="284"/>
                  <a:pt x="612" y="292"/>
                  <a:pt x="612" y="292"/>
                </a:cubicBezTo>
                <a:cubicBezTo>
                  <a:pt x="609" y="322"/>
                  <a:pt x="608" y="373"/>
                  <a:pt x="580" y="392"/>
                </a:cubicBezTo>
                <a:cubicBezTo>
                  <a:pt x="574" y="410"/>
                  <a:pt x="568" y="426"/>
                  <a:pt x="564" y="444"/>
                </a:cubicBezTo>
                <a:cubicBezTo>
                  <a:pt x="563" y="456"/>
                  <a:pt x="562" y="468"/>
                  <a:pt x="560" y="480"/>
                </a:cubicBezTo>
                <a:cubicBezTo>
                  <a:pt x="559" y="485"/>
                  <a:pt x="561" y="499"/>
                  <a:pt x="556" y="496"/>
                </a:cubicBezTo>
                <a:cubicBezTo>
                  <a:pt x="549" y="491"/>
                  <a:pt x="556" y="475"/>
                  <a:pt x="548" y="472"/>
                </a:cubicBezTo>
                <a:cubicBezTo>
                  <a:pt x="486" y="451"/>
                  <a:pt x="425" y="425"/>
                  <a:pt x="360" y="412"/>
                </a:cubicBezTo>
                <a:cubicBezTo>
                  <a:pt x="295" y="399"/>
                  <a:pt x="230" y="391"/>
                  <a:pt x="164" y="384"/>
                </a:cubicBezTo>
                <a:cubicBezTo>
                  <a:pt x="142" y="382"/>
                  <a:pt x="118" y="378"/>
                  <a:pt x="96" y="372"/>
                </a:cubicBezTo>
                <a:cubicBezTo>
                  <a:pt x="88" y="370"/>
                  <a:pt x="72" y="364"/>
                  <a:pt x="72" y="364"/>
                </a:cubicBezTo>
                <a:cubicBezTo>
                  <a:pt x="57" y="345"/>
                  <a:pt x="50" y="331"/>
                  <a:pt x="44" y="308"/>
                </a:cubicBezTo>
                <a:cubicBezTo>
                  <a:pt x="39" y="258"/>
                  <a:pt x="38" y="206"/>
                  <a:pt x="32" y="156"/>
                </a:cubicBezTo>
                <a:cubicBezTo>
                  <a:pt x="31" y="148"/>
                  <a:pt x="24" y="132"/>
                  <a:pt x="24" y="132"/>
                </a:cubicBezTo>
                <a:cubicBezTo>
                  <a:pt x="30" y="113"/>
                  <a:pt x="15" y="111"/>
                  <a:pt x="0"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5" name="Freeform 41"/>
          <p:cNvSpPr>
            <a:spLocks/>
          </p:cNvSpPr>
          <p:nvPr/>
        </p:nvSpPr>
        <p:spPr bwMode="auto">
          <a:xfrm>
            <a:off x="6506767" y="3386138"/>
            <a:ext cx="1378744" cy="971550"/>
          </a:xfrm>
          <a:custGeom>
            <a:avLst/>
            <a:gdLst>
              <a:gd name="T0" fmla="*/ 2147483646 w 1158"/>
              <a:gd name="T1" fmla="*/ 2147483646 h 816"/>
              <a:gd name="T2" fmla="*/ 2147483646 w 1158"/>
              <a:gd name="T3" fmla="*/ 2147483646 h 816"/>
              <a:gd name="T4" fmla="*/ 2147483646 w 1158"/>
              <a:gd name="T5" fmla="*/ 2147483646 h 816"/>
              <a:gd name="T6" fmla="*/ 2147483646 w 1158"/>
              <a:gd name="T7" fmla="*/ 2147483646 h 816"/>
              <a:gd name="T8" fmla="*/ 2147483646 w 1158"/>
              <a:gd name="T9" fmla="*/ 2147483646 h 816"/>
              <a:gd name="T10" fmla="*/ 2147483646 w 1158"/>
              <a:gd name="T11" fmla="*/ 2147483646 h 816"/>
              <a:gd name="T12" fmla="*/ 2147483646 w 1158"/>
              <a:gd name="T13" fmla="*/ 2147483646 h 816"/>
              <a:gd name="T14" fmla="*/ 2147483646 w 1158"/>
              <a:gd name="T15" fmla="*/ 2147483646 h 816"/>
              <a:gd name="T16" fmla="*/ 2147483646 w 1158"/>
              <a:gd name="T17" fmla="*/ 2147483646 h 816"/>
              <a:gd name="T18" fmla="*/ 2147483646 w 1158"/>
              <a:gd name="T19" fmla="*/ 2147483646 h 816"/>
              <a:gd name="T20" fmla="*/ 2147483646 w 1158"/>
              <a:gd name="T21" fmla="*/ 2147483646 h 816"/>
              <a:gd name="T22" fmla="*/ 2147483646 w 1158"/>
              <a:gd name="T23" fmla="*/ 2147483646 h 816"/>
              <a:gd name="T24" fmla="*/ 2147483646 w 1158"/>
              <a:gd name="T25" fmla="*/ 2147483646 h 816"/>
              <a:gd name="T26" fmla="*/ 2147483646 w 1158"/>
              <a:gd name="T27" fmla="*/ 2147483646 h 816"/>
              <a:gd name="T28" fmla="*/ 2147483646 w 1158"/>
              <a:gd name="T29" fmla="*/ 2147483646 h 816"/>
              <a:gd name="T30" fmla="*/ 2147483646 w 1158"/>
              <a:gd name="T31" fmla="*/ 2147483646 h 816"/>
              <a:gd name="T32" fmla="*/ 2147483646 w 1158"/>
              <a:gd name="T33" fmla="*/ 2147483646 h 816"/>
              <a:gd name="T34" fmla="*/ 2147483646 w 1158"/>
              <a:gd name="T35" fmla="*/ 2147483646 h 816"/>
              <a:gd name="T36" fmla="*/ 2147483646 w 1158"/>
              <a:gd name="T37" fmla="*/ 2147483646 h 816"/>
              <a:gd name="T38" fmla="*/ 2147483646 w 1158"/>
              <a:gd name="T39" fmla="*/ 2147483646 h 816"/>
              <a:gd name="T40" fmla="*/ 2147483646 w 1158"/>
              <a:gd name="T41" fmla="*/ 2147483646 h 816"/>
              <a:gd name="T42" fmla="*/ 2147483646 w 1158"/>
              <a:gd name="T43" fmla="*/ 2147483646 h 816"/>
              <a:gd name="T44" fmla="*/ 2147483646 w 1158"/>
              <a:gd name="T45" fmla="*/ 2147483646 h 816"/>
              <a:gd name="T46" fmla="*/ 2147483646 w 1158"/>
              <a:gd name="T47" fmla="*/ 2147483646 h 816"/>
              <a:gd name="T48" fmla="*/ 2147483646 w 1158"/>
              <a:gd name="T49" fmla="*/ 2147483646 h 816"/>
              <a:gd name="T50" fmla="*/ 2147483646 w 1158"/>
              <a:gd name="T51" fmla="*/ 2147483646 h 816"/>
              <a:gd name="T52" fmla="*/ 2147483646 w 1158"/>
              <a:gd name="T53" fmla="*/ 2147483646 h 816"/>
              <a:gd name="T54" fmla="*/ 2147483646 w 1158"/>
              <a:gd name="T55" fmla="*/ 2147483646 h 816"/>
              <a:gd name="T56" fmla="*/ 2147483646 w 1158"/>
              <a:gd name="T57" fmla="*/ 2147483646 h 816"/>
              <a:gd name="T58" fmla="*/ 2147483646 w 1158"/>
              <a:gd name="T59" fmla="*/ 2147483646 h 816"/>
              <a:gd name="T60" fmla="*/ 2147483646 w 1158"/>
              <a:gd name="T61" fmla="*/ 2147483646 h 816"/>
              <a:gd name="T62" fmla="*/ 2147483646 w 1158"/>
              <a:gd name="T63" fmla="*/ 2147483646 h 816"/>
              <a:gd name="T64" fmla="*/ 2147483646 w 1158"/>
              <a:gd name="T65" fmla="*/ 2147483646 h 816"/>
              <a:gd name="T66" fmla="*/ 2147483646 w 1158"/>
              <a:gd name="T67" fmla="*/ 2147483646 h 8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58"/>
              <a:gd name="T103" fmla="*/ 0 h 816"/>
              <a:gd name="T104" fmla="*/ 1158 w 1158"/>
              <a:gd name="T105" fmla="*/ 816 h 8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58" h="816">
                <a:moveTo>
                  <a:pt x="1139" y="324"/>
                </a:moveTo>
                <a:cubicBezTo>
                  <a:pt x="1140" y="330"/>
                  <a:pt x="1158" y="379"/>
                  <a:pt x="1155" y="384"/>
                </a:cubicBezTo>
                <a:cubicBezTo>
                  <a:pt x="1153" y="388"/>
                  <a:pt x="1147" y="381"/>
                  <a:pt x="1143" y="380"/>
                </a:cubicBezTo>
                <a:cubicBezTo>
                  <a:pt x="1115" y="386"/>
                  <a:pt x="1122" y="388"/>
                  <a:pt x="1135" y="408"/>
                </a:cubicBezTo>
                <a:cubicBezTo>
                  <a:pt x="1124" y="442"/>
                  <a:pt x="1145" y="391"/>
                  <a:pt x="1107" y="424"/>
                </a:cubicBezTo>
                <a:cubicBezTo>
                  <a:pt x="1103" y="427"/>
                  <a:pt x="1097" y="457"/>
                  <a:pt x="1095" y="464"/>
                </a:cubicBezTo>
                <a:cubicBezTo>
                  <a:pt x="1093" y="472"/>
                  <a:pt x="1087" y="488"/>
                  <a:pt x="1087" y="488"/>
                </a:cubicBezTo>
                <a:cubicBezTo>
                  <a:pt x="1080" y="477"/>
                  <a:pt x="1070" y="433"/>
                  <a:pt x="1055" y="428"/>
                </a:cubicBezTo>
                <a:cubicBezTo>
                  <a:pt x="1047" y="425"/>
                  <a:pt x="1031" y="420"/>
                  <a:pt x="1031" y="420"/>
                </a:cubicBezTo>
                <a:cubicBezTo>
                  <a:pt x="1015" y="444"/>
                  <a:pt x="1033" y="452"/>
                  <a:pt x="1051" y="464"/>
                </a:cubicBezTo>
                <a:cubicBezTo>
                  <a:pt x="1063" y="481"/>
                  <a:pt x="1085" y="501"/>
                  <a:pt x="1051" y="512"/>
                </a:cubicBezTo>
                <a:cubicBezTo>
                  <a:pt x="1033" y="506"/>
                  <a:pt x="1033" y="487"/>
                  <a:pt x="1023" y="472"/>
                </a:cubicBezTo>
                <a:cubicBezTo>
                  <a:pt x="1016" y="473"/>
                  <a:pt x="1008" y="471"/>
                  <a:pt x="1003" y="476"/>
                </a:cubicBezTo>
                <a:cubicBezTo>
                  <a:pt x="1000" y="479"/>
                  <a:pt x="1007" y="484"/>
                  <a:pt x="1007" y="488"/>
                </a:cubicBezTo>
                <a:cubicBezTo>
                  <a:pt x="1007" y="492"/>
                  <a:pt x="1006" y="498"/>
                  <a:pt x="1003" y="500"/>
                </a:cubicBezTo>
                <a:cubicBezTo>
                  <a:pt x="996" y="505"/>
                  <a:pt x="979" y="508"/>
                  <a:pt x="979" y="508"/>
                </a:cubicBezTo>
                <a:cubicBezTo>
                  <a:pt x="952" y="548"/>
                  <a:pt x="985" y="537"/>
                  <a:pt x="1027" y="540"/>
                </a:cubicBezTo>
                <a:cubicBezTo>
                  <a:pt x="1026" y="547"/>
                  <a:pt x="1012" y="580"/>
                  <a:pt x="1007" y="584"/>
                </a:cubicBezTo>
                <a:cubicBezTo>
                  <a:pt x="1000" y="589"/>
                  <a:pt x="983" y="592"/>
                  <a:pt x="983" y="592"/>
                </a:cubicBezTo>
                <a:cubicBezTo>
                  <a:pt x="974" y="606"/>
                  <a:pt x="967" y="611"/>
                  <a:pt x="951" y="616"/>
                </a:cubicBezTo>
                <a:cubicBezTo>
                  <a:pt x="946" y="608"/>
                  <a:pt x="944" y="595"/>
                  <a:pt x="935" y="592"/>
                </a:cubicBezTo>
                <a:cubicBezTo>
                  <a:pt x="927" y="589"/>
                  <a:pt x="919" y="587"/>
                  <a:pt x="911" y="584"/>
                </a:cubicBezTo>
                <a:cubicBezTo>
                  <a:pt x="907" y="583"/>
                  <a:pt x="899" y="580"/>
                  <a:pt x="899" y="580"/>
                </a:cubicBezTo>
                <a:cubicBezTo>
                  <a:pt x="896" y="584"/>
                  <a:pt x="893" y="588"/>
                  <a:pt x="891" y="592"/>
                </a:cubicBezTo>
                <a:cubicBezTo>
                  <a:pt x="889" y="597"/>
                  <a:pt x="891" y="604"/>
                  <a:pt x="887" y="608"/>
                </a:cubicBezTo>
                <a:cubicBezTo>
                  <a:pt x="881" y="613"/>
                  <a:pt x="863" y="616"/>
                  <a:pt x="863" y="616"/>
                </a:cubicBezTo>
                <a:cubicBezTo>
                  <a:pt x="857" y="635"/>
                  <a:pt x="843" y="629"/>
                  <a:pt x="827" y="640"/>
                </a:cubicBezTo>
                <a:cubicBezTo>
                  <a:pt x="816" y="656"/>
                  <a:pt x="809" y="660"/>
                  <a:pt x="827" y="672"/>
                </a:cubicBezTo>
                <a:cubicBezTo>
                  <a:pt x="854" y="668"/>
                  <a:pt x="867" y="660"/>
                  <a:pt x="891" y="652"/>
                </a:cubicBezTo>
                <a:cubicBezTo>
                  <a:pt x="894" y="673"/>
                  <a:pt x="905" y="703"/>
                  <a:pt x="879" y="712"/>
                </a:cubicBezTo>
                <a:cubicBezTo>
                  <a:pt x="863" y="708"/>
                  <a:pt x="854" y="703"/>
                  <a:pt x="839" y="696"/>
                </a:cubicBezTo>
                <a:cubicBezTo>
                  <a:pt x="831" y="693"/>
                  <a:pt x="815" y="688"/>
                  <a:pt x="815" y="688"/>
                </a:cubicBezTo>
                <a:cubicBezTo>
                  <a:pt x="806" y="689"/>
                  <a:pt x="795" y="688"/>
                  <a:pt x="787" y="692"/>
                </a:cubicBezTo>
                <a:cubicBezTo>
                  <a:pt x="768" y="702"/>
                  <a:pt x="797" y="718"/>
                  <a:pt x="803" y="720"/>
                </a:cubicBezTo>
                <a:cubicBezTo>
                  <a:pt x="805" y="723"/>
                  <a:pt x="817" y="739"/>
                  <a:pt x="815" y="744"/>
                </a:cubicBezTo>
                <a:cubicBezTo>
                  <a:pt x="811" y="754"/>
                  <a:pt x="783" y="755"/>
                  <a:pt x="779" y="756"/>
                </a:cubicBezTo>
                <a:cubicBezTo>
                  <a:pt x="751" y="763"/>
                  <a:pt x="727" y="772"/>
                  <a:pt x="703" y="788"/>
                </a:cubicBezTo>
                <a:cubicBezTo>
                  <a:pt x="699" y="791"/>
                  <a:pt x="696" y="794"/>
                  <a:pt x="691" y="796"/>
                </a:cubicBezTo>
                <a:cubicBezTo>
                  <a:pt x="687" y="797"/>
                  <a:pt x="683" y="798"/>
                  <a:pt x="679" y="800"/>
                </a:cubicBezTo>
                <a:cubicBezTo>
                  <a:pt x="671" y="805"/>
                  <a:pt x="655" y="816"/>
                  <a:pt x="655" y="816"/>
                </a:cubicBezTo>
                <a:cubicBezTo>
                  <a:pt x="611" y="801"/>
                  <a:pt x="568" y="788"/>
                  <a:pt x="523" y="776"/>
                </a:cubicBezTo>
                <a:cubicBezTo>
                  <a:pt x="501" y="770"/>
                  <a:pt x="482" y="758"/>
                  <a:pt x="459" y="752"/>
                </a:cubicBezTo>
                <a:cubicBezTo>
                  <a:pt x="407" y="739"/>
                  <a:pt x="356" y="721"/>
                  <a:pt x="303" y="712"/>
                </a:cubicBezTo>
                <a:cubicBezTo>
                  <a:pt x="186" y="717"/>
                  <a:pt x="213" y="715"/>
                  <a:pt x="139" y="740"/>
                </a:cubicBezTo>
                <a:cubicBezTo>
                  <a:pt x="109" y="736"/>
                  <a:pt x="80" y="733"/>
                  <a:pt x="55" y="716"/>
                </a:cubicBezTo>
                <a:cubicBezTo>
                  <a:pt x="48" y="705"/>
                  <a:pt x="39" y="680"/>
                  <a:pt x="39" y="680"/>
                </a:cubicBezTo>
                <a:cubicBezTo>
                  <a:pt x="44" y="626"/>
                  <a:pt x="51" y="608"/>
                  <a:pt x="43" y="548"/>
                </a:cubicBezTo>
                <a:cubicBezTo>
                  <a:pt x="42" y="538"/>
                  <a:pt x="27" y="521"/>
                  <a:pt x="23" y="512"/>
                </a:cubicBezTo>
                <a:cubicBezTo>
                  <a:pt x="15" y="494"/>
                  <a:pt x="11" y="475"/>
                  <a:pt x="7" y="456"/>
                </a:cubicBezTo>
                <a:cubicBezTo>
                  <a:pt x="10" y="423"/>
                  <a:pt x="0" y="398"/>
                  <a:pt x="31" y="388"/>
                </a:cubicBezTo>
                <a:cubicBezTo>
                  <a:pt x="44" y="348"/>
                  <a:pt x="106" y="334"/>
                  <a:pt x="139" y="312"/>
                </a:cubicBezTo>
                <a:cubicBezTo>
                  <a:pt x="151" y="304"/>
                  <a:pt x="163" y="296"/>
                  <a:pt x="175" y="288"/>
                </a:cubicBezTo>
                <a:cubicBezTo>
                  <a:pt x="179" y="285"/>
                  <a:pt x="187" y="280"/>
                  <a:pt x="187" y="280"/>
                </a:cubicBezTo>
                <a:cubicBezTo>
                  <a:pt x="190" y="271"/>
                  <a:pt x="197" y="250"/>
                  <a:pt x="203" y="244"/>
                </a:cubicBezTo>
                <a:cubicBezTo>
                  <a:pt x="210" y="237"/>
                  <a:pt x="219" y="233"/>
                  <a:pt x="227" y="228"/>
                </a:cubicBezTo>
                <a:cubicBezTo>
                  <a:pt x="231" y="225"/>
                  <a:pt x="239" y="220"/>
                  <a:pt x="239" y="220"/>
                </a:cubicBezTo>
                <a:cubicBezTo>
                  <a:pt x="273" y="169"/>
                  <a:pt x="318" y="179"/>
                  <a:pt x="379" y="176"/>
                </a:cubicBezTo>
                <a:cubicBezTo>
                  <a:pt x="387" y="173"/>
                  <a:pt x="395" y="171"/>
                  <a:pt x="403" y="168"/>
                </a:cubicBezTo>
                <a:cubicBezTo>
                  <a:pt x="412" y="165"/>
                  <a:pt x="427" y="152"/>
                  <a:pt x="427" y="152"/>
                </a:cubicBezTo>
                <a:cubicBezTo>
                  <a:pt x="442" y="129"/>
                  <a:pt x="456" y="100"/>
                  <a:pt x="479" y="84"/>
                </a:cubicBezTo>
                <a:cubicBezTo>
                  <a:pt x="487" y="72"/>
                  <a:pt x="489" y="51"/>
                  <a:pt x="503" y="48"/>
                </a:cubicBezTo>
                <a:cubicBezTo>
                  <a:pt x="539" y="39"/>
                  <a:pt x="569" y="35"/>
                  <a:pt x="607" y="32"/>
                </a:cubicBezTo>
                <a:cubicBezTo>
                  <a:pt x="617" y="3"/>
                  <a:pt x="593" y="29"/>
                  <a:pt x="603" y="0"/>
                </a:cubicBezTo>
                <a:cubicBezTo>
                  <a:pt x="622" y="6"/>
                  <a:pt x="626" y="25"/>
                  <a:pt x="643" y="36"/>
                </a:cubicBezTo>
                <a:cubicBezTo>
                  <a:pt x="674" y="83"/>
                  <a:pt x="748" y="125"/>
                  <a:pt x="803" y="136"/>
                </a:cubicBezTo>
                <a:cubicBezTo>
                  <a:pt x="862" y="166"/>
                  <a:pt x="933" y="159"/>
                  <a:pt x="995" y="180"/>
                </a:cubicBezTo>
                <a:cubicBezTo>
                  <a:pt x="1028" y="191"/>
                  <a:pt x="1046" y="221"/>
                  <a:pt x="1079" y="232"/>
                </a:cubicBezTo>
                <a:cubicBezTo>
                  <a:pt x="1099" y="263"/>
                  <a:pt x="1139" y="284"/>
                  <a:pt x="1139" y="324"/>
                </a:cubicBezTo>
                <a:close/>
              </a:path>
            </a:pathLst>
          </a:custGeom>
          <a:solidFill>
            <a:srgbClr val="FF00FF"/>
          </a:solidFill>
          <a:ln>
            <a:noFill/>
          </a:ln>
          <a:extLst>
            <a:ext uri="{91240B29-F687-4F45-9708-019B960494DF}">
              <a14:hiddenLine xmlns:a14="http://schemas.microsoft.com/office/drawing/2010/main" w="19050">
                <a:solidFill>
                  <a:srgbClr val="000000"/>
                </a:solidFill>
                <a:round/>
                <a:headEnd/>
                <a:tailEnd/>
              </a14:hiddenLine>
            </a:ext>
          </a:extLst>
        </p:spPr>
        <p:txBody>
          <a:bodyPr/>
          <a:lstStyle/>
          <a:p>
            <a:endParaRPr lang="en-US" sz="1350"/>
          </a:p>
        </p:txBody>
      </p:sp>
      <p:sp>
        <p:nvSpPr>
          <p:cNvPr id="82986" name="Freeform 42"/>
          <p:cNvSpPr>
            <a:spLocks/>
          </p:cNvSpPr>
          <p:nvPr/>
        </p:nvSpPr>
        <p:spPr bwMode="auto">
          <a:xfrm>
            <a:off x="6248401" y="3838575"/>
            <a:ext cx="1571625" cy="1028700"/>
          </a:xfrm>
          <a:custGeom>
            <a:avLst/>
            <a:gdLst>
              <a:gd name="T0" fmla="*/ 2147483646 w 1320"/>
              <a:gd name="T1" fmla="*/ 2147483646 h 864"/>
              <a:gd name="T2" fmla="*/ 2147483646 w 1320"/>
              <a:gd name="T3" fmla="*/ 2147483646 h 864"/>
              <a:gd name="T4" fmla="*/ 2147483646 w 1320"/>
              <a:gd name="T5" fmla="*/ 2147483646 h 864"/>
              <a:gd name="T6" fmla="*/ 2147483646 w 1320"/>
              <a:gd name="T7" fmla="*/ 2147483646 h 864"/>
              <a:gd name="T8" fmla="*/ 2147483646 w 1320"/>
              <a:gd name="T9" fmla="*/ 2147483646 h 864"/>
              <a:gd name="T10" fmla="*/ 2147483646 w 1320"/>
              <a:gd name="T11" fmla="*/ 2147483646 h 864"/>
              <a:gd name="T12" fmla="*/ 2147483646 w 1320"/>
              <a:gd name="T13" fmla="*/ 2147483646 h 864"/>
              <a:gd name="T14" fmla="*/ 2147483646 w 1320"/>
              <a:gd name="T15" fmla="*/ 2147483646 h 864"/>
              <a:gd name="T16" fmla="*/ 2147483646 w 1320"/>
              <a:gd name="T17" fmla="*/ 2147483646 h 864"/>
              <a:gd name="T18" fmla="*/ 2147483646 w 1320"/>
              <a:gd name="T19" fmla="*/ 2147483646 h 864"/>
              <a:gd name="T20" fmla="*/ 2147483646 w 1320"/>
              <a:gd name="T21" fmla="*/ 2147483646 h 864"/>
              <a:gd name="T22" fmla="*/ 2147483646 w 1320"/>
              <a:gd name="T23" fmla="*/ 2147483646 h 864"/>
              <a:gd name="T24" fmla="*/ 2147483646 w 1320"/>
              <a:gd name="T25" fmla="*/ 2147483646 h 864"/>
              <a:gd name="T26" fmla="*/ 2147483646 w 1320"/>
              <a:gd name="T27" fmla="*/ 2147483646 h 864"/>
              <a:gd name="T28" fmla="*/ 2147483646 w 1320"/>
              <a:gd name="T29" fmla="*/ 2147483646 h 864"/>
              <a:gd name="T30" fmla="*/ 2147483646 w 1320"/>
              <a:gd name="T31" fmla="*/ 2147483646 h 864"/>
              <a:gd name="T32" fmla="*/ 2147483646 w 1320"/>
              <a:gd name="T33" fmla="*/ 2147483646 h 864"/>
              <a:gd name="T34" fmla="*/ 2147483646 w 1320"/>
              <a:gd name="T35" fmla="*/ 2147483646 h 864"/>
              <a:gd name="T36" fmla="*/ 2147483646 w 1320"/>
              <a:gd name="T37" fmla="*/ 2147483646 h 864"/>
              <a:gd name="T38" fmla="*/ 2147483646 w 1320"/>
              <a:gd name="T39" fmla="*/ 2147483646 h 864"/>
              <a:gd name="T40" fmla="*/ 2147483646 w 1320"/>
              <a:gd name="T41" fmla="*/ 2147483646 h 864"/>
              <a:gd name="T42" fmla="*/ 2147483646 w 1320"/>
              <a:gd name="T43" fmla="*/ 2147483646 h 864"/>
              <a:gd name="T44" fmla="*/ 2147483646 w 1320"/>
              <a:gd name="T45" fmla="*/ 2147483646 h 864"/>
              <a:gd name="T46" fmla="*/ 2147483646 w 1320"/>
              <a:gd name="T47" fmla="*/ 2147483646 h 864"/>
              <a:gd name="T48" fmla="*/ 2147483646 w 1320"/>
              <a:gd name="T49" fmla="*/ 2147483646 h 864"/>
              <a:gd name="T50" fmla="*/ 2147483646 w 1320"/>
              <a:gd name="T51" fmla="*/ 2147483646 h 864"/>
              <a:gd name="T52" fmla="*/ 2147483646 w 1320"/>
              <a:gd name="T53" fmla="*/ 2147483646 h 864"/>
              <a:gd name="T54" fmla="*/ 2147483646 w 1320"/>
              <a:gd name="T55" fmla="*/ 2147483646 h 864"/>
              <a:gd name="T56" fmla="*/ 2147483646 w 1320"/>
              <a:gd name="T57" fmla="*/ 2147483646 h 864"/>
              <a:gd name="T58" fmla="*/ 2147483646 w 1320"/>
              <a:gd name="T59" fmla="*/ 2147483646 h 864"/>
              <a:gd name="T60" fmla="*/ 2147483646 w 1320"/>
              <a:gd name="T61" fmla="*/ 2147483646 h 864"/>
              <a:gd name="T62" fmla="*/ 2147483646 w 1320"/>
              <a:gd name="T63" fmla="*/ 2147483646 h 864"/>
              <a:gd name="T64" fmla="*/ 2147483646 w 1320"/>
              <a:gd name="T65" fmla="*/ 2147483646 h 864"/>
              <a:gd name="T66" fmla="*/ 2147483646 w 1320"/>
              <a:gd name="T67" fmla="*/ 2147483646 h 864"/>
              <a:gd name="T68" fmla="*/ 2147483646 w 1320"/>
              <a:gd name="T69" fmla="*/ 2147483646 h 864"/>
              <a:gd name="T70" fmla="*/ 2147483646 w 1320"/>
              <a:gd name="T71" fmla="*/ 2147483646 h 864"/>
              <a:gd name="T72" fmla="*/ 2147483646 w 1320"/>
              <a:gd name="T73" fmla="*/ 2147483646 h 864"/>
              <a:gd name="T74" fmla="*/ 2147483646 w 1320"/>
              <a:gd name="T75" fmla="*/ 2147483646 h 864"/>
              <a:gd name="T76" fmla="*/ 2147483646 w 1320"/>
              <a:gd name="T77" fmla="*/ 2147483646 h 864"/>
              <a:gd name="T78" fmla="*/ 2147483646 w 1320"/>
              <a:gd name="T79" fmla="*/ 2147483646 h 864"/>
              <a:gd name="T80" fmla="*/ 2147483646 w 1320"/>
              <a:gd name="T81" fmla="*/ 2147483646 h 864"/>
              <a:gd name="T82" fmla="*/ 0 w 1320"/>
              <a:gd name="T83" fmla="*/ 2147483646 h 864"/>
              <a:gd name="T84" fmla="*/ 2147483646 w 1320"/>
              <a:gd name="T85" fmla="*/ 2147483646 h 864"/>
              <a:gd name="T86" fmla="*/ 2147483646 w 1320"/>
              <a:gd name="T87" fmla="*/ 2147483646 h 864"/>
              <a:gd name="T88" fmla="*/ 2147483646 w 1320"/>
              <a:gd name="T89" fmla="*/ 2147483646 h 864"/>
              <a:gd name="T90" fmla="*/ 2147483646 w 1320"/>
              <a:gd name="T91" fmla="*/ 2147483646 h 864"/>
              <a:gd name="T92" fmla="*/ 2147483646 w 1320"/>
              <a:gd name="T93" fmla="*/ 2147483646 h 864"/>
              <a:gd name="T94" fmla="*/ 2147483646 w 1320"/>
              <a:gd name="T95" fmla="*/ 2147483646 h 864"/>
              <a:gd name="T96" fmla="*/ 2147483646 w 1320"/>
              <a:gd name="T97" fmla="*/ 2147483646 h 864"/>
              <a:gd name="T98" fmla="*/ 2147483646 w 1320"/>
              <a:gd name="T99" fmla="*/ 2147483646 h 864"/>
              <a:gd name="T100" fmla="*/ 2147483646 w 1320"/>
              <a:gd name="T101" fmla="*/ 0 h 864"/>
              <a:gd name="T102" fmla="*/ 2147483646 w 1320"/>
              <a:gd name="T103" fmla="*/ 2147483646 h 864"/>
              <a:gd name="T104" fmla="*/ 2147483646 w 1320"/>
              <a:gd name="T105" fmla="*/ 2147483646 h 864"/>
              <a:gd name="T106" fmla="*/ 2147483646 w 1320"/>
              <a:gd name="T107" fmla="*/ 2147483646 h 864"/>
              <a:gd name="T108" fmla="*/ 2147483646 w 1320"/>
              <a:gd name="T109" fmla="*/ 2147483646 h 864"/>
              <a:gd name="T110" fmla="*/ 2147483646 w 1320"/>
              <a:gd name="T111" fmla="*/ 2147483646 h 864"/>
              <a:gd name="T112" fmla="*/ 2147483646 w 1320"/>
              <a:gd name="T113" fmla="*/ 2147483646 h 8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20"/>
              <a:gd name="T172" fmla="*/ 0 h 864"/>
              <a:gd name="T173" fmla="*/ 1320 w 1320"/>
              <a:gd name="T174" fmla="*/ 864 h 86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20" h="864">
                <a:moveTo>
                  <a:pt x="836" y="360"/>
                </a:moveTo>
                <a:cubicBezTo>
                  <a:pt x="837" y="366"/>
                  <a:pt x="840" y="385"/>
                  <a:pt x="844" y="392"/>
                </a:cubicBezTo>
                <a:cubicBezTo>
                  <a:pt x="849" y="400"/>
                  <a:pt x="857" y="407"/>
                  <a:pt x="860" y="416"/>
                </a:cubicBezTo>
                <a:cubicBezTo>
                  <a:pt x="862" y="423"/>
                  <a:pt x="865" y="436"/>
                  <a:pt x="872" y="440"/>
                </a:cubicBezTo>
                <a:cubicBezTo>
                  <a:pt x="879" y="444"/>
                  <a:pt x="888" y="445"/>
                  <a:pt x="896" y="448"/>
                </a:cubicBezTo>
                <a:cubicBezTo>
                  <a:pt x="900" y="449"/>
                  <a:pt x="908" y="452"/>
                  <a:pt x="908" y="452"/>
                </a:cubicBezTo>
                <a:cubicBezTo>
                  <a:pt x="922" y="442"/>
                  <a:pt x="924" y="432"/>
                  <a:pt x="936" y="420"/>
                </a:cubicBezTo>
                <a:cubicBezTo>
                  <a:pt x="1036" y="424"/>
                  <a:pt x="999" y="414"/>
                  <a:pt x="1052" y="432"/>
                </a:cubicBezTo>
                <a:cubicBezTo>
                  <a:pt x="1060" y="435"/>
                  <a:pt x="1068" y="437"/>
                  <a:pt x="1076" y="440"/>
                </a:cubicBezTo>
                <a:cubicBezTo>
                  <a:pt x="1085" y="443"/>
                  <a:pt x="1100" y="456"/>
                  <a:pt x="1100" y="456"/>
                </a:cubicBezTo>
                <a:cubicBezTo>
                  <a:pt x="1123" y="491"/>
                  <a:pt x="1077" y="453"/>
                  <a:pt x="1056" y="484"/>
                </a:cubicBezTo>
                <a:cubicBezTo>
                  <a:pt x="1076" y="497"/>
                  <a:pt x="1079" y="496"/>
                  <a:pt x="1104" y="492"/>
                </a:cubicBezTo>
                <a:cubicBezTo>
                  <a:pt x="1139" y="468"/>
                  <a:pt x="1187" y="467"/>
                  <a:pt x="1228" y="464"/>
                </a:cubicBezTo>
                <a:cubicBezTo>
                  <a:pt x="1254" y="455"/>
                  <a:pt x="1282" y="461"/>
                  <a:pt x="1308" y="468"/>
                </a:cubicBezTo>
                <a:cubicBezTo>
                  <a:pt x="1320" y="485"/>
                  <a:pt x="1315" y="495"/>
                  <a:pt x="1304" y="512"/>
                </a:cubicBezTo>
                <a:cubicBezTo>
                  <a:pt x="1305" y="520"/>
                  <a:pt x="1306" y="528"/>
                  <a:pt x="1308" y="536"/>
                </a:cubicBezTo>
                <a:cubicBezTo>
                  <a:pt x="1310" y="544"/>
                  <a:pt x="1316" y="560"/>
                  <a:pt x="1316" y="560"/>
                </a:cubicBezTo>
                <a:cubicBezTo>
                  <a:pt x="1307" y="603"/>
                  <a:pt x="1243" y="638"/>
                  <a:pt x="1200" y="652"/>
                </a:cubicBezTo>
                <a:cubicBezTo>
                  <a:pt x="1193" y="663"/>
                  <a:pt x="1191" y="668"/>
                  <a:pt x="1180" y="676"/>
                </a:cubicBezTo>
                <a:cubicBezTo>
                  <a:pt x="1172" y="682"/>
                  <a:pt x="1156" y="692"/>
                  <a:pt x="1156" y="692"/>
                </a:cubicBezTo>
                <a:cubicBezTo>
                  <a:pt x="1142" y="713"/>
                  <a:pt x="1137" y="748"/>
                  <a:pt x="1112" y="756"/>
                </a:cubicBezTo>
                <a:cubicBezTo>
                  <a:pt x="1068" y="741"/>
                  <a:pt x="1096" y="747"/>
                  <a:pt x="1024" y="752"/>
                </a:cubicBezTo>
                <a:cubicBezTo>
                  <a:pt x="993" y="798"/>
                  <a:pt x="941" y="807"/>
                  <a:pt x="888" y="812"/>
                </a:cubicBezTo>
                <a:cubicBezTo>
                  <a:pt x="853" y="824"/>
                  <a:pt x="870" y="851"/>
                  <a:pt x="832" y="864"/>
                </a:cubicBezTo>
                <a:cubicBezTo>
                  <a:pt x="800" y="856"/>
                  <a:pt x="760" y="835"/>
                  <a:pt x="732" y="816"/>
                </a:cubicBezTo>
                <a:cubicBezTo>
                  <a:pt x="725" y="811"/>
                  <a:pt x="716" y="811"/>
                  <a:pt x="708" y="808"/>
                </a:cubicBezTo>
                <a:cubicBezTo>
                  <a:pt x="704" y="807"/>
                  <a:pt x="696" y="804"/>
                  <a:pt x="696" y="804"/>
                </a:cubicBezTo>
                <a:cubicBezTo>
                  <a:pt x="639" y="808"/>
                  <a:pt x="602" y="824"/>
                  <a:pt x="544" y="828"/>
                </a:cubicBezTo>
                <a:cubicBezTo>
                  <a:pt x="490" y="823"/>
                  <a:pt x="470" y="804"/>
                  <a:pt x="428" y="776"/>
                </a:cubicBezTo>
                <a:cubicBezTo>
                  <a:pt x="416" y="758"/>
                  <a:pt x="403" y="731"/>
                  <a:pt x="388" y="716"/>
                </a:cubicBezTo>
                <a:cubicBezTo>
                  <a:pt x="376" y="704"/>
                  <a:pt x="362" y="697"/>
                  <a:pt x="352" y="684"/>
                </a:cubicBezTo>
                <a:cubicBezTo>
                  <a:pt x="334" y="662"/>
                  <a:pt x="316" y="640"/>
                  <a:pt x="292" y="624"/>
                </a:cubicBezTo>
                <a:cubicBezTo>
                  <a:pt x="282" y="609"/>
                  <a:pt x="273" y="612"/>
                  <a:pt x="260" y="600"/>
                </a:cubicBezTo>
                <a:cubicBezTo>
                  <a:pt x="244" y="586"/>
                  <a:pt x="230" y="564"/>
                  <a:pt x="212" y="552"/>
                </a:cubicBezTo>
                <a:cubicBezTo>
                  <a:pt x="199" y="532"/>
                  <a:pt x="185" y="513"/>
                  <a:pt x="176" y="492"/>
                </a:cubicBezTo>
                <a:cubicBezTo>
                  <a:pt x="173" y="484"/>
                  <a:pt x="171" y="476"/>
                  <a:pt x="168" y="468"/>
                </a:cubicBezTo>
                <a:cubicBezTo>
                  <a:pt x="167" y="464"/>
                  <a:pt x="164" y="456"/>
                  <a:pt x="164" y="456"/>
                </a:cubicBezTo>
                <a:cubicBezTo>
                  <a:pt x="162" y="436"/>
                  <a:pt x="162" y="408"/>
                  <a:pt x="152" y="388"/>
                </a:cubicBezTo>
                <a:cubicBezTo>
                  <a:pt x="129" y="342"/>
                  <a:pt x="75" y="319"/>
                  <a:pt x="52" y="268"/>
                </a:cubicBezTo>
                <a:cubicBezTo>
                  <a:pt x="42" y="246"/>
                  <a:pt x="32" y="219"/>
                  <a:pt x="24" y="196"/>
                </a:cubicBezTo>
                <a:cubicBezTo>
                  <a:pt x="21" y="187"/>
                  <a:pt x="13" y="180"/>
                  <a:pt x="8" y="172"/>
                </a:cubicBezTo>
                <a:cubicBezTo>
                  <a:pt x="3" y="165"/>
                  <a:pt x="0" y="148"/>
                  <a:pt x="0" y="148"/>
                </a:cubicBezTo>
                <a:cubicBezTo>
                  <a:pt x="5" y="116"/>
                  <a:pt x="9" y="118"/>
                  <a:pt x="40" y="108"/>
                </a:cubicBezTo>
                <a:cubicBezTo>
                  <a:pt x="49" y="105"/>
                  <a:pt x="64" y="92"/>
                  <a:pt x="64" y="92"/>
                </a:cubicBezTo>
                <a:cubicBezTo>
                  <a:pt x="67" y="88"/>
                  <a:pt x="68" y="83"/>
                  <a:pt x="72" y="80"/>
                </a:cubicBezTo>
                <a:cubicBezTo>
                  <a:pt x="79" y="76"/>
                  <a:pt x="96" y="72"/>
                  <a:pt x="96" y="72"/>
                </a:cubicBezTo>
                <a:cubicBezTo>
                  <a:pt x="114" y="76"/>
                  <a:pt x="122" y="81"/>
                  <a:pt x="140" y="76"/>
                </a:cubicBezTo>
                <a:cubicBezTo>
                  <a:pt x="148" y="74"/>
                  <a:pt x="156" y="71"/>
                  <a:pt x="164" y="68"/>
                </a:cubicBezTo>
                <a:cubicBezTo>
                  <a:pt x="168" y="67"/>
                  <a:pt x="176" y="64"/>
                  <a:pt x="176" y="64"/>
                </a:cubicBezTo>
                <a:cubicBezTo>
                  <a:pt x="182" y="46"/>
                  <a:pt x="194" y="32"/>
                  <a:pt x="204" y="16"/>
                </a:cubicBezTo>
                <a:cubicBezTo>
                  <a:pt x="211" y="5"/>
                  <a:pt x="240" y="0"/>
                  <a:pt x="240" y="0"/>
                </a:cubicBezTo>
                <a:cubicBezTo>
                  <a:pt x="297" y="5"/>
                  <a:pt x="305" y="22"/>
                  <a:pt x="356" y="32"/>
                </a:cubicBezTo>
                <a:cubicBezTo>
                  <a:pt x="410" y="59"/>
                  <a:pt x="470" y="75"/>
                  <a:pt x="528" y="92"/>
                </a:cubicBezTo>
                <a:cubicBezTo>
                  <a:pt x="552" y="99"/>
                  <a:pt x="581" y="101"/>
                  <a:pt x="604" y="112"/>
                </a:cubicBezTo>
                <a:cubicBezTo>
                  <a:pt x="628" y="123"/>
                  <a:pt x="650" y="134"/>
                  <a:pt x="672" y="148"/>
                </a:cubicBezTo>
                <a:cubicBezTo>
                  <a:pt x="700" y="166"/>
                  <a:pt x="668" y="120"/>
                  <a:pt x="716" y="168"/>
                </a:cubicBezTo>
                <a:cubicBezTo>
                  <a:pt x="773" y="225"/>
                  <a:pt x="827" y="276"/>
                  <a:pt x="836" y="36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7" name="Freeform 43"/>
          <p:cNvSpPr>
            <a:spLocks/>
          </p:cNvSpPr>
          <p:nvPr/>
        </p:nvSpPr>
        <p:spPr bwMode="auto">
          <a:xfrm>
            <a:off x="5319714" y="3971925"/>
            <a:ext cx="1266825" cy="829866"/>
          </a:xfrm>
          <a:custGeom>
            <a:avLst/>
            <a:gdLst>
              <a:gd name="T0" fmla="*/ 2147483646 w 1064"/>
              <a:gd name="T1" fmla="*/ 2147483646 h 697"/>
              <a:gd name="T2" fmla="*/ 2147483646 w 1064"/>
              <a:gd name="T3" fmla="*/ 2147483646 h 697"/>
              <a:gd name="T4" fmla="*/ 2147483646 w 1064"/>
              <a:gd name="T5" fmla="*/ 0 h 697"/>
              <a:gd name="T6" fmla="*/ 2147483646 w 1064"/>
              <a:gd name="T7" fmla="*/ 2147483646 h 697"/>
              <a:gd name="T8" fmla="*/ 2147483646 w 1064"/>
              <a:gd name="T9" fmla="*/ 2147483646 h 697"/>
              <a:gd name="T10" fmla="*/ 2147483646 w 1064"/>
              <a:gd name="T11" fmla="*/ 2147483646 h 697"/>
              <a:gd name="T12" fmla="*/ 2147483646 w 1064"/>
              <a:gd name="T13" fmla="*/ 2147483646 h 697"/>
              <a:gd name="T14" fmla="*/ 2147483646 w 1064"/>
              <a:gd name="T15" fmla="*/ 2147483646 h 697"/>
              <a:gd name="T16" fmla="*/ 2147483646 w 1064"/>
              <a:gd name="T17" fmla="*/ 2147483646 h 697"/>
              <a:gd name="T18" fmla="*/ 2147483646 w 1064"/>
              <a:gd name="T19" fmla="*/ 2147483646 h 697"/>
              <a:gd name="T20" fmla="*/ 2147483646 w 1064"/>
              <a:gd name="T21" fmla="*/ 2147483646 h 697"/>
              <a:gd name="T22" fmla="*/ 2147483646 w 1064"/>
              <a:gd name="T23" fmla="*/ 2147483646 h 697"/>
              <a:gd name="T24" fmla="*/ 2147483646 w 1064"/>
              <a:gd name="T25" fmla="*/ 2147483646 h 697"/>
              <a:gd name="T26" fmla="*/ 2147483646 w 1064"/>
              <a:gd name="T27" fmla="*/ 2147483646 h 697"/>
              <a:gd name="T28" fmla="*/ 2147483646 w 1064"/>
              <a:gd name="T29" fmla="*/ 2147483646 h 697"/>
              <a:gd name="T30" fmla="*/ 2147483646 w 1064"/>
              <a:gd name="T31" fmla="*/ 2147483646 h 697"/>
              <a:gd name="T32" fmla="*/ 2147483646 w 1064"/>
              <a:gd name="T33" fmla="*/ 2147483646 h 697"/>
              <a:gd name="T34" fmla="*/ 2147483646 w 1064"/>
              <a:gd name="T35" fmla="*/ 2147483646 h 697"/>
              <a:gd name="T36" fmla="*/ 2147483646 w 1064"/>
              <a:gd name="T37" fmla="*/ 2147483646 h 697"/>
              <a:gd name="T38" fmla="*/ 2147483646 w 1064"/>
              <a:gd name="T39" fmla="*/ 2147483646 h 697"/>
              <a:gd name="T40" fmla="*/ 2147483646 w 1064"/>
              <a:gd name="T41" fmla="*/ 2147483646 h 697"/>
              <a:gd name="T42" fmla="*/ 2147483646 w 1064"/>
              <a:gd name="T43" fmla="*/ 2147483646 h 697"/>
              <a:gd name="T44" fmla="*/ 2147483646 w 1064"/>
              <a:gd name="T45" fmla="*/ 2147483646 h 697"/>
              <a:gd name="T46" fmla="*/ 2147483646 w 1064"/>
              <a:gd name="T47" fmla="*/ 2147483646 h 697"/>
              <a:gd name="T48" fmla="*/ 0 w 1064"/>
              <a:gd name="T49" fmla="*/ 2147483646 h 697"/>
              <a:gd name="T50" fmla="*/ 2147483646 w 1064"/>
              <a:gd name="T51" fmla="*/ 2147483646 h 697"/>
              <a:gd name="T52" fmla="*/ 2147483646 w 1064"/>
              <a:gd name="T53" fmla="*/ 2147483646 h 697"/>
              <a:gd name="T54" fmla="*/ 2147483646 w 1064"/>
              <a:gd name="T55" fmla="*/ 2147483646 h 697"/>
              <a:gd name="T56" fmla="*/ 2147483646 w 1064"/>
              <a:gd name="T57" fmla="*/ 2147483646 h 697"/>
              <a:gd name="T58" fmla="*/ 2147483646 w 1064"/>
              <a:gd name="T59" fmla="*/ 2147483646 h 697"/>
              <a:gd name="T60" fmla="*/ 2147483646 w 1064"/>
              <a:gd name="T61" fmla="*/ 2147483646 h 697"/>
              <a:gd name="T62" fmla="*/ 2147483646 w 1064"/>
              <a:gd name="T63" fmla="*/ 2147483646 h 697"/>
              <a:gd name="T64" fmla="*/ 2147483646 w 1064"/>
              <a:gd name="T65" fmla="*/ 2147483646 h 697"/>
              <a:gd name="T66" fmla="*/ 2147483646 w 1064"/>
              <a:gd name="T67" fmla="*/ 2147483646 h 697"/>
              <a:gd name="T68" fmla="*/ 2147483646 w 1064"/>
              <a:gd name="T69" fmla="*/ 2147483646 h 697"/>
              <a:gd name="T70" fmla="*/ 2147483646 w 1064"/>
              <a:gd name="T71" fmla="*/ 2147483646 h 697"/>
              <a:gd name="T72" fmla="*/ 2147483646 w 1064"/>
              <a:gd name="T73" fmla="*/ 2147483646 h 697"/>
              <a:gd name="T74" fmla="*/ 2147483646 w 1064"/>
              <a:gd name="T75" fmla="*/ 2147483646 h 697"/>
              <a:gd name="T76" fmla="*/ 2147483646 w 1064"/>
              <a:gd name="T77" fmla="*/ 2147483646 h 697"/>
              <a:gd name="T78" fmla="*/ 2147483646 w 1064"/>
              <a:gd name="T79" fmla="*/ 2147483646 h 6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4"/>
              <a:gd name="T121" fmla="*/ 0 h 697"/>
              <a:gd name="T122" fmla="*/ 1064 w 1064"/>
              <a:gd name="T123" fmla="*/ 697 h 6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4" h="697">
                <a:moveTo>
                  <a:pt x="904" y="72"/>
                </a:moveTo>
                <a:cubicBezTo>
                  <a:pt x="875" y="62"/>
                  <a:pt x="887" y="69"/>
                  <a:pt x="868" y="56"/>
                </a:cubicBezTo>
                <a:cubicBezTo>
                  <a:pt x="853" y="33"/>
                  <a:pt x="815" y="9"/>
                  <a:pt x="788" y="0"/>
                </a:cubicBezTo>
                <a:cubicBezTo>
                  <a:pt x="763" y="8"/>
                  <a:pt x="779" y="20"/>
                  <a:pt x="740" y="28"/>
                </a:cubicBezTo>
                <a:cubicBezTo>
                  <a:pt x="724" y="39"/>
                  <a:pt x="728" y="52"/>
                  <a:pt x="716" y="60"/>
                </a:cubicBezTo>
                <a:cubicBezTo>
                  <a:pt x="698" y="72"/>
                  <a:pt x="675" y="72"/>
                  <a:pt x="656" y="84"/>
                </a:cubicBezTo>
                <a:cubicBezTo>
                  <a:pt x="641" y="130"/>
                  <a:pt x="606" y="134"/>
                  <a:pt x="564" y="148"/>
                </a:cubicBezTo>
                <a:cubicBezTo>
                  <a:pt x="556" y="151"/>
                  <a:pt x="548" y="157"/>
                  <a:pt x="540" y="160"/>
                </a:cubicBezTo>
                <a:cubicBezTo>
                  <a:pt x="528" y="177"/>
                  <a:pt x="530" y="192"/>
                  <a:pt x="512" y="204"/>
                </a:cubicBezTo>
                <a:cubicBezTo>
                  <a:pt x="499" y="224"/>
                  <a:pt x="508" y="213"/>
                  <a:pt x="480" y="232"/>
                </a:cubicBezTo>
                <a:cubicBezTo>
                  <a:pt x="476" y="235"/>
                  <a:pt x="468" y="240"/>
                  <a:pt x="468" y="240"/>
                </a:cubicBezTo>
                <a:cubicBezTo>
                  <a:pt x="455" y="259"/>
                  <a:pt x="451" y="285"/>
                  <a:pt x="428" y="296"/>
                </a:cubicBezTo>
                <a:cubicBezTo>
                  <a:pt x="416" y="302"/>
                  <a:pt x="392" y="316"/>
                  <a:pt x="392" y="316"/>
                </a:cubicBezTo>
                <a:cubicBezTo>
                  <a:pt x="389" y="320"/>
                  <a:pt x="387" y="325"/>
                  <a:pt x="384" y="328"/>
                </a:cubicBezTo>
                <a:cubicBezTo>
                  <a:pt x="381" y="331"/>
                  <a:pt x="375" y="332"/>
                  <a:pt x="372" y="336"/>
                </a:cubicBezTo>
                <a:cubicBezTo>
                  <a:pt x="350" y="364"/>
                  <a:pt x="390" y="333"/>
                  <a:pt x="356" y="356"/>
                </a:cubicBezTo>
                <a:cubicBezTo>
                  <a:pt x="347" y="370"/>
                  <a:pt x="328" y="389"/>
                  <a:pt x="312" y="396"/>
                </a:cubicBezTo>
                <a:cubicBezTo>
                  <a:pt x="304" y="399"/>
                  <a:pt x="296" y="401"/>
                  <a:pt x="288" y="404"/>
                </a:cubicBezTo>
                <a:cubicBezTo>
                  <a:pt x="284" y="405"/>
                  <a:pt x="276" y="408"/>
                  <a:pt x="276" y="408"/>
                </a:cubicBezTo>
                <a:cubicBezTo>
                  <a:pt x="265" y="425"/>
                  <a:pt x="269" y="432"/>
                  <a:pt x="280" y="448"/>
                </a:cubicBezTo>
                <a:cubicBezTo>
                  <a:pt x="252" y="467"/>
                  <a:pt x="110" y="471"/>
                  <a:pt x="84" y="472"/>
                </a:cubicBezTo>
                <a:cubicBezTo>
                  <a:pt x="77" y="474"/>
                  <a:pt x="64" y="477"/>
                  <a:pt x="60" y="484"/>
                </a:cubicBezTo>
                <a:cubicBezTo>
                  <a:pt x="48" y="503"/>
                  <a:pt x="43" y="534"/>
                  <a:pt x="36" y="556"/>
                </a:cubicBezTo>
                <a:cubicBezTo>
                  <a:pt x="33" y="564"/>
                  <a:pt x="20" y="561"/>
                  <a:pt x="12" y="564"/>
                </a:cubicBezTo>
                <a:cubicBezTo>
                  <a:pt x="8" y="565"/>
                  <a:pt x="0" y="568"/>
                  <a:pt x="0" y="568"/>
                </a:cubicBezTo>
                <a:cubicBezTo>
                  <a:pt x="3" y="595"/>
                  <a:pt x="7" y="614"/>
                  <a:pt x="16" y="640"/>
                </a:cubicBezTo>
                <a:cubicBezTo>
                  <a:pt x="19" y="648"/>
                  <a:pt x="17" y="659"/>
                  <a:pt x="24" y="664"/>
                </a:cubicBezTo>
                <a:cubicBezTo>
                  <a:pt x="73" y="697"/>
                  <a:pt x="145" y="691"/>
                  <a:pt x="200" y="696"/>
                </a:cubicBezTo>
                <a:cubicBezTo>
                  <a:pt x="344" y="694"/>
                  <a:pt x="458" y="695"/>
                  <a:pt x="592" y="668"/>
                </a:cubicBezTo>
                <a:cubicBezTo>
                  <a:pt x="633" y="648"/>
                  <a:pt x="679" y="626"/>
                  <a:pt x="724" y="620"/>
                </a:cubicBezTo>
                <a:cubicBezTo>
                  <a:pt x="775" y="595"/>
                  <a:pt x="833" y="593"/>
                  <a:pt x="888" y="580"/>
                </a:cubicBezTo>
                <a:cubicBezTo>
                  <a:pt x="914" y="574"/>
                  <a:pt x="935" y="560"/>
                  <a:pt x="960" y="552"/>
                </a:cubicBezTo>
                <a:cubicBezTo>
                  <a:pt x="975" y="537"/>
                  <a:pt x="994" y="528"/>
                  <a:pt x="1008" y="512"/>
                </a:cubicBezTo>
                <a:cubicBezTo>
                  <a:pt x="1024" y="493"/>
                  <a:pt x="1033" y="471"/>
                  <a:pt x="1048" y="452"/>
                </a:cubicBezTo>
                <a:cubicBezTo>
                  <a:pt x="1053" y="432"/>
                  <a:pt x="1061" y="417"/>
                  <a:pt x="1064" y="396"/>
                </a:cubicBezTo>
                <a:cubicBezTo>
                  <a:pt x="1063" y="367"/>
                  <a:pt x="1063" y="337"/>
                  <a:pt x="1060" y="308"/>
                </a:cubicBezTo>
                <a:cubicBezTo>
                  <a:pt x="1057" y="281"/>
                  <a:pt x="1038" y="256"/>
                  <a:pt x="1028" y="232"/>
                </a:cubicBezTo>
                <a:cubicBezTo>
                  <a:pt x="1018" y="210"/>
                  <a:pt x="1013" y="185"/>
                  <a:pt x="1000" y="164"/>
                </a:cubicBezTo>
                <a:cubicBezTo>
                  <a:pt x="984" y="137"/>
                  <a:pt x="966" y="117"/>
                  <a:pt x="940" y="100"/>
                </a:cubicBezTo>
                <a:cubicBezTo>
                  <a:pt x="926" y="91"/>
                  <a:pt x="904" y="92"/>
                  <a:pt x="904" y="72"/>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8" name="Freeform 44"/>
          <p:cNvSpPr>
            <a:spLocks/>
          </p:cNvSpPr>
          <p:nvPr/>
        </p:nvSpPr>
        <p:spPr bwMode="auto">
          <a:xfrm>
            <a:off x="4656536" y="4505326"/>
            <a:ext cx="845344" cy="564356"/>
          </a:xfrm>
          <a:custGeom>
            <a:avLst/>
            <a:gdLst>
              <a:gd name="T0" fmla="*/ 2147483646 w 710"/>
              <a:gd name="T1" fmla="*/ 2147483646 h 474"/>
              <a:gd name="T2" fmla="*/ 2147483646 w 710"/>
              <a:gd name="T3" fmla="*/ 2147483646 h 474"/>
              <a:gd name="T4" fmla="*/ 2147483646 w 710"/>
              <a:gd name="T5" fmla="*/ 2147483646 h 474"/>
              <a:gd name="T6" fmla="*/ 2147483646 w 710"/>
              <a:gd name="T7" fmla="*/ 0 h 474"/>
              <a:gd name="T8" fmla="*/ 2147483646 w 710"/>
              <a:gd name="T9" fmla="*/ 2147483646 h 474"/>
              <a:gd name="T10" fmla="*/ 2147483646 w 710"/>
              <a:gd name="T11" fmla="*/ 2147483646 h 474"/>
              <a:gd name="T12" fmla="*/ 2147483646 w 710"/>
              <a:gd name="T13" fmla="*/ 2147483646 h 474"/>
              <a:gd name="T14" fmla="*/ 2147483646 w 710"/>
              <a:gd name="T15" fmla="*/ 2147483646 h 474"/>
              <a:gd name="T16" fmla="*/ 2147483646 w 710"/>
              <a:gd name="T17" fmla="*/ 2147483646 h 474"/>
              <a:gd name="T18" fmla="*/ 2147483646 w 710"/>
              <a:gd name="T19" fmla="*/ 2147483646 h 474"/>
              <a:gd name="T20" fmla="*/ 2147483646 w 710"/>
              <a:gd name="T21" fmla="*/ 2147483646 h 474"/>
              <a:gd name="T22" fmla="*/ 2147483646 w 710"/>
              <a:gd name="T23" fmla="*/ 2147483646 h 474"/>
              <a:gd name="T24" fmla="*/ 2147483646 w 710"/>
              <a:gd name="T25" fmla="*/ 2147483646 h 474"/>
              <a:gd name="T26" fmla="*/ 2147483646 w 710"/>
              <a:gd name="T27" fmla="*/ 2147483646 h 474"/>
              <a:gd name="T28" fmla="*/ 2147483646 w 710"/>
              <a:gd name="T29" fmla="*/ 2147483646 h 474"/>
              <a:gd name="T30" fmla="*/ 2147483646 w 710"/>
              <a:gd name="T31" fmla="*/ 2147483646 h 474"/>
              <a:gd name="T32" fmla="*/ 2147483646 w 710"/>
              <a:gd name="T33" fmla="*/ 2147483646 h 474"/>
              <a:gd name="T34" fmla="*/ 2147483646 w 710"/>
              <a:gd name="T35" fmla="*/ 2147483646 h 474"/>
              <a:gd name="T36" fmla="*/ 2147483646 w 710"/>
              <a:gd name="T37" fmla="*/ 2147483646 h 474"/>
              <a:gd name="T38" fmla="*/ 2147483646 w 710"/>
              <a:gd name="T39" fmla="*/ 2147483646 h 474"/>
              <a:gd name="T40" fmla="*/ 2147483646 w 710"/>
              <a:gd name="T41" fmla="*/ 2147483646 h 474"/>
              <a:gd name="T42" fmla="*/ 2147483646 w 710"/>
              <a:gd name="T43" fmla="*/ 2147483646 h 474"/>
              <a:gd name="T44" fmla="*/ 2147483646 w 710"/>
              <a:gd name="T45" fmla="*/ 2147483646 h 474"/>
              <a:gd name="T46" fmla="*/ 2147483646 w 710"/>
              <a:gd name="T47" fmla="*/ 2147483646 h 474"/>
              <a:gd name="T48" fmla="*/ 2147483646 w 710"/>
              <a:gd name="T49" fmla="*/ 2147483646 h 474"/>
              <a:gd name="T50" fmla="*/ 2147483646 w 710"/>
              <a:gd name="T51" fmla="*/ 2147483646 h 474"/>
              <a:gd name="T52" fmla="*/ 2147483646 w 710"/>
              <a:gd name="T53" fmla="*/ 2147483646 h 474"/>
              <a:gd name="T54" fmla="*/ 2147483646 w 710"/>
              <a:gd name="T55" fmla="*/ 2147483646 h 474"/>
              <a:gd name="T56" fmla="*/ 2147483646 w 710"/>
              <a:gd name="T57" fmla="*/ 2147483646 h 474"/>
              <a:gd name="T58" fmla="*/ 2147483646 w 710"/>
              <a:gd name="T59" fmla="*/ 2147483646 h 474"/>
              <a:gd name="T60" fmla="*/ 2147483646 w 710"/>
              <a:gd name="T61" fmla="*/ 2147483646 h 474"/>
              <a:gd name="T62" fmla="*/ 2147483646 w 710"/>
              <a:gd name="T63" fmla="*/ 2147483646 h 474"/>
              <a:gd name="T64" fmla="*/ 2147483646 w 710"/>
              <a:gd name="T65" fmla="*/ 2147483646 h 4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0"/>
              <a:gd name="T100" fmla="*/ 0 h 474"/>
              <a:gd name="T101" fmla="*/ 710 w 710"/>
              <a:gd name="T102" fmla="*/ 474 h 4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0" h="474">
                <a:moveTo>
                  <a:pt x="685" y="100"/>
                </a:moveTo>
                <a:cubicBezTo>
                  <a:pt x="672" y="81"/>
                  <a:pt x="655" y="40"/>
                  <a:pt x="633" y="28"/>
                </a:cubicBezTo>
                <a:cubicBezTo>
                  <a:pt x="618" y="20"/>
                  <a:pt x="598" y="18"/>
                  <a:pt x="581" y="16"/>
                </a:cubicBezTo>
                <a:cubicBezTo>
                  <a:pt x="552" y="6"/>
                  <a:pt x="564" y="13"/>
                  <a:pt x="545" y="0"/>
                </a:cubicBezTo>
                <a:cubicBezTo>
                  <a:pt x="521" y="4"/>
                  <a:pt x="507" y="17"/>
                  <a:pt x="485" y="24"/>
                </a:cubicBezTo>
                <a:cubicBezTo>
                  <a:pt x="451" y="17"/>
                  <a:pt x="441" y="17"/>
                  <a:pt x="401" y="20"/>
                </a:cubicBezTo>
                <a:cubicBezTo>
                  <a:pt x="379" y="35"/>
                  <a:pt x="373" y="36"/>
                  <a:pt x="365" y="60"/>
                </a:cubicBezTo>
                <a:cubicBezTo>
                  <a:pt x="372" y="89"/>
                  <a:pt x="380" y="76"/>
                  <a:pt x="405" y="84"/>
                </a:cubicBezTo>
                <a:cubicBezTo>
                  <a:pt x="416" y="117"/>
                  <a:pt x="421" y="107"/>
                  <a:pt x="385" y="112"/>
                </a:cubicBezTo>
                <a:cubicBezTo>
                  <a:pt x="371" y="122"/>
                  <a:pt x="369" y="132"/>
                  <a:pt x="357" y="144"/>
                </a:cubicBezTo>
                <a:cubicBezTo>
                  <a:pt x="328" y="138"/>
                  <a:pt x="343" y="144"/>
                  <a:pt x="313" y="124"/>
                </a:cubicBezTo>
                <a:cubicBezTo>
                  <a:pt x="306" y="119"/>
                  <a:pt x="289" y="116"/>
                  <a:pt x="289" y="116"/>
                </a:cubicBezTo>
                <a:cubicBezTo>
                  <a:pt x="247" y="123"/>
                  <a:pt x="261" y="130"/>
                  <a:pt x="253" y="172"/>
                </a:cubicBezTo>
                <a:cubicBezTo>
                  <a:pt x="250" y="186"/>
                  <a:pt x="244" y="198"/>
                  <a:pt x="241" y="212"/>
                </a:cubicBezTo>
                <a:cubicBezTo>
                  <a:pt x="236" y="262"/>
                  <a:pt x="228" y="272"/>
                  <a:pt x="201" y="312"/>
                </a:cubicBezTo>
                <a:cubicBezTo>
                  <a:pt x="196" y="319"/>
                  <a:pt x="184" y="319"/>
                  <a:pt x="177" y="324"/>
                </a:cubicBezTo>
                <a:cubicBezTo>
                  <a:pt x="149" y="365"/>
                  <a:pt x="137" y="352"/>
                  <a:pt x="101" y="376"/>
                </a:cubicBezTo>
                <a:cubicBezTo>
                  <a:pt x="88" y="415"/>
                  <a:pt x="101" y="363"/>
                  <a:pt x="109" y="392"/>
                </a:cubicBezTo>
                <a:cubicBezTo>
                  <a:pt x="111" y="400"/>
                  <a:pt x="106" y="408"/>
                  <a:pt x="105" y="416"/>
                </a:cubicBezTo>
                <a:cubicBezTo>
                  <a:pt x="86" y="411"/>
                  <a:pt x="71" y="402"/>
                  <a:pt x="53" y="396"/>
                </a:cubicBezTo>
                <a:cubicBezTo>
                  <a:pt x="48" y="397"/>
                  <a:pt x="41" y="396"/>
                  <a:pt x="37" y="400"/>
                </a:cubicBezTo>
                <a:cubicBezTo>
                  <a:pt x="32" y="406"/>
                  <a:pt x="29" y="424"/>
                  <a:pt x="29" y="424"/>
                </a:cubicBezTo>
                <a:cubicBezTo>
                  <a:pt x="23" y="474"/>
                  <a:pt x="0" y="466"/>
                  <a:pt x="49" y="472"/>
                </a:cubicBezTo>
                <a:cubicBezTo>
                  <a:pt x="116" y="468"/>
                  <a:pt x="182" y="464"/>
                  <a:pt x="249" y="460"/>
                </a:cubicBezTo>
                <a:cubicBezTo>
                  <a:pt x="351" y="464"/>
                  <a:pt x="448" y="459"/>
                  <a:pt x="549" y="448"/>
                </a:cubicBezTo>
                <a:cubicBezTo>
                  <a:pt x="578" y="438"/>
                  <a:pt x="566" y="445"/>
                  <a:pt x="585" y="432"/>
                </a:cubicBezTo>
                <a:cubicBezTo>
                  <a:pt x="606" y="400"/>
                  <a:pt x="624" y="367"/>
                  <a:pt x="645" y="336"/>
                </a:cubicBezTo>
                <a:cubicBezTo>
                  <a:pt x="650" y="329"/>
                  <a:pt x="648" y="319"/>
                  <a:pt x="653" y="312"/>
                </a:cubicBezTo>
                <a:cubicBezTo>
                  <a:pt x="663" y="297"/>
                  <a:pt x="669" y="280"/>
                  <a:pt x="677" y="264"/>
                </a:cubicBezTo>
                <a:cubicBezTo>
                  <a:pt x="687" y="245"/>
                  <a:pt x="694" y="225"/>
                  <a:pt x="701" y="204"/>
                </a:cubicBezTo>
                <a:cubicBezTo>
                  <a:pt x="704" y="196"/>
                  <a:pt x="709" y="180"/>
                  <a:pt x="709" y="180"/>
                </a:cubicBezTo>
                <a:cubicBezTo>
                  <a:pt x="708" y="170"/>
                  <a:pt x="710" y="133"/>
                  <a:pt x="701" y="116"/>
                </a:cubicBezTo>
                <a:cubicBezTo>
                  <a:pt x="696" y="107"/>
                  <a:pt x="680" y="100"/>
                  <a:pt x="685" y="10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89" name="Freeform 45"/>
          <p:cNvSpPr>
            <a:spLocks/>
          </p:cNvSpPr>
          <p:nvPr/>
        </p:nvSpPr>
        <p:spPr bwMode="auto">
          <a:xfrm>
            <a:off x="5943601" y="4314826"/>
            <a:ext cx="1073944" cy="676275"/>
          </a:xfrm>
          <a:custGeom>
            <a:avLst/>
            <a:gdLst>
              <a:gd name="T0" fmla="*/ 2147483646 w 902"/>
              <a:gd name="T1" fmla="*/ 2147483646 h 568"/>
              <a:gd name="T2" fmla="*/ 2147483646 w 902"/>
              <a:gd name="T3" fmla="*/ 2147483646 h 568"/>
              <a:gd name="T4" fmla="*/ 2147483646 w 902"/>
              <a:gd name="T5" fmla="*/ 2147483646 h 568"/>
              <a:gd name="T6" fmla="*/ 2147483646 w 902"/>
              <a:gd name="T7" fmla="*/ 2147483646 h 568"/>
              <a:gd name="T8" fmla="*/ 2147483646 w 902"/>
              <a:gd name="T9" fmla="*/ 2147483646 h 568"/>
              <a:gd name="T10" fmla="*/ 2147483646 w 902"/>
              <a:gd name="T11" fmla="*/ 2147483646 h 568"/>
              <a:gd name="T12" fmla="*/ 2147483646 w 902"/>
              <a:gd name="T13" fmla="*/ 2147483646 h 568"/>
              <a:gd name="T14" fmla="*/ 2147483646 w 902"/>
              <a:gd name="T15" fmla="*/ 2147483646 h 568"/>
              <a:gd name="T16" fmla="*/ 2147483646 w 902"/>
              <a:gd name="T17" fmla="*/ 2147483646 h 568"/>
              <a:gd name="T18" fmla="*/ 2147483646 w 902"/>
              <a:gd name="T19" fmla="*/ 2147483646 h 568"/>
              <a:gd name="T20" fmla="*/ 2147483646 w 902"/>
              <a:gd name="T21" fmla="*/ 2147483646 h 568"/>
              <a:gd name="T22" fmla="*/ 2147483646 w 902"/>
              <a:gd name="T23" fmla="*/ 2147483646 h 568"/>
              <a:gd name="T24" fmla="*/ 2147483646 w 902"/>
              <a:gd name="T25" fmla="*/ 2147483646 h 568"/>
              <a:gd name="T26" fmla="*/ 2147483646 w 902"/>
              <a:gd name="T27" fmla="*/ 2147483646 h 568"/>
              <a:gd name="T28" fmla="*/ 2147483646 w 902"/>
              <a:gd name="T29" fmla="*/ 2147483646 h 568"/>
              <a:gd name="T30" fmla="*/ 2147483646 w 902"/>
              <a:gd name="T31" fmla="*/ 2147483646 h 568"/>
              <a:gd name="T32" fmla="*/ 2147483646 w 902"/>
              <a:gd name="T33" fmla="*/ 2147483646 h 568"/>
              <a:gd name="T34" fmla="*/ 2147483646 w 902"/>
              <a:gd name="T35" fmla="*/ 2147483646 h 568"/>
              <a:gd name="T36" fmla="*/ 2147483646 w 902"/>
              <a:gd name="T37" fmla="*/ 2147483646 h 568"/>
              <a:gd name="T38" fmla="*/ 2147483646 w 902"/>
              <a:gd name="T39" fmla="*/ 2147483646 h 568"/>
              <a:gd name="T40" fmla="*/ 2147483646 w 902"/>
              <a:gd name="T41" fmla="*/ 2147483646 h 568"/>
              <a:gd name="T42" fmla="*/ 2147483646 w 902"/>
              <a:gd name="T43" fmla="*/ 2147483646 h 568"/>
              <a:gd name="T44" fmla="*/ 2147483646 w 902"/>
              <a:gd name="T45" fmla="*/ 2147483646 h 568"/>
              <a:gd name="T46" fmla="*/ 2147483646 w 902"/>
              <a:gd name="T47" fmla="*/ 2147483646 h 568"/>
              <a:gd name="T48" fmla="*/ 2147483646 w 902"/>
              <a:gd name="T49" fmla="*/ 2147483646 h 568"/>
              <a:gd name="T50" fmla="*/ 2147483646 w 902"/>
              <a:gd name="T51" fmla="*/ 2147483646 h 568"/>
              <a:gd name="T52" fmla="*/ 2147483646 w 902"/>
              <a:gd name="T53" fmla="*/ 2147483646 h 568"/>
              <a:gd name="T54" fmla="*/ 2147483646 w 902"/>
              <a:gd name="T55" fmla="*/ 2147483646 h 568"/>
              <a:gd name="T56" fmla="*/ 2147483646 w 902"/>
              <a:gd name="T57" fmla="*/ 2147483646 h 568"/>
              <a:gd name="T58" fmla="*/ 2147483646 w 902"/>
              <a:gd name="T59" fmla="*/ 2147483646 h 568"/>
              <a:gd name="T60" fmla="*/ 2147483646 w 902"/>
              <a:gd name="T61" fmla="*/ 2147483646 h 568"/>
              <a:gd name="T62" fmla="*/ 2147483646 w 902"/>
              <a:gd name="T63" fmla="*/ 2147483646 h 568"/>
              <a:gd name="T64" fmla="*/ 2147483646 w 902"/>
              <a:gd name="T65" fmla="*/ 2147483646 h 568"/>
              <a:gd name="T66" fmla="*/ 2147483646 w 902"/>
              <a:gd name="T67" fmla="*/ 2147483646 h 568"/>
              <a:gd name="T68" fmla="*/ 2147483646 w 902"/>
              <a:gd name="T69" fmla="*/ 2147483646 h 568"/>
              <a:gd name="T70" fmla="*/ 2147483646 w 902"/>
              <a:gd name="T71" fmla="*/ 2147483646 h 568"/>
              <a:gd name="T72" fmla="*/ 2147483646 w 902"/>
              <a:gd name="T73" fmla="*/ 2147483646 h 568"/>
              <a:gd name="T74" fmla="*/ 2147483646 w 902"/>
              <a:gd name="T75" fmla="*/ 2147483646 h 568"/>
              <a:gd name="T76" fmla="*/ 2147483646 w 902"/>
              <a:gd name="T77" fmla="*/ 2147483646 h 568"/>
              <a:gd name="T78" fmla="*/ 2147483646 w 902"/>
              <a:gd name="T79" fmla="*/ 2147483646 h 568"/>
              <a:gd name="T80" fmla="*/ 2147483646 w 902"/>
              <a:gd name="T81" fmla="*/ 2147483646 h 568"/>
              <a:gd name="T82" fmla="*/ 2147483646 w 902"/>
              <a:gd name="T83" fmla="*/ 2147483646 h 568"/>
              <a:gd name="T84" fmla="*/ 2147483646 w 902"/>
              <a:gd name="T85" fmla="*/ 2147483646 h 568"/>
              <a:gd name="T86" fmla="*/ 2147483646 w 902"/>
              <a:gd name="T87" fmla="*/ 2147483646 h 568"/>
              <a:gd name="T88" fmla="*/ 2147483646 w 902"/>
              <a:gd name="T89" fmla="*/ 2147483646 h 568"/>
              <a:gd name="T90" fmla="*/ 2147483646 w 902"/>
              <a:gd name="T91" fmla="*/ 2147483646 h 568"/>
              <a:gd name="T92" fmla="*/ 2147483646 w 902"/>
              <a:gd name="T93" fmla="*/ 2147483646 h 568"/>
              <a:gd name="T94" fmla="*/ 2147483646 w 902"/>
              <a:gd name="T95" fmla="*/ 2147483646 h 568"/>
              <a:gd name="T96" fmla="*/ 2147483646 w 902"/>
              <a:gd name="T97" fmla="*/ 2147483646 h 568"/>
              <a:gd name="T98" fmla="*/ 2147483646 w 902"/>
              <a:gd name="T99" fmla="*/ 2147483646 h 568"/>
              <a:gd name="T100" fmla="*/ 2147483646 w 902"/>
              <a:gd name="T101" fmla="*/ 2147483646 h 568"/>
              <a:gd name="T102" fmla="*/ 2147483646 w 902"/>
              <a:gd name="T103" fmla="*/ 2147483646 h 5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02"/>
              <a:gd name="T157" fmla="*/ 0 h 568"/>
              <a:gd name="T158" fmla="*/ 902 w 902"/>
              <a:gd name="T159" fmla="*/ 568 h 5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02" h="568">
                <a:moveTo>
                  <a:pt x="876" y="296"/>
                </a:moveTo>
                <a:cubicBezTo>
                  <a:pt x="867" y="310"/>
                  <a:pt x="845" y="341"/>
                  <a:pt x="840" y="356"/>
                </a:cubicBezTo>
                <a:cubicBezTo>
                  <a:pt x="837" y="364"/>
                  <a:pt x="832" y="380"/>
                  <a:pt x="832" y="380"/>
                </a:cubicBezTo>
                <a:cubicBezTo>
                  <a:pt x="823" y="442"/>
                  <a:pt x="836" y="431"/>
                  <a:pt x="776" y="436"/>
                </a:cubicBezTo>
                <a:cubicBezTo>
                  <a:pt x="754" y="443"/>
                  <a:pt x="739" y="452"/>
                  <a:pt x="716" y="456"/>
                </a:cubicBezTo>
                <a:cubicBezTo>
                  <a:pt x="711" y="464"/>
                  <a:pt x="705" y="472"/>
                  <a:pt x="700" y="480"/>
                </a:cubicBezTo>
                <a:cubicBezTo>
                  <a:pt x="697" y="484"/>
                  <a:pt x="692" y="492"/>
                  <a:pt x="692" y="492"/>
                </a:cubicBezTo>
                <a:cubicBezTo>
                  <a:pt x="688" y="489"/>
                  <a:pt x="683" y="487"/>
                  <a:pt x="680" y="484"/>
                </a:cubicBezTo>
                <a:cubicBezTo>
                  <a:pt x="677" y="481"/>
                  <a:pt x="676" y="475"/>
                  <a:pt x="672" y="472"/>
                </a:cubicBezTo>
                <a:cubicBezTo>
                  <a:pt x="664" y="466"/>
                  <a:pt x="646" y="459"/>
                  <a:pt x="636" y="456"/>
                </a:cubicBezTo>
                <a:cubicBezTo>
                  <a:pt x="635" y="452"/>
                  <a:pt x="629" y="447"/>
                  <a:pt x="632" y="444"/>
                </a:cubicBezTo>
                <a:cubicBezTo>
                  <a:pt x="639" y="437"/>
                  <a:pt x="669" y="432"/>
                  <a:pt x="680" y="424"/>
                </a:cubicBezTo>
                <a:cubicBezTo>
                  <a:pt x="678" y="418"/>
                  <a:pt x="677" y="404"/>
                  <a:pt x="664" y="408"/>
                </a:cubicBezTo>
                <a:cubicBezTo>
                  <a:pt x="655" y="411"/>
                  <a:pt x="640" y="424"/>
                  <a:pt x="640" y="424"/>
                </a:cubicBezTo>
                <a:cubicBezTo>
                  <a:pt x="629" y="417"/>
                  <a:pt x="604" y="408"/>
                  <a:pt x="604" y="408"/>
                </a:cubicBezTo>
                <a:cubicBezTo>
                  <a:pt x="576" y="427"/>
                  <a:pt x="585" y="416"/>
                  <a:pt x="572" y="436"/>
                </a:cubicBezTo>
                <a:cubicBezTo>
                  <a:pt x="563" y="408"/>
                  <a:pt x="572" y="415"/>
                  <a:pt x="552" y="408"/>
                </a:cubicBezTo>
                <a:cubicBezTo>
                  <a:pt x="531" y="415"/>
                  <a:pt x="535" y="430"/>
                  <a:pt x="532" y="452"/>
                </a:cubicBezTo>
                <a:cubicBezTo>
                  <a:pt x="524" y="449"/>
                  <a:pt x="511" y="452"/>
                  <a:pt x="508" y="444"/>
                </a:cubicBezTo>
                <a:cubicBezTo>
                  <a:pt x="503" y="429"/>
                  <a:pt x="494" y="408"/>
                  <a:pt x="484" y="396"/>
                </a:cubicBezTo>
                <a:cubicBezTo>
                  <a:pt x="470" y="379"/>
                  <a:pt x="445" y="363"/>
                  <a:pt x="424" y="356"/>
                </a:cubicBezTo>
                <a:cubicBezTo>
                  <a:pt x="416" y="359"/>
                  <a:pt x="391" y="372"/>
                  <a:pt x="408" y="384"/>
                </a:cubicBezTo>
                <a:cubicBezTo>
                  <a:pt x="415" y="389"/>
                  <a:pt x="432" y="392"/>
                  <a:pt x="432" y="392"/>
                </a:cubicBezTo>
                <a:cubicBezTo>
                  <a:pt x="442" y="408"/>
                  <a:pt x="442" y="414"/>
                  <a:pt x="424" y="420"/>
                </a:cubicBezTo>
                <a:cubicBezTo>
                  <a:pt x="413" y="454"/>
                  <a:pt x="411" y="443"/>
                  <a:pt x="380" y="464"/>
                </a:cubicBezTo>
                <a:cubicBezTo>
                  <a:pt x="369" y="471"/>
                  <a:pt x="344" y="480"/>
                  <a:pt x="344" y="480"/>
                </a:cubicBezTo>
                <a:cubicBezTo>
                  <a:pt x="337" y="479"/>
                  <a:pt x="331" y="478"/>
                  <a:pt x="324" y="476"/>
                </a:cubicBezTo>
                <a:cubicBezTo>
                  <a:pt x="316" y="474"/>
                  <a:pt x="300" y="468"/>
                  <a:pt x="300" y="468"/>
                </a:cubicBezTo>
                <a:cubicBezTo>
                  <a:pt x="284" y="469"/>
                  <a:pt x="268" y="469"/>
                  <a:pt x="252" y="472"/>
                </a:cubicBezTo>
                <a:cubicBezTo>
                  <a:pt x="240" y="474"/>
                  <a:pt x="216" y="484"/>
                  <a:pt x="216" y="484"/>
                </a:cubicBezTo>
                <a:cubicBezTo>
                  <a:pt x="203" y="480"/>
                  <a:pt x="193" y="472"/>
                  <a:pt x="180" y="468"/>
                </a:cubicBezTo>
                <a:cubicBezTo>
                  <a:pt x="180" y="468"/>
                  <a:pt x="150" y="471"/>
                  <a:pt x="160" y="484"/>
                </a:cubicBezTo>
                <a:cubicBezTo>
                  <a:pt x="166" y="492"/>
                  <a:pt x="184" y="500"/>
                  <a:pt x="184" y="500"/>
                </a:cubicBezTo>
                <a:cubicBezTo>
                  <a:pt x="190" y="532"/>
                  <a:pt x="188" y="514"/>
                  <a:pt x="220" y="520"/>
                </a:cubicBezTo>
                <a:cubicBezTo>
                  <a:pt x="233" y="539"/>
                  <a:pt x="231" y="555"/>
                  <a:pt x="212" y="568"/>
                </a:cubicBezTo>
                <a:cubicBezTo>
                  <a:pt x="191" y="563"/>
                  <a:pt x="175" y="559"/>
                  <a:pt x="152" y="556"/>
                </a:cubicBezTo>
                <a:cubicBezTo>
                  <a:pt x="144" y="553"/>
                  <a:pt x="136" y="551"/>
                  <a:pt x="128" y="548"/>
                </a:cubicBezTo>
                <a:cubicBezTo>
                  <a:pt x="124" y="547"/>
                  <a:pt x="116" y="544"/>
                  <a:pt x="116" y="544"/>
                </a:cubicBezTo>
                <a:cubicBezTo>
                  <a:pt x="112" y="532"/>
                  <a:pt x="108" y="520"/>
                  <a:pt x="104" y="508"/>
                </a:cubicBezTo>
                <a:cubicBezTo>
                  <a:pt x="103" y="504"/>
                  <a:pt x="100" y="496"/>
                  <a:pt x="100" y="496"/>
                </a:cubicBezTo>
                <a:cubicBezTo>
                  <a:pt x="93" y="449"/>
                  <a:pt x="77" y="441"/>
                  <a:pt x="44" y="408"/>
                </a:cubicBezTo>
                <a:cubicBezTo>
                  <a:pt x="29" y="393"/>
                  <a:pt x="24" y="370"/>
                  <a:pt x="12" y="352"/>
                </a:cubicBezTo>
                <a:cubicBezTo>
                  <a:pt x="0" y="270"/>
                  <a:pt x="0" y="193"/>
                  <a:pt x="36" y="120"/>
                </a:cubicBezTo>
                <a:cubicBezTo>
                  <a:pt x="68" y="57"/>
                  <a:pt x="160" y="68"/>
                  <a:pt x="216" y="60"/>
                </a:cubicBezTo>
                <a:cubicBezTo>
                  <a:pt x="371" y="39"/>
                  <a:pt x="531" y="28"/>
                  <a:pt x="688" y="16"/>
                </a:cubicBezTo>
                <a:cubicBezTo>
                  <a:pt x="838" y="20"/>
                  <a:pt x="797" y="0"/>
                  <a:pt x="868" y="48"/>
                </a:cubicBezTo>
                <a:cubicBezTo>
                  <a:pt x="873" y="63"/>
                  <a:pt x="876" y="73"/>
                  <a:pt x="884" y="88"/>
                </a:cubicBezTo>
                <a:cubicBezTo>
                  <a:pt x="889" y="96"/>
                  <a:pt x="900" y="112"/>
                  <a:pt x="900" y="112"/>
                </a:cubicBezTo>
                <a:cubicBezTo>
                  <a:pt x="896" y="176"/>
                  <a:pt x="902" y="169"/>
                  <a:pt x="884" y="208"/>
                </a:cubicBezTo>
                <a:cubicBezTo>
                  <a:pt x="879" y="219"/>
                  <a:pt x="873" y="229"/>
                  <a:pt x="868" y="240"/>
                </a:cubicBezTo>
                <a:cubicBezTo>
                  <a:pt x="864" y="248"/>
                  <a:pt x="860" y="264"/>
                  <a:pt x="860" y="264"/>
                </a:cubicBezTo>
                <a:cubicBezTo>
                  <a:pt x="864" y="300"/>
                  <a:pt x="853" y="296"/>
                  <a:pt x="876" y="296"/>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2990" name="Freeform 46"/>
          <p:cNvSpPr>
            <a:spLocks/>
          </p:cNvSpPr>
          <p:nvPr/>
        </p:nvSpPr>
        <p:spPr bwMode="auto">
          <a:xfrm>
            <a:off x="4367214" y="4667252"/>
            <a:ext cx="1762125" cy="732235"/>
          </a:xfrm>
          <a:custGeom>
            <a:avLst/>
            <a:gdLst>
              <a:gd name="T0" fmla="*/ 2147483646 w 1480"/>
              <a:gd name="T1" fmla="*/ 2147483646 h 615"/>
              <a:gd name="T2" fmla="*/ 2147483646 w 1480"/>
              <a:gd name="T3" fmla="*/ 2147483646 h 615"/>
              <a:gd name="T4" fmla="*/ 2147483646 w 1480"/>
              <a:gd name="T5" fmla="*/ 2147483646 h 615"/>
              <a:gd name="T6" fmla="*/ 2147483646 w 1480"/>
              <a:gd name="T7" fmla="*/ 2147483646 h 615"/>
              <a:gd name="T8" fmla="*/ 2147483646 w 1480"/>
              <a:gd name="T9" fmla="*/ 2147483646 h 615"/>
              <a:gd name="T10" fmla="*/ 2147483646 w 1480"/>
              <a:gd name="T11" fmla="*/ 2147483646 h 615"/>
              <a:gd name="T12" fmla="*/ 2147483646 w 1480"/>
              <a:gd name="T13" fmla="*/ 2147483646 h 615"/>
              <a:gd name="T14" fmla="*/ 2147483646 w 1480"/>
              <a:gd name="T15" fmla="*/ 2147483646 h 615"/>
              <a:gd name="T16" fmla="*/ 2147483646 w 1480"/>
              <a:gd name="T17" fmla="*/ 2147483646 h 615"/>
              <a:gd name="T18" fmla="*/ 2147483646 w 1480"/>
              <a:gd name="T19" fmla="*/ 2147483646 h 615"/>
              <a:gd name="T20" fmla="*/ 2147483646 w 1480"/>
              <a:gd name="T21" fmla="*/ 2147483646 h 615"/>
              <a:gd name="T22" fmla="*/ 2147483646 w 1480"/>
              <a:gd name="T23" fmla="*/ 2147483646 h 615"/>
              <a:gd name="T24" fmla="*/ 2147483646 w 1480"/>
              <a:gd name="T25" fmla="*/ 2147483646 h 615"/>
              <a:gd name="T26" fmla="*/ 2147483646 w 1480"/>
              <a:gd name="T27" fmla="*/ 2147483646 h 615"/>
              <a:gd name="T28" fmla="*/ 2147483646 w 1480"/>
              <a:gd name="T29" fmla="*/ 2147483646 h 615"/>
              <a:gd name="T30" fmla="*/ 2147483646 w 1480"/>
              <a:gd name="T31" fmla="*/ 2147483646 h 615"/>
              <a:gd name="T32" fmla="*/ 2147483646 w 1480"/>
              <a:gd name="T33" fmla="*/ 2147483646 h 615"/>
              <a:gd name="T34" fmla="*/ 2147483646 w 1480"/>
              <a:gd name="T35" fmla="*/ 2147483646 h 615"/>
              <a:gd name="T36" fmla="*/ 2147483646 w 1480"/>
              <a:gd name="T37" fmla="*/ 2147483646 h 615"/>
              <a:gd name="T38" fmla="*/ 2147483646 w 1480"/>
              <a:gd name="T39" fmla="*/ 2147483646 h 615"/>
              <a:gd name="T40" fmla="*/ 2147483646 w 1480"/>
              <a:gd name="T41" fmla="*/ 2147483646 h 615"/>
              <a:gd name="T42" fmla="*/ 2147483646 w 1480"/>
              <a:gd name="T43" fmla="*/ 2147483646 h 615"/>
              <a:gd name="T44" fmla="*/ 2147483646 w 1480"/>
              <a:gd name="T45" fmla="*/ 2147483646 h 615"/>
              <a:gd name="T46" fmla="*/ 2147483646 w 1480"/>
              <a:gd name="T47" fmla="*/ 2147483646 h 615"/>
              <a:gd name="T48" fmla="*/ 0 w 1480"/>
              <a:gd name="T49" fmla="*/ 2147483646 h 615"/>
              <a:gd name="T50" fmla="*/ 2147483646 w 1480"/>
              <a:gd name="T51" fmla="*/ 2147483646 h 615"/>
              <a:gd name="T52" fmla="*/ 2147483646 w 1480"/>
              <a:gd name="T53" fmla="*/ 2147483646 h 615"/>
              <a:gd name="T54" fmla="*/ 2147483646 w 1480"/>
              <a:gd name="T55" fmla="*/ 2147483646 h 615"/>
              <a:gd name="T56" fmla="*/ 2147483646 w 1480"/>
              <a:gd name="T57" fmla="*/ 2147483646 h 615"/>
              <a:gd name="T58" fmla="*/ 2147483646 w 1480"/>
              <a:gd name="T59" fmla="*/ 2147483646 h 615"/>
              <a:gd name="T60" fmla="*/ 2147483646 w 1480"/>
              <a:gd name="T61" fmla="*/ 2147483646 h 615"/>
              <a:gd name="T62" fmla="*/ 2147483646 w 1480"/>
              <a:gd name="T63" fmla="*/ 2147483646 h 615"/>
              <a:gd name="T64" fmla="*/ 2147483646 w 1480"/>
              <a:gd name="T65" fmla="*/ 2147483646 h 615"/>
              <a:gd name="T66" fmla="*/ 2147483646 w 1480"/>
              <a:gd name="T67" fmla="*/ 2147483646 h 615"/>
              <a:gd name="T68" fmla="*/ 2147483646 w 1480"/>
              <a:gd name="T69" fmla="*/ 2147483646 h 615"/>
              <a:gd name="T70" fmla="*/ 2147483646 w 1480"/>
              <a:gd name="T71" fmla="*/ 2147483646 h 615"/>
              <a:gd name="T72" fmla="*/ 2147483646 w 1480"/>
              <a:gd name="T73" fmla="*/ 2147483646 h 615"/>
              <a:gd name="T74" fmla="*/ 2147483646 w 1480"/>
              <a:gd name="T75" fmla="*/ 2147483646 h 615"/>
              <a:gd name="T76" fmla="*/ 2147483646 w 1480"/>
              <a:gd name="T77" fmla="*/ 2147483646 h 61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80"/>
              <a:gd name="T118" fmla="*/ 0 h 615"/>
              <a:gd name="T119" fmla="*/ 1480 w 1480"/>
              <a:gd name="T120" fmla="*/ 615 h 61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80" h="615">
                <a:moveTo>
                  <a:pt x="1480" y="220"/>
                </a:moveTo>
                <a:cubicBezTo>
                  <a:pt x="1471" y="234"/>
                  <a:pt x="1464" y="239"/>
                  <a:pt x="1448" y="244"/>
                </a:cubicBezTo>
                <a:cubicBezTo>
                  <a:pt x="1399" y="240"/>
                  <a:pt x="1343" y="231"/>
                  <a:pt x="1300" y="260"/>
                </a:cubicBezTo>
                <a:cubicBezTo>
                  <a:pt x="1274" y="251"/>
                  <a:pt x="1281" y="225"/>
                  <a:pt x="1264" y="208"/>
                </a:cubicBezTo>
                <a:cubicBezTo>
                  <a:pt x="1241" y="185"/>
                  <a:pt x="1182" y="186"/>
                  <a:pt x="1156" y="184"/>
                </a:cubicBezTo>
                <a:cubicBezTo>
                  <a:pt x="1117" y="176"/>
                  <a:pt x="1089" y="177"/>
                  <a:pt x="1048" y="180"/>
                </a:cubicBezTo>
                <a:cubicBezTo>
                  <a:pt x="1024" y="216"/>
                  <a:pt x="1029" y="202"/>
                  <a:pt x="988" y="216"/>
                </a:cubicBezTo>
                <a:cubicBezTo>
                  <a:pt x="979" y="230"/>
                  <a:pt x="970" y="239"/>
                  <a:pt x="956" y="248"/>
                </a:cubicBezTo>
                <a:cubicBezTo>
                  <a:pt x="951" y="233"/>
                  <a:pt x="957" y="214"/>
                  <a:pt x="948" y="200"/>
                </a:cubicBezTo>
                <a:cubicBezTo>
                  <a:pt x="943" y="193"/>
                  <a:pt x="924" y="192"/>
                  <a:pt x="924" y="192"/>
                </a:cubicBezTo>
                <a:cubicBezTo>
                  <a:pt x="891" y="214"/>
                  <a:pt x="925" y="258"/>
                  <a:pt x="892" y="280"/>
                </a:cubicBezTo>
                <a:cubicBezTo>
                  <a:pt x="876" y="304"/>
                  <a:pt x="880" y="320"/>
                  <a:pt x="904" y="336"/>
                </a:cubicBezTo>
                <a:cubicBezTo>
                  <a:pt x="896" y="361"/>
                  <a:pt x="885" y="356"/>
                  <a:pt x="860" y="352"/>
                </a:cubicBezTo>
                <a:cubicBezTo>
                  <a:pt x="841" y="358"/>
                  <a:pt x="840" y="372"/>
                  <a:pt x="848" y="392"/>
                </a:cubicBezTo>
                <a:cubicBezTo>
                  <a:pt x="852" y="401"/>
                  <a:pt x="864" y="416"/>
                  <a:pt x="864" y="416"/>
                </a:cubicBezTo>
                <a:cubicBezTo>
                  <a:pt x="855" y="443"/>
                  <a:pt x="867" y="414"/>
                  <a:pt x="848" y="436"/>
                </a:cubicBezTo>
                <a:cubicBezTo>
                  <a:pt x="835" y="451"/>
                  <a:pt x="834" y="470"/>
                  <a:pt x="816" y="476"/>
                </a:cubicBezTo>
                <a:cubicBezTo>
                  <a:pt x="778" y="463"/>
                  <a:pt x="836" y="441"/>
                  <a:pt x="792" y="452"/>
                </a:cubicBezTo>
                <a:cubicBezTo>
                  <a:pt x="782" y="467"/>
                  <a:pt x="778" y="470"/>
                  <a:pt x="760" y="464"/>
                </a:cubicBezTo>
                <a:cubicBezTo>
                  <a:pt x="744" y="440"/>
                  <a:pt x="761" y="439"/>
                  <a:pt x="728" y="432"/>
                </a:cubicBezTo>
                <a:cubicBezTo>
                  <a:pt x="722" y="413"/>
                  <a:pt x="711" y="416"/>
                  <a:pt x="692" y="412"/>
                </a:cubicBezTo>
                <a:cubicBezTo>
                  <a:pt x="678" y="402"/>
                  <a:pt x="673" y="398"/>
                  <a:pt x="656" y="404"/>
                </a:cubicBezTo>
                <a:cubicBezTo>
                  <a:pt x="646" y="434"/>
                  <a:pt x="644" y="419"/>
                  <a:pt x="632" y="408"/>
                </a:cubicBezTo>
                <a:cubicBezTo>
                  <a:pt x="625" y="402"/>
                  <a:pt x="616" y="397"/>
                  <a:pt x="608" y="392"/>
                </a:cubicBezTo>
                <a:cubicBezTo>
                  <a:pt x="601" y="387"/>
                  <a:pt x="592" y="387"/>
                  <a:pt x="584" y="384"/>
                </a:cubicBezTo>
                <a:cubicBezTo>
                  <a:pt x="580" y="383"/>
                  <a:pt x="572" y="380"/>
                  <a:pt x="572" y="380"/>
                </a:cubicBezTo>
                <a:cubicBezTo>
                  <a:pt x="553" y="381"/>
                  <a:pt x="534" y="381"/>
                  <a:pt x="516" y="384"/>
                </a:cubicBezTo>
                <a:cubicBezTo>
                  <a:pt x="511" y="385"/>
                  <a:pt x="509" y="391"/>
                  <a:pt x="504" y="392"/>
                </a:cubicBezTo>
                <a:cubicBezTo>
                  <a:pt x="489" y="394"/>
                  <a:pt x="463" y="383"/>
                  <a:pt x="448" y="380"/>
                </a:cubicBezTo>
                <a:cubicBezTo>
                  <a:pt x="447" y="375"/>
                  <a:pt x="448" y="367"/>
                  <a:pt x="444" y="364"/>
                </a:cubicBezTo>
                <a:cubicBezTo>
                  <a:pt x="432" y="355"/>
                  <a:pt x="430" y="378"/>
                  <a:pt x="428" y="380"/>
                </a:cubicBezTo>
                <a:cubicBezTo>
                  <a:pt x="426" y="382"/>
                  <a:pt x="400" y="388"/>
                  <a:pt x="400" y="388"/>
                </a:cubicBezTo>
                <a:cubicBezTo>
                  <a:pt x="389" y="422"/>
                  <a:pt x="391" y="404"/>
                  <a:pt x="396" y="444"/>
                </a:cubicBezTo>
                <a:cubicBezTo>
                  <a:pt x="387" y="470"/>
                  <a:pt x="398" y="449"/>
                  <a:pt x="356" y="460"/>
                </a:cubicBezTo>
                <a:cubicBezTo>
                  <a:pt x="343" y="463"/>
                  <a:pt x="330" y="473"/>
                  <a:pt x="316" y="476"/>
                </a:cubicBezTo>
                <a:cubicBezTo>
                  <a:pt x="306" y="491"/>
                  <a:pt x="312" y="507"/>
                  <a:pt x="292" y="500"/>
                </a:cubicBezTo>
                <a:cubicBezTo>
                  <a:pt x="287" y="481"/>
                  <a:pt x="289" y="473"/>
                  <a:pt x="300" y="456"/>
                </a:cubicBezTo>
                <a:cubicBezTo>
                  <a:pt x="267" y="445"/>
                  <a:pt x="284" y="447"/>
                  <a:pt x="248" y="452"/>
                </a:cubicBezTo>
                <a:cubicBezTo>
                  <a:pt x="251" y="467"/>
                  <a:pt x="267" y="490"/>
                  <a:pt x="256" y="504"/>
                </a:cubicBezTo>
                <a:cubicBezTo>
                  <a:pt x="250" y="512"/>
                  <a:pt x="232" y="520"/>
                  <a:pt x="232" y="520"/>
                </a:cubicBezTo>
                <a:cubicBezTo>
                  <a:pt x="223" y="547"/>
                  <a:pt x="215" y="549"/>
                  <a:pt x="248" y="560"/>
                </a:cubicBezTo>
                <a:cubicBezTo>
                  <a:pt x="237" y="576"/>
                  <a:pt x="224" y="589"/>
                  <a:pt x="208" y="600"/>
                </a:cubicBezTo>
                <a:cubicBezTo>
                  <a:pt x="207" y="604"/>
                  <a:pt x="207" y="615"/>
                  <a:pt x="204" y="612"/>
                </a:cubicBezTo>
                <a:cubicBezTo>
                  <a:pt x="188" y="596"/>
                  <a:pt x="198" y="564"/>
                  <a:pt x="180" y="548"/>
                </a:cubicBezTo>
                <a:cubicBezTo>
                  <a:pt x="161" y="531"/>
                  <a:pt x="143" y="524"/>
                  <a:pt x="120" y="516"/>
                </a:cubicBezTo>
                <a:cubicBezTo>
                  <a:pt x="112" y="513"/>
                  <a:pt x="96" y="508"/>
                  <a:pt x="96" y="508"/>
                </a:cubicBezTo>
                <a:cubicBezTo>
                  <a:pt x="71" y="516"/>
                  <a:pt x="89" y="525"/>
                  <a:pt x="72" y="536"/>
                </a:cubicBezTo>
                <a:cubicBezTo>
                  <a:pt x="72" y="536"/>
                  <a:pt x="42" y="546"/>
                  <a:pt x="36" y="548"/>
                </a:cubicBezTo>
                <a:cubicBezTo>
                  <a:pt x="32" y="549"/>
                  <a:pt x="24" y="552"/>
                  <a:pt x="24" y="552"/>
                </a:cubicBezTo>
                <a:cubicBezTo>
                  <a:pt x="8" y="547"/>
                  <a:pt x="5" y="540"/>
                  <a:pt x="0" y="524"/>
                </a:cubicBezTo>
                <a:cubicBezTo>
                  <a:pt x="1" y="513"/>
                  <a:pt x="0" y="502"/>
                  <a:pt x="4" y="492"/>
                </a:cubicBezTo>
                <a:cubicBezTo>
                  <a:pt x="9" y="480"/>
                  <a:pt x="48" y="476"/>
                  <a:pt x="60" y="468"/>
                </a:cubicBezTo>
                <a:cubicBezTo>
                  <a:pt x="73" y="449"/>
                  <a:pt x="105" y="459"/>
                  <a:pt x="128" y="456"/>
                </a:cubicBezTo>
                <a:cubicBezTo>
                  <a:pt x="138" y="453"/>
                  <a:pt x="144" y="452"/>
                  <a:pt x="152" y="444"/>
                </a:cubicBezTo>
                <a:cubicBezTo>
                  <a:pt x="155" y="441"/>
                  <a:pt x="156" y="435"/>
                  <a:pt x="160" y="432"/>
                </a:cubicBezTo>
                <a:cubicBezTo>
                  <a:pt x="167" y="428"/>
                  <a:pt x="184" y="424"/>
                  <a:pt x="184" y="424"/>
                </a:cubicBezTo>
                <a:cubicBezTo>
                  <a:pt x="203" y="396"/>
                  <a:pt x="192" y="405"/>
                  <a:pt x="212" y="392"/>
                </a:cubicBezTo>
                <a:cubicBezTo>
                  <a:pt x="217" y="376"/>
                  <a:pt x="222" y="369"/>
                  <a:pt x="236" y="360"/>
                </a:cubicBezTo>
                <a:cubicBezTo>
                  <a:pt x="241" y="353"/>
                  <a:pt x="242" y="342"/>
                  <a:pt x="248" y="336"/>
                </a:cubicBezTo>
                <a:cubicBezTo>
                  <a:pt x="283" y="301"/>
                  <a:pt x="360" y="314"/>
                  <a:pt x="400" y="312"/>
                </a:cubicBezTo>
                <a:cubicBezTo>
                  <a:pt x="434" y="301"/>
                  <a:pt x="466" y="284"/>
                  <a:pt x="496" y="264"/>
                </a:cubicBezTo>
                <a:cubicBezTo>
                  <a:pt x="510" y="255"/>
                  <a:pt x="530" y="257"/>
                  <a:pt x="544" y="248"/>
                </a:cubicBezTo>
                <a:cubicBezTo>
                  <a:pt x="582" y="223"/>
                  <a:pt x="626" y="209"/>
                  <a:pt x="664" y="184"/>
                </a:cubicBezTo>
                <a:cubicBezTo>
                  <a:pt x="684" y="171"/>
                  <a:pt x="718" y="170"/>
                  <a:pt x="740" y="164"/>
                </a:cubicBezTo>
                <a:cubicBezTo>
                  <a:pt x="758" y="159"/>
                  <a:pt x="772" y="147"/>
                  <a:pt x="788" y="140"/>
                </a:cubicBezTo>
                <a:cubicBezTo>
                  <a:pt x="804" y="133"/>
                  <a:pt x="820" y="128"/>
                  <a:pt x="836" y="120"/>
                </a:cubicBezTo>
                <a:cubicBezTo>
                  <a:pt x="867" y="105"/>
                  <a:pt x="891" y="83"/>
                  <a:pt x="920" y="64"/>
                </a:cubicBezTo>
                <a:cubicBezTo>
                  <a:pt x="929" y="58"/>
                  <a:pt x="942" y="58"/>
                  <a:pt x="952" y="52"/>
                </a:cubicBezTo>
                <a:cubicBezTo>
                  <a:pt x="1004" y="22"/>
                  <a:pt x="1064" y="10"/>
                  <a:pt x="1124" y="0"/>
                </a:cubicBezTo>
                <a:cubicBezTo>
                  <a:pt x="1176" y="1"/>
                  <a:pt x="1228" y="2"/>
                  <a:pt x="1280" y="4"/>
                </a:cubicBezTo>
                <a:cubicBezTo>
                  <a:pt x="1304" y="5"/>
                  <a:pt x="1352" y="16"/>
                  <a:pt x="1352" y="16"/>
                </a:cubicBezTo>
                <a:cubicBezTo>
                  <a:pt x="1364" y="20"/>
                  <a:pt x="1376" y="24"/>
                  <a:pt x="1388" y="28"/>
                </a:cubicBezTo>
                <a:cubicBezTo>
                  <a:pt x="1392" y="29"/>
                  <a:pt x="1400" y="32"/>
                  <a:pt x="1400" y="32"/>
                </a:cubicBezTo>
                <a:cubicBezTo>
                  <a:pt x="1407" y="43"/>
                  <a:pt x="1416" y="68"/>
                  <a:pt x="1416" y="68"/>
                </a:cubicBezTo>
                <a:cubicBezTo>
                  <a:pt x="1417" y="85"/>
                  <a:pt x="1418" y="103"/>
                  <a:pt x="1420" y="120"/>
                </a:cubicBezTo>
                <a:cubicBezTo>
                  <a:pt x="1423" y="148"/>
                  <a:pt x="1437" y="178"/>
                  <a:pt x="1452" y="200"/>
                </a:cubicBezTo>
                <a:cubicBezTo>
                  <a:pt x="1457" y="207"/>
                  <a:pt x="1456" y="221"/>
                  <a:pt x="1464" y="224"/>
                </a:cubicBezTo>
                <a:cubicBezTo>
                  <a:pt x="1469" y="226"/>
                  <a:pt x="1475" y="221"/>
                  <a:pt x="1480" y="220"/>
                </a:cubicBez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pic>
        <p:nvPicPr>
          <p:cNvPr id="82991" name="Picture 47"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7446" y="1756173"/>
            <a:ext cx="192881" cy="186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2" name="Picture 48"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0238" y="2803922"/>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3" name="Picture 49"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74681" y="3126584"/>
            <a:ext cx="171450"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4" name="Picture 5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38838" y="2836069"/>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5" name="Picture 51"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750" y="3371850"/>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3" name="Picture 5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4075" y="24003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4" name="Picture 5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1275" y="29146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5" name="Picture 54"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7294" y="28575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99" name="Picture 55"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4700" y="3771900"/>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7" name="Picture 56"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2725" y="36004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8" name="Picture 57"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37344" y="3943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69" name="Picture 58"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3363" y="38862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03" name="Picture 59"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4763" y="4393406"/>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1" name="Picture 6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29925" y="5086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2" name="Picture 61"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08844" y="47434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3" name="Picture 6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73463" y="508635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74" name="Picture 6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09481" y="502920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08" name="Text Box 64"/>
          <p:cNvSpPr txBox="1">
            <a:spLocks noChangeArrowheads="1"/>
          </p:cNvSpPr>
          <p:nvPr/>
        </p:nvSpPr>
        <p:spPr bwMode="auto">
          <a:xfrm>
            <a:off x="6131719" y="1921669"/>
            <a:ext cx="9144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NIUCATXƠN</a:t>
            </a:r>
          </a:p>
        </p:txBody>
      </p:sp>
      <p:sp>
        <p:nvSpPr>
          <p:cNvPr id="83009" name="Text Box 65"/>
          <p:cNvSpPr txBox="1">
            <a:spLocks noChangeArrowheads="1"/>
          </p:cNvSpPr>
          <p:nvPr/>
        </p:nvSpPr>
        <p:spPr bwMode="auto">
          <a:xfrm>
            <a:off x="5056585" y="2789636"/>
            <a:ext cx="7465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latin typeface="Times New Roman" panose="02020603050405020304" pitchFamily="18" charset="0"/>
              </a:rPr>
              <a:t>LIVƠPULL</a:t>
            </a:r>
          </a:p>
        </p:txBody>
      </p:sp>
      <p:sp>
        <p:nvSpPr>
          <p:cNvPr id="83010" name="Text Box 66"/>
          <p:cNvSpPr txBox="1">
            <a:spLocks noChangeArrowheads="1"/>
          </p:cNvSpPr>
          <p:nvPr/>
        </p:nvSpPr>
        <p:spPr bwMode="auto">
          <a:xfrm>
            <a:off x="6074569" y="2821781"/>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MANSETXTƠ</a:t>
            </a:r>
          </a:p>
        </p:txBody>
      </p:sp>
      <p:sp>
        <p:nvSpPr>
          <p:cNvPr id="83011" name="Text Box 67"/>
          <p:cNvSpPr txBox="1">
            <a:spLocks noChangeArrowheads="1"/>
          </p:cNvSpPr>
          <p:nvPr/>
        </p:nvSpPr>
        <p:spPr bwMode="auto">
          <a:xfrm>
            <a:off x="6596063" y="3264694"/>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BÔNXTƠN</a:t>
            </a:r>
          </a:p>
        </p:txBody>
      </p:sp>
      <p:sp>
        <p:nvSpPr>
          <p:cNvPr id="83012" name="Text Box 68"/>
          <p:cNvSpPr txBox="1">
            <a:spLocks noChangeArrowheads="1"/>
          </p:cNvSpPr>
          <p:nvPr/>
        </p:nvSpPr>
        <p:spPr bwMode="auto">
          <a:xfrm>
            <a:off x="6803231" y="3386138"/>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NOOCVICH</a:t>
            </a:r>
          </a:p>
        </p:txBody>
      </p:sp>
      <p:sp>
        <p:nvSpPr>
          <p:cNvPr id="83013" name="Text Box 69"/>
          <p:cNvSpPr txBox="1">
            <a:spLocks noChangeArrowheads="1"/>
          </p:cNvSpPr>
          <p:nvPr/>
        </p:nvSpPr>
        <p:spPr bwMode="auto">
          <a:xfrm>
            <a:off x="6721078" y="3925492"/>
            <a:ext cx="7000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KEMBRIT</a:t>
            </a:r>
          </a:p>
        </p:txBody>
      </p:sp>
      <p:sp>
        <p:nvSpPr>
          <p:cNvPr id="83014" name="Text Box 70"/>
          <p:cNvSpPr txBox="1">
            <a:spLocks noChangeArrowheads="1"/>
          </p:cNvSpPr>
          <p:nvPr/>
        </p:nvSpPr>
        <p:spPr bwMode="auto">
          <a:xfrm>
            <a:off x="7196138" y="4393406"/>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ĐÔVƠ</a:t>
            </a:r>
          </a:p>
        </p:txBody>
      </p:sp>
      <p:sp>
        <p:nvSpPr>
          <p:cNvPr id="83015" name="Text Box 71"/>
          <p:cNvSpPr txBox="1">
            <a:spLocks noChangeArrowheads="1"/>
          </p:cNvSpPr>
          <p:nvPr/>
        </p:nvSpPr>
        <p:spPr bwMode="auto">
          <a:xfrm>
            <a:off x="5774532" y="3100388"/>
            <a:ext cx="87511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dirty="0">
                <a:solidFill>
                  <a:srgbClr val="000408"/>
                </a:solidFill>
              </a:rPr>
              <a:t>NOTTINHAM</a:t>
            </a:r>
          </a:p>
        </p:txBody>
      </p:sp>
      <p:pic>
        <p:nvPicPr>
          <p:cNvPr id="83016" name="Picture 72"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975" y="4772025"/>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7" name="Picture 73"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7300" y="4957762"/>
            <a:ext cx="1714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18" name="Picture 74"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8235" y="4189811"/>
            <a:ext cx="228600" cy="22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19" name="AutoShape 75"/>
          <p:cNvSpPr>
            <a:spLocks noChangeArrowheads="1"/>
          </p:cNvSpPr>
          <p:nvPr/>
        </p:nvSpPr>
        <p:spPr bwMode="auto">
          <a:xfrm>
            <a:off x="7078266" y="4239816"/>
            <a:ext cx="114300" cy="1143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83020" name="AutoShape 76"/>
          <p:cNvSpPr>
            <a:spLocks noChangeArrowheads="1"/>
          </p:cNvSpPr>
          <p:nvPr/>
        </p:nvSpPr>
        <p:spPr bwMode="auto">
          <a:xfrm>
            <a:off x="7696200" y="3429000"/>
            <a:ext cx="114300" cy="1143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83021" name="AutoShape 77"/>
          <p:cNvSpPr>
            <a:spLocks noChangeArrowheads="1"/>
          </p:cNvSpPr>
          <p:nvPr/>
        </p:nvSpPr>
        <p:spPr bwMode="auto">
          <a:xfrm>
            <a:off x="6496050" y="3275410"/>
            <a:ext cx="114300" cy="1143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pic>
        <p:nvPicPr>
          <p:cNvPr id="83022" name="Picture 78"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29718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3" name="Picture 79"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9787" y="4229101"/>
            <a:ext cx="310753" cy="32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4" name="Picture 80"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4550" y="49149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25" name="Picture 81"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5850" y="508635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026" name="Text Box 82"/>
          <p:cNvSpPr txBox="1">
            <a:spLocks noChangeArrowheads="1"/>
          </p:cNvSpPr>
          <p:nvPr/>
        </p:nvSpPr>
        <p:spPr bwMode="auto">
          <a:xfrm>
            <a:off x="5295900" y="4972050"/>
            <a:ext cx="74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660033"/>
                </a:solidFill>
              </a:rPr>
              <a:t>POOCLEN</a:t>
            </a:r>
          </a:p>
        </p:txBody>
      </p:sp>
      <p:sp>
        <p:nvSpPr>
          <p:cNvPr id="83027" name="Freeform 83"/>
          <p:cNvSpPr>
            <a:spLocks/>
          </p:cNvSpPr>
          <p:nvPr/>
        </p:nvSpPr>
        <p:spPr bwMode="auto">
          <a:xfrm>
            <a:off x="4624388" y="3600451"/>
            <a:ext cx="1871663" cy="807244"/>
          </a:xfrm>
          <a:custGeom>
            <a:avLst/>
            <a:gdLst>
              <a:gd name="T0" fmla="*/ 2147483646 w 1580"/>
              <a:gd name="T1" fmla="*/ 2147483646 h 678"/>
              <a:gd name="T2" fmla="*/ 2147483646 w 1580"/>
              <a:gd name="T3" fmla="*/ 2147483646 h 678"/>
              <a:gd name="T4" fmla="*/ 2147483646 w 1580"/>
              <a:gd name="T5" fmla="*/ 2147483646 h 678"/>
              <a:gd name="T6" fmla="*/ 2147483646 w 1580"/>
              <a:gd name="T7" fmla="*/ 2147483646 h 678"/>
              <a:gd name="T8" fmla="*/ 2147483646 w 1580"/>
              <a:gd name="T9" fmla="*/ 2147483646 h 678"/>
              <a:gd name="T10" fmla="*/ 2147483646 w 1580"/>
              <a:gd name="T11" fmla="*/ 2147483646 h 678"/>
              <a:gd name="T12" fmla="*/ 2147483646 w 1580"/>
              <a:gd name="T13" fmla="*/ 2147483646 h 678"/>
              <a:gd name="T14" fmla="*/ 2147483646 w 1580"/>
              <a:gd name="T15" fmla="*/ 2147483646 h 678"/>
              <a:gd name="T16" fmla="*/ 2147483646 w 1580"/>
              <a:gd name="T17" fmla="*/ 2147483646 h 678"/>
              <a:gd name="T18" fmla="*/ 2147483646 w 1580"/>
              <a:gd name="T19" fmla="*/ 2147483646 h 678"/>
              <a:gd name="T20" fmla="*/ 2147483646 w 1580"/>
              <a:gd name="T21" fmla="*/ 2147483646 h 678"/>
              <a:gd name="T22" fmla="*/ 0 w 1580"/>
              <a:gd name="T23" fmla="*/ 2147483646 h 678"/>
              <a:gd name="T24" fmla="*/ 2147483646 w 1580"/>
              <a:gd name="T25" fmla="*/ 2147483646 h 678"/>
              <a:gd name="T26" fmla="*/ 2147483646 w 1580"/>
              <a:gd name="T27" fmla="*/ 2147483646 h 678"/>
              <a:gd name="T28" fmla="*/ 2147483646 w 1580"/>
              <a:gd name="T29" fmla="*/ 2147483646 h 678"/>
              <a:gd name="T30" fmla="*/ 2147483646 w 1580"/>
              <a:gd name="T31" fmla="*/ 2147483646 h 678"/>
              <a:gd name="T32" fmla="*/ 2147483646 w 1580"/>
              <a:gd name="T33" fmla="*/ 2147483646 h 678"/>
              <a:gd name="T34" fmla="*/ 2147483646 w 1580"/>
              <a:gd name="T35" fmla="*/ 2147483646 h 678"/>
              <a:gd name="T36" fmla="*/ 2147483646 w 1580"/>
              <a:gd name="T37" fmla="*/ 2147483646 h 678"/>
              <a:gd name="T38" fmla="*/ 2147483646 w 1580"/>
              <a:gd name="T39" fmla="*/ 2147483646 h 678"/>
              <a:gd name="T40" fmla="*/ 2147483646 w 1580"/>
              <a:gd name="T41" fmla="*/ 2147483646 h 678"/>
              <a:gd name="T42" fmla="*/ 2147483646 w 1580"/>
              <a:gd name="T43" fmla="*/ 2147483646 h 678"/>
              <a:gd name="T44" fmla="*/ 2147483646 w 1580"/>
              <a:gd name="T45" fmla="*/ 2147483646 h 678"/>
              <a:gd name="T46" fmla="*/ 2147483646 w 1580"/>
              <a:gd name="T47" fmla="*/ 2147483646 h 678"/>
              <a:gd name="T48" fmla="*/ 2147483646 w 1580"/>
              <a:gd name="T49" fmla="*/ 2147483646 h 678"/>
              <a:gd name="T50" fmla="*/ 2147483646 w 1580"/>
              <a:gd name="T51" fmla="*/ 2147483646 h 678"/>
              <a:gd name="T52" fmla="*/ 2147483646 w 1580"/>
              <a:gd name="T53" fmla="*/ 2147483646 h 678"/>
              <a:gd name="T54" fmla="*/ 2147483646 w 1580"/>
              <a:gd name="T55" fmla="*/ 2147483646 h 678"/>
              <a:gd name="T56" fmla="*/ 2147483646 w 1580"/>
              <a:gd name="T57" fmla="*/ 2147483646 h 678"/>
              <a:gd name="T58" fmla="*/ 2147483646 w 1580"/>
              <a:gd name="T59" fmla="*/ 2147483646 h 678"/>
              <a:gd name="T60" fmla="*/ 2147483646 w 1580"/>
              <a:gd name="T61" fmla="*/ 2147483646 h 678"/>
              <a:gd name="T62" fmla="*/ 2147483646 w 1580"/>
              <a:gd name="T63" fmla="*/ 2147483646 h 678"/>
              <a:gd name="T64" fmla="*/ 2147483646 w 1580"/>
              <a:gd name="T65" fmla="*/ 2147483646 h 678"/>
              <a:gd name="T66" fmla="*/ 2147483646 w 1580"/>
              <a:gd name="T67" fmla="*/ 2147483646 h 678"/>
              <a:gd name="T68" fmla="*/ 2147483646 w 1580"/>
              <a:gd name="T69" fmla="*/ 2147483646 h 678"/>
              <a:gd name="T70" fmla="*/ 2147483646 w 1580"/>
              <a:gd name="T71" fmla="*/ 2147483646 h 678"/>
              <a:gd name="T72" fmla="*/ 2147483646 w 1580"/>
              <a:gd name="T73" fmla="*/ 2147483646 h 678"/>
              <a:gd name="T74" fmla="*/ 2147483646 w 1580"/>
              <a:gd name="T75" fmla="*/ 2147483646 h 678"/>
              <a:gd name="T76" fmla="*/ 2147483646 w 1580"/>
              <a:gd name="T77" fmla="*/ 2147483646 h 678"/>
              <a:gd name="T78" fmla="*/ 2147483646 w 1580"/>
              <a:gd name="T79" fmla="*/ 2147483646 h 678"/>
              <a:gd name="T80" fmla="*/ 2147483646 w 1580"/>
              <a:gd name="T81" fmla="*/ 2147483646 h 678"/>
              <a:gd name="T82" fmla="*/ 2147483646 w 1580"/>
              <a:gd name="T83" fmla="*/ 2147483646 h 678"/>
              <a:gd name="T84" fmla="*/ 2147483646 w 1580"/>
              <a:gd name="T85" fmla="*/ 2147483646 h 678"/>
              <a:gd name="T86" fmla="*/ 2147483646 w 1580"/>
              <a:gd name="T87" fmla="*/ 2147483646 h 678"/>
              <a:gd name="T88" fmla="*/ 2147483646 w 1580"/>
              <a:gd name="T89" fmla="*/ 2147483646 h 678"/>
              <a:gd name="T90" fmla="*/ 2147483646 w 1580"/>
              <a:gd name="T91" fmla="*/ 2147483646 h 678"/>
              <a:gd name="T92" fmla="*/ 2147483646 w 1580"/>
              <a:gd name="T93" fmla="*/ 2147483646 h 678"/>
              <a:gd name="T94" fmla="*/ 2147483646 w 1580"/>
              <a:gd name="T95" fmla="*/ 2147483646 h 678"/>
              <a:gd name="T96" fmla="*/ 2147483646 w 1580"/>
              <a:gd name="T97" fmla="*/ 2147483646 h 678"/>
              <a:gd name="T98" fmla="*/ 2147483646 w 1580"/>
              <a:gd name="T99" fmla="*/ 2147483646 h 678"/>
              <a:gd name="T100" fmla="*/ 2147483646 w 1580"/>
              <a:gd name="T101" fmla="*/ 2147483646 h 678"/>
              <a:gd name="T102" fmla="*/ 2147483646 w 1580"/>
              <a:gd name="T103" fmla="*/ 2147483646 h 678"/>
              <a:gd name="T104" fmla="*/ 2147483646 w 1580"/>
              <a:gd name="T105" fmla="*/ 2147483646 h 678"/>
              <a:gd name="T106" fmla="*/ 2147483646 w 1580"/>
              <a:gd name="T107" fmla="*/ 2147483646 h 678"/>
              <a:gd name="T108" fmla="*/ 2147483646 w 1580"/>
              <a:gd name="T109" fmla="*/ 2147483646 h 678"/>
              <a:gd name="T110" fmla="*/ 2147483646 w 1580"/>
              <a:gd name="T111" fmla="*/ 0 h 678"/>
              <a:gd name="T112" fmla="*/ 2147483646 w 1580"/>
              <a:gd name="T113" fmla="*/ 2147483646 h 678"/>
              <a:gd name="T114" fmla="*/ 2147483646 w 1580"/>
              <a:gd name="T115" fmla="*/ 2147483646 h 678"/>
              <a:gd name="T116" fmla="*/ 2147483646 w 1580"/>
              <a:gd name="T117" fmla="*/ 2147483646 h 678"/>
              <a:gd name="T118" fmla="*/ 2147483646 w 1580"/>
              <a:gd name="T119" fmla="*/ 2147483646 h 678"/>
              <a:gd name="T120" fmla="*/ 2147483646 w 1580"/>
              <a:gd name="T121" fmla="*/ 2147483646 h 678"/>
              <a:gd name="T122" fmla="*/ 2147483646 w 1580"/>
              <a:gd name="T123" fmla="*/ 2147483646 h 6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80"/>
              <a:gd name="T187" fmla="*/ 0 h 678"/>
              <a:gd name="T188" fmla="*/ 1580 w 1580"/>
              <a:gd name="T189" fmla="*/ 678 h 6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80" h="678">
                <a:moveTo>
                  <a:pt x="462" y="168"/>
                </a:moveTo>
                <a:cubicBezTo>
                  <a:pt x="413" y="152"/>
                  <a:pt x="439" y="154"/>
                  <a:pt x="384" y="162"/>
                </a:cubicBezTo>
                <a:cubicBezTo>
                  <a:pt x="347" y="218"/>
                  <a:pt x="335" y="211"/>
                  <a:pt x="258" y="216"/>
                </a:cubicBezTo>
                <a:cubicBezTo>
                  <a:pt x="254" y="222"/>
                  <a:pt x="249" y="227"/>
                  <a:pt x="246" y="234"/>
                </a:cubicBezTo>
                <a:cubicBezTo>
                  <a:pt x="242" y="244"/>
                  <a:pt x="249" y="260"/>
                  <a:pt x="240" y="264"/>
                </a:cubicBezTo>
                <a:cubicBezTo>
                  <a:pt x="228" y="269"/>
                  <a:pt x="204" y="252"/>
                  <a:pt x="204" y="252"/>
                </a:cubicBezTo>
                <a:cubicBezTo>
                  <a:pt x="165" y="265"/>
                  <a:pt x="203" y="247"/>
                  <a:pt x="180" y="276"/>
                </a:cubicBezTo>
                <a:cubicBezTo>
                  <a:pt x="172" y="287"/>
                  <a:pt x="156" y="290"/>
                  <a:pt x="144" y="294"/>
                </a:cubicBezTo>
                <a:cubicBezTo>
                  <a:pt x="123" y="280"/>
                  <a:pt x="115" y="274"/>
                  <a:pt x="90" y="282"/>
                </a:cubicBezTo>
                <a:cubicBezTo>
                  <a:pt x="77" y="321"/>
                  <a:pt x="95" y="283"/>
                  <a:pt x="66" y="306"/>
                </a:cubicBezTo>
                <a:cubicBezTo>
                  <a:pt x="27" y="337"/>
                  <a:pt x="81" y="315"/>
                  <a:pt x="36" y="330"/>
                </a:cubicBezTo>
                <a:cubicBezTo>
                  <a:pt x="21" y="352"/>
                  <a:pt x="8" y="347"/>
                  <a:pt x="0" y="372"/>
                </a:cubicBezTo>
                <a:cubicBezTo>
                  <a:pt x="21" y="386"/>
                  <a:pt x="34" y="383"/>
                  <a:pt x="42" y="408"/>
                </a:cubicBezTo>
                <a:cubicBezTo>
                  <a:pt x="50" y="517"/>
                  <a:pt x="30" y="486"/>
                  <a:pt x="84" y="468"/>
                </a:cubicBezTo>
                <a:cubicBezTo>
                  <a:pt x="114" y="470"/>
                  <a:pt x="145" y="468"/>
                  <a:pt x="174" y="474"/>
                </a:cubicBezTo>
                <a:cubicBezTo>
                  <a:pt x="184" y="476"/>
                  <a:pt x="154" y="476"/>
                  <a:pt x="144" y="480"/>
                </a:cubicBezTo>
                <a:cubicBezTo>
                  <a:pt x="124" y="487"/>
                  <a:pt x="105" y="497"/>
                  <a:pt x="84" y="504"/>
                </a:cubicBezTo>
                <a:cubicBezTo>
                  <a:pt x="94" y="535"/>
                  <a:pt x="82" y="513"/>
                  <a:pt x="108" y="528"/>
                </a:cubicBezTo>
                <a:cubicBezTo>
                  <a:pt x="121" y="535"/>
                  <a:pt x="144" y="552"/>
                  <a:pt x="144" y="552"/>
                </a:cubicBezTo>
                <a:cubicBezTo>
                  <a:pt x="160" y="541"/>
                  <a:pt x="182" y="539"/>
                  <a:pt x="198" y="528"/>
                </a:cubicBezTo>
                <a:cubicBezTo>
                  <a:pt x="210" y="520"/>
                  <a:pt x="222" y="512"/>
                  <a:pt x="234" y="504"/>
                </a:cubicBezTo>
                <a:cubicBezTo>
                  <a:pt x="240" y="500"/>
                  <a:pt x="252" y="492"/>
                  <a:pt x="252" y="492"/>
                </a:cubicBezTo>
                <a:cubicBezTo>
                  <a:pt x="261" y="466"/>
                  <a:pt x="269" y="466"/>
                  <a:pt x="294" y="474"/>
                </a:cubicBezTo>
                <a:cubicBezTo>
                  <a:pt x="322" y="469"/>
                  <a:pt x="341" y="454"/>
                  <a:pt x="366" y="462"/>
                </a:cubicBezTo>
                <a:cubicBezTo>
                  <a:pt x="383" y="514"/>
                  <a:pt x="384" y="502"/>
                  <a:pt x="444" y="510"/>
                </a:cubicBezTo>
                <a:cubicBezTo>
                  <a:pt x="450" y="512"/>
                  <a:pt x="459" y="510"/>
                  <a:pt x="462" y="516"/>
                </a:cubicBezTo>
                <a:cubicBezTo>
                  <a:pt x="465" y="522"/>
                  <a:pt x="462" y="531"/>
                  <a:pt x="456" y="534"/>
                </a:cubicBezTo>
                <a:cubicBezTo>
                  <a:pt x="443" y="540"/>
                  <a:pt x="428" y="538"/>
                  <a:pt x="414" y="540"/>
                </a:cubicBezTo>
                <a:cubicBezTo>
                  <a:pt x="393" y="571"/>
                  <a:pt x="409" y="566"/>
                  <a:pt x="438" y="576"/>
                </a:cubicBezTo>
                <a:cubicBezTo>
                  <a:pt x="472" y="573"/>
                  <a:pt x="513" y="585"/>
                  <a:pt x="540" y="564"/>
                </a:cubicBezTo>
                <a:cubicBezTo>
                  <a:pt x="545" y="560"/>
                  <a:pt x="542" y="551"/>
                  <a:pt x="546" y="546"/>
                </a:cubicBezTo>
                <a:cubicBezTo>
                  <a:pt x="551" y="540"/>
                  <a:pt x="558" y="538"/>
                  <a:pt x="564" y="534"/>
                </a:cubicBezTo>
                <a:cubicBezTo>
                  <a:pt x="580" y="558"/>
                  <a:pt x="589" y="581"/>
                  <a:pt x="606" y="606"/>
                </a:cubicBezTo>
                <a:cubicBezTo>
                  <a:pt x="610" y="611"/>
                  <a:pt x="618" y="609"/>
                  <a:pt x="624" y="612"/>
                </a:cubicBezTo>
                <a:cubicBezTo>
                  <a:pt x="642" y="622"/>
                  <a:pt x="660" y="632"/>
                  <a:pt x="678" y="642"/>
                </a:cubicBezTo>
                <a:cubicBezTo>
                  <a:pt x="729" y="670"/>
                  <a:pt x="724" y="669"/>
                  <a:pt x="786" y="678"/>
                </a:cubicBezTo>
                <a:cubicBezTo>
                  <a:pt x="848" y="669"/>
                  <a:pt x="816" y="670"/>
                  <a:pt x="858" y="642"/>
                </a:cubicBezTo>
                <a:cubicBezTo>
                  <a:pt x="868" y="613"/>
                  <a:pt x="877" y="592"/>
                  <a:pt x="906" y="582"/>
                </a:cubicBezTo>
                <a:cubicBezTo>
                  <a:pt x="959" y="600"/>
                  <a:pt x="932" y="597"/>
                  <a:pt x="978" y="576"/>
                </a:cubicBezTo>
                <a:cubicBezTo>
                  <a:pt x="990" y="571"/>
                  <a:pt x="1003" y="571"/>
                  <a:pt x="1014" y="564"/>
                </a:cubicBezTo>
                <a:cubicBezTo>
                  <a:pt x="1032" y="552"/>
                  <a:pt x="1050" y="540"/>
                  <a:pt x="1068" y="528"/>
                </a:cubicBezTo>
                <a:cubicBezTo>
                  <a:pt x="1074" y="524"/>
                  <a:pt x="1086" y="516"/>
                  <a:pt x="1086" y="516"/>
                </a:cubicBezTo>
                <a:cubicBezTo>
                  <a:pt x="1120" y="465"/>
                  <a:pt x="1121" y="470"/>
                  <a:pt x="1182" y="450"/>
                </a:cubicBezTo>
                <a:cubicBezTo>
                  <a:pt x="1196" y="445"/>
                  <a:pt x="1218" y="426"/>
                  <a:pt x="1218" y="426"/>
                </a:cubicBezTo>
                <a:cubicBezTo>
                  <a:pt x="1222" y="420"/>
                  <a:pt x="1227" y="414"/>
                  <a:pt x="1230" y="408"/>
                </a:cubicBezTo>
                <a:cubicBezTo>
                  <a:pt x="1233" y="402"/>
                  <a:pt x="1231" y="394"/>
                  <a:pt x="1236" y="390"/>
                </a:cubicBezTo>
                <a:cubicBezTo>
                  <a:pt x="1244" y="384"/>
                  <a:pt x="1283" y="375"/>
                  <a:pt x="1296" y="372"/>
                </a:cubicBezTo>
                <a:cubicBezTo>
                  <a:pt x="1302" y="368"/>
                  <a:pt x="1309" y="366"/>
                  <a:pt x="1314" y="360"/>
                </a:cubicBezTo>
                <a:cubicBezTo>
                  <a:pt x="1318" y="355"/>
                  <a:pt x="1316" y="346"/>
                  <a:pt x="1320" y="342"/>
                </a:cubicBezTo>
                <a:cubicBezTo>
                  <a:pt x="1344" y="318"/>
                  <a:pt x="1353" y="319"/>
                  <a:pt x="1380" y="312"/>
                </a:cubicBezTo>
                <a:cubicBezTo>
                  <a:pt x="1416" y="288"/>
                  <a:pt x="1443" y="281"/>
                  <a:pt x="1488" y="276"/>
                </a:cubicBezTo>
                <a:cubicBezTo>
                  <a:pt x="1500" y="272"/>
                  <a:pt x="1512" y="268"/>
                  <a:pt x="1524" y="264"/>
                </a:cubicBezTo>
                <a:cubicBezTo>
                  <a:pt x="1530" y="262"/>
                  <a:pt x="1542" y="258"/>
                  <a:pt x="1542" y="258"/>
                </a:cubicBezTo>
                <a:cubicBezTo>
                  <a:pt x="1580" y="145"/>
                  <a:pt x="1466" y="91"/>
                  <a:pt x="1380" y="48"/>
                </a:cubicBezTo>
                <a:cubicBezTo>
                  <a:pt x="1356" y="36"/>
                  <a:pt x="1334" y="18"/>
                  <a:pt x="1308" y="12"/>
                </a:cubicBezTo>
                <a:cubicBezTo>
                  <a:pt x="1277" y="4"/>
                  <a:pt x="1258" y="4"/>
                  <a:pt x="1224" y="0"/>
                </a:cubicBezTo>
                <a:cubicBezTo>
                  <a:pt x="1138" y="5"/>
                  <a:pt x="1060" y="19"/>
                  <a:pt x="978" y="42"/>
                </a:cubicBezTo>
                <a:cubicBezTo>
                  <a:pt x="941" y="53"/>
                  <a:pt x="904" y="82"/>
                  <a:pt x="864" y="84"/>
                </a:cubicBezTo>
                <a:cubicBezTo>
                  <a:pt x="752" y="90"/>
                  <a:pt x="528" y="96"/>
                  <a:pt x="528" y="96"/>
                </a:cubicBezTo>
                <a:cubicBezTo>
                  <a:pt x="508" y="99"/>
                  <a:pt x="482" y="94"/>
                  <a:pt x="468" y="108"/>
                </a:cubicBezTo>
                <a:cubicBezTo>
                  <a:pt x="467" y="109"/>
                  <a:pt x="444" y="162"/>
                  <a:pt x="444" y="162"/>
                </a:cubicBezTo>
                <a:cubicBezTo>
                  <a:pt x="447" y="168"/>
                  <a:pt x="456" y="166"/>
                  <a:pt x="462" y="168"/>
                </a:cubicBez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350"/>
          </a:p>
        </p:txBody>
      </p:sp>
      <p:sp>
        <p:nvSpPr>
          <p:cNvPr id="83028" name="Text Box 84"/>
          <p:cNvSpPr txBox="1">
            <a:spLocks noChangeArrowheads="1"/>
          </p:cNvSpPr>
          <p:nvPr/>
        </p:nvSpPr>
        <p:spPr bwMode="auto">
          <a:xfrm>
            <a:off x="4467225" y="4953000"/>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sz="900" b="1">
                <a:solidFill>
                  <a:srgbClr val="660033"/>
                </a:solidFill>
              </a:rPr>
              <a:t>PLIMUT</a:t>
            </a:r>
          </a:p>
        </p:txBody>
      </p:sp>
      <p:sp>
        <p:nvSpPr>
          <p:cNvPr id="83029" name="Text Box 85"/>
          <p:cNvSpPr txBox="1">
            <a:spLocks noChangeArrowheads="1"/>
          </p:cNvSpPr>
          <p:nvPr/>
        </p:nvSpPr>
        <p:spPr bwMode="auto">
          <a:xfrm>
            <a:off x="6210300" y="3543300"/>
            <a:ext cx="9715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900" b="1">
                <a:solidFill>
                  <a:srgbClr val="000408"/>
                </a:solidFill>
              </a:rPr>
              <a:t>BƠCMINHAM</a:t>
            </a:r>
          </a:p>
        </p:txBody>
      </p:sp>
      <p:sp>
        <p:nvSpPr>
          <p:cNvPr id="83030" name="AutoShape 86"/>
          <p:cNvSpPr>
            <a:spLocks noChangeArrowheads="1"/>
          </p:cNvSpPr>
          <p:nvPr/>
        </p:nvSpPr>
        <p:spPr bwMode="auto">
          <a:xfrm>
            <a:off x="6153150" y="3600450"/>
            <a:ext cx="114300" cy="1143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298" name="Freeform 87"/>
          <p:cNvSpPr>
            <a:spLocks/>
          </p:cNvSpPr>
          <p:nvPr/>
        </p:nvSpPr>
        <p:spPr bwMode="auto">
          <a:xfrm>
            <a:off x="7296152" y="4629150"/>
            <a:ext cx="935831" cy="1062038"/>
          </a:xfrm>
          <a:custGeom>
            <a:avLst/>
            <a:gdLst>
              <a:gd name="T0" fmla="*/ 2147483646 w 722"/>
              <a:gd name="T1" fmla="*/ 2147483646 h 862"/>
              <a:gd name="T2" fmla="*/ 2147483646 w 722"/>
              <a:gd name="T3" fmla="*/ 2147483646 h 862"/>
              <a:gd name="T4" fmla="*/ 2147483646 w 722"/>
              <a:gd name="T5" fmla="*/ 2147483646 h 862"/>
              <a:gd name="T6" fmla="*/ 2147483646 w 722"/>
              <a:gd name="T7" fmla="*/ 2147483646 h 862"/>
              <a:gd name="T8" fmla="*/ 2147483646 w 722"/>
              <a:gd name="T9" fmla="*/ 2147483646 h 862"/>
              <a:gd name="T10" fmla="*/ 2147483646 w 722"/>
              <a:gd name="T11" fmla="*/ 2147483646 h 862"/>
              <a:gd name="T12" fmla="*/ 2147483646 w 722"/>
              <a:gd name="T13" fmla="*/ 2147483646 h 862"/>
              <a:gd name="T14" fmla="*/ 2147483646 w 722"/>
              <a:gd name="T15" fmla="*/ 2147483646 h 862"/>
              <a:gd name="T16" fmla="*/ 2147483646 w 722"/>
              <a:gd name="T17" fmla="*/ 2147483646 h 862"/>
              <a:gd name="T18" fmla="*/ 2147483646 w 722"/>
              <a:gd name="T19" fmla="*/ 2147483646 h 862"/>
              <a:gd name="T20" fmla="*/ 2147483646 w 722"/>
              <a:gd name="T21" fmla="*/ 2147483646 h 862"/>
              <a:gd name="T22" fmla="*/ 2147483646 w 722"/>
              <a:gd name="T23" fmla="*/ 2147483646 h 862"/>
              <a:gd name="T24" fmla="*/ 2147483646 w 722"/>
              <a:gd name="T25" fmla="*/ 2147483646 h 862"/>
              <a:gd name="T26" fmla="*/ 2147483646 w 722"/>
              <a:gd name="T27" fmla="*/ 2147483646 h 862"/>
              <a:gd name="T28" fmla="*/ 2147483646 w 722"/>
              <a:gd name="T29" fmla="*/ 2147483646 h 862"/>
              <a:gd name="T30" fmla="*/ 2147483646 w 722"/>
              <a:gd name="T31" fmla="*/ 2147483646 h 862"/>
              <a:gd name="T32" fmla="*/ 2147483646 w 722"/>
              <a:gd name="T33" fmla="*/ 2147483646 h 862"/>
              <a:gd name="T34" fmla="*/ 2147483646 w 722"/>
              <a:gd name="T35" fmla="*/ 2147483646 h 862"/>
              <a:gd name="T36" fmla="*/ 2147483646 w 722"/>
              <a:gd name="T37" fmla="*/ 2147483646 h 862"/>
              <a:gd name="T38" fmla="*/ 2147483646 w 722"/>
              <a:gd name="T39" fmla="*/ 2147483646 h 862"/>
              <a:gd name="T40" fmla="*/ 2147483646 w 722"/>
              <a:gd name="T41" fmla="*/ 2147483646 h 862"/>
              <a:gd name="T42" fmla="*/ 2147483646 w 722"/>
              <a:gd name="T43" fmla="*/ 2147483646 h 862"/>
              <a:gd name="T44" fmla="*/ 2147483646 w 722"/>
              <a:gd name="T45" fmla="*/ 2147483646 h 862"/>
              <a:gd name="T46" fmla="*/ 2147483646 w 722"/>
              <a:gd name="T47" fmla="*/ 2147483646 h 862"/>
              <a:gd name="T48" fmla="*/ 2147483646 w 722"/>
              <a:gd name="T49" fmla="*/ 2147483646 h 862"/>
              <a:gd name="T50" fmla="*/ 2147483646 w 722"/>
              <a:gd name="T51" fmla="*/ 2147483646 h 862"/>
              <a:gd name="T52" fmla="*/ 2147483646 w 722"/>
              <a:gd name="T53" fmla="*/ 2147483646 h 862"/>
              <a:gd name="T54" fmla="*/ 2147483646 w 722"/>
              <a:gd name="T55" fmla="*/ 2147483646 h 862"/>
              <a:gd name="T56" fmla="*/ 2147483646 w 722"/>
              <a:gd name="T57" fmla="*/ 2147483646 h 862"/>
              <a:gd name="T58" fmla="*/ 2147483646 w 722"/>
              <a:gd name="T59" fmla="*/ 2147483646 h 86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2"/>
              <a:gd name="T91" fmla="*/ 0 h 862"/>
              <a:gd name="T92" fmla="*/ 722 w 722"/>
              <a:gd name="T93" fmla="*/ 862 h 86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2" h="862">
                <a:moveTo>
                  <a:pt x="716" y="10"/>
                </a:moveTo>
                <a:cubicBezTo>
                  <a:pt x="710" y="8"/>
                  <a:pt x="703" y="0"/>
                  <a:pt x="698" y="4"/>
                </a:cubicBezTo>
                <a:cubicBezTo>
                  <a:pt x="666" y="27"/>
                  <a:pt x="675" y="63"/>
                  <a:pt x="638" y="88"/>
                </a:cubicBezTo>
                <a:cubicBezTo>
                  <a:pt x="627" y="121"/>
                  <a:pt x="607" y="146"/>
                  <a:pt x="596" y="178"/>
                </a:cubicBezTo>
                <a:cubicBezTo>
                  <a:pt x="600" y="190"/>
                  <a:pt x="604" y="202"/>
                  <a:pt x="608" y="214"/>
                </a:cubicBezTo>
                <a:cubicBezTo>
                  <a:pt x="610" y="220"/>
                  <a:pt x="614" y="232"/>
                  <a:pt x="614" y="232"/>
                </a:cubicBezTo>
                <a:cubicBezTo>
                  <a:pt x="612" y="248"/>
                  <a:pt x="611" y="264"/>
                  <a:pt x="608" y="280"/>
                </a:cubicBezTo>
                <a:cubicBezTo>
                  <a:pt x="605" y="292"/>
                  <a:pt x="596" y="316"/>
                  <a:pt x="596" y="316"/>
                </a:cubicBezTo>
                <a:cubicBezTo>
                  <a:pt x="598" y="324"/>
                  <a:pt x="600" y="332"/>
                  <a:pt x="602" y="340"/>
                </a:cubicBezTo>
                <a:cubicBezTo>
                  <a:pt x="606" y="352"/>
                  <a:pt x="614" y="376"/>
                  <a:pt x="614" y="376"/>
                </a:cubicBezTo>
                <a:cubicBezTo>
                  <a:pt x="604" y="418"/>
                  <a:pt x="596" y="388"/>
                  <a:pt x="584" y="424"/>
                </a:cubicBezTo>
                <a:cubicBezTo>
                  <a:pt x="617" y="457"/>
                  <a:pt x="629" y="461"/>
                  <a:pt x="578" y="478"/>
                </a:cubicBezTo>
                <a:cubicBezTo>
                  <a:pt x="569" y="505"/>
                  <a:pt x="552" y="526"/>
                  <a:pt x="536" y="550"/>
                </a:cubicBezTo>
                <a:cubicBezTo>
                  <a:pt x="528" y="562"/>
                  <a:pt x="512" y="566"/>
                  <a:pt x="500" y="574"/>
                </a:cubicBezTo>
                <a:cubicBezTo>
                  <a:pt x="494" y="578"/>
                  <a:pt x="482" y="586"/>
                  <a:pt x="482" y="586"/>
                </a:cubicBezTo>
                <a:cubicBezTo>
                  <a:pt x="465" y="611"/>
                  <a:pt x="442" y="614"/>
                  <a:pt x="416" y="628"/>
                </a:cubicBezTo>
                <a:cubicBezTo>
                  <a:pt x="387" y="644"/>
                  <a:pt x="321" y="691"/>
                  <a:pt x="290" y="694"/>
                </a:cubicBezTo>
                <a:cubicBezTo>
                  <a:pt x="260" y="697"/>
                  <a:pt x="230" y="698"/>
                  <a:pt x="200" y="700"/>
                </a:cubicBezTo>
                <a:cubicBezTo>
                  <a:pt x="169" y="710"/>
                  <a:pt x="139" y="732"/>
                  <a:pt x="110" y="748"/>
                </a:cubicBezTo>
                <a:cubicBezTo>
                  <a:pt x="97" y="755"/>
                  <a:pt x="88" y="767"/>
                  <a:pt x="74" y="772"/>
                </a:cubicBezTo>
                <a:cubicBezTo>
                  <a:pt x="54" y="779"/>
                  <a:pt x="20" y="802"/>
                  <a:pt x="20" y="802"/>
                </a:cubicBezTo>
                <a:cubicBezTo>
                  <a:pt x="0" y="861"/>
                  <a:pt x="6" y="848"/>
                  <a:pt x="80" y="856"/>
                </a:cubicBezTo>
                <a:cubicBezTo>
                  <a:pt x="184" y="851"/>
                  <a:pt x="283" y="849"/>
                  <a:pt x="386" y="862"/>
                </a:cubicBezTo>
                <a:cubicBezTo>
                  <a:pt x="656" y="849"/>
                  <a:pt x="554" y="841"/>
                  <a:pt x="692" y="856"/>
                </a:cubicBezTo>
                <a:cubicBezTo>
                  <a:pt x="698" y="854"/>
                  <a:pt x="706" y="855"/>
                  <a:pt x="710" y="850"/>
                </a:cubicBezTo>
                <a:cubicBezTo>
                  <a:pt x="717" y="840"/>
                  <a:pt x="722" y="814"/>
                  <a:pt x="722" y="814"/>
                </a:cubicBezTo>
                <a:cubicBezTo>
                  <a:pt x="720" y="800"/>
                  <a:pt x="721" y="785"/>
                  <a:pt x="716" y="772"/>
                </a:cubicBezTo>
                <a:cubicBezTo>
                  <a:pt x="711" y="759"/>
                  <a:pt x="692" y="736"/>
                  <a:pt x="692" y="736"/>
                </a:cubicBezTo>
                <a:cubicBezTo>
                  <a:pt x="696" y="705"/>
                  <a:pt x="703" y="681"/>
                  <a:pt x="710" y="652"/>
                </a:cubicBezTo>
                <a:cubicBezTo>
                  <a:pt x="717" y="436"/>
                  <a:pt x="692" y="224"/>
                  <a:pt x="716" y="10"/>
                </a:cubicBezTo>
                <a:close/>
              </a:path>
            </a:pathLst>
          </a:custGeom>
          <a:solidFill>
            <a:schemeClr val="bg1"/>
          </a:solidFill>
          <a:ln w="9525">
            <a:solidFill>
              <a:schemeClr val="accent2"/>
            </a:solidFill>
            <a:round/>
            <a:headEnd/>
            <a:tailEnd/>
          </a:ln>
        </p:spPr>
        <p:txBody>
          <a:bodyPr/>
          <a:lstStyle/>
          <a:p>
            <a:endParaRPr lang="en-US" sz="1350"/>
          </a:p>
        </p:txBody>
      </p:sp>
      <p:sp>
        <p:nvSpPr>
          <p:cNvPr id="9299" name="Freeform 88"/>
          <p:cNvSpPr>
            <a:spLocks/>
          </p:cNvSpPr>
          <p:nvPr/>
        </p:nvSpPr>
        <p:spPr bwMode="auto">
          <a:xfrm>
            <a:off x="5842399" y="1128713"/>
            <a:ext cx="564356" cy="467916"/>
          </a:xfrm>
          <a:custGeom>
            <a:avLst/>
            <a:gdLst>
              <a:gd name="T0" fmla="*/ 0 w 474"/>
              <a:gd name="T1" fmla="*/ 0 h 393"/>
              <a:gd name="T2" fmla="*/ 2147483646 w 474"/>
              <a:gd name="T3" fmla="*/ 2147483646 h 393"/>
              <a:gd name="T4" fmla="*/ 2147483646 w 474"/>
              <a:gd name="T5" fmla="*/ 2147483646 h 393"/>
              <a:gd name="T6" fmla="*/ 2147483646 w 474"/>
              <a:gd name="T7" fmla="*/ 2147483646 h 393"/>
              <a:gd name="T8" fmla="*/ 2147483646 w 474"/>
              <a:gd name="T9" fmla="*/ 2147483646 h 393"/>
              <a:gd name="T10" fmla="*/ 2147483646 w 474"/>
              <a:gd name="T11" fmla="*/ 2147483646 h 393"/>
              <a:gd name="T12" fmla="*/ 2147483646 w 474"/>
              <a:gd name="T13" fmla="*/ 2147483646 h 393"/>
              <a:gd name="T14" fmla="*/ 2147483646 w 474"/>
              <a:gd name="T15" fmla="*/ 2147483646 h 393"/>
              <a:gd name="T16" fmla="*/ 2147483646 w 474"/>
              <a:gd name="T17" fmla="*/ 2147483646 h 393"/>
              <a:gd name="T18" fmla="*/ 2147483646 w 474"/>
              <a:gd name="T19" fmla="*/ 2147483646 h 393"/>
              <a:gd name="T20" fmla="*/ 2147483646 w 474"/>
              <a:gd name="T21" fmla="*/ 2147483646 h 393"/>
              <a:gd name="T22" fmla="*/ 2147483646 w 474"/>
              <a:gd name="T23" fmla="*/ 2147483646 h 393"/>
              <a:gd name="T24" fmla="*/ 2147483646 w 474"/>
              <a:gd name="T25" fmla="*/ 2147483646 h 393"/>
              <a:gd name="T26" fmla="*/ 2147483646 w 474"/>
              <a:gd name="T27" fmla="*/ 2147483646 h 3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4"/>
              <a:gd name="T43" fmla="*/ 0 h 393"/>
              <a:gd name="T44" fmla="*/ 474 w 474"/>
              <a:gd name="T45" fmla="*/ 393 h 3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4" h="393">
                <a:moveTo>
                  <a:pt x="0" y="0"/>
                </a:moveTo>
                <a:cubicBezTo>
                  <a:pt x="52" y="3"/>
                  <a:pt x="95" y="12"/>
                  <a:pt x="147" y="15"/>
                </a:cubicBezTo>
                <a:cubicBezTo>
                  <a:pt x="164" y="21"/>
                  <a:pt x="176" y="34"/>
                  <a:pt x="192" y="39"/>
                </a:cubicBezTo>
                <a:cubicBezTo>
                  <a:pt x="204" y="43"/>
                  <a:pt x="216" y="47"/>
                  <a:pt x="228" y="51"/>
                </a:cubicBezTo>
                <a:cubicBezTo>
                  <a:pt x="258" y="61"/>
                  <a:pt x="278" y="92"/>
                  <a:pt x="309" y="102"/>
                </a:cubicBezTo>
                <a:cubicBezTo>
                  <a:pt x="316" y="123"/>
                  <a:pt x="317" y="114"/>
                  <a:pt x="312" y="129"/>
                </a:cubicBezTo>
                <a:cubicBezTo>
                  <a:pt x="314" y="146"/>
                  <a:pt x="310" y="159"/>
                  <a:pt x="327" y="165"/>
                </a:cubicBezTo>
                <a:cubicBezTo>
                  <a:pt x="329" y="172"/>
                  <a:pt x="334" y="187"/>
                  <a:pt x="339" y="192"/>
                </a:cubicBezTo>
                <a:cubicBezTo>
                  <a:pt x="362" y="215"/>
                  <a:pt x="349" y="198"/>
                  <a:pt x="366" y="207"/>
                </a:cubicBezTo>
                <a:cubicBezTo>
                  <a:pt x="390" y="220"/>
                  <a:pt x="416" y="231"/>
                  <a:pt x="438" y="246"/>
                </a:cubicBezTo>
                <a:cubicBezTo>
                  <a:pt x="445" y="267"/>
                  <a:pt x="452" y="288"/>
                  <a:pt x="459" y="309"/>
                </a:cubicBezTo>
                <a:cubicBezTo>
                  <a:pt x="462" y="318"/>
                  <a:pt x="468" y="327"/>
                  <a:pt x="471" y="336"/>
                </a:cubicBezTo>
                <a:cubicBezTo>
                  <a:pt x="472" y="339"/>
                  <a:pt x="474" y="345"/>
                  <a:pt x="474" y="345"/>
                </a:cubicBezTo>
                <a:cubicBezTo>
                  <a:pt x="472" y="359"/>
                  <a:pt x="465" y="379"/>
                  <a:pt x="465" y="393"/>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0" name="Freeform 89"/>
          <p:cNvSpPr>
            <a:spLocks/>
          </p:cNvSpPr>
          <p:nvPr/>
        </p:nvSpPr>
        <p:spPr bwMode="auto">
          <a:xfrm>
            <a:off x="6399611" y="1593059"/>
            <a:ext cx="121444" cy="375047"/>
          </a:xfrm>
          <a:custGeom>
            <a:avLst/>
            <a:gdLst>
              <a:gd name="T0" fmla="*/ 0 w 102"/>
              <a:gd name="T1" fmla="*/ 0 h 315"/>
              <a:gd name="T2" fmla="*/ 2147483646 w 102"/>
              <a:gd name="T3" fmla="*/ 2147483646 h 315"/>
              <a:gd name="T4" fmla="*/ 2147483646 w 102"/>
              <a:gd name="T5" fmla="*/ 2147483646 h 315"/>
              <a:gd name="T6" fmla="*/ 2147483646 w 102"/>
              <a:gd name="T7" fmla="*/ 2147483646 h 315"/>
              <a:gd name="T8" fmla="*/ 2147483646 w 102"/>
              <a:gd name="T9" fmla="*/ 2147483646 h 315"/>
              <a:gd name="T10" fmla="*/ 2147483646 w 102"/>
              <a:gd name="T11" fmla="*/ 2147483646 h 315"/>
              <a:gd name="T12" fmla="*/ 2147483646 w 102"/>
              <a:gd name="T13" fmla="*/ 2147483646 h 315"/>
              <a:gd name="T14" fmla="*/ 2147483646 w 102"/>
              <a:gd name="T15" fmla="*/ 2147483646 h 315"/>
              <a:gd name="T16" fmla="*/ 2147483646 w 102"/>
              <a:gd name="T17" fmla="*/ 2147483646 h 315"/>
              <a:gd name="T18" fmla="*/ 2147483646 w 102"/>
              <a:gd name="T19" fmla="*/ 2147483646 h 315"/>
              <a:gd name="T20" fmla="*/ 2147483646 w 102"/>
              <a:gd name="T21" fmla="*/ 2147483646 h 3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315"/>
              <a:gd name="T35" fmla="*/ 102 w 102"/>
              <a:gd name="T36" fmla="*/ 315 h 3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315">
                <a:moveTo>
                  <a:pt x="0" y="0"/>
                </a:moveTo>
                <a:cubicBezTo>
                  <a:pt x="1" y="12"/>
                  <a:pt x="1" y="24"/>
                  <a:pt x="3" y="36"/>
                </a:cubicBezTo>
                <a:cubicBezTo>
                  <a:pt x="4" y="42"/>
                  <a:pt x="9" y="54"/>
                  <a:pt x="9" y="54"/>
                </a:cubicBezTo>
                <a:cubicBezTo>
                  <a:pt x="7" y="74"/>
                  <a:pt x="2" y="92"/>
                  <a:pt x="24" y="99"/>
                </a:cubicBezTo>
                <a:cubicBezTo>
                  <a:pt x="30" y="116"/>
                  <a:pt x="38" y="128"/>
                  <a:pt x="45" y="144"/>
                </a:cubicBezTo>
                <a:cubicBezTo>
                  <a:pt x="45" y="144"/>
                  <a:pt x="52" y="166"/>
                  <a:pt x="54" y="171"/>
                </a:cubicBezTo>
                <a:cubicBezTo>
                  <a:pt x="55" y="174"/>
                  <a:pt x="57" y="180"/>
                  <a:pt x="57" y="180"/>
                </a:cubicBezTo>
                <a:cubicBezTo>
                  <a:pt x="53" y="204"/>
                  <a:pt x="53" y="196"/>
                  <a:pt x="36" y="207"/>
                </a:cubicBezTo>
                <a:cubicBezTo>
                  <a:pt x="22" y="228"/>
                  <a:pt x="39" y="230"/>
                  <a:pt x="57" y="234"/>
                </a:cubicBezTo>
                <a:cubicBezTo>
                  <a:pt x="69" y="252"/>
                  <a:pt x="75" y="273"/>
                  <a:pt x="93" y="285"/>
                </a:cubicBezTo>
                <a:cubicBezTo>
                  <a:pt x="100" y="296"/>
                  <a:pt x="102" y="301"/>
                  <a:pt x="102" y="315"/>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1" name="Freeform 90"/>
          <p:cNvSpPr>
            <a:spLocks/>
          </p:cNvSpPr>
          <p:nvPr/>
        </p:nvSpPr>
        <p:spPr bwMode="auto">
          <a:xfrm>
            <a:off x="6524626" y="1964531"/>
            <a:ext cx="517922" cy="571500"/>
          </a:xfrm>
          <a:custGeom>
            <a:avLst/>
            <a:gdLst>
              <a:gd name="T0" fmla="*/ 0 w 435"/>
              <a:gd name="T1" fmla="*/ 0 h 480"/>
              <a:gd name="T2" fmla="*/ 2147483646 w 435"/>
              <a:gd name="T3" fmla="*/ 2147483646 h 480"/>
              <a:gd name="T4" fmla="*/ 2147483646 w 435"/>
              <a:gd name="T5" fmla="*/ 2147483646 h 480"/>
              <a:gd name="T6" fmla="*/ 2147483646 w 435"/>
              <a:gd name="T7" fmla="*/ 2147483646 h 480"/>
              <a:gd name="T8" fmla="*/ 2147483646 w 435"/>
              <a:gd name="T9" fmla="*/ 2147483646 h 480"/>
              <a:gd name="T10" fmla="*/ 2147483646 w 435"/>
              <a:gd name="T11" fmla="*/ 2147483646 h 480"/>
              <a:gd name="T12" fmla="*/ 2147483646 w 435"/>
              <a:gd name="T13" fmla="*/ 2147483646 h 480"/>
              <a:gd name="T14" fmla="*/ 2147483646 w 435"/>
              <a:gd name="T15" fmla="*/ 2147483646 h 480"/>
              <a:gd name="T16" fmla="*/ 2147483646 w 435"/>
              <a:gd name="T17" fmla="*/ 2147483646 h 480"/>
              <a:gd name="T18" fmla="*/ 2147483646 w 435"/>
              <a:gd name="T19" fmla="*/ 2147483646 h 480"/>
              <a:gd name="T20" fmla="*/ 2147483646 w 435"/>
              <a:gd name="T21" fmla="*/ 2147483646 h 480"/>
              <a:gd name="T22" fmla="*/ 2147483646 w 435"/>
              <a:gd name="T23" fmla="*/ 2147483646 h 480"/>
              <a:gd name="T24" fmla="*/ 2147483646 w 435"/>
              <a:gd name="T25" fmla="*/ 2147483646 h 480"/>
              <a:gd name="T26" fmla="*/ 2147483646 w 435"/>
              <a:gd name="T27" fmla="*/ 2147483646 h 480"/>
              <a:gd name="T28" fmla="*/ 2147483646 w 435"/>
              <a:gd name="T29" fmla="*/ 2147483646 h 480"/>
              <a:gd name="T30" fmla="*/ 2147483646 w 435"/>
              <a:gd name="T31" fmla="*/ 2147483646 h 480"/>
              <a:gd name="T32" fmla="*/ 2147483646 w 435"/>
              <a:gd name="T33" fmla="*/ 2147483646 h 480"/>
              <a:gd name="T34" fmla="*/ 2147483646 w 435"/>
              <a:gd name="T35" fmla="*/ 2147483646 h 480"/>
              <a:gd name="T36" fmla="*/ 2147483646 w 435"/>
              <a:gd name="T37" fmla="*/ 2147483646 h 480"/>
              <a:gd name="T38" fmla="*/ 2147483646 w 435"/>
              <a:gd name="T39" fmla="*/ 2147483646 h 480"/>
              <a:gd name="T40" fmla="*/ 2147483646 w 435"/>
              <a:gd name="T41" fmla="*/ 2147483646 h 480"/>
              <a:gd name="T42" fmla="*/ 2147483646 w 435"/>
              <a:gd name="T43" fmla="*/ 2147483646 h 480"/>
              <a:gd name="T44" fmla="*/ 2147483646 w 435"/>
              <a:gd name="T45" fmla="*/ 2147483646 h 480"/>
              <a:gd name="T46" fmla="*/ 2147483646 w 435"/>
              <a:gd name="T47" fmla="*/ 2147483646 h 480"/>
              <a:gd name="T48" fmla="*/ 2147483646 w 435"/>
              <a:gd name="T49" fmla="*/ 2147483646 h 480"/>
              <a:gd name="T50" fmla="*/ 2147483646 w 435"/>
              <a:gd name="T51" fmla="*/ 2147483646 h 480"/>
              <a:gd name="T52" fmla="*/ 2147483646 w 435"/>
              <a:gd name="T53" fmla="*/ 2147483646 h 480"/>
              <a:gd name="T54" fmla="*/ 2147483646 w 435"/>
              <a:gd name="T55" fmla="*/ 2147483646 h 48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35"/>
              <a:gd name="T85" fmla="*/ 0 h 480"/>
              <a:gd name="T86" fmla="*/ 435 w 435"/>
              <a:gd name="T87" fmla="*/ 480 h 48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35" h="480">
                <a:moveTo>
                  <a:pt x="0" y="0"/>
                </a:moveTo>
                <a:cubicBezTo>
                  <a:pt x="4" y="12"/>
                  <a:pt x="8" y="17"/>
                  <a:pt x="18" y="24"/>
                </a:cubicBezTo>
                <a:cubicBezTo>
                  <a:pt x="26" y="47"/>
                  <a:pt x="14" y="20"/>
                  <a:pt x="30" y="39"/>
                </a:cubicBezTo>
                <a:cubicBezTo>
                  <a:pt x="34" y="44"/>
                  <a:pt x="35" y="51"/>
                  <a:pt x="39" y="57"/>
                </a:cubicBezTo>
                <a:cubicBezTo>
                  <a:pt x="37" y="74"/>
                  <a:pt x="31" y="110"/>
                  <a:pt x="21" y="126"/>
                </a:cubicBezTo>
                <a:cubicBezTo>
                  <a:pt x="7" y="147"/>
                  <a:pt x="11" y="137"/>
                  <a:pt x="6" y="153"/>
                </a:cubicBezTo>
                <a:cubicBezTo>
                  <a:pt x="14" y="176"/>
                  <a:pt x="21" y="159"/>
                  <a:pt x="27" y="147"/>
                </a:cubicBezTo>
                <a:cubicBezTo>
                  <a:pt x="32" y="137"/>
                  <a:pt x="33" y="138"/>
                  <a:pt x="42" y="132"/>
                </a:cubicBezTo>
                <a:cubicBezTo>
                  <a:pt x="54" y="133"/>
                  <a:pt x="66" y="133"/>
                  <a:pt x="78" y="135"/>
                </a:cubicBezTo>
                <a:cubicBezTo>
                  <a:pt x="103" y="140"/>
                  <a:pt x="124" y="157"/>
                  <a:pt x="150" y="162"/>
                </a:cubicBezTo>
                <a:cubicBezTo>
                  <a:pt x="154" y="163"/>
                  <a:pt x="190" y="169"/>
                  <a:pt x="198" y="174"/>
                </a:cubicBezTo>
                <a:cubicBezTo>
                  <a:pt x="204" y="178"/>
                  <a:pt x="216" y="186"/>
                  <a:pt x="216" y="186"/>
                </a:cubicBezTo>
                <a:cubicBezTo>
                  <a:pt x="218" y="189"/>
                  <a:pt x="219" y="193"/>
                  <a:pt x="222" y="195"/>
                </a:cubicBezTo>
                <a:cubicBezTo>
                  <a:pt x="224" y="197"/>
                  <a:pt x="229" y="196"/>
                  <a:pt x="231" y="198"/>
                </a:cubicBezTo>
                <a:cubicBezTo>
                  <a:pt x="233" y="200"/>
                  <a:pt x="232" y="205"/>
                  <a:pt x="234" y="207"/>
                </a:cubicBezTo>
                <a:cubicBezTo>
                  <a:pt x="236" y="210"/>
                  <a:pt x="240" y="211"/>
                  <a:pt x="243" y="213"/>
                </a:cubicBezTo>
                <a:cubicBezTo>
                  <a:pt x="252" y="227"/>
                  <a:pt x="263" y="228"/>
                  <a:pt x="276" y="237"/>
                </a:cubicBezTo>
                <a:cubicBezTo>
                  <a:pt x="295" y="266"/>
                  <a:pt x="292" y="265"/>
                  <a:pt x="318" y="282"/>
                </a:cubicBezTo>
                <a:cubicBezTo>
                  <a:pt x="322" y="288"/>
                  <a:pt x="329" y="291"/>
                  <a:pt x="333" y="297"/>
                </a:cubicBezTo>
                <a:cubicBezTo>
                  <a:pt x="339" y="307"/>
                  <a:pt x="342" y="323"/>
                  <a:pt x="348" y="333"/>
                </a:cubicBezTo>
                <a:cubicBezTo>
                  <a:pt x="352" y="339"/>
                  <a:pt x="356" y="345"/>
                  <a:pt x="360" y="351"/>
                </a:cubicBezTo>
                <a:cubicBezTo>
                  <a:pt x="364" y="356"/>
                  <a:pt x="378" y="357"/>
                  <a:pt x="378" y="357"/>
                </a:cubicBezTo>
                <a:cubicBezTo>
                  <a:pt x="383" y="383"/>
                  <a:pt x="390" y="385"/>
                  <a:pt x="411" y="399"/>
                </a:cubicBezTo>
                <a:cubicBezTo>
                  <a:pt x="413" y="402"/>
                  <a:pt x="414" y="406"/>
                  <a:pt x="417" y="408"/>
                </a:cubicBezTo>
                <a:cubicBezTo>
                  <a:pt x="419" y="410"/>
                  <a:pt x="424" y="408"/>
                  <a:pt x="426" y="411"/>
                </a:cubicBezTo>
                <a:cubicBezTo>
                  <a:pt x="430" y="416"/>
                  <a:pt x="430" y="423"/>
                  <a:pt x="432" y="429"/>
                </a:cubicBezTo>
                <a:cubicBezTo>
                  <a:pt x="433" y="432"/>
                  <a:pt x="435" y="438"/>
                  <a:pt x="435" y="438"/>
                </a:cubicBezTo>
                <a:cubicBezTo>
                  <a:pt x="431" y="452"/>
                  <a:pt x="420" y="465"/>
                  <a:pt x="420" y="48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2" name="Freeform 91"/>
          <p:cNvSpPr>
            <a:spLocks/>
          </p:cNvSpPr>
          <p:nvPr/>
        </p:nvSpPr>
        <p:spPr bwMode="auto">
          <a:xfrm>
            <a:off x="6724651" y="2532461"/>
            <a:ext cx="572691" cy="782240"/>
          </a:xfrm>
          <a:custGeom>
            <a:avLst/>
            <a:gdLst>
              <a:gd name="T0" fmla="*/ 2147483646 w 481"/>
              <a:gd name="T1" fmla="*/ 0 h 657"/>
              <a:gd name="T2" fmla="*/ 2147483646 w 481"/>
              <a:gd name="T3" fmla="*/ 2147483646 h 657"/>
              <a:gd name="T4" fmla="*/ 2147483646 w 481"/>
              <a:gd name="T5" fmla="*/ 2147483646 h 657"/>
              <a:gd name="T6" fmla="*/ 2147483646 w 481"/>
              <a:gd name="T7" fmla="*/ 2147483646 h 657"/>
              <a:gd name="T8" fmla="*/ 2147483646 w 481"/>
              <a:gd name="T9" fmla="*/ 2147483646 h 657"/>
              <a:gd name="T10" fmla="*/ 2147483646 w 481"/>
              <a:gd name="T11" fmla="*/ 2147483646 h 657"/>
              <a:gd name="T12" fmla="*/ 2147483646 w 481"/>
              <a:gd name="T13" fmla="*/ 2147483646 h 657"/>
              <a:gd name="T14" fmla="*/ 2147483646 w 481"/>
              <a:gd name="T15" fmla="*/ 2147483646 h 657"/>
              <a:gd name="T16" fmla="*/ 2147483646 w 481"/>
              <a:gd name="T17" fmla="*/ 2147483646 h 657"/>
              <a:gd name="T18" fmla="*/ 2147483646 w 481"/>
              <a:gd name="T19" fmla="*/ 2147483646 h 657"/>
              <a:gd name="T20" fmla="*/ 2147483646 w 481"/>
              <a:gd name="T21" fmla="*/ 2147483646 h 657"/>
              <a:gd name="T22" fmla="*/ 2147483646 w 481"/>
              <a:gd name="T23" fmla="*/ 2147483646 h 657"/>
              <a:gd name="T24" fmla="*/ 2147483646 w 481"/>
              <a:gd name="T25" fmla="*/ 2147483646 h 657"/>
              <a:gd name="T26" fmla="*/ 2147483646 w 481"/>
              <a:gd name="T27" fmla="*/ 2147483646 h 657"/>
              <a:gd name="T28" fmla="*/ 2147483646 w 481"/>
              <a:gd name="T29" fmla="*/ 2147483646 h 657"/>
              <a:gd name="T30" fmla="*/ 2147483646 w 481"/>
              <a:gd name="T31" fmla="*/ 2147483646 h 657"/>
              <a:gd name="T32" fmla="*/ 2147483646 w 481"/>
              <a:gd name="T33" fmla="*/ 2147483646 h 657"/>
              <a:gd name="T34" fmla="*/ 2147483646 w 481"/>
              <a:gd name="T35" fmla="*/ 2147483646 h 657"/>
              <a:gd name="T36" fmla="*/ 2147483646 w 481"/>
              <a:gd name="T37" fmla="*/ 2147483646 h 657"/>
              <a:gd name="T38" fmla="*/ 2147483646 w 481"/>
              <a:gd name="T39" fmla="*/ 2147483646 h 657"/>
              <a:gd name="T40" fmla="*/ 2147483646 w 481"/>
              <a:gd name="T41" fmla="*/ 2147483646 h 657"/>
              <a:gd name="T42" fmla="*/ 2147483646 w 481"/>
              <a:gd name="T43" fmla="*/ 2147483646 h 657"/>
              <a:gd name="T44" fmla="*/ 2147483646 w 481"/>
              <a:gd name="T45" fmla="*/ 2147483646 h 657"/>
              <a:gd name="T46" fmla="*/ 2147483646 w 481"/>
              <a:gd name="T47" fmla="*/ 2147483646 h 657"/>
              <a:gd name="T48" fmla="*/ 2147483646 w 481"/>
              <a:gd name="T49" fmla="*/ 2147483646 h 657"/>
              <a:gd name="T50" fmla="*/ 2147483646 w 481"/>
              <a:gd name="T51" fmla="*/ 2147483646 h 657"/>
              <a:gd name="T52" fmla="*/ 2147483646 w 481"/>
              <a:gd name="T53" fmla="*/ 2147483646 h 657"/>
              <a:gd name="T54" fmla="*/ 2147483646 w 481"/>
              <a:gd name="T55" fmla="*/ 2147483646 h 657"/>
              <a:gd name="T56" fmla="*/ 2147483646 w 481"/>
              <a:gd name="T57" fmla="*/ 2147483646 h 657"/>
              <a:gd name="T58" fmla="*/ 2147483646 w 481"/>
              <a:gd name="T59" fmla="*/ 2147483646 h 657"/>
              <a:gd name="T60" fmla="*/ 2147483646 w 481"/>
              <a:gd name="T61" fmla="*/ 2147483646 h 657"/>
              <a:gd name="T62" fmla="*/ 2147483646 w 481"/>
              <a:gd name="T63" fmla="*/ 2147483646 h 657"/>
              <a:gd name="T64" fmla="*/ 2147483646 w 481"/>
              <a:gd name="T65" fmla="*/ 2147483646 h 657"/>
              <a:gd name="T66" fmla="*/ 2147483646 w 481"/>
              <a:gd name="T67" fmla="*/ 2147483646 h 657"/>
              <a:gd name="T68" fmla="*/ 2147483646 w 481"/>
              <a:gd name="T69" fmla="*/ 2147483646 h 657"/>
              <a:gd name="T70" fmla="*/ 2147483646 w 481"/>
              <a:gd name="T71" fmla="*/ 2147483646 h 657"/>
              <a:gd name="T72" fmla="*/ 2147483646 w 481"/>
              <a:gd name="T73" fmla="*/ 2147483646 h 6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1"/>
              <a:gd name="T112" fmla="*/ 0 h 657"/>
              <a:gd name="T113" fmla="*/ 481 w 481"/>
              <a:gd name="T114" fmla="*/ 657 h 6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1" h="657">
                <a:moveTo>
                  <a:pt x="249" y="0"/>
                </a:moveTo>
                <a:cubicBezTo>
                  <a:pt x="259" y="15"/>
                  <a:pt x="256" y="30"/>
                  <a:pt x="264" y="45"/>
                </a:cubicBezTo>
                <a:cubicBezTo>
                  <a:pt x="277" y="71"/>
                  <a:pt x="286" y="100"/>
                  <a:pt x="300" y="126"/>
                </a:cubicBezTo>
                <a:cubicBezTo>
                  <a:pt x="300" y="127"/>
                  <a:pt x="320" y="161"/>
                  <a:pt x="324" y="162"/>
                </a:cubicBezTo>
                <a:cubicBezTo>
                  <a:pt x="330" y="164"/>
                  <a:pt x="337" y="164"/>
                  <a:pt x="342" y="168"/>
                </a:cubicBezTo>
                <a:cubicBezTo>
                  <a:pt x="348" y="172"/>
                  <a:pt x="360" y="180"/>
                  <a:pt x="360" y="180"/>
                </a:cubicBezTo>
                <a:cubicBezTo>
                  <a:pt x="366" y="189"/>
                  <a:pt x="372" y="198"/>
                  <a:pt x="378" y="207"/>
                </a:cubicBezTo>
                <a:cubicBezTo>
                  <a:pt x="382" y="212"/>
                  <a:pt x="384" y="225"/>
                  <a:pt x="384" y="225"/>
                </a:cubicBezTo>
                <a:cubicBezTo>
                  <a:pt x="381" y="267"/>
                  <a:pt x="385" y="268"/>
                  <a:pt x="351" y="276"/>
                </a:cubicBezTo>
                <a:cubicBezTo>
                  <a:pt x="333" y="249"/>
                  <a:pt x="314" y="250"/>
                  <a:pt x="282" y="246"/>
                </a:cubicBezTo>
                <a:cubicBezTo>
                  <a:pt x="279" y="237"/>
                  <a:pt x="276" y="228"/>
                  <a:pt x="273" y="219"/>
                </a:cubicBezTo>
                <a:cubicBezTo>
                  <a:pt x="273" y="218"/>
                  <a:pt x="234" y="200"/>
                  <a:pt x="228" y="198"/>
                </a:cubicBezTo>
                <a:cubicBezTo>
                  <a:pt x="217" y="199"/>
                  <a:pt x="206" y="204"/>
                  <a:pt x="195" y="204"/>
                </a:cubicBezTo>
                <a:cubicBezTo>
                  <a:pt x="177" y="204"/>
                  <a:pt x="161" y="190"/>
                  <a:pt x="144" y="189"/>
                </a:cubicBezTo>
                <a:cubicBezTo>
                  <a:pt x="128" y="188"/>
                  <a:pt x="112" y="187"/>
                  <a:pt x="96" y="186"/>
                </a:cubicBezTo>
                <a:cubicBezTo>
                  <a:pt x="67" y="188"/>
                  <a:pt x="37" y="190"/>
                  <a:pt x="12" y="207"/>
                </a:cubicBezTo>
                <a:cubicBezTo>
                  <a:pt x="7" y="222"/>
                  <a:pt x="0" y="231"/>
                  <a:pt x="18" y="237"/>
                </a:cubicBezTo>
                <a:cubicBezTo>
                  <a:pt x="65" y="235"/>
                  <a:pt x="86" y="231"/>
                  <a:pt x="129" y="234"/>
                </a:cubicBezTo>
                <a:cubicBezTo>
                  <a:pt x="147" y="231"/>
                  <a:pt x="152" y="227"/>
                  <a:pt x="168" y="222"/>
                </a:cubicBezTo>
                <a:cubicBezTo>
                  <a:pt x="199" y="225"/>
                  <a:pt x="196" y="226"/>
                  <a:pt x="219" y="234"/>
                </a:cubicBezTo>
                <a:cubicBezTo>
                  <a:pt x="235" y="250"/>
                  <a:pt x="256" y="246"/>
                  <a:pt x="273" y="258"/>
                </a:cubicBezTo>
                <a:cubicBezTo>
                  <a:pt x="283" y="265"/>
                  <a:pt x="289" y="272"/>
                  <a:pt x="300" y="276"/>
                </a:cubicBezTo>
                <a:cubicBezTo>
                  <a:pt x="311" y="293"/>
                  <a:pt x="319" y="302"/>
                  <a:pt x="339" y="309"/>
                </a:cubicBezTo>
                <a:cubicBezTo>
                  <a:pt x="344" y="317"/>
                  <a:pt x="355" y="328"/>
                  <a:pt x="363" y="333"/>
                </a:cubicBezTo>
                <a:cubicBezTo>
                  <a:pt x="369" y="336"/>
                  <a:pt x="381" y="339"/>
                  <a:pt x="381" y="339"/>
                </a:cubicBezTo>
                <a:cubicBezTo>
                  <a:pt x="390" y="348"/>
                  <a:pt x="398" y="350"/>
                  <a:pt x="408" y="357"/>
                </a:cubicBezTo>
                <a:cubicBezTo>
                  <a:pt x="411" y="371"/>
                  <a:pt x="409" y="386"/>
                  <a:pt x="414" y="399"/>
                </a:cubicBezTo>
                <a:cubicBezTo>
                  <a:pt x="416" y="404"/>
                  <a:pt x="436" y="411"/>
                  <a:pt x="441" y="414"/>
                </a:cubicBezTo>
                <a:cubicBezTo>
                  <a:pt x="450" y="428"/>
                  <a:pt x="455" y="438"/>
                  <a:pt x="468" y="447"/>
                </a:cubicBezTo>
                <a:cubicBezTo>
                  <a:pt x="481" y="485"/>
                  <a:pt x="461" y="489"/>
                  <a:pt x="456" y="522"/>
                </a:cubicBezTo>
                <a:cubicBezTo>
                  <a:pt x="454" y="534"/>
                  <a:pt x="452" y="546"/>
                  <a:pt x="450" y="558"/>
                </a:cubicBezTo>
                <a:cubicBezTo>
                  <a:pt x="449" y="563"/>
                  <a:pt x="443" y="587"/>
                  <a:pt x="441" y="588"/>
                </a:cubicBezTo>
                <a:cubicBezTo>
                  <a:pt x="435" y="592"/>
                  <a:pt x="423" y="600"/>
                  <a:pt x="423" y="600"/>
                </a:cubicBezTo>
                <a:cubicBezTo>
                  <a:pt x="419" y="606"/>
                  <a:pt x="408" y="620"/>
                  <a:pt x="402" y="624"/>
                </a:cubicBezTo>
                <a:cubicBezTo>
                  <a:pt x="397" y="627"/>
                  <a:pt x="390" y="628"/>
                  <a:pt x="384" y="630"/>
                </a:cubicBezTo>
                <a:cubicBezTo>
                  <a:pt x="381" y="631"/>
                  <a:pt x="375" y="633"/>
                  <a:pt x="375" y="633"/>
                </a:cubicBezTo>
                <a:cubicBezTo>
                  <a:pt x="368" y="644"/>
                  <a:pt x="357" y="643"/>
                  <a:pt x="357" y="657"/>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3" name="Freeform 92"/>
          <p:cNvSpPr>
            <a:spLocks/>
          </p:cNvSpPr>
          <p:nvPr/>
        </p:nvSpPr>
        <p:spPr bwMode="auto">
          <a:xfrm>
            <a:off x="7153277" y="3271839"/>
            <a:ext cx="794147" cy="521494"/>
          </a:xfrm>
          <a:custGeom>
            <a:avLst/>
            <a:gdLst>
              <a:gd name="T0" fmla="*/ 2147483646 w 667"/>
              <a:gd name="T1" fmla="*/ 2147483646 h 438"/>
              <a:gd name="T2" fmla="*/ 2147483646 w 667"/>
              <a:gd name="T3" fmla="*/ 2147483646 h 438"/>
              <a:gd name="T4" fmla="*/ 0 w 667"/>
              <a:gd name="T5" fmla="*/ 2147483646 h 438"/>
              <a:gd name="T6" fmla="*/ 2147483646 w 667"/>
              <a:gd name="T7" fmla="*/ 2147483646 h 438"/>
              <a:gd name="T8" fmla="*/ 2147483646 w 667"/>
              <a:gd name="T9" fmla="*/ 2147483646 h 438"/>
              <a:gd name="T10" fmla="*/ 2147483646 w 667"/>
              <a:gd name="T11" fmla="*/ 2147483646 h 438"/>
              <a:gd name="T12" fmla="*/ 2147483646 w 667"/>
              <a:gd name="T13" fmla="*/ 2147483646 h 438"/>
              <a:gd name="T14" fmla="*/ 2147483646 w 667"/>
              <a:gd name="T15" fmla="*/ 2147483646 h 438"/>
              <a:gd name="T16" fmla="*/ 2147483646 w 667"/>
              <a:gd name="T17" fmla="*/ 0 h 438"/>
              <a:gd name="T18" fmla="*/ 2147483646 w 667"/>
              <a:gd name="T19" fmla="*/ 2147483646 h 438"/>
              <a:gd name="T20" fmla="*/ 2147483646 w 667"/>
              <a:gd name="T21" fmla="*/ 2147483646 h 438"/>
              <a:gd name="T22" fmla="*/ 2147483646 w 667"/>
              <a:gd name="T23" fmla="*/ 2147483646 h 438"/>
              <a:gd name="T24" fmla="*/ 2147483646 w 667"/>
              <a:gd name="T25" fmla="*/ 2147483646 h 438"/>
              <a:gd name="T26" fmla="*/ 2147483646 w 667"/>
              <a:gd name="T27" fmla="*/ 2147483646 h 438"/>
              <a:gd name="T28" fmla="*/ 2147483646 w 667"/>
              <a:gd name="T29" fmla="*/ 2147483646 h 438"/>
              <a:gd name="T30" fmla="*/ 2147483646 w 667"/>
              <a:gd name="T31" fmla="*/ 2147483646 h 4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7"/>
              <a:gd name="T49" fmla="*/ 0 h 438"/>
              <a:gd name="T50" fmla="*/ 667 w 667"/>
              <a:gd name="T51" fmla="*/ 438 h 4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7" h="438">
                <a:moveTo>
                  <a:pt x="36" y="6"/>
                </a:moveTo>
                <a:cubicBezTo>
                  <a:pt x="28" y="8"/>
                  <a:pt x="17" y="6"/>
                  <a:pt x="12" y="12"/>
                </a:cubicBezTo>
                <a:cubicBezTo>
                  <a:pt x="4" y="22"/>
                  <a:pt x="0" y="48"/>
                  <a:pt x="0" y="48"/>
                </a:cubicBezTo>
                <a:cubicBezTo>
                  <a:pt x="19" y="77"/>
                  <a:pt x="51" y="97"/>
                  <a:pt x="84" y="108"/>
                </a:cubicBezTo>
                <a:cubicBezTo>
                  <a:pt x="92" y="132"/>
                  <a:pt x="102" y="136"/>
                  <a:pt x="126" y="144"/>
                </a:cubicBezTo>
                <a:cubicBezTo>
                  <a:pt x="135" y="117"/>
                  <a:pt x="133" y="87"/>
                  <a:pt x="144" y="60"/>
                </a:cubicBezTo>
                <a:cubicBezTo>
                  <a:pt x="147" y="53"/>
                  <a:pt x="156" y="52"/>
                  <a:pt x="162" y="48"/>
                </a:cubicBezTo>
                <a:cubicBezTo>
                  <a:pt x="166" y="42"/>
                  <a:pt x="168" y="34"/>
                  <a:pt x="174" y="30"/>
                </a:cubicBezTo>
                <a:cubicBezTo>
                  <a:pt x="189" y="20"/>
                  <a:pt x="234" y="4"/>
                  <a:pt x="252" y="0"/>
                </a:cubicBezTo>
                <a:cubicBezTo>
                  <a:pt x="290" y="2"/>
                  <a:pt x="328" y="1"/>
                  <a:pt x="366" y="6"/>
                </a:cubicBezTo>
                <a:cubicBezTo>
                  <a:pt x="400" y="10"/>
                  <a:pt x="426" y="35"/>
                  <a:pt x="456" y="48"/>
                </a:cubicBezTo>
                <a:cubicBezTo>
                  <a:pt x="495" y="65"/>
                  <a:pt x="540" y="77"/>
                  <a:pt x="582" y="84"/>
                </a:cubicBezTo>
                <a:cubicBezTo>
                  <a:pt x="596" y="105"/>
                  <a:pt x="606" y="112"/>
                  <a:pt x="630" y="120"/>
                </a:cubicBezTo>
                <a:cubicBezTo>
                  <a:pt x="658" y="161"/>
                  <a:pt x="649" y="142"/>
                  <a:pt x="660" y="174"/>
                </a:cubicBezTo>
                <a:cubicBezTo>
                  <a:pt x="667" y="221"/>
                  <a:pt x="662" y="255"/>
                  <a:pt x="666" y="306"/>
                </a:cubicBezTo>
                <a:cubicBezTo>
                  <a:pt x="661" y="350"/>
                  <a:pt x="651" y="405"/>
                  <a:pt x="618" y="438"/>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4" name="Freeform 93"/>
          <p:cNvSpPr>
            <a:spLocks/>
          </p:cNvSpPr>
          <p:nvPr/>
        </p:nvSpPr>
        <p:spPr bwMode="auto">
          <a:xfrm>
            <a:off x="7524751" y="3781426"/>
            <a:ext cx="382191" cy="352425"/>
          </a:xfrm>
          <a:custGeom>
            <a:avLst/>
            <a:gdLst>
              <a:gd name="T0" fmla="*/ 2147483646 w 321"/>
              <a:gd name="T1" fmla="*/ 2147483646 h 296"/>
              <a:gd name="T2" fmla="*/ 2147483646 w 321"/>
              <a:gd name="T3" fmla="*/ 2147483646 h 296"/>
              <a:gd name="T4" fmla="*/ 2147483646 w 321"/>
              <a:gd name="T5" fmla="*/ 2147483646 h 296"/>
              <a:gd name="T6" fmla="*/ 2147483646 w 321"/>
              <a:gd name="T7" fmla="*/ 2147483646 h 296"/>
              <a:gd name="T8" fmla="*/ 2147483646 w 321"/>
              <a:gd name="T9" fmla="*/ 2147483646 h 296"/>
              <a:gd name="T10" fmla="*/ 2147483646 w 321"/>
              <a:gd name="T11" fmla="*/ 2147483646 h 296"/>
              <a:gd name="T12" fmla="*/ 2147483646 w 321"/>
              <a:gd name="T13" fmla="*/ 2147483646 h 296"/>
              <a:gd name="T14" fmla="*/ 2147483646 w 321"/>
              <a:gd name="T15" fmla="*/ 2147483646 h 296"/>
              <a:gd name="T16" fmla="*/ 2147483646 w 321"/>
              <a:gd name="T17" fmla="*/ 2147483646 h 296"/>
              <a:gd name="T18" fmla="*/ 2147483646 w 321"/>
              <a:gd name="T19" fmla="*/ 2147483646 h 296"/>
              <a:gd name="T20" fmla="*/ 2147483646 w 321"/>
              <a:gd name="T21" fmla="*/ 2147483646 h 296"/>
              <a:gd name="T22" fmla="*/ 2147483646 w 321"/>
              <a:gd name="T23" fmla="*/ 2147483646 h 296"/>
              <a:gd name="T24" fmla="*/ 2147483646 w 321"/>
              <a:gd name="T25" fmla="*/ 2147483646 h 296"/>
              <a:gd name="T26" fmla="*/ 2147483646 w 321"/>
              <a:gd name="T27" fmla="*/ 2147483646 h 296"/>
              <a:gd name="T28" fmla="*/ 2147483646 w 321"/>
              <a:gd name="T29" fmla="*/ 2147483646 h 296"/>
              <a:gd name="T30" fmla="*/ 2147483646 w 321"/>
              <a:gd name="T31" fmla="*/ 2147483646 h 296"/>
              <a:gd name="T32" fmla="*/ 2147483646 w 321"/>
              <a:gd name="T33" fmla="*/ 2147483646 h 296"/>
              <a:gd name="T34" fmla="*/ 2147483646 w 321"/>
              <a:gd name="T35" fmla="*/ 2147483646 h 296"/>
              <a:gd name="T36" fmla="*/ 2147483646 w 321"/>
              <a:gd name="T37" fmla="*/ 2147483646 h 296"/>
              <a:gd name="T38" fmla="*/ 2147483646 w 321"/>
              <a:gd name="T39" fmla="*/ 2147483646 h 296"/>
              <a:gd name="T40" fmla="*/ 2147483646 w 321"/>
              <a:gd name="T41" fmla="*/ 2147483646 h 296"/>
              <a:gd name="T42" fmla="*/ 2147483646 w 321"/>
              <a:gd name="T43" fmla="*/ 2147483646 h 296"/>
              <a:gd name="T44" fmla="*/ 2147483646 w 321"/>
              <a:gd name="T45" fmla="*/ 2147483646 h 296"/>
              <a:gd name="T46" fmla="*/ 0 w 321"/>
              <a:gd name="T47" fmla="*/ 2147483646 h 2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1"/>
              <a:gd name="T73" fmla="*/ 0 h 296"/>
              <a:gd name="T74" fmla="*/ 321 w 321"/>
              <a:gd name="T75" fmla="*/ 296 h 2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1" h="296">
                <a:moveTo>
                  <a:pt x="316" y="8"/>
                </a:moveTo>
                <a:cubicBezTo>
                  <a:pt x="286" y="28"/>
                  <a:pt x="321" y="0"/>
                  <a:pt x="300" y="64"/>
                </a:cubicBezTo>
                <a:cubicBezTo>
                  <a:pt x="298" y="69"/>
                  <a:pt x="296" y="55"/>
                  <a:pt x="292" y="52"/>
                </a:cubicBezTo>
                <a:cubicBezTo>
                  <a:pt x="289" y="49"/>
                  <a:pt x="284" y="49"/>
                  <a:pt x="280" y="48"/>
                </a:cubicBezTo>
                <a:cubicBezTo>
                  <a:pt x="270" y="62"/>
                  <a:pt x="266" y="67"/>
                  <a:pt x="272" y="84"/>
                </a:cubicBezTo>
                <a:cubicBezTo>
                  <a:pt x="251" y="91"/>
                  <a:pt x="251" y="103"/>
                  <a:pt x="244" y="124"/>
                </a:cubicBezTo>
                <a:cubicBezTo>
                  <a:pt x="241" y="132"/>
                  <a:pt x="236" y="148"/>
                  <a:pt x="236" y="148"/>
                </a:cubicBezTo>
                <a:cubicBezTo>
                  <a:pt x="227" y="120"/>
                  <a:pt x="236" y="127"/>
                  <a:pt x="216" y="120"/>
                </a:cubicBezTo>
                <a:cubicBezTo>
                  <a:pt x="212" y="116"/>
                  <a:pt x="207" y="113"/>
                  <a:pt x="204" y="108"/>
                </a:cubicBezTo>
                <a:cubicBezTo>
                  <a:pt x="202" y="104"/>
                  <a:pt x="203" y="99"/>
                  <a:pt x="200" y="96"/>
                </a:cubicBezTo>
                <a:cubicBezTo>
                  <a:pt x="193" y="89"/>
                  <a:pt x="176" y="80"/>
                  <a:pt x="176" y="80"/>
                </a:cubicBezTo>
                <a:cubicBezTo>
                  <a:pt x="160" y="104"/>
                  <a:pt x="175" y="118"/>
                  <a:pt x="196" y="132"/>
                </a:cubicBezTo>
                <a:cubicBezTo>
                  <a:pt x="214" y="160"/>
                  <a:pt x="209" y="147"/>
                  <a:pt x="216" y="168"/>
                </a:cubicBezTo>
                <a:cubicBezTo>
                  <a:pt x="185" y="189"/>
                  <a:pt x="196" y="172"/>
                  <a:pt x="184" y="160"/>
                </a:cubicBezTo>
                <a:cubicBezTo>
                  <a:pt x="170" y="146"/>
                  <a:pt x="163" y="145"/>
                  <a:pt x="148" y="140"/>
                </a:cubicBezTo>
                <a:cubicBezTo>
                  <a:pt x="144" y="169"/>
                  <a:pt x="146" y="171"/>
                  <a:pt x="120" y="180"/>
                </a:cubicBezTo>
                <a:cubicBezTo>
                  <a:pt x="114" y="197"/>
                  <a:pt x="113" y="210"/>
                  <a:pt x="132" y="216"/>
                </a:cubicBezTo>
                <a:cubicBezTo>
                  <a:pt x="160" y="207"/>
                  <a:pt x="132" y="196"/>
                  <a:pt x="164" y="204"/>
                </a:cubicBezTo>
                <a:cubicBezTo>
                  <a:pt x="172" y="229"/>
                  <a:pt x="168" y="204"/>
                  <a:pt x="156" y="224"/>
                </a:cubicBezTo>
                <a:cubicBezTo>
                  <a:pt x="137" y="254"/>
                  <a:pt x="163" y="247"/>
                  <a:pt x="124" y="260"/>
                </a:cubicBezTo>
                <a:cubicBezTo>
                  <a:pt x="117" y="280"/>
                  <a:pt x="112" y="281"/>
                  <a:pt x="92" y="276"/>
                </a:cubicBezTo>
                <a:cubicBezTo>
                  <a:pt x="77" y="266"/>
                  <a:pt x="81" y="258"/>
                  <a:pt x="64" y="252"/>
                </a:cubicBezTo>
                <a:cubicBezTo>
                  <a:pt x="17" y="260"/>
                  <a:pt x="48" y="260"/>
                  <a:pt x="28" y="280"/>
                </a:cubicBezTo>
                <a:cubicBezTo>
                  <a:pt x="18" y="290"/>
                  <a:pt x="0" y="277"/>
                  <a:pt x="0" y="2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5" name="Freeform 94"/>
          <p:cNvSpPr>
            <a:spLocks/>
          </p:cNvSpPr>
          <p:nvPr/>
        </p:nvSpPr>
        <p:spPr bwMode="auto">
          <a:xfrm>
            <a:off x="6867526" y="4119563"/>
            <a:ext cx="942975" cy="742950"/>
          </a:xfrm>
          <a:custGeom>
            <a:avLst/>
            <a:gdLst>
              <a:gd name="T0" fmla="*/ 2147483646 w 792"/>
              <a:gd name="T1" fmla="*/ 0 h 624"/>
              <a:gd name="T2" fmla="*/ 2147483646 w 792"/>
              <a:gd name="T3" fmla="*/ 2147483646 h 624"/>
              <a:gd name="T4" fmla="*/ 2147483646 w 792"/>
              <a:gd name="T5" fmla="*/ 2147483646 h 624"/>
              <a:gd name="T6" fmla="*/ 2147483646 w 792"/>
              <a:gd name="T7" fmla="*/ 2147483646 h 624"/>
              <a:gd name="T8" fmla="*/ 2147483646 w 792"/>
              <a:gd name="T9" fmla="*/ 2147483646 h 624"/>
              <a:gd name="T10" fmla="*/ 2147483646 w 792"/>
              <a:gd name="T11" fmla="*/ 2147483646 h 624"/>
              <a:gd name="T12" fmla="*/ 2147483646 w 792"/>
              <a:gd name="T13" fmla="*/ 2147483646 h 624"/>
              <a:gd name="T14" fmla="*/ 2147483646 w 792"/>
              <a:gd name="T15" fmla="*/ 2147483646 h 624"/>
              <a:gd name="T16" fmla="*/ 2147483646 w 792"/>
              <a:gd name="T17" fmla="*/ 2147483646 h 624"/>
              <a:gd name="T18" fmla="*/ 2147483646 w 792"/>
              <a:gd name="T19" fmla="*/ 2147483646 h 624"/>
              <a:gd name="T20" fmla="*/ 2147483646 w 792"/>
              <a:gd name="T21" fmla="*/ 2147483646 h 624"/>
              <a:gd name="T22" fmla="*/ 2147483646 w 792"/>
              <a:gd name="T23" fmla="*/ 2147483646 h 624"/>
              <a:gd name="T24" fmla="*/ 2147483646 w 792"/>
              <a:gd name="T25" fmla="*/ 2147483646 h 624"/>
              <a:gd name="T26" fmla="*/ 2147483646 w 792"/>
              <a:gd name="T27" fmla="*/ 2147483646 h 624"/>
              <a:gd name="T28" fmla="*/ 2147483646 w 792"/>
              <a:gd name="T29" fmla="*/ 2147483646 h 624"/>
              <a:gd name="T30" fmla="*/ 2147483646 w 792"/>
              <a:gd name="T31" fmla="*/ 2147483646 h 624"/>
              <a:gd name="T32" fmla="*/ 2147483646 w 792"/>
              <a:gd name="T33" fmla="*/ 2147483646 h 624"/>
              <a:gd name="T34" fmla="*/ 2147483646 w 792"/>
              <a:gd name="T35" fmla="*/ 2147483646 h 624"/>
              <a:gd name="T36" fmla="*/ 2147483646 w 792"/>
              <a:gd name="T37" fmla="*/ 2147483646 h 624"/>
              <a:gd name="T38" fmla="*/ 2147483646 w 792"/>
              <a:gd name="T39" fmla="*/ 2147483646 h 624"/>
              <a:gd name="T40" fmla="*/ 2147483646 w 792"/>
              <a:gd name="T41" fmla="*/ 2147483646 h 624"/>
              <a:gd name="T42" fmla="*/ 2147483646 w 792"/>
              <a:gd name="T43" fmla="*/ 2147483646 h 624"/>
              <a:gd name="T44" fmla="*/ 2147483646 w 792"/>
              <a:gd name="T45" fmla="*/ 2147483646 h 624"/>
              <a:gd name="T46" fmla="*/ 2147483646 w 792"/>
              <a:gd name="T47" fmla="*/ 2147483646 h 624"/>
              <a:gd name="T48" fmla="*/ 2147483646 w 792"/>
              <a:gd name="T49" fmla="*/ 2147483646 h 624"/>
              <a:gd name="T50" fmla="*/ 2147483646 w 792"/>
              <a:gd name="T51" fmla="*/ 2147483646 h 624"/>
              <a:gd name="T52" fmla="*/ 2147483646 w 792"/>
              <a:gd name="T53" fmla="*/ 2147483646 h 624"/>
              <a:gd name="T54" fmla="*/ 2147483646 w 792"/>
              <a:gd name="T55" fmla="*/ 2147483646 h 624"/>
              <a:gd name="T56" fmla="*/ 2147483646 w 792"/>
              <a:gd name="T57" fmla="*/ 2147483646 h 624"/>
              <a:gd name="T58" fmla="*/ 2147483646 w 792"/>
              <a:gd name="T59" fmla="*/ 2147483646 h 624"/>
              <a:gd name="T60" fmla="*/ 2147483646 w 792"/>
              <a:gd name="T61" fmla="*/ 2147483646 h 624"/>
              <a:gd name="T62" fmla="*/ 2147483646 w 792"/>
              <a:gd name="T63" fmla="*/ 2147483646 h 624"/>
              <a:gd name="T64" fmla="*/ 2147483646 w 792"/>
              <a:gd name="T65" fmla="*/ 2147483646 h 624"/>
              <a:gd name="T66" fmla="*/ 2147483646 w 792"/>
              <a:gd name="T67" fmla="*/ 2147483646 h 624"/>
              <a:gd name="T68" fmla="*/ 2147483646 w 792"/>
              <a:gd name="T69" fmla="*/ 2147483646 h 624"/>
              <a:gd name="T70" fmla="*/ 2147483646 w 792"/>
              <a:gd name="T71" fmla="*/ 2147483646 h 624"/>
              <a:gd name="T72" fmla="*/ 2147483646 w 792"/>
              <a:gd name="T73" fmla="*/ 2147483646 h 624"/>
              <a:gd name="T74" fmla="*/ 2147483646 w 792"/>
              <a:gd name="T75" fmla="*/ 2147483646 h 624"/>
              <a:gd name="T76" fmla="*/ 2147483646 w 792"/>
              <a:gd name="T77" fmla="*/ 2147483646 h 624"/>
              <a:gd name="T78" fmla="*/ 2147483646 w 792"/>
              <a:gd name="T79" fmla="*/ 2147483646 h 624"/>
              <a:gd name="T80" fmla="*/ 0 w 792"/>
              <a:gd name="T81" fmla="*/ 2147483646 h 62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92"/>
              <a:gd name="T124" fmla="*/ 0 h 624"/>
              <a:gd name="T125" fmla="*/ 792 w 792"/>
              <a:gd name="T126" fmla="*/ 624 h 62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92" h="624">
                <a:moveTo>
                  <a:pt x="572" y="0"/>
                </a:moveTo>
                <a:cubicBezTo>
                  <a:pt x="568" y="1"/>
                  <a:pt x="549" y="5"/>
                  <a:pt x="544" y="8"/>
                </a:cubicBezTo>
                <a:cubicBezTo>
                  <a:pt x="536" y="13"/>
                  <a:pt x="520" y="24"/>
                  <a:pt x="520" y="24"/>
                </a:cubicBezTo>
                <a:cubicBezTo>
                  <a:pt x="514" y="43"/>
                  <a:pt x="515" y="53"/>
                  <a:pt x="532" y="64"/>
                </a:cubicBezTo>
                <a:cubicBezTo>
                  <a:pt x="547" y="59"/>
                  <a:pt x="551" y="49"/>
                  <a:pt x="564" y="40"/>
                </a:cubicBezTo>
                <a:cubicBezTo>
                  <a:pt x="572" y="41"/>
                  <a:pt x="585" y="36"/>
                  <a:pt x="588" y="44"/>
                </a:cubicBezTo>
                <a:cubicBezTo>
                  <a:pt x="605" y="89"/>
                  <a:pt x="594" y="89"/>
                  <a:pt x="572" y="96"/>
                </a:cubicBezTo>
                <a:cubicBezTo>
                  <a:pt x="552" y="89"/>
                  <a:pt x="532" y="83"/>
                  <a:pt x="512" y="76"/>
                </a:cubicBezTo>
                <a:cubicBezTo>
                  <a:pt x="504" y="73"/>
                  <a:pt x="488" y="68"/>
                  <a:pt x="488" y="68"/>
                </a:cubicBezTo>
                <a:cubicBezTo>
                  <a:pt x="477" y="72"/>
                  <a:pt x="463" y="83"/>
                  <a:pt x="476" y="96"/>
                </a:cubicBezTo>
                <a:cubicBezTo>
                  <a:pt x="482" y="102"/>
                  <a:pt x="503" y="109"/>
                  <a:pt x="512" y="112"/>
                </a:cubicBezTo>
                <a:cubicBezTo>
                  <a:pt x="503" y="138"/>
                  <a:pt x="516" y="111"/>
                  <a:pt x="484" y="132"/>
                </a:cubicBezTo>
                <a:cubicBezTo>
                  <a:pt x="463" y="146"/>
                  <a:pt x="436" y="152"/>
                  <a:pt x="412" y="160"/>
                </a:cubicBezTo>
                <a:cubicBezTo>
                  <a:pt x="404" y="163"/>
                  <a:pt x="396" y="165"/>
                  <a:pt x="388" y="168"/>
                </a:cubicBezTo>
                <a:cubicBezTo>
                  <a:pt x="379" y="171"/>
                  <a:pt x="364" y="184"/>
                  <a:pt x="364" y="184"/>
                </a:cubicBezTo>
                <a:cubicBezTo>
                  <a:pt x="359" y="192"/>
                  <a:pt x="339" y="205"/>
                  <a:pt x="348" y="208"/>
                </a:cubicBezTo>
                <a:cubicBezTo>
                  <a:pt x="356" y="211"/>
                  <a:pt x="372" y="216"/>
                  <a:pt x="372" y="216"/>
                </a:cubicBezTo>
                <a:cubicBezTo>
                  <a:pt x="394" y="209"/>
                  <a:pt x="395" y="196"/>
                  <a:pt x="412" y="184"/>
                </a:cubicBezTo>
                <a:cubicBezTo>
                  <a:pt x="465" y="187"/>
                  <a:pt x="508" y="199"/>
                  <a:pt x="560" y="204"/>
                </a:cubicBezTo>
                <a:cubicBezTo>
                  <a:pt x="568" y="207"/>
                  <a:pt x="588" y="221"/>
                  <a:pt x="572" y="232"/>
                </a:cubicBezTo>
                <a:cubicBezTo>
                  <a:pt x="566" y="236"/>
                  <a:pt x="559" y="235"/>
                  <a:pt x="552" y="236"/>
                </a:cubicBezTo>
                <a:cubicBezTo>
                  <a:pt x="543" y="250"/>
                  <a:pt x="532" y="257"/>
                  <a:pt x="552" y="264"/>
                </a:cubicBezTo>
                <a:cubicBezTo>
                  <a:pt x="627" y="239"/>
                  <a:pt x="640" y="233"/>
                  <a:pt x="732" y="228"/>
                </a:cubicBezTo>
                <a:cubicBezTo>
                  <a:pt x="773" y="218"/>
                  <a:pt x="770" y="225"/>
                  <a:pt x="788" y="252"/>
                </a:cubicBezTo>
                <a:cubicBezTo>
                  <a:pt x="786" y="263"/>
                  <a:pt x="779" y="273"/>
                  <a:pt x="780" y="284"/>
                </a:cubicBezTo>
                <a:cubicBezTo>
                  <a:pt x="781" y="292"/>
                  <a:pt x="785" y="300"/>
                  <a:pt x="788" y="308"/>
                </a:cubicBezTo>
                <a:cubicBezTo>
                  <a:pt x="789" y="312"/>
                  <a:pt x="792" y="320"/>
                  <a:pt x="792" y="320"/>
                </a:cubicBezTo>
                <a:cubicBezTo>
                  <a:pt x="791" y="327"/>
                  <a:pt x="792" y="335"/>
                  <a:pt x="788" y="340"/>
                </a:cubicBezTo>
                <a:cubicBezTo>
                  <a:pt x="782" y="348"/>
                  <a:pt x="764" y="356"/>
                  <a:pt x="764" y="356"/>
                </a:cubicBezTo>
                <a:cubicBezTo>
                  <a:pt x="756" y="368"/>
                  <a:pt x="748" y="380"/>
                  <a:pt x="740" y="392"/>
                </a:cubicBezTo>
                <a:cubicBezTo>
                  <a:pt x="733" y="402"/>
                  <a:pt x="711" y="404"/>
                  <a:pt x="704" y="408"/>
                </a:cubicBezTo>
                <a:cubicBezTo>
                  <a:pt x="685" y="421"/>
                  <a:pt x="663" y="427"/>
                  <a:pt x="644" y="440"/>
                </a:cubicBezTo>
                <a:cubicBezTo>
                  <a:pt x="639" y="456"/>
                  <a:pt x="634" y="463"/>
                  <a:pt x="620" y="472"/>
                </a:cubicBezTo>
                <a:cubicBezTo>
                  <a:pt x="598" y="537"/>
                  <a:pt x="558" y="517"/>
                  <a:pt x="488" y="520"/>
                </a:cubicBezTo>
                <a:cubicBezTo>
                  <a:pt x="468" y="527"/>
                  <a:pt x="479" y="536"/>
                  <a:pt x="464" y="548"/>
                </a:cubicBezTo>
                <a:cubicBezTo>
                  <a:pt x="461" y="550"/>
                  <a:pt x="437" y="556"/>
                  <a:pt x="436" y="556"/>
                </a:cubicBezTo>
                <a:cubicBezTo>
                  <a:pt x="405" y="565"/>
                  <a:pt x="366" y="570"/>
                  <a:pt x="340" y="588"/>
                </a:cubicBezTo>
                <a:cubicBezTo>
                  <a:pt x="336" y="607"/>
                  <a:pt x="339" y="618"/>
                  <a:pt x="320" y="624"/>
                </a:cubicBezTo>
                <a:cubicBezTo>
                  <a:pt x="266" y="613"/>
                  <a:pt x="219" y="585"/>
                  <a:pt x="168" y="568"/>
                </a:cubicBezTo>
                <a:cubicBezTo>
                  <a:pt x="113" y="572"/>
                  <a:pt x="74" y="588"/>
                  <a:pt x="20" y="592"/>
                </a:cubicBezTo>
                <a:cubicBezTo>
                  <a:pt x="5" y="597"/>
                  <a:pt x="12" y="594"/>
                  <a:pt x="0" y="60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6" name="Freeform 95"/>
          <p:cNvSpPr>
            <a:spLocks/>
          </p:cNvSpPr>
          <p:nvPr/>
        </p:nvSpPr>
        <p:spPr bwMode="auto">
          <a:xfrm>
            <a:off x="5900738" y="4738688"/>
            <a:ext cx="990600" cy="252413"/>
          </a:xfrm>
          <a:custGeom>
            <a:avLst/>
            <a:gdLst>
              <a:gd name="T0" fmla="*/ 2147483646 w 832"/>
              <a:gd name="T1" fmla="*/ 2147483646 h 212"/>
              <a:gd name="T2" fmla="*/ 2147483646 w 832"/>
              <a:gd name="T3" fmla="*/ 2147483646 h 212"/>
              <a:gd name="T4" fmla="*/ 2147483646 w 832"/>
              <a:gd name="T5" fmla="*/ 2147483646 h 212"/>
              <a:gd name="T6" fmla="*/ 2147483646 w 832"/>
              <a:gd name="T7" fmla="*/ 2147483646 h 212"/>
              <a:gd name="T8" fmla="*/ 2147483646 w 832"/>
              <a:gd name="T9" fmla="*/ 2147483646 h 212"/>
              <a:gd name="T10" fmla="*/ 2147483646 w 832"/>
              <a:gd name="T11" fmla="*/ 2147483646 h 212"/>
              <a:gd name="T12" fmla="*/ 2147483646 w 832"/>
              <a:gd name="T13" fmla="*/ 2147483646 h 212"/>
              <a:gd name="T14" fmla="*/ 2147483646 w 832"/>
              <a:gd name="T15" fmla="*/ 2147483646 h 212"/>
              <a:gd name="T16" fmla="*/ 2147483646 w 832"/>
              <a:gd name="T17" fmla="*/ 2147483646 h 212"/>
              <a:gd name="T18" fmla="*/ 2147483646 w 832"/>
              <a:gd name="T19" fmla="*/ 2147483646 h 212"/>
              <a:gd name="T20" fmla="*/ 2147483646 w 832"/>
              <a:gd name="T21" fmla="*/ 2147483646 h 212"/>
              <a:gd name="T22" fmla="*/ 2147483646 w 832"/>
              <a:gd name="T23" fmla="*/ 2147483646 h 212"/>
              <a:gd name="T24" fmla="*/ 2147483646 w 832"/>
              <a:gd name="T25" fmla="*/ 2147483646 h 212"/>
              <a:gd name="T26" fmla="*/ 2147483646 w 832"/>
              <a:gd name="T27" fmla="*/ 2147483646 h 212"/>
              <a:gd name="T28" fmla="*/ 2147483646 w 832"/>
              <a:gd name="T29" fmla="*/ 2147483646 h 212"/>
              <a:gd name="T30" fmla="*/ 2147483646 w 832"/>
              <a:gd name="T31" fmla="*/ 0 h 212"/>
              <a:gd name="T32" fmla="*/ 2147483646 w 832"/>
              <a:gd name="T33" fmla="*/ 2147483646 h 212"/>
              <a:gd name="T34" fmla="*/ 2147483646 w 832"/>
              <a:gd name="T35" fmla="*/ 2147483646 h 212"/>
              <a:gd name="T36" fmla="*/ 2147483646 w 832"/>
              <a:gd name="T37" fmla="*/ 2147483646 h 212"/>
              <a:gd name="T38" fmla="*/ 2147483646 w 832"/>
              <a:gd name="T39" fmla="*/ 2147483646 h 212"/>
              <a:gd name="T40" fmla="*/ 2147483646 w 832"/>
              <a:gd name="T41" fmla="*/ 2147483646 h 212"/>
              <a:gd name="T42" fmla="*/ 2147483646 w 832"/>
              <a:gd name="T43" fmla="*/ 2147483646 h 212"/>
              <a:gd name="T44" fmla="*/ 2147483646 w 832"/>
              <a:gd name="T45" fmla="*/ 2147483646 h 212"/>
              <a:gd name="T46" fmla="*/ 2147483646 w 832"/>
              <a:gd name="T47" fmla="*/ 2147483646 h 212"/>
              <a:gd name="T48" fmla="*/ 2147483646 w 832"/>
              <a:gd name="T49" fmla="*/ 2147483646 h 212"/>
              <a:gd name="T50" fmla="*/ 2147483646 w 832"/>
              <a:gd name="T51" fmla="*/ 2147483646 h 212"/>
              <a:gd name="T52" fmla="*/ 2147483646 w 832"/>
              <a:gd name="T53" fmla="*/ 2147483646 h 212"/>
              <a:gd name="T54" fmla="*/ 2147483646 w 832"/>
              <a:gd name="T55" fmla="*/ 2147483646 h 212"/>
              <a:gd name="T56" fmla="*/ 2147483646 w 832"/>
              <a:gd name="T57" fmla="*/ 2147483646 h 212"/>
              <a:gd name="T58" fmla="*/ 2147483646 w 832"/>
              <a:gd name="T59" fmla="*/ 2147483646 h 212"/>
              <a:gd name="T60" fmla="*/ 2147483646 w 832"/>
              <a:gd name="T61" fmla="*/ 2147483646 h 212"/>
              <a:gd name="T62" fmla="*/ 2147483646 w 832"/>
              <a:gd name="T63" fmla="*/ 2147483646 h 212"/>
              <a:gd name="T64" fmla="*/ 0 w 832"/>
              <a:gd name="T65" fmla="*/ 2147483646 h 21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32"/>
              <a:gd name="T100" fmla="*/ 0 h 212"/>
              <a:gd name="T101" fmla="*/ 832 w 832"/>
              <a:gd name="T102" fmla="*/ 212 h 21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32" h="212">
                <a:moveTo>
                  <a:pt x="832" y="76"/>
                </a:moveTo>
                <a:cubicBezTo>
                  <a:pt x="792" y="81"/>
                  <a:pt x="810" y="77"/>
                  <a:pt x="776" y="88"/>
                </a:cubicBezTo>
                <a:cubicBezTo>
                  <a:pt x="772" y="89"/>
                  <a:pt x="764" y="92"/>
                  <a:pt x="764" y="92"/>
                </a:cubicBezTo>
                <a:cubicBezTo>
                  <a:pt x="748" y="116"/>
                  <a:pt x="740" y="123"/>
                  <a:pt x="712" y="132"/>
                </a:cubicBezTo>
                <a:cubicBezTo>
                  <a:pt x="708" y="119"/>
                  <a:pt x="710" y="118"/>
                  <a:pt x="696" y="112"/>
                </a:cubicBezTo>
                <a:cubicBezTo>
                  <a:pt x="688" y="109"/>
                  <a:pt x="672" y="104"/>
                  <a:pt x="672" y="104"/>
                </a:cubicBezTo>
                <a:cubicBezTo>
                  <a:pt x="669" y="100"/>
                  <a:pt x="663" y="97"/>
                  <a:pt x="664" y="92"/>
                </a:cubicBezTo>
                <a:cubicBezTo>
                  <a:pt x="665" y="88"/>
                  <a:pt x="702" y="75"/>
                  <a:pt x="712" y="68"/>
                </a:cubicBezTo>
                <a:cubicBezTo>
                  <a:pt x="702" y="39"/>
                  <a:pt x="644" y="59"/>
                  <a:pt x="624" y="60"/>
                </a:cubicBezTo>
                <a:cubicBezTo>
                  <a:pt x="613" y="77"/>
                  <a:pt x="602" y="75"/>
                  <a:pt x="596" y="56"/>
                </a:cubicBezTo>
                <a:cubicBezTo>
                  <a:pt x="589" y="57"/>
                  <a:pt x="581" y="55"/>
                  <a:pt x="576" y="60"/>
                </a:cubicBezTo>
                <a:cubicBezTo>
                  <a:pt x="570" y="66"/>
                  <a:pt x="575" y="79"/>
                  <a:pt x="568" y="84"/>
                </a:cubicBezTo>
                <a:cubicBezTo>
                  <a:pt x="564" y="87"/>
                  <a:pt x="560" y="89"/>
                  <a:pt x="556" y="92"/>
                </a:cubicBezTo>
                <a:cubicBezTo>
                  <a:pt x="523" y="84"/>
                  <a:pt x="550" y="73"/>
                  <a:pt x="524" y="56"/>
                </a:cubicBezTo>
                <a:cubicBezTo>
                  <a:pt x="509" y="34"/>
                  <a:pt x="514" y="34"/>
                  <a:pt x="488" y="16"/>
                </a:cubicBezTo>
                <a:cubicBezTo>
                  <a:pt x="480" y="11"/>
                  <a:pt x="464" y="0"/>
                  <a:pt x="464" y="0"/>
                </a:cubicBezTo>
                <a:cubicBezTo>
                  <a:pt x="454" y="3"/>
                  <a:pt x="427" y="11"/>
                  <a:pt x="444" y="28"/>
                </a:cubicBezTo>
                <a:cubicBezTo>
                  <a:pt x="446" y="30"/>
                  <a:pt x="472" y="36"/>
                  <a:pt x="472" y="36"/>
                </a:cubicBezTo>
                <a:cubicBezTo>
                  <a:pt x="471" y="40"/>
                  <a:pt x="471" y="45"/>
                  <a:pt x="468" y="48"/>
                </a:cubicBezTo>
                <a:cubicBezTo>
                  <a:pt x="465" y="52"/>
                  <a:pt x="459" y="52"/>
                  <a:pt x="456" y="56"/>
                </a:cubicBezTo>
                <a:cubicBezTo>
                  <a:pt x="443" y="77"/>
                  <a:pt x="455" y="77"/>
                  <a:pt x="440" y="92"/>
                </a:cubicBezTo>
                <a:cubicBezTo>
                  <a:pt x="425" y="107"/>
                  <a:pt x="398" y="108"/>
                  <a:pt x="380" y="120"/>
                </a:cubicBezTo>
                <a:cubicBezTo>
                  <a:pt x="335" y="114"/>
                  <a:pt x="335" y="112"/>
                  <a:pt x="280" y="116"/>
                </a:cubicBezTo>
                <a:cubicBezTo>
                  <a:pt x="248" y="127"/>
                  <a:pt x="264" y="125"/>
                  <a:pt x="232" y="120"/>
                </a:cubicBezTo>
                <a:cubicBezTo>
                  <a:pt x="216" y="109"/>
                  <a:pt x="211" y="107"/>
                  <a:pt x="192" y="112"/>
                </a:cubicBezTo>
                <a:cubicBezTo>
                  <a:pt x="189" y="116"/>
                  <a:pt x="184" y="119"/>
                  <a:pt x="184" y="124"/>
                </a:cubicBezTo>
                <a:cubicBezTo>
                  <a:pt x="184" y="136"/>
                  <a:pt x="230" y="153"/>
                  <a:pt x="240" y="160"/>
                </a:cubicBezTo>
                <a:cubicBezTo>
                  <a:pt x="254" y="181"/>
                  <a:pt x="252" y="185"/>
                  <a:pt x="248" y="212"/>
                </a:cubicBezTo>
                <a:cubicBezTo>
                  <a:pt x="217" y="207"/>
                  <a:pt x="186" y="198"/>
                  <a:pt x="156" y="188"/>
                </a:cubicBezTo>
                <a:cubicBezTo>
                  <a:pt x="148" y="185"/>
                  <a:pt x="140" y="183"/>
                  <a:pt x="132" y="180"/>
                </a:cubicBezTo>
                <a:cubicBezTo>
                  <a:pt x="128" y="179"/>
                  <a:pt x="120" y="176"/>
                  <a:pt x="120" y="176"/>
                </a:cubicBezTo>
                <a:cubicBezTo>
                  <a:pt x="96" y="179"/>
                  <a:pt x="72" y="180"/>
                  <a:pt x="48" y="184"/>
                </a:cubicBezTo>
                <a:cubicBezTo>
                  <a:pt x="42" y="185"/>
                  <a:pt x="11" y="196"/>
                  <a:pt x="0" y="19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7" name="Freeform 96"/>
          <p:cNvSpPr>
            <a:spLocks/>
          </p:cNvSpPr>
          <p:nvPr/>
        </p:nvSpPr>
        <p:spPr bwMode="auto">
          <a:xfrm>
            <a:off x="4910138" y="4867275"/>
            <a:ext cx="1009650" cy="361950"/>
          </a:xfrm>
          <a:custGeom>
            <a:avLst/>
            <a:gdLst>
              <a:gd name="T0" fmla="*/ 2147483646 w 848"/>
              <a:gd name="T1" fmla="*/ 2147483646 h 304"/>
              <a:gd name="T2" fmla="*/ 2147483646 w 848"/>
              <a:gd name="T3" fmla="*/ 2147483646 h 304"/>
              <a:gd name="T4" fmla="*/ 2147483646 w 848"/>
              <a:gd name="T5" fmla="*/ 2147483646 h 304"/>
              <a:gd name="T6" fmla="*/ 2147483646 w 848"/>
              <a:gd name="T7" fmla="*/ 2147483646 h 304"/>
              <a:gd name="T8" fmla="*/ 2147483646 w 848"/>
              <a:gd name="T9" fmla="*/ 2147483646 h 304"/>
              <a:gd name="T10" fmla="*/ 2147483646 w 848"/>
              <a:gd name="T11" fmla="*/ 2147483646 h 304"/>
              <a:gd name="T12" fmla="*/ 2147483646 w 848"/>
              <a:gd name="T13" fmla="*/ 2147483646 h 304"/>
              <a:gd name="T14" fmla="*/ 2147483646 w 848"/>
              <a:gd name="T15" fmla="*/ 2147483646 h 304"/>
              <a:gd name="T16" fmla="*/ 2147483646 w 848"/>
              <a:gd name="T17" fmla="*/ 2147483646 h 304"/>
              <a:gd name="T18" fmla="*/ 2147483646 w 848"/>
              <a:gd name="T19" fmla="*/ 2147483646 h 304"/>
              <a:gd name="T20" fmla="*/ 2147483646 w 848"/>
              <a:gd name="T21" fmla="*/ 2147483646 h 304"/>
              <a:gd name="T22" fmla="*/ 2147483646 w 848"/>
              <a:gd name="T23" fmla="*/ 2147483646 h 304"/>
              <a:gd name="T24" fmla="*/ 2147483646 w 848"/>
              <a:gd name="T25" fmla="*/ 2147483646 h 304"/>
              <a:gd name="T26" fmla="*/ 2147483646 w 848"/>
              <a:gd name="T27" fmla="*/ 2147483646 h 304"/>
              <a:gd name="T28" fmla="*/ 2147483646 w 848"/>
              <a:gd name="T29" fmla="*/ 2147483646 h 304"/>
              <a:gd name="T30" fmla="*/ 2147483646 w 848"/>
              <a:gd name="T31" fmla="*/ 2147483646 h 304"/>
              <a:gd name="T32" fmla="*/ 2147483646 w 848"/>
              <a:gd name="T33" fmla="*/ 2147483646 h 304"/>
              <a:gd name="T34" fmla="*/ 2147483646 w 848"/>
              <a:gd name="T35" fmla="*/ 2147483646 h 304"/>
              <a:gd name="T36" fmla="*/ 2147483646 w 848"/>
              <a:gd name="T37" fmla="*/ 2147483646 h 304"/>
              <a:gd name="T38" fmla="*/ 2147483646 w 848"/>
              <a:gd name="T39" fmla="*/ 2147483646 h 304"/>
              <a:gd name="T40" fmla="*/ 2147483646 w 848"/>
              <a:gd name="T41" fmla="*/ 2147483646 h 304"/>
              <a:gd name="T42" fmla="*/ 2147483646 w 848"/>
              <a:gd name="T43" fmla="*/ 2147483646 h 304"/>
              <a:gd name="T44" fmla="*/ 2147483646 w 848"/>
              <a:gd name="T45" fmla="*/ 2147483646 h 304"/>
              <a:gd name="T46" fmla="*/ 2147483646 w 848"/>
              <a:gd name="T47" fmla="*/ 2147483646 h 304"/>
              <a:gd name="T48" fmla="*/ 2147483646 w 848"/>
              <a:gd name="T49" fmla="*/ 2147483646 h 304"/>
              <a:gd name="T50" fmla="*/ 2147483646 w 848"/>
              <a:gd name="T51" fmla="*/ 2147483646 h 304"/>
              <a:gd name="T52" fmla="*/ 2147483646 w 848"/>
              <a:gd name="T53" fmla="*/ 2147483646 h 304"/>
              <a:gd name="T54" fmla="*/ 2147483646 w 848"/>
              <a:gd name="T55" fmla="*/ 2147483646 h 304"/>
              <a:gd name="T56" fmla="*/ 0 w 848"/>
              <a:gd name="T57" fmla="*/ 2147483646 h 30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8"/>
              <a:gd name="T88" fmla="*/ 0 h 304"/>
              <a:gd name="T89" fmla="*/ 848 w 848"/>
              <a:gd name="T90" fmla="*/ 304 h 30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8" h="304">
                <a:moveTo>
                  <a:pt x="848" y="88"/>
                </a:moveTo>
                <a:cubicBezTo>
                  <a:pt x="816" y="99"/>
                  <a:pt x="828" y="68"/>
                  <a:pt x="812" y="52"/>
                </a:cubicBezTo>
                <a:cubicBezTo>
                  <a:pt x="806" y="46"/>
                  <a:pt x="768" y="25"/>
                  <a:pt x="764" y="24"/>
                </a:cubicBezTo>
                <a:cubicBezTo>
                  <a:pt x="706" y="5"/>
                  <a:pt x="718" y="12"/>
                  <a:pt x="628" y="8"/>
                </a:cubicBezTo>
                <a:cubicBezTo>
                  <a:pt x="616" y="5"/>
                  <a:pt x="604" y="0"/>
                  <a:pt x="592" y="8"/>
                </a:cubicBezTo>
                <a:cubicBezTo>
                  <a:pt x="588" y="10"/>
                  <a:pt x="591" y="17"/>
                  <a:pt x="588" y="20"/>
                </a:cubicBezTo>
                <a:cubicBezTo>
                  <a:pt x="582" y="26"/>
                  <a:pt x="571" y="27"/>
                  <a:pt x="564" y="32"/>
                </a:cubicBezTo>
                <a:cubicBezTo>
                  <a:pt x="556" y="55"/>
                  <a:pt x="536" y="45"/>
                  <a:pt x="516" y="52"/>
                </a:cubicBezTo>
                <a:cubicBezTo>
                  <a:pt x="507" y="80"/>
                  <a:pt x="516" y="73"/>
                  <a:pt x="496" y="80"/>
                </a:cubicBezTo>
                <a:cubicBezTo>
                  <a:pt x="489" y="59"/>
                  <a:pt x="495" y="36"/>
                  <a:pt x="472" y="28"/>
                </a:cubicBezTo>
                <a:cubicBezTo>
                  <a:pt x="443" y="35"/>
                  <a:pt x="454" y="49"/>
                  <a:pt x="448" y="80"/>
                </a:cubicBezTo>
                <a:cubicBezTo>
                  <a:pt x="444" y="99"/>
                  <a:pt x="434" y="110"/>
                  <a:pt x="428" y="128"/>
                </a:cubicBezTo>
                <a:cubicBezTo>
                  <a:pt x="433" y="143"/>
                  <a:pt x="443" y="147"/>
                  <a:pt x="452" y="160"/>
                </a:cubicBezTo>
                <a:cubicBezTo>
                  <a:pt x="446" y="192"/>
                  <a:pt x="438" y="188"/>
                  <a:pt x="404" y="192"/>
                </a:cubicBezTo>
                <a:cubicBezTo>
                  <a:pt x="401" y="197"/>
                  <a:pt x="391" y="209"/>
                  <a:pt x="392" y="216"/>
                </a:cubicBezTo>
                <a:cubicBezTo>
                  <a:pt x="393" y="224"/>
                  <a:pt x="397" y="232"/>
                  <a:pt x="400" y="240"/>
                </a:cubicBezTo>
                <a:cubicBezTo>
                  <a:pt x="401" y="244"/>
                  <a:pt x="404" y="252"/>
                  <a:pt x="404" y="252"/>
                </a:cubicBezTo>
                <a:cubicBezTo>
                  <a:pt x="401" y="256"/>
                  <a:pt x="400" y="261"/>
                  <a:pt x="396" y="264"/>
                </a:cubicBezTo>
                <a:cubicBezTo>
                  <a:pt x="393" y="267"/>
                  <a:pt x="387" y="265"/>
                  <a:pt x="384" y="268"/>
                </a:cubicBezTo>
                <a:cubicBezTo>
                  <a:pt x="378" y="274"/>
                  <a:pt x="371" y="295"/>
                  <a:pt x="368" y="304"/>
                </a:cubicBezTo>
                <a:cubicBezTo>
                  <a:pt x="333" y="297"/>
                  <a:pt x="359" y="293"/>
                  <a:pt x="332" y="284"/>
                </a:cubicBezTo>
                <a:cubicBezTo>
                  <a:pt x="319" y="303"/>
                  <a:pt x="307" y="294"/>
                  <a:pt x="288" y="288"/>
                </a:cubicBezTo>
                <a:cubicBezTo>
                  <a:pt x="287" y="281"/>
                  <a:pt x="289" y="273"/>
                  <a:pt x="284" y="268"/>
                </a:cubicBezTo>
                <a:cubicBezTo>
                  <a:pt x="283" y="267"/>
                  <a:pt x="246" y="252"/>
                  <a:pt x="236" y="248"/>
                </a:cubicBezTo>
                <a:cubicBezTo>
                  <a:pt x="228" y="245"/>
                  <a:pt x="220" y="243"/>
                  <a:pt x="212" y="240"/>
                </a:cubicBezTo>
                <a:cubicBezTo>
                  <a:pt x="208" y="239"/>
                  <a:pt x="200" y="236"/>
                  <a:pt x="200" y="236"/>
                </a:cubicBezTo>
                <a:cubicBezTo>
                  <a:pt x="169" y="257"/>
                  <a:pt x="119" y="213"/>
                  <a:pt x="84" y="204"/>
                </a:cubicBezTo>
                <a:cubicBezTo>
                  <a:pt x="56" y="208"/>
                  <a:pt x="51" y="212"/>
                  <a:pt x="28" y="220"/>
                </a:cubicBezTo>
                <a:cubicBezTo>
                  <a:pt x="19" y="219"/>
                  <a:pt x="0" y="216"/>
                  <a:pt x="0" y="216"/>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8" name="Freeform 97"/>
          <p:cNvSpPr>
            <a:spLocks/>
          </p:cNvSpPr>
          <p:nvPr/>
        </p:nvSpPr>
        <p:spPr bwMode="auto">
          <a:xfrm>
            <a:off x="4632724" y="5092305"/>
            <a:ext cx="305990" cy="240506"/>
          </a:xfrm>
          <a:custGeom>
            <a:avLst/>
            <a:gdLst>
              <a:gd name="T0" fmla="*/ 2147483646 w 257"/>
              <a:gd name="T1" fmla="*/ 2147483646 h 202"/>
              <a:gd name="T2" fmla="*/ 2147483646 w 257"/>
              <a:gd name="T3" fmla="*/ 2147483646 h 202"/>
              <a:gd name="T4" fmla="*/ 2147483646 w 257"/>
              <a:gd name="T5" fmla="*/ 2147483646 h 202"/>
              <a:gd name="T6" fmla="*/ 2147483646 w 257"/>
              <a:gd name="T7" fmla="*/ 2147483646 h 202"/>
              <a:gd name="T8" fmla="*/ 2147483646 w 257"/>
              <a:gd name="T9" fmla="*/ 2147483646 h 202"/>
              <a:gd name="T10" fmla="*/ 2147483646 w 257"/>
              <a:gd name="T11" fmla="*/ 2147483646 h 202"/>
              <a:gd name="T12" fmla="*/ 2147483646 w 257"/>
              <a:gd name="T13" fmla="*/ 2147483646 h 202"/>
              <a:gd name="T14" fmla="*/ 2147483646 w 257"/>
              <a:gd name="T15" fmla="*/ 2147483646 h 202"/>
              <a:gd name="T16" fmla="*/ 2147483646 w 257"/>
              <a:gd name="T17" fmla="*/ 2147483646 h 202"/>
              <a:gd name="T18" fmla="*/ 2147483646 w 257"/>
              <a:gd name="T19" fmla="*/ 2147483646 h 202"/>
              <a:gd name="T20" fmla="*/ 2147483646 w 257"/>
              <a:gd name="T21" fmla="*/ 2147483646 h 202"/>
              <a:gd name="T22" fmla="*/ 2147483646 w 257"/>
              <a:gd name="T23" fmla="*/ 2147483646 h 202"/>
              <a:gd name="T24" fmla="*/ 2147483646 w 257"/>
              <a:gd name="T25" fmla="*/ 2147483646 h 202"/>
              <a:gd name="T26" fmla="*/ 2147483646 w 257"/>
              <a:gd name="T27" fmla="*/ 2147483646 h 202"/>
              <a:gd name="T28" fmla="*/ 2147483646 w 257"/>
              <a:gd name="T29" fmla="*/ 2147483646 h 202"/>
              <a:gd name="T30" fmla="*/ 2147483646 w 257"/>
              <a:gd name="T31" fmla="*/ 2147483646 h 202"/>
              <a:gd name="T32" fmla="*/ 2147483646 w 257"/>
              <a:gd name="T33" fmla="*/ 2147483646 h 202"/>
              <a:gd name="T34" fmla="*/ 2147483646 w 257"/>
              <a:gd name="T35" fmla="*/ 2147483646 h 202"/>
              <a:gd name="T36" fmla="*/ 2147483646 w 257"/>
              <a:gd name="T37" fmla="*/ 2147483646 h 202"/>
              <a:gd name="T38" fmla="*/ 2147483646 w 257"/>
              <a:gd name="T39" fmla="*/ 2147483646 h 20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7"/>
              <a:gd name="T61" fmla="*/ 0 h 202"/>
              <a:gd name="T62" fmla="*/ 257 w 257"/>
              <a:gd name="T63" fmla="*/ 202 h 20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7" h="202">
                <a:moveTo>
                  <a:pt x="257" y="27"/>
                </a:moveTo>
                <a:cubicBezTo>
                  <a:pt x="246" y="26"/>
                  <a:pt x="234" y="28"/>
                  <a:pt x="225" y="23"/>
                </a:cubicBezTo>
                <a:cubicBezTo>
                  <a:pt x="201" y="9"/>
                  <a:pt x="241" y="0"/>
                  <a:pt x="209" y="11"/>
                </a:cubicBezTo>
                <a:cubicBezTo>
                  <a:pt x="202" y="33"/>
                  <a:pt x="191" y="31"/>
                  <a:pt x="169" y="35"/>
                </a:cubicBezTo>
                <a:cubicBezTo>
                  <a:pt x="163" y="54"/>
                  <a:pt x="175" y="49"/>
                  <a:pt x="181" y="67"/>
                </a:cubicBezTo>
                <a:cubicBezTo>
                  <a:pt x="170" y="99"/>
                  <a:pt x="186" y="62"/>
                  <a:pt x="165" y="83"/>
                </a:cubicBezTo>
                <a:cubicBezTo>
                  <a:pt x="162" y="86"/>
                  <a:pt x="165" y="93"/>
                  <a:pt x="161" y="95"/>
                </a:cubicBezTo>
                <a:cubicBezTo>
                  <a:pt x="151" y="99"/>
                  <a:pt x="140" y="98"/>
                  <a:pt x="129" y="99"/>
                </a:cubicBezTo>
                <a:cubicBezTo>
                  <a:pt x="121" y="104"/>
                  <a:pt x="117" y="114"/>
                  <a:pt x="109" y="119"/>
                </a:cubicBezTo>
                <a:cubicBezTo>
                  <a:pt x="102" y="123"/>
                  <a:pt x="85" y="127"/>
                  <a:pt x="85" y="127"/>
                </a:cubicBezTo>
                <a:cubicBezTo>
                  <a:pt x="76" y="140"/>
                  <a:pt x="70" y="161"/>
                  <a:pt x="61" y="135"/>
                </a:cubicBezTo>
                <a:cubicBezTo>
                  <a:pt x="65" y="124"/>
                  <a:pt x="71" y="111"/>
                  <a:pt x="61" y="99"/>
                </a:cubicBezTo>
                <a:cubicBezTo>
                  <a:pt x="55" y="93"/>
                  <a:pt x="45" y="94"/>
                  <a:pt x="37" y="91"/>
                </a:cubicBezTo>
                <a:cubicBezTo>
                  <a:pt x="33" y="90"/>
                  <a:pt x="25" y="87"/>
                  <a:pt x="25" y="87"/>
                </a:cubicBezTo>
                <a:cubicBezTo>
                  <a:pt x="14" y="104"/>
                  <a:pt x="17" y="108"/>
                  <a:pt x="33" y="119"/>
                </a:cubicBezTo>
                <a:cubicBezTo>
                  <a:pt x="34" y="123"/>
                  <a:pt x="39" y="127"/>
                  <a:pt x="37" y="131"/>
                </a:cubicBezTo>
                <a:cubicBezTo>
                  <a:pt x="35" y="135"/>
                  <a:pt x="28" y="135"/>
                  <a:pt x="25" y="139"/>
                </a:cubicBezTo>
                <a:cubicBezTo>
                  <a:pt x="3" y="167"/>
                  <a:pt x="43" y="136"/>
                  <a:pt x="9" y="159"/>
                </a:cubicBezTo>
                <a:cubicBezTo>
                  <a:pt x="6" y="163"/>
                  <a:pt x="2" y="166"/>
                  <a:pt x="1" y="171"/>
                </a:cubicBezTo>
                <a:cubicBezTo>
                  <a:pt x="0" y="181"/>
                  <a:pt x="10" y="202"/>
                  <a:pt x="21" y="191"/>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09" name="Freeform 98"/>
          <p:cNvSpPr>
            <a:spLocks/>
          </p:cNvSpPr>
          <p:nvPr/>
        </p:nvSpPr>
        <p:spPr bwMode="auto">
          <a:xfrm>
            <a:off x="4335067" y="4976813"/>
            <a:ext cx="456009" cy="423863"/>
          </a:xfrm>
          <a:custGeom>
            <a:avLst/>
            <a:gdLst>
              <a:gd name="T0" fmla="*/ 2147483646 w 383"/>
              <a:gd name="T1" fmla="*/ 2147483646 h 356"/>
              <a:gd name="T2" fmla="*/ 2147483646 w 383"/>
              <a:gd name="T3" fmla="*/ 2147483646 h 356"/>
              <a:gd name="T4" fmla="*/ 2147483646 w 383"/>
              <a:gd name="T5" fmla="*/ 2147483646 h 356"/>
              <a:gd name="T6" fmla="*/ 2147483646 w 383"/>
              <a:gd name="T7" fmla="*/ 2147483646 h 356"/>
              <a:gd name="T8" fmla="*/ 2147483646 w 383"/>
              <a:gd name="T9" fmla="*/ 2147483646 h 356"/>
              <a:gd name="T10" fmla="*/ 2147483646 w 383"/>
              <a:gd name="T11" fmla="*/ 2147483646 h 356"/>
              <a:gd name="T12" fmla="*/ 2147483646 w 383"/>
              <a:gd name="T13" fmla="*/ 2147483646 h 356"/>
              <a:gd name="T14" fmla="*/ 2147483646 w 383"/>
              <a:gd name="T15" fmla="*/ 2147483646 h 356"/>
              <a:gd name="T16" fmla="*/ 2147483646 w 383"/>
              <a:gd name="T17" fmla="*/ 2147483646 h 356"/>
              <a:gd name="T18" fmla="*/ 2147483646 w 383"/>
              <a:gd name="T19" fmla="*/ 2147483646 h 356"/>
              <a:gd name="T20" fmla="*/ 2147483646 w 383"/>
              <a:gd name="T21" fmla="*/ 2147483646 h 356"/>
              <a:gd name="T22" fmla="*/ 2147483646 w 383"/>
              <a:gd name="T23" fmla="*/ 2147483646 h 356"/>
              <a:gd name="T24" fmla="*/ 2147483646 w 383"/>
              <a:gd name="T25" fmla="*/ 2147483646 h 356"/>
              <a:gd name="T26" fmla="*/ 2147483646 w 383"/>
              <a:gd name="T27" fmla="*/ 2147483646 h 356"/>
              <a:gd name="T28" fmla="*/ 2147483646 w 383"/>
              <a:gd name="T29" fmla="*/ 2147483646 h 356"/>
              <a:gd name="T30" fmla="*/ 2147483646 w 383"/>
              <a:gd name="T31" fmla="*/ 0 h 356"/>
              <a:gd name="T32" fmla="*/ 2147483646 w 383"/>
              <a:gd name="T33" fmla="*/ 2147483646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56"/>
              <a:gd name="T53" fmla="*/ 383 w 383"/>
              <a:gd name="T54" fmla="*/ 356 h 3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56">
                <a:moveTo>
                  <a:pt x="263" y="296"/>
                </a:moveTo>
                <a:cubicBezTo>
                  <a:pt x="262" y="303"/>
                  <a:pt x="264" y="311"/>
                  <a:pt x="259" y="316"/>
                </a:cubicBezTo>
                <a:cubicBezTo>
                  <a:pt x="253" y="322"/>
                  <a:pt x="235" y="324"/>
                  <a:pt x="235" y="324"/>
                </a:cubicBezTo>
                <a:cubicBezTo>
                  <a:pt x="239" y="350"/>
                  <a:pt x="240" y="356"/>
                  <a:pt x="215" y="348"/>
                </a:cubicBezTo>
                <a:cubicBezTo>
                  <a:pt x="213" y="321"/>
                  <a:pt x="211" y="286"/>
                  <a:pt x="183" y="272"/>
                </a:cubicBezTo>
                <a:cubicBezTo>
                  <a:pt x="167" y="264"/>
                  <a:pt x="152" y="258"/>
                  <a:pt x="135" y="252"/>
                </a:cubicBezTo>
                <a:cubicBezTo>
                  <a:pt x="131" y="251"/>
                  <a:pt x="123" y="248"/>
                  <a:pt x="123" y="248"/>
                </a:cubicBezTo>
                <a:cubicBezTo>
                  <a:pt x="100" y="256"/>
                  <a:pt x="114" y="270"/>
                  <a:pt x="99" y="276"/>
                </a:cubicBezTo>
                <a:cubicBezTo>
                  <a:pt x="89" y="280"/>
                  <a:pt x="78" y="279"/>
                  <a:pt x="67" y="280"/>
                </a:cubicBezTo>
                <a:cubicBezTo>
                  <a:pt x="37" y="290"/>
                  <a:pt x="51" y="290"/>
                  <a:pt x="23" y="284"/>
                </a:cubicBezTo>
                <a:cubicBezTo>
                  <a:pt x="0" y="216"/>
                  <a:pt x="94" y="203"/>
                  <a:pt x="139" y="200"/>
                </a:cubicBezTo>
                <a:cubicBezTo>
                  <a:pt x="172" y="189"/>
                  <a:pt x="156" y="197"/>
                  <a:pt x="187" y="176"/>
                </a:cubicBezTo>
                <a:cubicBezTo>
                  <a:pt x="194" y="171"/>
                  <a:pt x="211" y="168"/>
                  <a:pt x="211" y="168"/>
                </a:cubicBezTo>
                <a:cubicBezTo>
                  <a:pt x="219" y="156"/>
                  <a:pt x="230" y="146"/>
                  <a:pt x="235" y="132"/>
                </a:cubicBezTo>
                <a:cubicBezTo>
                  <a:pt x="243" y="107"/>
                  <a:pt x="253" y="77"/>
                  <a:pt x="279" y="68"/>
                </a:cubicBezTo>
                <a:cubicBezTo>
                  <a:pt x="296" y="43"/>
                  <a:pt x="293" y="17"/>
                  <a:pt x="319" y="0"/>
                </a:cubicBezTo>
                <a:cubicBezTo>
                  <a:pt x="335" y="5"/>
                  <a:pt x="372" y="17"/>
                  <a:pt x="383" y="28"/>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0" name="Freeform 99"/>
          <p:cNvSpPr>
            <a:spLocks/>
          </p:cNvSpPr>
          <p:nvPr/>
        </p:nvSpPr>
        <p:spPr bwMode="auto">
          <a:xfrm>
            <a:off x="4772025" y="4638676"/>
            <a:ext cx="304800" cy="366713"/>
          </a:xfrm>
          <a:custGeom>
            <a:avLst/>
            <a:gdLst>
              <a:gd name="T0" fmla="*/ 2147483646 w 256"/>
              <a:gd name="T1" fmla="*/ 2147483646 h 308"/>
              <a:gd name="T2" fmla="*/ 0 w 256"/>
              <a:gd name="T3" fmla="*/ 2147483646 h 308"/>
              <a:gd name="T4" fmla="*/ 2147483646 w 256"/>
              <a:gd name="T5" fmla="*/ 2147483646 h 308"/>
              <a:gd name="T6" fmla="*/ 2147483646 w 256"/>
              <a:gd name="T7" fmla="*/ 2147483646 h 308"/>
              <a:gd name="T8" fmla="*/ 2147483646 w 256"/>
              <a:gd name="T9" fmla="*/ 2147483646 h 308"/>
              <a:gd name="T10" fmla="*/ 2147483646 w 256"/>
              <a:gd name="T11" fmla="*/ 2147483646 h 308"/>
              <a:gd name="T12" fmla="*/ 2147483646 w 256"/>
              <a:gd name="T13" fmla="*/ 2147483646 h 308"/>
              <a:gd name="T14" fmla="*/ 2147483646 w 256"/>
              <a:gd name="T15" fmla="*/ 2147483646 h 308"/>
              <a:gd name="T16" fmla="*/ 2147483646 w 256"/>
              <a:gd name="T17" fmla="*/ 2147483646 h 308"/>
              <a:gd name="T18" fmla="*/ 2147483646 w 256"/>
              <a:gd name="T19" fmla="*/ 0 h 308"/>
              <a:gd name="T20" fmla="*/ 2147483646 w 256"/>
              <a:gd name="T21" fmla="*/ 2147483646 h 308"/>
              <a:gd name="T22" fmla="*/ 2147483646 w 256"/>
              <a:gd name="T23" fmla="*/ 2147483646 h 3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6"/>
              <a:gd name="T37" fmla="*/ 0 h 308"/>
              <a:gd name="T38" fmla="*/ 256 w 256"/>
              <a:gd name="T39" fmla="*/ 308 h 3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6" h="308">
                <a:moveTo>
                  <a:pt x="8" y="308"/>
                </a:moveTo>
                <a:cubicBezTo>
                  <a:pt x="21" y="288"/>
                  <a:pt x="7" y="296"/>
                  <a:pt x="0" y="276"/>
                </a:cubicBezTo>
                <a:cubicBezTo>
                  <a:pt x="7" y="255"/>
                  <a:pt x="24" y="253"/>
                  <a:pt x="44" y="248"/>
                </a:cubicBezTo>
                <a:cubicBezTo>
                  <a:pt x="56" y="240"/>
                  <a:pt x="60" y="224"/>
                  <a:pt x="72" y="216"/>
                </a:cubicBezTo>
                <a:cubicBezTo>
                  <a:pt x="80" y="211"/>
                  <a:pt x="88" y="205"/>
                  <a:pt x="96" y="200"/>
                </a:cubicBezTo>
                <a:cubicBezTo>
                  <a:pt x="103" y="195"/>
                  <a:pt x="120" y="192"/>
                  <a:pt x="120" y="192"/>
                </a:cubicBezTo>
                <a:cubicBezTo>
                  <a:pt x="126" y="174"/>
                  <a:pt x="134" y="161"/>
                  <a:pt x="140" y="144"/>
                </a:cubicBezTo>
                <a:cubicBezTo>
                  <a:pt x="143" y="115"/>
                  <a:pt x="146" y="88"/>
                  <a:pt x="152" y="60"/>
                </a:cubicBezTo>
                <a:cubicBezTo>
                  <a:pt x="153" y="45"/>
                  <a:pt x="152" y="30"/>
                  <a:pt x="156" y="16"/>
                </a:cubicBezTo>
                <a:cubicBezTo>
                  <a:pt x="160" y="3"/>
                  <a:pt x="192" y="0"/>
                  <a:pt x="192" y="0"/>
                </a:cubicBezTo>
                <a:cubicBezTo>
                  <a:pt x="206" y="3"/>
                  <a:pt x="220" y="9"/>
                  <a:pt x="232" y="16"/>
                </a:cubicBezTo>
                <a:cubicBezTo>
                  <a:pt x="240" y="21"/>
                  <a:pt x="256" y="32"/>
                  <a:pt x="256" y="3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1" name="Freeform 100"/>
          <p:cNvSpPr>
            <a:spLocks/>
          </p:cNvSpPr>
          <p:nvPr/>
        </p:nvSpPr>
        <p:spPr bwMode="auto">
          <a:xfrm>
            <a:off x="5072063" y="4500563"/>
            <a:ext cx="571500" cy="176213"/>
          </a:xfrm>
          <a:custGeom>
            <a:avLst/>
            <a:gdLst>
              <a:gd name="T0" fmla="*/ 0 w 480"/>
              <a:gd name="T1" fmla="*/ 2147483646 h 148"/>
              <a:gd name="T2" fmla="*/ 2147483646 w 480"/>
              <a:gd name="T3" fmla="*/ 2147483646 h 148"/>
              <a:gd name="T4" fmla="*/ 2147483646 w 480"/>
              <a:gd name="T5" fmla="*/ 2147483646 h 148"/>
              <a:gd name="T6" fmla="*/ 2147483646 w 480"/>
              <a:gd name="T7" fmla="*/ 2147483646 h 148"/>
              <a:gd name="T8" fmla="*/ 2147483646 w 480"/>
              <a:gd name="T9" fmla="*/ 2147483646 h 148"/>
              <a:gd name="T10" fmla="*/ 2147483646 w 480"/>
              <a:gd name="T11" fmla="*/ 2147483646 h 148"/>
              <a:gd name="T12" fmla="*/ 2147483646 w 480"/>
              <a:gd name="T13" fmla="*/ 2147483646 h 148"/>
              <a:gd name="T14" fmla="*/ 2147483646 w 480"/>
              <a:gd name="T15" fmla="*/ 2147483646 h 148"/>
              <a:gd name="T16" fmla="*/ 2147483646 w 480"/>
              <a:gd name="T17" fmla="*/ 2147483646 h 148"/>
              <a:gd name="T18" fmla="*/ 2147483646 w 480"/>
              <a:gd name="T19" fmla="*/ 2147483646 h 1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80"/>
              <a:gd name="T31" fmla="*/ 0 h 148"/>
              <a:gd name="T32" fmla="*/ 480 w 480"/>
              <a:gd name="T33" fmla="*/ 148 h 1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80" h="148">
                <a:moveTo>
                  <a:pt x="0" y="148"/>
                </a:moveTo>
                <a:cubicBezTo>
                  <a:pt x="13" y="128"/>
                  <a:pt x="4" y="139"/>
                  <a:pt x="32" y="120"/>
                </a:cubicBezTo>
                <a:cubicBezTo>
                  <a:pt x="39" y="115"/>
                  <a:pt x="56" y="112"/>
                  <a:pt x="56" y="112"/>
                </a:cubicBezTo>
                <a:cubicBezTo>
                  <a:pt x="77" y="81"/>
                  <a:pt x="45" y="86"/>
                  <a:pt x="24" y="72"/>
                </a:cubicBezTo>
                <a:cubicBezTo>
                  <a:pt x="0" y="0"/>
                  <a:pt x="85" y="22"/>
                  <a:pt x="140" y="20"/>
                </a:cubicBezTo>
                <a:cubicBezTo>
                  <a:pt x="164" y="14"/>
                  <a:pt x="151" y="18"/>
                  <a:pt x="180" y="8"/>
                </a:cubicBezTo>
                <a:cubicBezTo>
                  <a:pt x="184" y="7"/>
                  <a:pt x="192" y="4"/>
                  <a:pt x="192" y="4"/>
                </a:cubicBezTo>
                <a:cubicBezTo>
                  <a:pt x="222" y="14"/>
                  <a:pt x="248" y="22"/>
                  <a:pt x="280" y="28"/>
                </a:cubicBezTo>
                <a:cubicBezTo>
                  <a:pt x="291" y="30"/>
                  <a:pt x="312" y="36"/>
                  <a:pt x="312" y="36"/>
                </a:cubicBezTo>
                <a:cubicBezTo>
                  <a:pt x="370" y="31"/>
                  <a:pt x="422" y="12"/>
                  <a:pt x="480" y="12"/>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2" name="Freeform 101"/>
          <p:cNvSpPr>
            <a:spLocks/>
          </p:cNvSpPr>
          <p:nvPr/>
        </p:nvSpPr>
        <p:spPr bwMode="auto">
          <a:xfrm>
            <a:off x="5624513" y="4176713"/>
            <a:ext cx="328613" cy="342900"/>
          </a:xfrm>
          <a:custGeom>
            <a:avLst/>
            <a:gdLst>
              <a:gd name="T0" fmla="*/ 0 w 276"/>
              <a:gd name="T1" fmla="*/ 2147483646 h 288"/>
              <a:gd name="T2" fmla="*/ 2147483646 w 276"/>
              <a:gd name="T3" fmla="*/ 2147483646 h 288"/>
              <a:gd name="T4" fmla="*/ 2147483646 w 276"/>
              <a:gd name="T5" fmla="*/ 2147483646 h 288"/>
              <a:gd name="T6" fmla="*/ 2147483646 w 276"/>
              <a:gd name="T7" fmla="*/ 2147483646 h 288"/>
              <a:gd name="T8" fmla="*/ 2147483646 w 276"/>
              <a:gd name="T9" fmla="*/ 2147483646 h 288"/>
              <a:gd name="T10" fmla="*/ 2147483646 w 276"/>
              <a:gd name="T11" fmla="*/ 2147483646 h 288"/>
              <a:gd name="T12" fmla="*/ 2147483646 w 276"/>
              <a:gd name="T13" fmla="*/ 2147483646 h 288"/>
              <a:gd name="T14" fmla="*/ 2147483646 w 276"/>
              <a:gd name="T15" fmla="*/ 2147483646 h 288"/>
              <a:gd name="T16" fmla="*/ 2147483646 w 276"/>
              <a:gd name="T17" fmla="*/ 0 h 2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6"/>
              <a:gd name="T28" fmla="*/ 0 h 288"/>
              <a:gd name="T29" fmla="*/ 276 w 276"/>
              <a:gd name="T30" fmla="*/ 288 h 2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6" h="288">
                <a:moveTo>
                  <a:pt x="0" y="288"/>
                </a:moveTo>
                <a:cubicBezTo>
                  <a:pt x="8" y="286"/>
                  <a:pt x="24" y="286"/>
                  <a:pt x="24" y="272"/>
                </a:cubicBezTo>
                <a:cubicBezTo>
                  <a:pt x="24" y="264"/>
                  <a:pt x="16" y="248"/>
                  <a:pt x="16" y="248"/>
                </a:cubicBezTo>
                <a:cubicBezTo>
                  <a:pt x="29" y="228"/>
                  <a:pt x="63" y="222"/>
                  <a:pt x="84" y="208"/>
                </a:cubicBezTo>
                <a:cubicBezTo>
                  <a:pt x="97" y="189"/>
                  <a:pt x="102" y="176"/>
                  <a:pt x="120" y="164"/>
                </a:cubicBezTo>
                <a:cubicBezTo>
                  <a:pt x="133" y="145"/>
                  <a:pt x="157" y="141"/>
                  <a:pt x="176" y="128"/>
                </a:cubicBezTo>
                <a:cubicBezTo>
                  <a:pt x="181" y="114"/>
                  <a:pt x="189" y="91"/>
                  <a:pt x="200" y="80"/>
                </a:cubicBezTo>
                <a:cubicBezTo>
                  <a:pt x="213" y="67"/>
                  <a:pt x="233" y="66"/>
                  <a:pt x="248" y="56"/>
                </a:cubicBezTo>
                <a:cubicBezTo>
                  <a:pt x="254" y="37"/>
                  <a:pt x="261" y="15"/>
                  <a:pt x="276"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3" name="Freeform 102"/>
          <p:cNvSpPr>
            <a:spLocks/>
          </p:cNvSpPr>
          <p:nvPr/>
        </p:nvSpPr>
        <p:spPr bwMode="auto">
          <a:xfrm>
            <a:off x="4605340" y="3300412"/>
            <a:ext cx="1350169" cy="1100138"/>
          </a:xfrm>
          <a:custGeom>
            <a:avLst/>
            <a:gdLst>
              <a:gd name="T0" fmla="*/ 2147483646 w 1134"/>
              <a:gd name="T1" fmla="*/ 2147483646 h 924"/>
              <a:gd name="T2" fmla="*/ 2147483646 w 1134"/>
              <a:gd name="T3" fmla="*/ 2147483646 h 924"/>
              <a:gd name="T4" fmla="*/ 2147483646 w 1134"/>
              <a:gd name="T5" fmla="*/ 2147483646 h 924"/>
              <a:gd name="T6" fmla="*/ 2147483646 w 1134"/>
              <a:gd name="T7" fmla="*/ 2147483646 h 924"/>
              <a:gd name="T8" fmla="*/ 2147483646 w 1134"/>
              <a:gd name="T9" fmla="*/ 2147483646 h 924"/>
              <a:gd name="T10" fmla="*/ 2147483646 w 1134"/>
              <a:gd name="T11" fmla="*/ 2147483646 h 924"/>
              <a:gd name="T12" fmla="*/ 2147483646 w 1134"/>
              <a:gd name="T13" fmla="*/ 2147483646 h 924"/>
              <a:gd name="T14" fmla="*/ 2147483646 w 1134"/>
              <a:gd name="T15" fmla="*/ 2147483646 h 924"/>
              <a:gd name="T16" fmla="*/ 2147483646 w 1134"/>
              <a:gd name="T17" fmla="*/ 2147483646 h 924"/>
              <a:gd name="T18" fmla="*/ 2147483646 w 1134"/>
              <a:gd name="T19" fmla="*/ 2147483646 h 924"/>
              <a:gd name="T20" fmla="*/ 2147483646 w 1134"/>
              <a:gd name="T21" fmla="*/ 2147483646 h 924"/>
              <a:gd name="T22" fmla="*/ 2147483646 w 1134"/>
              <a:gd name="T23" fmla="*/ 2147483646 h 924"/>
              <a:gd name="T24" fmla="*/ 2147483646 w 1134"/>
              <a:gd name="T25" fmla="*/ 2147483646 h 924"/>
              <a:gd name="T26" fmla="*/ 2147483646 w 1134"/>
              <a:gd name="T27" fmla="*/ 2147483646 h 924"/>
              <a:gd name="T28" fmla="*/ 2147483646 w 1134"/>
              <a:gd name="T29" fmla="*/ 2147483646 h 924"/>
              <a:gd name="T30" fmla="*/ 2147483646 w 1134"/>
              <a:gd name="T31" fmla="*/ 2147483646 h 924"/>
              <a:gd name="T32" fmla="*/ 2147483646 w 1134"/>
              <a:gd name="T33" fmla="*/ 2147483646 h 924"/>
              <a:gd name="T34" fmla="*/ 2147483646 w 1134"/>
              <a:gd name="T35" fmla="*/ 2147483646 h 924"/>
              <a:gd name="T36" fmla="*/ 2147483646 w 1134"/>
              <a:gd name="T37" fmla="*/ 2147483646 h 924"/>
              <a:gd name="T38" fmla="*/ 2147483646 w 1134"/>
              <a:gd name="T39" fmla="*/ 2147483646 h 924"/>
              <a:gd name="T40" fmla="*/ 2147483646 w 1134"/>
              <a:gd name="T41" fmla="*/ 2147483646 h 924"/>
              <a:gd name="T42" fmla="*/ 2147483646 w 1134"/>
              <a:gd name="T43" fmla="*/ 2147483646 h 924"/>
              <a:gd name="T44" fmla="*/ 2147483646 w 1134"/>
              <a:gd name="T45" fmla="*/ 2147483646 h 924"/>
              <a:gd name="T46" fmla="*/ 2147483646 w 1134"/>
              <a:gd name="T47" fmla="*/ 2147483646 h 924"/>
              <a:gd name="T48" fmla="*/ 2147483646 w 1134"/>
              <a:gd name="T49" fmla="*/ 2147483646 h 924"/>
              <a:gd name="T50" fmla="*/ 2147483646 w 1134"/>
              <a:gd name="T51" fmla="*/ 2147483646 h 924"/>
              <a:gd name="T52" fmla="*/ 2147483646 w 1134"/>
              <a:gd name="T53" fmla="*/ 2147483646 h 924"/>
              <a:gd name="T54" fmla="*/ 2147483646 w 1134"/>
              <a:gd name="T55" fmla="*/ 2147483646 h 924"/>
              <a:gd name="T56" fmla="*/ 2147483646 w 1134"/>
              <a:gd name="T57" fmla="*/ 2147483646 h 924"/>
              <a:gd name="T58" fmla="*/ 2147483646 w 1134"/>
              <a:gd name="T59" fmla="*/ 2147483646 h 924"/>
              <a:gd name="T60" fmla="*/ 2147483646 w 1134"/>
              <a:gd name="T61" fmla="*/ 2147483646 h 924"/>
              <a:gd name="T62" fmla="*/ 2147483646 w 1134"/>
              <a:gd name="T63" fmla="*/ 2147483646 h 924"/>
              <a:gd name="T64" fmla="*/ 2147483646 w 1134"/>
              <a:gd name="T65" fmla="*/ 2147483646 h 924"/>
              <a:gd name="T66" fmla="*/ 2147483646 w 1134"/>
              <a:gd name="T67" fmla="*/ 2147483646 h 924"/>
              <a:gd name="T68" fmla="*/ 2147483646 w 1134"/>
              <a:gd name="T69" fmla="*/ 2147483646 h 924"/>
              <a:gd name="T70" fmla="*/ 2147483646 w 1134"/>
              <a:gd name="T71" fmla="*/ 2147483646 h 924"/>
              <a:gd name="T72" fmla="*/ 2147483646 w 1134"/>
              <a:gd name="T73" fmla="*/ 2147483646 h 924"/>
              <a:gd name="T74" fmla="*/ 0 w 1134"/>
              <a:gd name="T75" fmla="*/ 2147483646 h 924"/>
              <a:gd name="T76" fmla="*/ 2147483646 w 1134"/>
              <a:gd name="T77" fmla="*/ 2147483646 h 924"/>
              <a:gd name="T78" fmla="*/ 2147483646 w 1134"/>
              <a:gd name="T79" fmla="*/ 2147483646 h 924"/>
              <a:gd name="T80" fmla="*/ 2147483646 w 1134"/>
              <a:gd name="T81" fmla="*/ 2147483646 h 924"/>
              <a:gd name="T82" fmla="*/ 2147483646 w 1134"/>
              <a:gd name="T83" fmla="*/ 2147483646 h 924"/>
              <a:gd name="T84" fmla="*/ 2147483646 w 1134"/>
              <a:gd name="T85" fmla="*/ 2147483646 h 924"/>
              <a:gd name="T86" fmla="*/ 2147483646 w 1134"/>
              <a:gd name="T87" fmla="*/ 2147483646 h 924"/>
              <a:gd name="T88" fmla="*/ 2147483646 w 1134"/>
              <a:gd name="T89" fmla="*/ 2147483646 h 924"/>
              <a:gd name="T90" fmla="*/ 2147483646 w 1134"/>
              <a:gd name="T91" fmla="*/ 2147483646 h 924"/>
              <a:gd name="T92" fmla="*/ 2147483646 w 1134"/>
              <a:gd name="T93" fmla="*/ 2147483646 h 924"/>
              <a:gd name="T94" fmla="*/ 2147483646 w 1134"/>
              <a:gd name="T95" fmla="*/ 2147483646 h 924"/>
              <a:gd name="T96" fmla="*/ 2147483646 w 1134"/>
              <a:gd name="T97" fmla="*/ 2147483646 h 924"/>
              <a:gd name="T98" fmla="*/ 2147483646 w 1134"/>
              <a:gd name="T99" fmla="*/ 2147483646 h 924"/>
              <a:gd name="T100" fmla="*/ 2147483646 w 1134"/>
              <a:gd name="T101" fmla="*/ 2147483646 h 924"/>
              <a:gd name="T102" fmla="*/ 2147483646 w 1134"/>
              <a:gd name="T103" fmla="*/ 2147483646 h 924"/>
              <a:gd name="T104" fmla="*/ 2147483646 w 1134"/>
              <a:gd name="T105" fmla="*/ 2147483646 h 924"/>
              <a:gd name="T106" fmla="*/ 2147483646 w 1134"/>
              <a:gd name="T107" fmla="*/ 2147483646 h 924"/>
              <a:gd name="T108" fmla="*/ 2147483646 w 1134"/>
              <a:gd name="T109" fmla="*/ 2147483646 h 924"/>
              <a:gd name="T110" fmla="*/ 2147483646 w 1134"/>
              <a:gd name="T111" fmla="*/ 2147483646 h 924"/>
              <a:gd name="T112" fmla="*/ 2147483646 w 1134"/>
              <a:gd name="T113" fmla="*/ 2147483646 h 924"/>
              <a:gd name="T114" fmla="*/ 2147483646 w 1134"/>
              <a:gd name="T115" fmla="*/ 2147483646 h 924"/>
              <a:gd name="T116" fmla="*/ 2147483646 w 1134"/>
              <a:gd name="T117" fmla="*/ 2147483646 h 924"/>
              <a:gd name="T118" fmla="*/ 2147483646 w 1134"/>
              <a:gd name="T119" fmla="*/ 2147483646 h 924"/>
              <a:gd name="T120" fmla="*/ 2147483646 w 1134"/>
              <a:gd name="T121" fmla="*/ 2147483646 h 924"/>
              <a:gd name="T122" fmla="*/ 2147483646 w 1134"/>
              <a:gd name="T123" fmla="*/ 2147483646 h 924"/>
              <a:gd name="T124" fmla="*/ 2147483646 w 1134"/>
              <a:gd name="T125" fmla="*/ 0 h 9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34"/>
              <a:gd name="T190" fmla="*/ 0 h 924"/>
              <a:gd name="T191" fmla="*/ 1134 w 1134"/>
              <a:gd name="T192" fmla="*/ 924 h 9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34" h="924">
                <a:moveTo>
                  <a:pt x="1128" y="740"/>
                </a:moveTo>
                <a:cubicBezTo>
                  <a:pt x="1129" y="736"/>
                  <a:pt x="1134" y="732"/>
                  <a:pt x="1132" y="728"/>
                </a:cubicBezTo>
                <a:cubicBezTo>
                  <a:pt x="1130" y="724"/>
                  <a:pt x="1123" y="721"/>
                  <a:pt x="1120" y="724"/>
                </a:cubicBezTo>
                <a:cubicBezTo>
                  <a:pt x="1114" y="730"/>
                  <a:pt x="1117" y="741"/>
                  <a:pt x="1112" y="748"/>
                </a:cubicBezTo>
                <a:cubicBezTo>
                  <a:pt x="1109" y="752"/>
                  <a:pt x="1108" y="757"/>
                  <a:pt x="1104" y="760"/>
                </a:cubicBezTo>
                <a:cubicBezTo>
                  <a:pt x="1084" y="778"/>
                  <a:pt x="1064" y="780"/>
                  <a:pt x="1040" y="788"/>
                </a:cubicBezTo>
                <a:cubicBezTo>
                  <a:pt x="1032" y="813"/>
                  <a:pt x="964" y="836"/>
                  <a:pt x="940" y="852"/>
                </a:cubicBezTo>
                <a:cubicBezTo>
                  <a:pt x="911" y="833"/>
                  <a:pt x="925" y="834"/>
                  <a:pt x="900" y="840"/>
                </a:cubicBezTo>
                <a:cubicBezTo>
                  <a:pt x="887" y="859"/>
                  <a:pt x="882" y="872"/>
                  <a:pt x="864" y="884"/>
                </a:cubicBezTo>
                <a:cubicBezTo>
                  <a:pt x="854" y="899"/>
                  <a:pt x="839" y="914"/>
                  <a:pt x="824" y="924"/>
                </a:cubicBezTo>
                <a:cubicBezTo>
                  <a:pt x="816" y="923"/>
                  <a:pt x="808" y="922"/>
                  <a:pt x="800" y="920"/>
                </a:cubicBezTo>
                <a:cubicBezTo>
                  <a:pt x="792" y="918"/>
                  <a:pt x="776" y="912"/>
                  <a:pt x="776" y="912"/>
                </a:cubicBezTo>
                <a:cubicBezTo>
                  <a:pt x="739" y="917"/>
                  <a:pt x="751" y="918"/>
                  <a:pt x="708" y="912"/>
                </a:cubicBezTo>
                <a:cubicBezTo>
                  <a:pt x="693" y="910"/>
                  <a:pt x="664" y="900"/>
                  <a:pt x="664" y="900"/>
                </a:cubicBezTo>
                <a:cubicBezTo>
                  <a:pt x="651" y="887"/>
                  <a:pt x="636" y="869"/>
                  <a:pt x="620" y="864"/>
                </a:cubicBezTo>
                <a:cubicBezTo>
                  <a:pt x="607" y="844"/>
                  <a:pt x="593" y="824"/>
                  <a:pt x="580" y="804"/>
                </a:cubicBezTo>
                <a:cubicBezTo>
                  <a:pt x="578" y="800"/>
                  <a:pt x="579" y="795"/>
                  <a:pt x="576" y="792"/>
                </a:cubicBezTo>
                <a:cubicBezTo>
                  <a:pt x="573" y="789"/>
                  <a:pt x="568" y="789"/>
                  <a:pt x="564" y="788"/>
                </a:cubicBezTo>
                <a:cubicBezTo>
                  <a:pt x="543" y="795"/>
                  <a:pt x="545" y="813"/>
                  <a:pt x="528" y="824"/>
                </a:cubicBezTo>
                <a:cubicBezTo>
                  <a:pt x="486" y="822"/>
                  <a:pt x="437" y="829"/>
                  <a:pt x="400" y="804"/>
                </a:cubicBezTo>
                <a:cubicBezTo>
                  <a:pt x="419" y="776"/>
                  <a:pt x="452" y="800"/>
                  <a:pt x="476" y="776"/>
                </a:cubicBezTo>
                <a:cubicBezTo>
                  <a:pt x="482" y="757"/>
                  <a:pt x="472" y="757"/>
                  <a:pt x="456" y="752"/>
                </a:cubicBezTo>
                <a:cubicBezTo>
                  <a:pt x="423" y="763"/>
                  <a:pt x="440" y="761"/>
                  <a:pt x="404" y="756"/>
                </a:cubicBezTo>
                <a:cubicBezTo>
                  <a:pt x="377" y="747"/>
                  <a:pt x="394" y="714"/>
                  <a:pt x="364" y="704"/>
                </a:cubicBezTo>
                <a:cubicBezTo>
                  <a:pt x="356" y="707"/>
                  <a:pt x="352" y="718"/>
                  <a:pt x="344" y="720"/>
                </a:cubicBezTo>
                <a:cubicBezTo>
                  <a:pt x="322" y="725"/>
                  <a:pt x="299" y="723"/>
                  <a:pt x="276" y="724"/>
                </a:cubicBezTo>
                <a:cubicBezTo>
                  <a:pt x="268" y="729"/>
                  <a:pt x="260" y="735"/>
                  <a:pt x="252" y="740"/>
                </a:cubicBezTo>
                <a:cubicBezTo>
                  <a:pt x="248" y="743"/>
                  <a:pt x="240" y="748"/>
                  <a:pt x="240" y="748"/>
                </a:cubicBezTo>
                <a:cubicBezTo>
                  <a:pt x="235" y="764"/>
                  <a:pt x="215" y="769"/>
                  <a:pt x="200" y="776"/>
                </a:cubicBezTo>
                <a:cubicBezTo>
                  <a:pt x="192" y="779"/>
                  <a:pt x="184" y="781"/>
                  <a:pt x="176" y="784"/>
                </a:cubicBezTo>
                <a:cubicBezTo>
                  <a:pt x="172" y="785"/>
                  <a:pt x="164" y="788"/>
                  <a:pt x="164" y="788"/>
                </a:cubicBezTo>
                <a:cubicBezTo>
                  <a:pt x="152" y="787"/>
                  <a:pt x="139" y="788"/>
                  <a:pt x="128" y="784"/>
                </a:cubicBezTo>
                <a:cubicBezTo>
                  <a:pt x="119" y="781"/>
                  <a:pt x="104" y="768"/>
                  <a:pt x="104" y="768"/>
                </a:cubicBezTo>
                <a:cubicBezTo>
                  <a:pt x="87" y="743"/>
                  <a:pt x="121" y="751"/>
                  <a:pt x="144" y="748"/>
                </a:cubicBezTo>
                <a:cubicBezTo>
                  <a:pt x="188" y="733"/>
                  <a:pt x="166" y="720"/>
                  <a:pt x="136" y="712"/>
                </a:cubicBezTo>
                <a:cubicBezTo>
                  <a:pt x="115" y="719"/>
                  <a:pt x="94" y="724"/>
                  <a:pt x="76" y="736"/>
                </a:cubicBezTo>
                <a:cubicBezTo>
                  <a:pt x="59" y="730"/>
                  <a:pt x="58" y="725"/>
                  <a:pt x="64" y="708"/>
                </a:cubicBezTo>
                <a:cubicBezTo>
                  <a:pt x="55" y="663"/>
                  <a:pt x="46" y="632"/>
                  <a:pt x="0" y="620"/>
                </a:cubicBezTo>
                <a:cubicBezTo>
                  <a:pt x="7" y="615"/>
                  <a:pt x="17" y="614"/>
                  <a:pt x="24" y="608"/>
                </a:cubicBezTo>
                <a:cubicBezTo>
                  <a:pt x="28" y="605"/>
                  <a:pt x="28" y="599"/>
                  <a:pt x="32" y="596"/>
                </a:cubicBezTo>
                <a:cubicBezTo>
                  <a:pt x="39" y="590"/>
                  <a:pt x="48" y="585"/>
                  <a:pt x="56" y="580"/>
                </a:cubicBezTo>
                <a:cubicBezTo>
                  <a:pt x="64" y="575"/>
                  <a:pt x="80" y="564"/>
                  <a:pt x="80" y="564"/>
                </a:cubicBezTo>
                <a:cubicBezTo>
                  <a:pt x="105" y="526"/>
                  <a:pt x="148" y="538"/>
                  <a:pt x="192" y="536"/>
                </a:cubicBezTo>
                <a:cubicBezTo>
                  <a:pt x="206" y="526"/>
                  <a:pt x="207" y="518"/>
                  <a:pt x="216" y="504"/>
                </a:cubicBezTo>
                <a:cubicBezTo>
                  <a:pt x="237" y="509"/>
                  <a:pt x="242" y="512"/>
                  <a:pt x="264" y="508"/>
                </a:cubicBezTo>
                <a:cubicBezTo>
                  <a:pt x="270" y="499"/>
                  <a:pt x="270" y="485"/>
                  <a:pt x="276" y="476"/>
                </a:cubicBezTo>
                <a:cubicBezTo>
                  <a:pt x="283" y="465"/>
                  <a:pt x="331" y="458"/>
                  <a:pt x="340" y="456"/>
                </a:cubicBezTo>
                <a:cubicBezTo>
                  <a:pt x="363" y="452"/>
                  <a:pt x="385" y="441"/>
                  <a:pt x="404" y="428"/>
                </a:cubicBezTo>
                <a:cubicBezTo>
                  <a:pt x="412" y="403"/>
                  <a:pt x="437" y="401"/>
                  <a:pt x="456" y="388"/>
                </a:cubicBezTo>
                <a:cubicBezTo>
                  <a:pt x="472" y="365"/>
                  <a:pt x="495" y="348"/>
                  <a:pt x="504" y="320"/>
                </a:cubicBezTo>
                <a:cubicBezTo>
                  <a:pt x="498" y="244"/>
                  <a:pt x="488" y="251"/>
                  <a:pt x="560" y="244"/>
                </a:cubicBezTo>
                <a:cubicBezTo>
                  <a:pt x="553" y="224"/>
                  <a:pt x="534" y="225"/>
                  <a:pt x="516" y="220"/>
                </a:cubicBezTo>
                <a:cubicBezTo>
                  <a:pt x="506" y="191"/>
                  <a:pt x="505" y="198"/>
                  <a:pt x="512" y="164"/>
                </a:cubicBezTo>
                <a:cubicBezTo>
                  <a:pt x="514" y="156"/>
                  <a:pt x="520" y="140"/>
                  <a:pt x="520" y="140"/>
                </a:cubicBezTo>
                <a:cubicBezTo>
                  <a:pt x="517" y="132"/>
                  <a:pt x="515" y="124"/>
                  <a:pt x="512" y="116"/>
                </a:cubicBezTo>
                <a:cubicBezTo>
                  <a:pt x="511" y="112"/>
                  <a:pt x="508" y="104"/>
                  <a:pt x="508" y="104"/>
                </a:cubicBezTo>
                <a:cubicBezTo>
                  <a:pt x="513" y="37"/>
                  <a:pt x="527" y="31"/>
                  <a:pt x="468" y="16"/>
                </a:cubicBezTo>
                <a:cubicBezTo>
                  <a:pt x="434" y="21"/>
                  <a:pt x="397" y="33"/>
                  <a:pt x="368" y="52"/>
                </a:cubicBezTo>
                <a:cubicBezTo>
                  <a:pt x="350" y="80"/>
                  <a:pt x="361" y="73"/>
                  <a:pt x="340" y="80"/>
                </a:cubicBezTo>
                <a:cubicBezTo>
                  <a:pt x="266" y="77"/>
                  <a:pt x="249" y="102"/>
                  <a:pt x="232" y="52"/>
                </a:cubicBezTo>
                <a:cubicBezTo>
                  <a:pt x="259" y="34"/>
                  <a:pt x="285" y="22"/>
                  <a:pt x="316" y="12"/>
                </a:cubicBezTo>
                <a:cubicBezTo>
                  <a:pt x="324" y="9"/>
                  <a:pt x="332" y="7"/>
                  <a:pt x="340" y="4"/>
                </a:cubicBezTo>
                <a:cubicBezTo>
                  <a:pt x="344" y="3"/>
                  <a:pt x="352" y="0"/>
                  <a:pt x="352"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4" name="Freeform 103"/>
          <p:cNvSpPr>
            <a:spLocks/>
          </p:cNvSpPr>
          <p:nvPr/>
        </p:nvSpPr>
        <p:spPr bwMode="auto">
          <a:xfrm>
            <a:off x="5000626" y="2900362"/>
            <a:ext cx="716756" cy="414338"/>
          </a:xfrm>
          <a:custGeom>
            <a:avLst/>
            <a:gdLst>
              <a:gd name="T0" fmla="*/ 0 w 602"/>
              <a:gd name="T1" fmla="*/ 2147483646 h 348"/>
              <a:gd name="T2" fmla="*/ 2147483646 w 602"/>
              <a:gd name="T3" fmla="*/ 2147483646 h 348"/>
              <a:gd name="T4" fmla="*/ 2147483646 w 602"/>
              <a:gd name="T5" fmla="*/ 2147483646 h 348"/>
              <a:gd name="T6" fmla="*/ 2147483646 w 602"/>
              <a:gd name="T7" fmla="*/ 2147483646 h 348"/>
              <a:gd name="T8" fmla="*/ 2147483646 w 602"/>
              <a:gd name="T9" fmla="*/ 2147483646 h 348"/>
              <a:gd name="T10" fmla="*/ 2147483646 w 602"/>
              <a:gd name="T11" fmla="*/ 2147483646 h 348"/>
              <a:gd name="T12" fmla="*/ 2147483646 w 602"/>
              <a:gd name="T13" fmla="*/ 2147483646 h 348"/>
              <a:gd name="T14" fmla="*/ 2147483646 w 602"/>
              <a:gd name="T15" fmla="*/ 2147483646 h 348"/>
              <a:gd name="T16" fmla="*/ 2147483646 w 602"/>
              <a:gd name="T17" fmla="*/ 2147483646 h 348"/>
              <a:gd name="T18" fmla="*/ 2147483646 w 602"/>
              <a:gd name="T19" fmla="*/ 2147483646 h 348"/>
              <a:gd name="T20" fmla="*/ 2147483646 w 602"/>
              <a:gd name="T21" fmla="*/ 2147483646 h 348"/>
              <a:gd name="T22" fmla="*/ 2147483646 w 602"/>
              <a:gd name="T23" fmla="*/ 2147483646 h 348"/>
              <a:gd name="T24" fmla="*/ 2147483646 w 602"/>
              <a:gd name="T25" fmla="*/ 2147483646 h 348"/>
              <a:gd name="T26" fmla="*/ 2147483646 w 602"/>
              <a:gd name="T27" fmla="*/ 2147483646 h 348"/>
              <a:gd name="T28" fmla="*/ 2147483646 w 602"/>
              <a:gd name="T29" fmla="*/ 2147483646 h 348"/>
              <a:gd name="T30" fmla="*/ 2147483646 w 602"/>
              <a:gd name="T31" fmla="*/ 2147483646 h 348"/>
              <a:gd name="T32" fmla="*/ 2147483646 w 602"/>
              <a:gd name="T33" fmla="*/ 2147483646 h 348"/>
              <a:gd name="T34" fmla="*/ 2147483646 w 602"/>
              <a:gd name="T35" fmla="*/ 2147483646 h 348"/>
              <a:gd name="T36" fmla="*/ 2147483646 w 602"/>
              <a:gd name="T37" fmla="*/ 2147483646 h 348"/>
              <a:gd name="T38" fmla="*/ 2147483646 w 602"/>
              <a:gd name="T39" fmla="*/ 2147483646 h 348"/>
              <a:gd name="T40" fmla="*/ 2147483646 w 602"/>
              <a:gd name="T41" fmla="*/ 2147483646 h 348"/>
              <a:gd name="T42" fmla="*/ 2147483646 w 602"/>
              <a:gd name="T43" fmla="*/ 0 h 3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2"/>
              <a:gd name="T67" fmla="*/ 0 h 348"/>
              <a:gd name="T68" fmla="*/ 602 w 602"/>
              <a:gd name="T69" fmla="*/ 348 h 3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2" h="348">
                <a:moveTo>
                  <a:pt x="0" y="348"/>
                </a:moveTo>
                <a:cubicBezTo>
                  <a:pt x="3" y="344"/>
                  <a:pt x="5" y="339"/>
                  <a:pt x="8" y="336"/>
                </a:cubicBezTo>
                <a:cubicBezTo>
                  <a:pt x="11" y="333"/>
                  <a:pt x="17" y="332"/>
                  <a:pt x="20" y="328"/>
                </a:cubicBezTo>
                <a:cubicBezTo>
                  <a:pt x="53" y="291"/>
                  <a:pt x="21" y="314"/>
                  <a:pt x="48" y="296"/>
                </a:cubicBezTo>
                <a:cubicBezTo>
                  <a:pt x="57" y="269"/>
                  <a:pt x="45" y="298"/>
                  <a:pt x="64" y="276"/>
                </a:cubicBezTo>
                <a:cubicBezTo>
                  <a:pt x="70" y="269"/>
                  <a:pt x="71" y="255"/>
                  <a:pt x="80" y="252"/>
                </a:cubicBezTo>
                <a:cubicBezTo>
                  <a:pt x="84" y="251"/>
                  <a:pt x="88" y="250"/>
                  <a:pt x="92" y="248"/>
                </a:cubicBezTo>
                <a:cubicBezTo>
                  <a:pt x="100" y="243"/>
                  <a:pt x="108" y="237"/>
                  <a:pt x="116" y="232"/>
                </a:cubicBezTo>
                <a:cubicBezTo>
                  <a:pt x="120" y="229"/>
                  <a:pt x="128" y="224"/>
                  <a:pt x="128" y="224"/>
                </a:cubicBezTo>
                <a:cubicBezTo>
                  <a:pt x="134" y="206"/>
                  <a:pt x="152" y="204"/>
                  <a:pt x="168" y="196"/>
                </a:cubicBezTo>
                <a:cubicBezTo>
                  <a:pt x="197" y="181"/>
                  <a:pt x="214" y="172"/>
                  <a:pt x="248" y="168"/>
                </a:cubicBezTo>
                <a:cubicBezTo>
                  <a:pt x="280" y="147"/>
                  <a:pt x="254" y="126"/>
                  <a:pt x="296" y="112"/>
                </a:cubicBezTo>
                <a:cubicBezTo>
                  <a:pt x="309" y="121"/>
                  <a:pt x="313" y="131"/>
                  <a:pt x="328" y="136"/>
                </a:cubicBezTo>
                <a:cubicBezTo>
                  <a:pt x="356" y="129"/>
                  <a:pt x="384" y="127"/>
                  <a:pt x="412" y="124"/>
                </a:cubicBezTo>
                <a:cubicBezTo>
                  <a:pt x="444" y="113"/>
                  <a:pt x="430" y="111"/>
                  <a:pt x="476" y="116"/>
                </a:cubicBezTo>
                <a:cubicBezTo>
                  <a:pt x="500" y="132"/>
                  <a:pt x="524" y="148"/>
                  <a:pt x="548" y="164"/>
                </a:cubicBezTo>
                <a:cubicBezTo>
                  <a:pt x="559" y="171"/>
                  <a:pt x="584" y="180"/>
                  <a:pt x="584" y="180"/>
                </a:cubicBezTo>
                <a:cubicBezTo>
                  <a:pt x="595" y="164"/>
                  <a:pt x="602" y="160"/>
                  <a:pt x="584" y="148"/>
                </a:cubicBezTo>
                <a:cubicBezTo>
                  <a:pt x="578" y="131"/>
                  <a:pt x="570" y="118"/>
                  <a:pt x="564" y="100"/>
                </a:cubicBezTo>
                <a:cubicBezTo>
                  <a:pt x="561" y="91"/>
                  <a:pt x="548" y="76"/>
                  <a:pt x="548" y="76"/>
                </a:cubicBezTo>
                <a:cubicBezTo>
                  <a:pt x="549" y="64"/>
                  <a:pt x="550" y="52"/>
                  <a:pt x="552" y="40"/>
                </a:cubicBezTo>
                <a:cubicBezTo>
                  <a:pt x="553" y="36"/>
                  <a:pt x="568" y="6"/>
                  <a:pt x="568"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5" name="Freeform 104"/>
          <p:cNvSpPr>
            <a:spLocks/>
          </p:cNvSpPr>
          <p:nvPr/>
        </p:nvSpPr>
        <p:spPr bwMode="auto">
          <a:xfrm>
            <a:off x="5439968" y="1833563"/>
            <a:ext cx="391715" cy="1090613"/>
          </a:xfrm>
          <a:custGeom>
            <a:avLst/>
            <a:gdLst>
              <a:gd name="T0" fmla="*/ 2147483646 w 329"/>
              <a:gd name="T1" fmla="*/ 2147483646 h 916"/>
              <a:gd name="T2" fmla="*/ 2147483646 w 329"/>
              <a:gd name="T3" fmla="*/ 2147483646 h 916"/>
              <a:gd name="T4" fmla="*/ 2147483646 w 329"/>
              <a:gd name="T5" fmla="*/ 2147483646 h 916"/>
              <a:gd name="T6" fmla="*/ 2147483646 w 329"/>
              <a:gd name="T7" fmla="*/ 2147483646 h 916"/>
              <a:gd name="T8" fmla="*/ 2147483646 w 329"/>
              <a:gd name="T9" fmla="*/ 2147483646 h 916"/>
              <a:gd name="T10" fmla="*/ 2147483646 w 329"/>
              <a:gd name="T11" fmla="*/ 2147483646 h 916"/>
              <a:gd name="T12" fmla="*/ 2147483646 w 329"/>
              <a:gd name="T13" fmla="*/ 2147483646 h 916"/>
              <a:gd name="T14" fmla="*/ 2147483646 w 329"/>
              <a:gd name="T15" fmla="*/ 2147483646 h 916"/>
              <a:gd name="T16" fmla="*/ 2147483646 w 329"/>
              <a:gd name="T17" fmla="*/ 2147483646 h 916"/>
              <a:gd name="T18" fmla="*/ 2147483646 w 329"/>
              <a:gd name="T19" fmla="*/ 2147483646 h 916"/>
              <a:gd name="T20" fmla="*/ 2147483646 w 329"/>
              <a:gd name="T21" fmla="*/ 2147483646 h 916"/>
              <a:gd name="T22" fmla="*/ 2147483646 w 329"/>
              <a:gd name="T23" fmla="*/ 2147483646 h 916"/>
              <a:gd name="T24" fmla="*/ 2147483646 w 329"/>
              <a:gd name="T25" fmla="*/ 2147483646 h 916"/>
              <a:gd name="T26" fmla="*/ 2147483646 w 329"/>
              <a:gd name="T27" fmla="*/ 2147483646 h 916"/>
              <a:gd name="T28" fmla="*/ 2147483646 w 329"/>
              <a:gd name="T29" fmla="*/ 2147483646 h 916"/>
              <a:gd name="T30" fmla="*/ 2147483646 w 329"/>
              <a:gd name="T31" fmla="*/ 2147483646 h 916"/>
              <a:gd name="T32" fmla="*/ 2147483646 w 329"/>
              <a:gd name="T33" fmla="*/ 2147483646 h 916"/>
              <a:gd name="T34" fmla="*/ 2147483646 w 329"/>
              <a:gd name="T35" fmla="*/ 2147483646 h 916"/>
              <a:gd name="T36" fmla="*/ 2147483646 w 329"/>
              <a:gd name="T37" fmla="*/ 2147483646 h 916"/>
              <a:gd name="T38" fmla="*/ 2147483646 w 329"/>
              <a:gd name="T39" fmla="*/ 2147483646 h 916"/>
              <a:gd name="T40" fmla="*/ 2147483646 w 329"/>
              <a:gd name="T41" fmla="*/ 2147483646 h 916"/>
              <a:gd name="T42" fmla="*/ 2147483646 w 329"/>
              <a:gd name="T43" fmla="*/ 2147483646 h 916"/>
              <a:gd name="T44" fmla="*/ 2147483646 w 329"/>
              <a:gd name="T45" fmla="*/ 2147483646 h 916"/>
              <a:gd name="T46" fmla="*/ 2147483646 w 329"/>
              <a:gd name="T47" fmla="*/ 2147483646 h 916"/>
              <a:gd name="T48" fmla="*/ 2147483646 w 329"/>
              <a:gd name="T49" fmla="*/ 2147483646 h 916"/>
              <a:gd name="T50" fmla="*/ 2147483646 w 329"/>
              <a:gd name="T51" fmla="*/ 2147483646 h 916"/>
              <a:gd name="T52" fmla="*/ 2147483646 w 329"/>
              <a:gd name="T53" fmla="*/ 2147483646 h 916"/>
              <a:gd name="T54" fmla="*/ 2147483646 w 329"/>
              <a:gd name="T55" fmla="*/ 2147483646 h 916"/>
              <a:gd name="T56" fmla="*/ 2147483646 w 329"/>
              <a:gd name="T57" fmla="*/ 2147483646 h 916"/>
              <a:gd name="T58" fmla="*/ 2147483646 w 329"/>
              <a:gd name="T59" fmla="*/ 2147483646 h 916"/>
              <a:gd name="T60" fmla="*/ 2147483646 w 329"/>
              <a:gd name="T61" fmla="*/ 2147483646 h 916"/>
              <a:gd name="T62" fmla="*/ 2147483646 w 329"/>
              <a:gd name="T63" fmla="*/ 2147483646 h 916"/>
              <a:gd name="T64" fmla="*/ 2147483646 w 329"/>
              <a:gd name="T65" fmla="*/ 2147483646 h 916"/>
              <a:gd name="T66" fmla="*/ 2147483646 w 329"/>
              <a:gd name="T67" fmla="*/ 2147483646 h 916"/>
              <a:gd name="T68" fmla="*/ 2147483646 w 329"/>
              <a:gd name="T69" fmla="*/ 2147483646 h 916"/>
              <a:gd name="T70" fmla="*/ 2147483646 w 329"/>
              <a:gd name="T71" fmla="*/ 2147483646 h 916"/>
              <a:gd name="T72" fmla="*/ 2147483646 w 329"/>
              <a:gd name="T73" fmla="*/ 2147483646 h 916"/>
              <a:gd name="T74" fmla="*/ 2147483646 w 329"/>
              <a:gd name="T75" fmla="*/ 2147483646 h 916"/>
              <a:gd name="T76" fmla="*/ 2147483646 w 329"/>
              <a:gd name="T77" fmla="*/ 2147483646 h 916"/>
              <a:gd name="T78" fmla="*/ 2147483646 w 329"/>
              <a:gd name="T79" fmla="*/ 2147483646 h 916"/>
              <a:gd name="T80" fmla="*/ 2147483646 w 329"/>
              <a:gd name="T81" fmla="*/ 0 h 9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9"/>
              <a:gd name="T124" fmla="*/ 0 h 916"/>
              <a:gd name="T125" fmla="*/ 329 w 329"/>
              <a:gd name="T126" fmla="*/ 916 h 9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9" h="916">
                <a:moveTo>
                  <a:pt x="191" y="916"/>
                </a:moveTo>
                <a:cubicBezTo>
                  <a:pt x="204" y="897"/>
                  <a:pt x="197" y="909"/>
                  <a:pt x="207" y="880"/>
                </a:cubicBezTo>
                <a:cubicBezTo>
                  <a:pt x="208" y="876"/>
                  <a:pt x="211" y="868"/>
                  <a:pt x="211" y="868"/>
                </a:cubicBezTo>
                <a:cubicBezTo>
                  <a:pt x="214" y="846"/>
                  <a:pt x="210" y="826"/>
                  <a:pt x="231" y="816"/>
                </a:cubicBezTo>
                <a:cubicBezTo>
                  <a:pt x="245" y="809"/>
                  <a:pt x="275" y="804"/>
                  <a:pt x="275" y="804"/>
                </a:cubicBezTo>
                <a:cubicBezTo>
                  <a:pt x="309" y="781"/>
                  <a:pt x="267" y="787"/>
                  <a:pt x="323" y="780"/>
                </a:cubicBezTo>
                <a:cubicBezTo>
                  <a:pt x="310" y="760"/>
                  <a:pt x="313" y="758"/>
                  <a:pt x="275" y="772"/>
                </a:cubicBezTo>
                <a:cubicBezTo>
                  <a:pt x="271" y="773"/>
                  <a:pt x="275" y="782"/>
                  <a:pt x="271" y="784"/>
                </a:cubicBezTo>
                <a:cubicBezTo>
                  <a:pt x="265" y="788"/>
                  <a:pt x="258" y="787"/>
                  <a:pt x="251" y="788"/>
                </a:cubicBezTo>
                <a:cubicBezTo>
                  <a:pt x="225" y="781"/>
                  <a:pt x="232" y="768"/>
                  <a:pt x="219" y="748"/>
                </a:cubicBezTo>
                <a:cubicBezTo>
                  <a:pt x="212" y="720"/>
                  <a:pt x="197" y="675"/>
                  <a:pt x="231" y="664"/>
                </a:cubicBezTo>
                <a:cubicBezTo>
                  <a:pt x="236" y="678"/>
                  <a:pt x="240" y="690"/>
                  <a:pt x="255" y="696"/>
                </a:cubicBezTo>
                <a:cubicBezTo>
                  <a:pt x="263" y="699"/>
                  <a:pt x="279" y="704"/>
                  <a:pt x="279" y="704"/>
                </a:cubicBezTo>
                <a:cubicBezTo>
                  <a:pt x="274" y="689"/>
                  <a:pt x="264" y="687"/>
                  <a:pt x="259" y="672"/>
                </a:cubicBezTo>
                <a:cubicBezTo>
                  <a:pt x="279" y="642"/>
                  <a:pt x="252" y="677"/>
                  <a:pt x="283" y="656"/>
                </a:cubicBezTo>
                <a:cubicBezTo>
                  <a:pt x="291" y="651"/>
                  <a:pt x="295" y="641"/>
                  <a:pt x="303" y="636"/>
                </a:cubicBezTo>
                <a:cubicBezTo>
                  <a:pt x="309" y="619"/>
                  <a:pt x="308" y="614"/>
                  <a:pt x="291" y="608"/>
                </a:cubicBezTo>
                <a:cubicBezTo>
                  <a:pt x="292" y="591"/>
                  <a:pt x="290" y="573"/>
                  <a:pt x="295" y="556"/>
                </a:cubicBezTo>
                <a:cubicBezTo>
                  <a:pt x="296" y="552"/>
                  <a:pt x="305" y="555"/>
                  <a:pt x="307" y="552"/>
                </a:cubicBezTo>
                <a:cubicBezTo>
                  <a:pt x="312" y="545"/>
                  <a:pt x="315" y="528"/>
                  <a:pt x="315" y="528"/>
                </a:cubicBezTo>
                <a:cubicBezTo>
                  <a:pt x="310" y="507"/>
                  <a:pt x="299" y="502"/>
                  <a:pt x="323" y="496"/>
                </a:cubicBezTo>
                <a:cubicBezTo>
                  <a:pt x="329" y="477"/>
                  <a:pt x="329" y="471"/>
                  <a:pt x="307" y="476"/>
                </a:cubicBezTo>
                <a:cubicBezTo>
                  <a:pt x="301" y="495"/>
                  <a:pt x="285" y="494"/>
                  <a:pt x="267" y="500"/>
                </a:cubicBezTo>
                <a:cubicBezTo>
                  <a:pt x="259" y="503"/>
                  <a:pt x="243" y="508"/>
                  <a:pt x="243" y="508"/>
                </a:cubicBezTo>
                <a:cubicBezTo>
                  <a:pt x="237" y="484"/>
                  <a:pt x="231" y="487"/>
                  <a:pt x="207" y="492"/>
                </a:cubicBezTo>
                <a:cubicBezTo>
                  <a:pt x="202" y="524"/>
                  <a:pt x="190" y="538"/>
                  <a:pt x="159" y="548"/>
                </a:cubicBezTo>
                <a:cubicBezTo>
                  <a:pt x="129" y="540"/>
                  <a:pt x="143" y="532"/>
                  <a:pt x="151" y="508"/>
                </a:cubicBezTo>
                <a:cubicBezTo>
                  <a:pt x="141" y="479"/>
                  <a:pt x="109" y="483"/>
                  <a:pt x="83" y="480"/>
                </a:cubicBezTo>
                <a:cubicBezTo>
                  <a:pt x="75" y="456"/>
                  <a:pt x="66" y="422"/>
                  <a:pt x="95" y="412"/>
                </a:cubicBezTo>
                <a:cubicBezTo>
                  <a:pt x="103" y="387"/>
                  <a:pt x="70" y="387"/>
                  <a:pt x="51" y="384"/>
                </a:cubicBezTo>
                <a:cubicBezTo>
                  <a:pt x="39" y="365"/>
                  <a:pt x="34" y="343"/>
                  <a:pt x="23" y="324"/>
                </a:cubicBezTo>
                <a:cubicBezTo>
                  <a:pt x="0" y="283"/>
                  <a:pt x="12" y="315"/>
                  <a:pt x="3" y="288"/>
                </a:cubicBezTo>
                <a:cubicBezTo>
                  <a:pt x="13" y="246"/>
                  <a:pt x="45" y="217"/>
                  <a:pt x="59" y="176"/>
                </a:cubicBezTo>
                <a:cubicBezTo>
                  <a:pt x="61" y="171"/>
                  <a:pt x="65" y="168"/>
                  <a:pt x="67" y="164"/>
                </a:cubicBezTo>
                <a:cubicBezTo>
                  <a:pt x="70" y="156"/>
                  <a:pt x="68" y="145"/>
                  <a:pt x="75" y="140"/>
                </a:cubicBezTo>
                <a:cubicBezTo>
                  <a:pt x="106" y="119"/>
                  <a:pt x="150" y="110"/>
                  <a:pt x="187" y="104"/>
                </a:cubicBezTo>
                <a:cubicBezTo>
                  <a:pt x="197" y="73"/>
                  <a:pt x="158" y="86"/>
                  <a:pt x="139" y="88"/>
                </a:cubicBezTo>
                <a:cubicBezTo>
                  <a:pt x="122" y="94"/>
                  <a:pt x="110" y="82"/>
                  <a:pt x="131" y="72"/>
                </a:cubicBezTo>
                <a:cubicBezTo>
                  <a:pt x="160" y="58"/>
                  <a:pt x="200" y="56"/>
                  <a:pt x="231" y="52"/>
                </a:cubicBezTo>
                <a:cubicBezTo>
                  <a:pt x="252" y="45"/>
                  <a:pt x="276" y="28"/>
                  <a:pt x="239" y="16"/>
                </a:cubicBezTo>
                <a:cubicBezTo>
                  <a:pt x="229" y="2"/>
                  <a:pt x="235" y="6"/>
                  <a:pt x="22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6" name="Freeform 105"/>
          <p:cNvSpPr>
            <a:spLocks/>
          </p:cNvSpPr>
          <p:nvPr/>
        </p:nvSpPr>
        <p:spPr bwMode="auto">
          <a:xfrm>
            <a:off x="4756549" y="1185865"/>
            <a:ext cx="953690" cy="873919"/>
          </a:xfrm>
          <a:custGeom>
            <a:avLst/>
            <a:gdLst>
              <a:gd name="T0" fmla="*/ 2147483646 w 801"/>
              <a:gd name="T1" fmla="*/ 2147483646 h 734"/>
              <a:gd name="T2" fmla="*/ 2147483646 w 801"/>
              <a:gd name="T3" fmla="*/ 2147483646 h 734"/>
              <a:gd name="T4" fmla="*/ 2147483646 w 801"/>
              <a:gd name="T5" fmla="*/ 2147483646 h 734"/>
              <a:gd name="T6" fmla="*/ 2147483646 w 801"/>
              <a:gd name="T7" fmla="*/ 2147483646 h 734"/>
              <a:gd name="T8" fmla="*/ 2147483646 w 801"/>
              <a:gd name="T9" fmla="*/ 2147483646 h 734"/>
              <a:gd name="T10" fmla="*/ 2147483646 w 801"/>
              <a:gd name="T11" fmla="*/ 2147483646 h 734"/>
              <a:gd name="T12" fmla="*/ 2147483646 w 801"/>
              <a:gd name="T13" fmla="*/ 2147483646 h 734"/>
              <a:gd name="T14" fmla="*/ 2147483646 w 801"/>
              <a:gd name="T15" fmla="*/ 2147483646 h 734"/>
              <a:gd name="T16" fmla="*/ 2147483646 w 801"/>
              <a:gd name="T17" fmla="*/ 2147483646 h 734"/>
              <a:gd name="T18" fmla="*/ 2147483646 w 801"/>
              <a:gd name="T19" fmla="*/ 2147483646 h 734"/>
              <a:gd name="T20" fmla="*/ 2147483646 w 801"/>
              <a:gd name="T21" fmla="*/ 2147483646 h 734"/>
              <a:gd name="T22" fmla="*/ 2147483646 w 801"/>
              <a:gd name="T23" fmla="*/ 2147483646 h 734"/>
              <a:gd name="T24" fmla="*/ 2147483646 w 801"/>
              <a:gd name="T25" fmla="*/ 2147483646 h 734"/>
              <a:gd name="T26" fmla="*/ 2147483646 w 801"/>
              <a:gd name="T27" fmla="*/ 2147483646 h 734"/>
              <a:gd name="T28" fmla="*/ 2147483646 w 801"/>
              <a:gd name="T29" fmla="*/ 2147483646 h 734"/>
              <a:gd name="T30" fmla="*/ 2147483646 w 801"/>
              <a:gd name="T31" fmla="*/ 2147483646 h 734"/>
              <a:gd name="T32" fmla="*/ 2147483646 w 801"/>
              <a:gd name="T33" fmla="*/ 2147483646 h 734"/>
              <a:gd name="T34" fmla="*/ 2147483646 w 801"/>
              <a:gd name="T35" fmla="*/ 2147483646 h 734"/>
              <a:gd name="T36" fmla="*/ 2147483646 w 801"/>
              <a:gd name="T37" fmla="*/ 2147483646 h 734"/>
              <a:gd name="T38" fmla="*/ 2147483646 w 801"/>
              <a:gd name="T39" fmla="*/ 2147483646 h 734"/>
              <a:gd name="T40" fmla="*/ 2147483646 w 801"/>
              <a:gd name="T41" fmla="*/ 2147483646 h 734"/>
              <a:gd name="T42" fmla="*/ 2147483646 w 801"/>
              <a:gd name="T43" fmla="*/ 2147483646 h 734"/>
              <a:gd name="T44" fmla="*/ 2147483646 w 801"/>
              <a:gd name="T45" fmla="*/ 2147483646 h 734"/>
              <a:gd name="T46" fmla="*/ 2147483646 w 801"/>
              <a:gd name="T47" fmla="*/ 2147483646 h 734"/>
              <a:gd name="T48" fmla="*/ 2147483646 w 801"/>
              <a:gd name="T49" fmla="*/ 2147483646 h 734"/>
              <a:gd name="T50" fmla="*/ 2147483646 w 801"/>
              <a:gd name="T51" fmla="*/ 2147483646 h 734"/>
              <a:gd name="T52" fmla="*/ 2147483646 w 801"/>
              <a:gd name="T53" fmla="*/ 2147483646 h 734"/>
              <a:gd name="T54" fmla="*/ 2147483646 w 801"/>
              <a:gd name="T55" fmla="*/ 2147483646 h 734"/>
              <a:gd name="T56" fmla="*/ 2147483646 w 801"/>
              <a:gd name="T57" fmla="*/ 2147483646 h 734"/>
              <a:gd name="T58" fmla="*/ 2147483646 w 801"/>
              <a:gd name="T59" fmla="*/ 2147483646 h 734"/>
              <a:gd name="T60" fmla="*/ 2147483646 w 801"/>
              <a:gd name="T61" fmla="*/ 2147483646 h 734"/>
              <a:gd name="T62" fmla="*/ 2147483646 w 801"/>
              <a:gd name="T63" fmla="*/ 2147483646 h 734"/>
              <a:gd name="T64" fmla="*/ 2147483646 w 801"/>
              <a:gd name="T65" fmla="*/ 2147483646 h 734"/>
              <a:gd name="T66" fmla="*/ 2147483646 w 801"/>
              <a:gd name="T67" fmla="*/ 2147483646 h 734"/>
              <a:gd name="T68" fmla="*/ 2147483646 w 801"/>
              <a:gd name="T69" fmla="*/ 2147483646 h 734"/>
              <a:gd name="T70" fmla="*/ 2147483646 w 801"/>
              <a:gd name="T71" fmla="*/ 2147483646 h 734"/>
              <a:gd name="T72" fmla="*/ 2147483646 w 801"/>
              <a:gd name="T73" fmla="*/ 2147483646 h 734"/>
              <a:gd name="T74" fmla="*/ 2147483646 w 801"/>
              <a:gd name="T75" fmla="*/ 2147483646 h 734"/>
              <a:gd name="T76" fmla="*/ 2147483646 w 801"/>
              <a:gd name="T77" fmla="*/ 2147483646 h 734"/>
              <a:gd name="T78" fmla="*/ 2147483646 w 801"/>
              <a:gd name="T79" fmla="*/ 2147483646 h 734"/>
              <a:gd name="T80" fmla="*/ 2147483646 w 801"/>
              <a:gd name="T81" fmla="*/ 2147483646 h 734"/>
              <a:gd name="T82" fmla="*/ 2147483646 w 801"/>
              <a:gd name="T83" fmla="*/ 2147483646 h 734"/>
              <a:gd name="T84" fmla="*/ 2147483646 w 801"/>
              <a:gd name="T85" fmla="*/ 2147483646 h 734"/>
              <a:gd name="T86" fmla="*/ 2147483646 w 801"/>
              <a:gd name="T87" fmla="*/ 2147483646 h 734"/>
              <a:gd name="T88" fmla="*/ 2147483646 w 801"/>
              <a:gd name="T89" fmla="*/ 2147483646 h 734"/>
              <a:gd name="T90" fmla="*/ 2147483646 w 801"/>
              <a:gd name="T91" fmla="*/ 2147483646 h 734"/>
              <a:gd name="T92" fmla="*/ 2147483646 w 801"/>
              <a:gd name="T93" fmla="*/ 2147483646 h 734"/>
              <a:gd name="T94" fmla="*/ 2147483646 w 801"/>
              <a:gd name="T95" fmla="*/ 2147483646 h 734"/>
              <a:gd name="T96" fmla="*/ 2147483646 w 801"/>
              <a:gd name="T97" fmla="*/ 2147483646 h 734"/>
              <a:gd name="T98" fmla="*/ 2147483646 w 801"/>
              <a:gd name="T99" fmla="*/ 2147483646 h 734"/>
              <a:gd name="T100" fmla="*/ 2147483646 w 801"/>
              <a:gd name="T101" fmla="*/ 2147483646 h 734"/>
              <a:gd name="T102" fmla="*/ 2147483646 w 801"/>
              <a:gd name="T103" fmla="*/ 2147483646 h 734"/>
              <a:gd name="T104" fmla="*/ 2147483646 w 801"/>
              <a:gd name="T105" fmla="*/ 2147483646 h 734"/>
              <a:gd name="T106" fmla="*/ 2147483646 w 801"/>
              <a:gd name="T107" fmla="*/ 0 h 7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1"/>
              <a:gd name="T163" fmla="*/ 0 h 734"/>
              <a:gd name="T164" fmla="*/ 801 w 801"/>
              <a:gd name="T165" fmla="*/ 734 h 7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1" h="734">
                <a:moveTo>
                  <a:pt x="801" y="540"/>
                </a:moveTo>
                <a:cubicBezTo>
                  <a:pt x="775" y="523"/>
                  <a:pt x="775" y="559"/>
                  <a:pt x="749" y="564"/>
                </a:cubicBezTo>
                <a:cubicBezTo>
                  <a:pt x="732" y="567"/>
                  <a:pt x="714" y="567"/>
                  <a:pt x="697" y="568"/>
                </a:cubicBezTo>
                <a:cubicBezTo>
                  <a:pt x="670" y="586"/>
                  <a:pt x="677" y="564"/>
                  <a:pt x="653" y="556"/>
                </a:cubicBezTo>
                <a:cubicBezTo>
                  <a:pt x="642" y="557"/>
                  <a:pt x="631" y="556"/>
                  <a:pt x="621" y="560"/>
                </a:cubicBezTo>
                <a:cubicBezTo>
                  <a:pt x="605" y="566"/>
                  <a:pt x="611" y="609"/>
                  <a:pt x="589" y="624"/>
                </a:cubicBezTo>
                <a:cubicBezTo>
                  <a:pt x="564" y="621"/>
                  <a:pt x="548" y="618"/>
                  <a:pt x="525" y="612"/>
                </a:cubicBezTo>
                <a:cubicBezTo>
                  <a:pt x="513" y="613"/>
                  <a:pt x="500" y="612"/>
                  <a:pt x="489" y="616"/>
                </a:cubicBezTo>
                <a:cubicBezTo>
                  <a:pt x="474" y="622"/>
                  <a:pt x="499" y="657"/>
                  <a:pt x="501" y="664"/>
                </a:cubicBezTo>
                <a:cubicBezTo>
                  <a:pt x="488" y="667"/>
                  <a:pt x="474" y="669"/>
                  <a:pt x="461" y="672"/>
                </a:cubicBezTo>
                <a:cubicBezTo>
                  <a:pt x="453" y="674"/>
                  <a:pt x="437" y="680"/>
                  <a:pt x="437" y="680"/>
                </a:cubicBezTo>
                <a:cubicBezTo>
                  <a:pt x="419" y="654"/>
                  <a:pt x="433" y="682"/>
                  <a:pt x="437" y="656"/>
                </a:cubicBezTo>
                <a:cubicBezTo>
                  <a:pt x="440" y="637"/>
                  <a:pt x="422" y="632"/>
                  <a:pt x="409" y="628"/>
                </a:cubicBezTo>
                <a:cubicBezTo>
                  <a:pt x="383" y="632"/>
                  <a:pt x="369" y="637"/>
                  <a:pt x="401" y="648"/>
                </a:cubicBezTo>
                <a:cubicBezTo>
                  <a:pt x="400" y="652"/>
                  <a:pt x="401" y="658"/>
                  <a:pt x="397" y="660"/>
                </a:cubicBezTo>
                <a:cubicBezTo>
                  <a:pt x="392" y="663"/>
                  <a:pt x="375" y="649"/>
                  <a:pt x="373" y="648"/>
                </a:cubicBezTo>
                <a:cubicBezTo>
                  <a:pt x="365" y="645"/>
                  <a:pt x="356" y="645"/>
                  <a:pt x="349" y="640"/>
                </a:cubicBezTo>
                <a:cubicBezTo>
                  <a:pt x="341" y="635"/>
                  <a:pt x="325" y="624"/>
                  <a:pt x="325" y="624"/>
                </a:cubicBezTo>
                <a:cubicBezTo>
                  <a:pt x="321" y="598"/>
                  <a:pt x="321" y="596"/>
                  <a:pt x="297" y="588"/>
                </a:cubicBezTo>
                <a:cubicBezTo>
                  <a:pt x="292" y="603"/>
                  <a:pt x="285" y="613"/>
                  <a:pt x="281" y="628"/>
                </a:cubicBezTo>
                <a:cubicBezTo>
                  <a:pt x="286" y="649"/>
                  <a:pt x="302" y="650"/>
                  <a:pt x="309" y="672"/>
                </a:cubicBezTo>
                <a:cubicBezTo>
                  <a:pt x="306" y="693"/>
                  <a:pt x="304" y="703"/>
                  <a:pt x="293" y="720"/>
                </a:cubicBezTo>
                <a:cubicBezTo>
                  <a:pt x="287" y="719"/>
                  <a:pt x="268" y="716"/>
                  <a:pt x="261" y="712"/>
                </a:cubicBezTo>
                <a:cubicBezTo>
                  <a:pt x="248" y="705"/>
                  <a:pt x="229" y="685"/>
                  <a:pt x="213" y="680"/>
                </a:cubicBezTo>
                <a:cubicBezTo>
                  <a:pt x="205" y="677"/>
                  <a:pt x="197" y="675"/>
                  <a:pt x="189" y="672"/>
                </a:cubicBezTo>
                <a:cubicBezTo>
                  <a:pt x="185" y="671"/>
                  <a:pt x="177" y="668"/>
                  <a:pt x="177" y="668"/>
                </a:cubicBezTo>
                <a:cubicBezTo>
                  <a:pt x="167" y="639"/>
                  <a:pt x="174" y="651"/>
                  <a:pt x="161" y="632"/>
                </a:cubicBezTo>
                <a:cubicBezTo>
                  <a:pt x="103" y="637"/>
                  <a:pt x="117" y="627"/>
                  <a:pt x="93" y="664"/>
                </a:cubicBezTo>
                <a:cubicBezTo>
                  <a:pt x="97" y="684"/>
                  <a:pt x="96" y="693"/>
                  <a:pt x="113" y="704"/>
                </a:cubicBezTo>
                <a:cubicBezTo>
                  <a:pt x="129" y="728"/>
                  <a:pt x="126" y="734"/>
                  <a:pt x="97" y="728"/>
                </a:cubicBezTo>
                <a:cubicBezTo>
                  <a:pt x="80" y="703"/>
                  <a:pt x="57" y="652"/>
                  <a:pt x="33" y="636"/>
                </a:cubicBezTo>
                <a:cubicBezTo>
                  <a:pt x="26" y="625"/>
                  <a:pt x="18" y="612"/>
                  <a:pt x="13" y="600"/>
                </a:cubicBezTo>
                <a:cubicBezTo>
                  <a:pt x="10" y="592"/>
                  <a:pt x="5" y="576"/>
                  <a:pt x="5" y="576"/>
                </a:cubicBezTo>
                <a:cubicBezTo>
                  <a:pt x="8" y="542"/>
                  <a:pt x="0" y="521"/>
                  <a:pt x="33" y="532"/>
                </a:cubicBezTo>
                <a:cubicBezTo>
                  <a:pt x="51" y="559"/>
                  <a:pt x="47" y="581"/>
                  <a:pt x="81" y="592"/>
                </a:cubicBezTo>
                <a:cubicBezTo>
                  <a:pt x="97" y="569"/>
                  <a:pt x="90" y="558"/>
                  <a:pt x="81" y="532"/>
                </a:cubicBezTo>
                <a:cubicBezTo>
                  <a:pt x="78" y="524"/>
                  <a:pt x="76" y="516"/>
                  <a:pt x="73" y="508"/>
                </a:cubicBezTo>
                <a:cubicBezTo>
                  <a:pt x="72" y="504"/>
                  <a:pt x="69" y="496"/>
                  <a:pt x="69" y="496"/>
                </a:cubicBezTo>
                <a:cubicBezTo>
                  <a:pt x="77" y="471"/>
                  <a:pt x="82" y="451"/>
                  <a:pt x="109" y="444"/>
                </a:cubicBezTo>
                <a:cubicBezTo>
                  <a:pt x="120" y="433"/>
                  <a:pt x="127" y="422"/>
                  <a:pt x="133" y="408"/>
                </a:cubicBezTo>
                <a:cubicBezTo>
                  <a:pt x="136" y="400"/>
                  <a:pt x="138" y="392"/>
                  <a:pt x="141" y="384"/>
                </a:cubicBezTo>
                <a:cubicBezTo>
                  <a:pt x="142" y="380"/>
                  <a:pt x="145" y="372"/>
                  <a:pt x="145" y="372"/>
                </a:cubicBezTo>
                <a:cubicBezTo>
                  <a:pt x="150" y="334"/>
                  <a:pt x="152" y="326"/>
                  <a:pt x="185" y="304"/>
                </a:cubicBezTo>
                <a:cubicBezTo>
                  <a:pt x="193" y="299"/>
                  <a:pt x="201" y="293"/>
                  <a:pt x="209" y="288"/>
                </a:cubicBezTo>
                <a:cubicBezTo>
                  <a:pt x="213" y="285"/>
                  <a:pt x="221" y="280"/>
                  <a:pt x="221" y="280"/>
                </a:cubicBezTo>
                <a:cubicBezTo>
                  <a:pt x="226" y="272"/>
                  <a:pt x="234" y="265"/>
                  <a:pt x="237" y="256"/>
                </a:cubicBezTo>
                <a:cubicBezTo>
                  <a:pt x="240" y="248"/>
                  <a:pt x="245" y="232"/>
                  <a:pt x="245" y="232"/>
                </a:cubicBezTo>
                <a:cubicBezTo>
                  <a:pt x="244" y="225"/>
                  <a:pt x="245" y="218"/>
                  <a:pt x="241" y="212"/>
                </a:cubicBezTo>
                <a:cubicBezTo>
                  <a:pt x="239" y="208"/>
                  <a:pt x="232" y="211"/>
                  <a:pt x="229" y="208"/>
                </a:cubicBezTo>
                <a:cubicBezTo>
                  <a:pt x="216" y="197"/>
                  <a:pt x="220" y="186"/>
                  <a:pt x="205" y="176"/>
                </a:cubicBezTo>
                <a:cubicBezTo>
                  <a:pt x="192" y="157"/>
                  <a:pt x="202" y="166"/>
                  <a:pt x="173" y="156"/>
                </a:cubicBezTo>
                <a:cubicBezTo>
                  <a:pt x="169" y="155"/>
                  <a:pt x="161" y="152"/>
                  <a:pt x="161" y="152"/>
                </a:cubicBezTo>
                <a:cubicBezTo>
                  <a:pt x="150" y="120"/>
                  <a:pt x="149" y="90"/>
                  <a:pt x="145" y="56"/>
                </a:cubicBezTo>
                <a:cubicBezTo>
                  <a:pt x="143" y="38"/>
                  <a:pt x="133" y="17"/>
                  <a:pt x="133" y="0"/>
                </a:cubicBez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9317" name="Freeform 109"/>
          <p:cNvSpPr>
            <a:spLocks/>
          </p:cNvSpPr>
          <p:nvPr/>
        </p:nvSpPr>
        <p:spPr bwMode="auto">
          <a:xfrm>
            <a:off x="4513660" y="1132286"/>
            <a:ext cx="213122" cy="432197"/>
          </a:xfrm>
          <a:custGeom>
            <a:avLst/>
            <a:gdLst>
              <a:gd name="T0" fmla="*/ 2147483646 w 179"/>
              <a:gd name="T1" fmla="*/ 2147483646 h 363"/>
              <a:gd name="T2" fmla="*/ 2147483646 w 179"/>
              <a:gd name="T3" fmla="*/ 2147483646 h 363"/>
              <a:gd name="T4" fmla="*/ 2147483646 w 179"/>
              <a:gd name="T5" fmla="*/ 2147483646 h 363"/>
              <a:gd name="T6" fmla="*/ 2147483646 w 179"/>
              <a:gd name="T7" fmla="*/ 2147483646 h 363"/>
              <a:gd name="T8" fmla="*/ 2147483646 w 179"/>
              <a:gd name="T9" fmla="*/ 2147483646 h 363"/>
              <a:gd name="T10" fmla="*/ 2147483646 w 179"/>
              <a:gd name="T11" fmla="*/ 2147483646 h 363"/>
              <a:gd name="T12" fmla="*/ 2147483646 w 179"/>
              <a:gd name="T13" fmla="*/ 2147483646 h 363"/>
              <a:gd name="T14" fmla="*/ 2147483646 w 179"/>
              <a:gd name="T15" fmla="*/ 2147483646 h 363"/>
              <a:gd name="T16" fmla="*/ 2147483646 w 179"/>
              <a:gd name="T17" fmla="*/ 2147483646 h 363"/>
              <a:gd name="T18" fmla="*/ 2147483646 w 179"/>
              <a:gd name="T19" fmla="*/ 2147483646 h 363"/>
              <a:gd name="T20" fmla="*/ 2147483646 w 179"/>
              <a:gd name="T21" fmla="*/ 2147483646 h 363"/>
              <a:gd name="T22" fmla="*/ 2147483646 w 179"/>
              <a:gd name="T23" fmla="*/ 2147483646 h 363"/>
              <a:gd name="T24" fmla="*/ 2147483646 w 179"/>
              <a:gd name="T25" fmla="*/ 2147483646 h 363"/>
              <a:gd name="T26" fmla="*/ 2147483646 w 179"/>
              <a:gd name="T27" fmla="*/ 2147483646 h 363"/>
              <a:gd name="T28" fmla="*/ 2147483646 w 179"/>
              <a:gd name="T29" fmla="*/ 2147483646 h 363"/>
              <a:gd name="T30" fmla="*/ 2147483646 w 179"/>
              <a:gd name="T31" fmla="*/ 2147483646 h 363"/>
              <a:gd name="T32" fmla="*/ 2147483646 w 179"/>
              <a:gd name="T33" fmla="*/ 2147483646 h 363"/>
              <a:gd name="T34" fmla="*/ 2147483646 w 179"/>
              <a:gd name="T35" fmla="*/ 2147483646 h 363"/>
              <a:gd name="T36" fmla="*/ 2147483646 w 179"/>
              <a:gd name="T37" fmla="*/ 2147483646 h 363"/>
              <a:gd name="T38" fmla="*/ 2147483646 w 179"/>
              <a:gd name="T39" fmla="*/ 2147483646 h 363"/>
              <a:gd name="T40" fmla="*/ 2147483646 w 179"/>
              <a:gd name="T41" fmla="*/ 2147483646 h 363"/>
              <a:gd name="T42" fmla="*/ 2147483646 w 179"/>
              <a:gd name="T43" fmla="*/ 2147483646 h 363"/>
              <a:gd name="T44" fmla="*/ 2147483646 w 179"/>
              <a:gd name="T45" fmla="*/ 2147483646 h 363"/>
              <a:gd name="T46" fmla="*/ 2147483646 w 179"/>
              <a:gd name="T47" fmla="*/ 2147483646 h 3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9"/>
              <a:gd name="T73" fmla="*/ 0 h 363"/>
              <a:gd name="T74" fmla="*/ 179 w 179"/>
              <a:gd name="T75" fmla="*/ 363 h 36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9" h="363">
                <a:moveTo>
                  <a:pt x="129" y="7"/>
                </a:moveTo>
                <a:cubicBezTo>
                  <a:pt x="119" y="10"/>
                  <a:pt x="107" y="10"/>
                  <a:pt x="97" y="15"/>
                </a:cubicBezTo>
                <a:cubicBezTo>
                  <a:pt x="88" y="19"/>
                  <a:pt x="73" y="31"/>
                  <a:pt x="73" y="31"/>
                </a:cubicBezTo>
                <a:cubicBezTo>
                  <a:pt x="69" y="44"/>
                  <a:pt x="61" y="54"/>
                  <a:pt x="57" y="67"/>
                </a:cubicBezTo>
                <a:cubicBezTo>
                  <a:pt x="58" y="75"/>
                  <a:pt x="56" y="85"/>
                  <a:pt x="61" y="91"/>
                </a:cubicBezTo>
                <a:cubicBezTo>
                  <a:pt x="67" y="97"/>
                  <a:pt x="85" y="99"/>
                  <a:pt x="85" y="99"/>
                </a:cubicBezTo>
                <a:cubicBezTo>
                  <a:pt x="101" y="89"/>
                  <a:pt x="107" y="89"/>
                  <a:pt x="113" y="107"/>
                </a:cubicBezTo>
                <a:cubicBezTo>
                  <a:pt x="105" y="112"/>
                  <a:pt x="97" y="118"/>
                  <a:pt x="89" y="123"/>
                </a:cubicBezTo>
                <a:cubicBezTo>
                  <a:pt x="85" y="126"/>
                  <a:pt x="77" y="131"/>
                  <a:pt x="77" y="131"/>
                </a:cubicBezTo>
                <a:cubicBezTo>
                  <a:pt x="70" y="151"/>
                  <a:pt x="65" y="168"/>
                  <a:pt x="57" y="187"/>
                </a:cubicBezTo>
                <a:cubicBezTo>
                  <a:pt x="54" y="195"/>
                  <a:pt x="49" y="211"/>
                  <a:pt x="49" y="211"/>
                </a:cubicBezTo>
                <a:cubicBezTo>
                  <a:pt x="45" y="247"/>
                  <a:pt x="46" y="289"/>
                  <a:pt x="13" y="311"/>
                </a:cubicBezTo>
                <a:cubicBezTo>
                  <a:pt x="5" y="334"/>
                  <a:pt x="0" y="353"/>
                  <a:pt x="29" y="363"/>
                </a:cubicBezTo>
                <a:cubicBezTo>
                  <a:pt x="66" y="359"/>
                  <a:pt x="81" y="362"/>
                  <a:pt x="93" y="327"/>
                </a:cubicBezTo>
                <a:cubicBezTo>
                  <a:pt x="90" y="319"/>
                  <a:pt x="81" y="312"/>
                  <a:pt x="81" y="303"/>
                </a:cubicBezTo>
                <a:cubicBezTo>
                  <a:pt x="81" y="287"/>
                  <a:pt x="100" y="257"/>
                  <a:pt x="105" y="243"/>
                </a:cubicBezTo>
                <a:cubicBezTo>
                  <a:pt x="115" y="213"/>
                  <a:pt x="123" y="182"/>
                  <a:pt x="133" y="151"/>
                </a:cubicBezTo>
                <a:cubicBezTo>
                  <a:pt x="136" y="142"/>
                  <a:pt x="139" y="121"/>
                  <a:pt x="149" y="115"/>
                </a:cubicBezTo>
                <a:cubicBezTo>
                  <a:pt x="154" y="112"/>
                  <a:pt x="160" y="112"/>
                  <a:pt x="165" y="111"/>
                </a:cubicBezTo>
                <a:cubicBezTo>
                  <a:pt x="169" y="108"/>
                  <a:pt x="175" y="107"/>
                  <a:pt x="177" y="103"/>
                </a:cubicBezTo>
                <a:cubicBezTo>
                  <a:pt x="179" y="99"/>
                  <a:pt x="164" y="70"/>
                  <a:pt x="161" y="67"/>
                </a:cubicBezTo>
                <a:cubicBezTo>
                  <a:pt x="158" y="64"/>
                  <a:pt x="153" y="64"/>
                  <a:pt x="149" y="63"/>
                </a:cubicBezTo>
                <a:cubicBezTo>
                  <a:pt x="144" y="43"/>
                  <a:pt x="151" y="22"/>
                  <a:pt x="129" y="15"/>
                </a:cubicBezTo>
                <a:cubicBezTo>
                  <a:pt x="124" y="1"/>
                  <a:pt x="122" y="0"/>
                  <a:pt x="129" y="7"/>
                </a:cubicBezTo>
                <a:close/>
              </a:path>
            </a:pathLst>
          </a:custGeom>
          <a:solidFill>
            <a:schemeClr val="accent1"/>
          </a:solidFill>
          <a:ln w="19050">
            <a:solidFill>
              <a:schemeClr val="accent2"/>
            </a:solidFill>
            <a:round/>
            <a:headEnd/>
            <a:tailEnd/>
          </a:ln>
        </p:spPr>
        <p:txBody>
          <a:bodyPr/>
          <a:lstStyle/>
          <a:p>
            <a:endParaRPr lang="en-US" sz="1350"/>
          </a:p>
        </p:txBody>
      </p:sp>
      <p:sp>
        <p:nvSpPr>
          <p:cNvPr id="9318" name="Line 110"/>
          <p:cNvSpPr>
            <a:spLocks noChangeShapeType="1"/>
          </p:cNvSpPr>
          <p:nvPr/>
        </p:nvSpPr>
        <p:spPr bwMode="auto">
          <a:xfrm>
            <a:off x="4256485" y="1075841"/>
            <a:ext cx="3954065" cy="357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319" name="Line 111"/>
          <p:cNvSpPr>
            <a:spLocks noChangeShapeType="1"/>
          </p:cNvSpPr>
          <p:nvPr/>
        </p:nvSpPr>
        <p:spPr bwMode="auto">
          <a:xfrm>
            <a:off x="4267200" y="1143000"/>
            <a:ext cx="0" cy="45720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320" name="Line 112"/>
          <p:cNvSpPr>
            <a:spLocks noChangeShapeType="1"/>
          </p:cNvSpPr>
          <p:nvPr/>
        </p:nvSpPr>
        <p:spPr bwMode="auto">
          <a:xfrm>
            <a:off x="4267200" y="5715000"/>
            <a:ext cx="394335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9321" name="Line 113"/>
          <p:cNvSpPr>
            <a:spLocks noChangeShapeType="1"/>
          </p:cNvSpPr>
          <p:nvPr/>
        </p:nvSpPr>
        <p:spPr bwMode="auto">
          <a:xfrm flipH="1">
            <a:off x="8223648" y="1128713"/>
            <a:ext cx="7144" cy="4572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a:p>
        </p:txBody>
      </p:sp>
      <p:pic>
        <p:nvPicPr>
          <p:cNvPr id="83058" name="Picture 114" descr="N05665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23431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59" name="Picture 115" descr="N05665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38290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60" name="Picture 116" descr="N05665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5148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61" name="Picture 117" descr="N05665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3600452"/>
            <a:ext cx="400050" cy="321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26" name="Text Box 118"/>
          <p:cNvSpPr txBox="1">
            <a:spLocks noChangeArrowheads="1"/>
          </p:cNvSpPr>
          <p:nvPr/>
        </p:nvSpPr>
        <p:spPr bwMode="auto">
          <a:xfrm>
            <a:off x="5067300" y="1257302"/>
            <a:ext cx="9144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200" b="1">
                <a:solidFill>
                  <a:srgbClr val="000408"/>
                </a:solidFill>
              </a:rPr>
              <a:t>XCÔTLEN</a:t>
            </a:r>
          </a:p>
        </p:txBody>
      </p:sp>
      <p:sp>
        <p:nvSpPr>
          <p:cNvPr id="9328" name="Text Box 121"/>
          <p:cNvSpPr txBox="1">
            <a:spLocks noChangeArrowheads="1"/>
          </p:cNvSpPr>
          <p:nvPr/>
        </p:nvSpPr>
        <p:spPr bwMode="auto">
          <a:xfrm>
            <a:off x="5949105" y="5226678"/>
            <a:ext cx="17145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dirty="0" err="1">
                <a:solidFill>
                  <a:srgbClr val="0066FF"/>
                </a:solidFill>
                <a:latin typeface="VNI-Cooper" pitchFamily="2" charset="0"/>
              </a:rPr>
              <a:t>Biển</a:t>
            </a:r>
            <a:r>
              <a:rPr lang="en-US" sz="1050" dirty="0">
                <a:solidFill>
                  <a:srgbClr val="0066FF"/>
                </a:solidFill>
                <a:latin typeface="VNI-Cooper" pitchFamily="2" charset="0"/>
              </a:rPr>
              <a:t> </a:t>
            </a:r>
            <a:r>
              <a:rPr lang="en-US" sz="1050" dirty="0" err="1">
                <a:solidFill>
                  <a:srgbClr val="0066FF"/>
                </a:solidFill>
                <a:latin typeface="VNI-Cooper" pitchFamily="2" charset="0"/>
              </a:rPr>
              <a:t>Măng</a:t>
            </a:r>
            <a:r>
              <a:rPr lang="en-US" sz="1050" dirty="0">
                <a:solidFill>
                  <a:srgbClr val="0066FF"/>
                </a:solidFill>
                <a:latin typeface="VNI-Cooper" pitchFamily="2" charset="0"/>
              </a:rPr>
              <a:t> </a:t>
            </a:r>
            <a:r>
              <a:rPr lang="en-US" sz="1050" dirty="0" err="1">
                <a:solidFill>
                  <a:srgbClr val="0066FF"/>
                </a:solidFill>
                <a:latin typeface="VNI-Cooper" pitchFamily="2" charset="0"/>
              </a:rPr>
              <a:t>sô</a:t>
            </a:r>
            <a:endParaRPr lang="en-US" sz="1050" dirty="0">
              <a:solidFill>
                <a:srgbClr val="0066FF"/>
              </a:solidFill>
              <a:latin typeface="VNI-Cooper" pitchFamily="2" charset="0"/>
            </a:endParaRPr>
          </a:p>
        </p:txBody>
      </p:sp>
      <p:sp>
        <p:nvSpPr>
          <p:cNvPr id="9329" name="Text Box 122"/>
          <p:cNvSpPr txBox="1">
            <a:spLocks noChangeArrowheads="1"/>
          </p:cNvSpPr>
          <p:nvPr/>
        </p:nvSpPr>
        <p:spPr bwMode="auto">
          <a:xfrm>
            <a:off x="4381500" y="2514600"/>
            <a:ext cx="17145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i="1" dirty="0" err="1">
                <a:solidFill>
                  <a:srgbClr val="0066FF"/>
                </a:solidFill>
                <a:latin typeface="VNI-Cooper" pitchFamily="2" charset="0"/>
              </a:rPr>
              <a:t>Biển</a:t>
            </a:r>
            <a:r>
              <a:rPr lang="en-US" sz="1050" i="1" dirty="0">
                <a:solidFill>
                  <a:srgbClr val="0066FF"/>
                </a:solidFill>
                <a:latin typeface="VNI-Cooper" pitchFamily="2" charset="0"/>
              </a:rPr>
              <a:t> Ai Len</a:t>
            </a:r>
          </a:p>
        </p:txBody>
      </p:sp>
      <p:sp>
        <p:nvSpPr>
          <p:cNvPr id="9330" name="Text Box 123"/>
          <p:cNvSpPr txBox="1">
            <a:spLocks noChangeArrowheads="1"/>
          </p:cNvSpPr>
          <p:nvPr/>
        </p:nvSpPr>
        <p:spPr bwMode="auto">
          <a:xfrm>
            <a:off x="7574756" y="5439966"/>
            <a:ext cx="74295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350">
                <a:latin typeface="VNI-Times" pitchFamily="2" charset="0"/>
              </a:rPr>
              <a:t>PHAÙP</a:t>
            </a:r>
          </a:p>
        </p:txBody>
      </p:sp>
      <p:sp>
        <p:nvSpPr>
          <p:cNvPr id="83068" name="Text Box 124"/>
          <p:cNvSpPr txBox="1">
            <a:spLocks noChangeArrowheads="1"/>
          </p:cNvSpPr>
          <p:nvPr/>
        </p:nvSpPr>
        <p:spPr bwMode="auto">
          <a:xfrm>
            <a:off x="6310313" y="4443413"/>
            <a:ext cx="10287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sz="1050" b="1" dirty="0">
                <a:solidFill>
                  <a:srgbClr val="0000FF"/>
                </a:solidFill>
                <a:latin typeface="Times New Roman" panose="02020603050405020304" pitchFamily="18" charset="0"/>
                <a:cs typeface="Times New Roman" panose="02020603050405020304" pitchFamily="18" charset="0"/>
              </a:rPr>
              <a:t>LUÂN ĐÔN</a:t>
            </a:r>
          </a:p>
        </p:txBody>
      </p:sp>
      <p:sp>
        <p:nvSpPr>
          <p:cNvPr id="9332" name="Rectangle 125"/>
          <p:cNvSpPr>
            <a:spLocks noChangeArrowheads="1"/>
          </p:cNvSpPr>
          <p:nvPr/>
        </p:nvSpPr>
        <p:spPr bwMode="auto">
          <a:xfrm>
            <a:off x="8971135" y="2178347"/>
            <a:ext cx="1485900" cy="2057400"/>
          </a:xfrm>
          <a:prstGeom prst="rect">
            <a:avLst/>
          </a:prstGeom>
          <a:solidFill>
            <a:srgbClr val="FFCC99"/>
          </a:solidFill>
          <a:ln w="57150" cmpd="thickThin">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3" name="Rectangle 126"/>
          <p:cNvSpPr>
            <a:spLocks noChangeArrowheads="1"/>
          </p:cNvSpPr>
          <p:nvPr/>
        </p:nvSpPr>
        <p:spPr bwMode="auto">
          <a:xfrm>
            <a:off x="9060431" y="2207420"/>
            <a:ext cx="285750" cy="171450"/>
          </a:xfrm>
          <a:prstGeom prst="rect">
            <a:avLst/>
          </a:prstGeom>
          <a:solidFill>
            <a:srgbClr val="00FF00"/>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4" name="Rectangle 127"/>
          <p:cNvSpPr>
            <a:spLocks noChangeArrowheads="1"/>
          </p:cNvSpPr>
          <p:nvPr/>
        </p:nvSpPr>
        <p:spPr bwMode="auto">
          <a:xfrm>
            <a:off x="9060431" y="2493170"/>
            <a:ext cx="285750" cy="171450"/>
          </a:xfrm>
          <a:prstGeom prst="rect">
            <a:avLst/>
          </a:prstGeom>
          <a:solidFill>
            <a:srgbClr val="FF00FF"/>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35" name="Text Box 128"/>
          <p:cNvSpPr txBox="1">
            <a:spLocks noChangeArrowheads="1"/>
          </p:cNvSpPr>
          <p:nvPr/>
        </p:nvSpPr>
        <p:spPr bwMode="auto">
          <a:xfrm>
            <a:off x="9331893" y="2194398"/>
            <a:ext cx="123586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900" b="1">
                <a:solidFill>
                  <a:srgbClr val="000099"/>
                </a:solidFill>
              </a:rPr>
              <a:t>Vùng nông nghiệp</a:t>
            </a:r>
          </a:p>
        </p:txBody>
      </p:sp>
      <p:sp>
        <p:nvSpPr>
          <p:cNvPr id="9336" name="Text Box 129"/>
          <p:cNvSpPr txBox="1">
            <a:spLocks noChangeArrowheads="1"/>
          </p:cNvSpPr>
          <p:nvPr/>
        </p:nvSpPr>
        <p:spPr bwMode="auto">
          <a:xfrm>
            <a:off x="9346181" y="2414591"/>
            <a:ext cx="1200150"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825" b="1">
                <a:solidFill>
                  <a:srgbClr val="000099"/>
                </a:solidFill>
              </a:rPr>
              <a:t>Vùng công thương nghiệp phát triển</a:t>
            </a:r>
          </a:p>
        </p:txBody>
      </p:sp>
      <p:pic>
        <p:nvPicPr>
          <p:cNvPr id="9337" name="Picture 130" descr="CITYSKY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5309" y="2802475"/>
            <a:ext cx="192881" cy="18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38" name="Text Box 131"/>
          <p:cNvSpPr txBox="1">
            <a:spLocks noChangeArrowheads="1"/>
          </p:cNvSpPr>
          <p:nvPr/>
        </p:nvSpPr>
        <p:spPr bwMode="auto">
          <a:xfrm>
            <a:off x="9442622" y="3065862"/>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900" b="1">
                <a:solidFill>
                  <a:srgbClr val="000099"/>
                </a:solidFill>
              </a:rPr>
              <a:t>Xưởng cơ khí</a:t>
            </a:r>
          </a:p>
        </p:txBody>
      </p:sp>
      <p:sp>
        <p:nvSpPr>
          <p:cNvPr id="9339" name="AutoShape 132"/>
          <p:cNvSpPr>
            <a:spLocks noChangeArrowheads="1"/>
          </p:cNvSpPr>
          <p:nvPr/>
        </p:nvSpPr>
        <p:spPr bwMode="auto">
          <a:xfrm>
            <a:off x="9190845" y="3078957"/>
            <a:ext cx="114300" cy="114300"/>
          </a:xfrm>
          <a:prstGeom prst="hexagon">
            <a:avLst>
              <a:gd name="adj" fmla="val 25000"/>
              <a:gd name="vf" fmla="val 115470"/>
            </a:avLst>
          </a:prstGeom>
          <a:solidFill>
            <a:srgbClr val="FF0066"/>
          </a:solidFill>
          <a:ln w="9525">
            <a:solidFill>
              <a:schemeClr val="tx1"/>
            </a:solidFill>
            <a:miter lim="800000"/>
            <a:headEnd/>
            <a:tailEnd/>
          </a:ln>
        </p:spPr>
        <p:txBody>
          <a:bodyPr wrap="none" anchor="ct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sz="1350"/>
          </a:p>
        </p:txBody>
      </p:sp>
      <p:sp>
        <p:nvSpPr>
          <p:cNvPr id="9340" name="Text Box 133"/>
          <p:cNvSpPr txBox="1">
            <a:spLocks noChangeArrowheads="1"/>
          </p:cNvSpPr>
          <p:nvPr/>
        </p:nvSpPr>
        <p:spPr bwMode="auto">
          <a:xfrm>
            <a:off x="9442622" y="2814640"/>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900" b="1">
                <a:solidFill>
                  <a:srgbClr val="000099"/>
                </a:solidFill>
              </a:rPr>
              <a:t>Xưởng dệt</a:t>
            </a:r>
          </a:p>
        </p:txBody>
      </p:sp>
      <p:pic>
        <p:nvPicPr>
          <p:cNvPr id="9341" name="Picture 134"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20806" y="3233070"/>
            <a:ext cx="376686" cy="39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2" name="Text Box 135"/>
          <p:cNvSpPr txBox="1">
            <a:spLocks noChangeArrowheads="1"/>
          </p:cNvSpPr>
          <p:nvPr/>
        </p:nvSpPr>
        <p:spPr bwMode="auto">
          <a:xfrm>
            <a:off x="9503344" y="3343277"/>
            <a:ext cx="7429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sz="900" b="1">
                <a:solidFill>
                  <a:srgbClr val="000099"/>
                </a:solidFill>
              </a:rPr>
              <a:t>Hải cảng</a:t>
            </a:r>
          </a:p>
        </p:txBody>
      </p:sp>
      <p:pic>
        <p:nvPicPr>
          <p:cNvPr id="9343" name="Picture 136" descr="N05665_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0431" y="3686179"/>
            <a:ext cx="342900" cy="27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44" name="Text Box 137"/>
          <p:cNvSpPr txBox="1">
            <a:spLocks noChangeArrowheads="1"/>
          </p:cNvSpPr>
          <p:nvPr/>
        </p:nvSpPr>
        <p:spPr bwMode="auto">
          <a:xfrm>
            <a:off x="9403331" y="3671890"/>
            <a:ext cx="914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r>
              <a:rPr lang="vi-VN" sz="1050" b="1">
                <a:solidFill>
                  <a:srgbClr val="000099"/>
                </a:solidFill>
              </a:rPr>
              <a:t>Đất rào chăn cừu</a:t>
            </a:r>
          </a:p>
        </p:txBody>
      </p:sp>
      <p:pic>
        <p:nvPicPr>
          <p:cNvPr id="83082" name="Picture 138" descr="SCHOO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050" y="2514600"/>
            <a:ext cx="342900" cy="291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3" name="Picture 139"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4450" y="428625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4" name="Picture 140"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68878" y="2143125"/>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5" name="Picture 141"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96150" y="354330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086" name="Picture 142" descr="cu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50" y="3543300"/>
            <a:ext cx="8001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7">
            <p14:nvContentPartPr>
              <p14:cNvPr id="1026" name="Ink 3"/>
              <p14:cNvContentPartPr>
                <a14:cpLocks xmlns:a14="http://schemas.microsoft.com/office/drawing/2010/main" noRot="1" noChangeAspect="1" noEditPoints="1" noChangeArrowheads="1" noChangeShapeType="1"/>
              </p14:cNvContentPartPr>
              <p14:nvPr/>
            </p14:nvContentPartPr>
            <p14:xfrm>
              <a:off x="5959081" y="3943351"/>
              <a:ext cx="402431" cy="232172"/>
            </p14:xfrm>
          </p:contentPart>
        </mc:Choice>
        <mc:Fallback xmlns="">
          <p:pic>
            <p:nvPicPr>
              <p:cNvPr id="1026" name="Ink 3"/>
              <p:cNvPicPr>
                <a:picLocks noRot="1" noChangeAspect="1" noEditPoints="1" noChangeArrowheads="1" noChangeShapeType="1"/>
              </p:cNvPicPr>
              <p:nvPr/>
            </p:nvPicPr>
            <p:blipFill>
              <a:blip r:embed="rId8"/>
              <a:stretch>
                <a:fillRect/>
              </a:stretch>
            </p:blipFill>
            <p:spPr>
              <a:xfrm>
                <a:off x="5941459" y="3925686"/>
                <a:ext cx="436956" cy="26678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27" name="Ink 4"/>
              <p14:cNvContentPartPr>
                <a14:cpLocks xmlns:a14="http://schemas.microsoft.com/office/drawing/2010/main" noRot="1" noChangeAspect="1" noEditPoints="1" noChangeArrowheads="1" noChangeShapeType="1"/>
              </p14:cNvContentPartPr>
              <p14:nvPr/>
            </p14:nvContentPartPr>
            <p14:xfrm>
              <a:off x="5963842" y="3720705"/>
              <a:ext cx="754856" cy="428625"/>
            </p14:xfrm>
          </p:contentPart>
        </mc:Choice>
        <mc:Fallback xmlns="">
          <p:pic>
            <p:nvPicPr>
              <p:cNvPr id="1027" name="Ink 4"/>
              <p:cNvPicPr>
                <a:picLocks noRot="1" noChangeAspect="1" noEditPoints="1" noChangeArrowheads="1" noChangeShapeType="1"/>
              </p:cNvPicPr>
              <p:nvPr/>
            </p:nvPicPr>
            <p:blipFill>
              <a:blip r:embed="rId10"/>
              <a:stretch>
                <a:fillRect/>
              </a:stretch>
            </p:blipFill>
            <p:spPr>
              <a:xfrm>
                <a:off x="5946203" y="3703085"/>
                <a:ext cx="789413" cy="463145"/>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28" name="Ink 6"/>
              <p14:cNvContentPartPr>
                <a14:cpLocks xmlns:a14="http://schemas.microsoft.com/office/drawing/2010/main" noRot="1" noChangeAspect="1" noEditPoints="1" noChangeArrowheads="1" noChangeShapeType="1"/>
              </p14:cNvContentPartPr>
              <p14:nvPr/>
            </p14:nvContentPartPr>
            <p14:xfrm>
              <a:off x="4818460" y="4088606"/>
              <a:ext cx="60722" cy="95250"/>
            </p14:xfrm>
          </p:contentPart>
        </mc:Choice>
        <mc:Fallback xmlns="">
          <p:pic>
            <p:nvPicPr>
              <p:cNvPr id="1028" name="Ink 6"/>
              <p:cNvPicPr>
                <a:picLocks noRot="1" noChangeAspect="1" noEditPoints="1" noChangeArrowheads="1" noChangeShapeType="1"/>
              </p:cNvPicPr>
              <p:nvPr/>
            </p:nvPicPr>
            <p:blipFill>
              <a:blip r:embed="rId12"/>
              <a:stretch>
                <a:fillRect/>
              </a:stretch>
            </p:blipFill>
            <p:spPr>
              <a:xfrm>
                <a:off x="4809118" y="4079261"/>
                <a:ext cx="79406" cy="113941"/>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29" name="Ink 7"/>
              <p14:cNvContentPartPr>
                <a14:cpLocks xmlns:a14="http://schemas.microsoft.com/office/drawing/2010/main" noRot="1" noChangeAspect="1" noEditPoints="1" noChangeArrowheads="1" noChangeShapeType="1"/>
              </p14:cNvContentPartPr>
              <p14:nvPr/>
            </p14:nvContentPartPr>
            <p14:xfrm>
              <a:off x="4681539" y="4055269"/>
              <a:ext cx="26194" cy="67866"/>
            </p14:xfrm>
          </p:contentPart>
        </mc:Choice>
        <mc:Fallback xmlns="">
          <p:pic>
            <p:nvPicPr>
              <p:cNvPr id="1029" name="Ink 7"/>
              <p:cNvPicPr>
                <a:picLocks noRot="1" noChangeAspect="1" noEditPoints="1" noChangeArrowheads="1" noChangeShapeType="1"/>
              </p:cNvPicPr>
              <p:nvPr/>
            </p:nvPicPr>
            <p:blipFill>
              <a:blip r:embed="rId14"/>
              <a:stretch>
                <a:fillRect/>
              </a:stretch>
            </p:blipFill>
            <p:spPr>
              <a:xfrm>
                <a:off x="4672210" y="4045933"/>
                <a:ext cx="44853" cy="8653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30" name="Ink 8"/>
              <p14:cNvContentPartPr>
                <a14:cpLocks xmlns:a14="http://schemas.microsoft.com/office/drawing/2010/main" noRot="1" noChangeAspect="1" noEditPoints="1" noChangeArrowheads="1" noChangeShapeType="1"/>
              </p14:cNvContentPartPr>
              <p14:nvPr/>
            </p14:nvContentPartPr>
            <p14:xfrm>
              <a:off x="4826795" y="4131471"/>
              <a:ext cx="9525" cy="35719"/>
            </p14:xfrm>
          </p:contentPart>
        </mc:Choice>
        <mc:Fallback xmlns="">
          <p:pic>
            <p:nvPicPr>
              <p:cNvPr id="1030" name="Ink 8"/>
              <p:cNvPicPr>
                <a:picLocks noRot="1" noChangeAspect="1" noEditPoints="1" noChangeArrowheads="1" noChangeShapeType="1"/>
              </p:cNvPicPr>
              <p:nvPr/>
            </p:nvPicPr>
            <p:blipFill>
              <a:blip r:embed="rId16"/>
              <a:stretch>
                <a:fillRect/>
              </a:stretch>
            </p:blipFill>
            <p:spPr>
              <a:xfrm>
                <a:off x="4808844" y="4113792"/>
                <a:ext cx="44694" cy="70356"/>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31" name="Ink 106"/>
              <p14:cNvContentPartPr>
                <a14:cpLocks xmlns:a14="http://schemas.microsoft.com/office/drawing/2010/main" noRot="1" noChangeAspect="1" noEditPoints="1" noChangeArrowheads="1" noChangeShapeType="1"/>
              </p14:cNvContentPartPr>
              <p14:nvPr/>
            </p14:nvContentPartPr>
            <p14:xfrm>
              <a:off x="6038850" y="4080272"/>
              <a:ext cx="1248966" cy="422672"/>
            </p14:xfrm>
          </p:contentPart>
        </mc:Choice>
        <mc:Fallback xmlns="">
          <p:pic>
            <p:nvPicPr>
              <p:cNvPr id="1031" name="Ink 106"/>
              <p:cNvPicPr>
                <a:picLocks noRot="1" noChangeAspect="1" noEditPoints="1" noChangeArrowheads="1" noChangeShapeType="1"/>
              </p:cNvPicPr>
              <p:nvPr/>
            </p:nvPicPr>
            <p:blipFill>
              <a:blip r:embed="rId18"/>
              <a:stretch>
                <a:fillRect/>
              </a:stretch>
            </p:blipFill>
            <p:spPr>
              <a:xfrm>
                <a:off x="6032369" y="4062616"/>
                <a:ext cx="1261207" cy="45726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32" name="Ink 107"/>
              <p14:cNvContentPartPr>
                <a14:cpLocks xmlns:a14="http://schemas.microsoft.com/office/drawing/2010/main" noRot="1" noChangeAspect="1" noEditPoints="1" noChangeArrowheads="1" noChangeShapeType="1"/>
              </p14:cNvContentPartPr>
              <p14:nvPr/>
            </p14:nvContentPartPr>
            <p14:xfrm>
              <a:off x="6553201" y="3544493"/>
              <a:ext cx="760810" cy="459581"/>
            </p14:xfrm>
          </p:contentPart>
        </mc:Choice>
        <mc:Fallback xmlns="">
          <p:pic>
            <p:nvPicPr>
              <p:cNvPr id="1032" name="Ink 107"/>
              <p:cNvPicPr>
                <a:picLocks noRot="1" noChangeAspect="1" noEditPoints="1" noChangeArrowheads="1" noChangeShapeType="1"/>
              </p:cNvPicPr>
              <p:nvPr/>
            </p:nvPicPr>
            <p:blipFill>
              <a:blip r:embed="rId20"/>
              <a:stretch>
                <a:fillRect/>
              </a:stretch>
            </p:blipFill>
            <p:spPr>
              <a:xfrm>
                <a:off x="6546720" y="3526886"/>
                <a:ext cx="773052" cy="49407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033" name="Ink 108"/>
              <p14:cNvContentPartPr>
                <a14:cpLocks xmlns:a14="http://schemas.microsoft.com/office/drawing/2010/main" noRot="1" noChangeAspect="1" noEditPoints="1" noChangeArrowheads="1" noChangeShapeType="1"/>
              </p14:cNvContentPartPr>
              <p14:nvPr/>
            </p14:nvContentPartPr>
            <p14:xfrm>
              <a:off x="5326856" y="2807494"/>
              <a:ext cx="1458516" cy="1363266"/>
            </p14:xfrm>
          </p:contentPart>
        </mc:Choice>
        <mc:Fallback xmlns="">
          <p:pic>
            <p:nvPicPr>
              <p:cNvPr id="1033" name="Ink 108"/>
              <p:cNvPicPr>
                <a:picLocks noRot="1" noChangeAspect="1" noEditPoints="1" noChangeArrowheads="1" noChangeShapeType="1"/>
              </p:cNvPicPr>
              <p:nvPr/>
            </p:nvPicPr>
            <p:blipFill>
              <a:blip r:embed="rId22"/>
              <a:stretch>
                <a:fillRect/>
              </a:stretch>
            </p:blipFill>
            <p:spPr>
              <a:xfrm>
                <a:off x="5320375" y="2789855"/>
                <a:ext cx="1470757" cy="1389905"/>
              </a:xfrm>
              <a:prstGeom prst="rect">
                <a:avLst/>
              </a:prstGeom>
            </p:spPr>
          </p:pic>
        </mc:Fallback>
      </mc:AlternateContent>
      <p:sp>
        <p:nvSpPr>
          <p:cNvPr id="5" name="TextBox 4"/>
          <p:cNvSpPr txBox="1"/>
          <p:nvPr/>
        </p:nvSpPr>
        <p:spPr>
          <a:xfrm>
            <a:off x="3832881" y="5869453"/>
            <a:ext cx="4954863" cy="300082"/>
          </a:xfrm>
          <a:prstGeom prst="rect">
            <a:avLst/>
          </a:prstGeom>
          <a:solidFill>
            <a:schemeClr val="bg2">
              <a:lumMod val="90000"/>
            </a:schemeClr>
          </a:solidFill>
        </p:spPr>
        <p:txBody>
          <a:bodyPr wrap="square" rtlCol="0">
            <a:spAutoFit/>
          </a:bodyPr>
          <a:lstStyle/>
          <a:p>
            <a:pPr algn="ctr"/>
            <a:r>
              <a:rPr lang="en-US" sz="1350" b="1" dirty="0">
                <a:solidFill>
                  <a:srgbClr val="C00000"/>
                </a:solidFill>
                <a:latin typeface="Times New Roman" panose="02020603050405020304" pitchFamily="18" charset="0"/>
                <a:cs typeface="Times New Roman" panose="02020603050405020304" pitchFamily="18" charset="0"/>
              </a:rPr>
              <a:t>LƯỢC ĐỒ KINH TẾ NƯỚC ANH VÀO ĐẦU THẾ KỈ XVII</a:t>
            </a:r>
          </a:p>
        </p:txBody>
      </p:sp>
      <p:sp>
        <p:nvSpPr>
          <p:cNvPr id="11" name="Oval 10">
            <a:extLst>
              <a:ext uri="{FF2B5EF4-FFF2-40B4-BE49-F238E27FC236}">
                <a16:creationId xmlns:a16="http://schemas.microsoft.com/office/drawing/2014/main" id="{EA1DBD86-9226-59F6-C531-44E816CDCD51}"/>
              </a:ext>
            </a:extLst>
          </p:cNvPr>
          <p:cNvSpPr/>
          <p:nvPr/>
        </p:nvSpPr>
        <p:spPr>
          <a:xfrm>
            <a:off x="372988" y="5581671"/>
            <a:ext cx="3454530" cy="561322"/>
          </a:xfrm>
          <a:prstGeom prst="ellipse">
            <a:avLst/>
          </a:prstGeom>
          <a:gradFill>
            <a:gsLst>
              <a:gs pos="0">
                <a:srgbClr val="F375E7"/>
              </a:gs>
              <a:gs pos="100000">
                <a:srgbClr val="EE44DE">
                  <a:alpha val="0"/>
                </a:srgb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C9BCEA5-4024-F450-220A-7A7A5028FB0F}"/>
              </a:ext>
            </a:extLst>
          </p:cNvPr>
          <p:cNvSpPr/>
          <p:nvPr/>
        </p:nvSpPr>
        <p:spPr>
          <a:xfrm>
            <a:off x="198695" y="3455528"/>
            <a:ext cx="3803119" cy="2392824"/>
          </a:xfrm>
          <a:prstGeom prst="ellipse">
            <a:avLst/>
          </a:prstGeom>
          <a:gradFill flip="none" rotWithShape="1">
            <a:gsLst>
              <a:gs pos="0">
                <a:schemeClr val="accent1">
                  <a:lumMod val="20000"/>
                  <a:lumOff val="80000"/>
                </a:schemeClr>
              </a:gs>
              <a:gs pos="86000">
                <a:srgbClr val="99B1DF"/>
              </a:gs>
              <a:gs pos="100000">
                <a:schemeClr val="accent1">
                  <a:lumMod val="60000"/>
                  <a:lumOff val="40000"/>
                </a:schemeClr>
              </a:gs>
            </a:gsLst>
            <a:path path="shape">
              <a:fillToRect l="50000" t="50000" r="50000" b="50000"/>
            </a:path>
            <a:tileRect/>
          </a:gradFill>
          <a:ln>
            <a:noFill/>
          </a:ln>
          <a:effectLst>
            <a:outerShdw blurRad="266700" sx="102000" sy="102000" algn="ctr"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911E65-4375-C549-DA05-48C28CEA05EA}"/>
              </a:ext>
            </a:extLst>
          </p:cNvPr>
          <p:cNvSpPr/>
          <p:nvPr/>
        </p:nvSpPr>
        <p:spPr>
          <a:xfrm>
            <a:off x="663645" y="386381"/>
            <a:ext cx="2874519" cy="3928445"/>
          </a:xfrm>
          <a:prstGeom prst="rect">
            <a:avLst/>
          </a:prstGeom>
          <a:gradFill>
            <a:gsLst>
              <a:gs pos="0">
                <a:schemeClr val="bg1">
                  <a:alpha val="0"/>
                </a:schemeClr>
              </a:gs>
              <a:gs pos="100000">
                <a:srgbClr val="EC2CDA"/>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5BCF363-ED51-E4A2-4BD5-60A83C33F67C}"/>
              </a:ext>
            </a:extLst>
          </p:cNvPr>
          <p:cNvSpPr/>
          <p:nvPr/>
        </p:nvSpPr>
        <p:spPr>
          <a:xfrm>
            <a:off x="657915" y="3620227"/>
            <a:ext cx="2884678" cy="1220853"/>
          </a:xfrm>
          <a:prstGeom prst="ellipse">
            <a:avLst/>
          </a:prstGeom>
          <a:solidFill>
            <a:srgbClr val="F375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D22FAD6-D5EB-5D28-0FD8-558DC546F790}"/>
              </a:ext>
            </a:extLst>
          </p:cNvPr>
          <p:cNvSpPr/>
          <p:nvPr/>
        </p:nvSpPr>
        <p:spPr>
          <a:xfrm>
            <a:off x="1711148" y="4983679"/>
            <a:ext cx="778213" cy="778213"/>
          </a:xfrm>
          <a:prstGeom prst="ellipse">
            <a:avLst/>
          </a:prstGeom>
          <a:gradFill flip="none" rotWithShape="1">
            <a:gsLst>
              <a:gs pos="0">
                <a:srgbClr val="EE44DE"/>
              </a:gs>
              <a:gs pos="100000">
                <a:srgbClr val="EE44DE">
                  <a:alpha val="46000"/>
                </a:srgbClr>
              </a:gs>
            </a:gsLst>
            <a:lin ang="162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4">
            <a:extLst>
              <a:ext uri="{FF2B5EF4-FFF2-40B4-BE49-F238E27FC236}">
                <a16:creationId xmlns:a16="http://schemas.microsoft.com/office/drawing/2014/main" id="{FEEB32B5-8ABC-C5A0-C871-236988653B69}"/>
              </a:ext>
            </a:extLst>
          </p:cNvPr>
          <p:cNvSpPr/>
          <p:nvPr/>
        </p:nvSpPr>
        <p:spPr>
          <a:xfrm>
            <a:off x="657915" y="1215408"/>
            <a:ext cx="2760830" cy="2097521"/>
          </a:xfrm>
          <a:custGeom>
            <a:avLst/>
            <a:gdLst>
              <a:gd name="connsiteX0" fmla="*/ 0 w 2248653"/>
              <a:gd name="connsiteY0" fmla="*/ 239429 h 1609825"/>
              <a:gd name="connsiteX1" fmla="*/ 239429 w 2248653"/>
              <a:gd name="connsiteY1" fmla="*/ 0 h 1609825"/>
              <a:gd name="connsiteX2" fmla="*/ 2009224 w 2248653"/>
              <a:gd name="connsiteY2" fmla="*/ 0 h 1609825"/>
              <a:gd name="connsiteX3" fmla="*/ 2248653 w 2248653"/>
              <a:gd name="connsiteY3" fmla="*/ 239429 h 1609825"/>
              <a:gd name="connsiteX4" fmla="*/ 2248653 w 2248653"/>
              <a:gd name="connsiteY4" fmla="*/ 1370396 h 1609825"/>
              <a:gd name="connsiteX5" fmla="*/ 2009224 w 2248653"/>
              <a:gd name="connsiteY5" fmla="*/ 1609825 h 1609825"/>
              <a:gd name="connsiteX6" fmla="*/ 239429 w 2248653"/>
              <a:gd name="connsiteY6" fmla="*/ 1609825 h 1609825"/>
              <a:gd name="connsiteX7" fmla="*/ 0 w 2248653"/>
              <a:gd name="connsiteY7" fmla="*/ 1370396 h 1609825"/>
              <a:gd name="connsiteX8" fmla="*/ 0 w 2248653"/>
              <a:gd name="connsiteY8" fmla="*/ 239429 h 1609825"/>
              <a:gd name="connsiteX0" fmla="*/ 2248653 w 2340093"/>
              <a:gd name="connsiteY0" fmla="*/ 239429 h 1609825"/>
              <a:gd name="connsiteX1" fmla="*/ 2248653 w 2340093"/>
              <a:gd name="connsiteY1" fmla="*/ 1370396 h 1609825"/>
              <a:gd name="connsiteX2" fmla="*/ 2009224 w 2340093"/>
              <a:gd name="connsiteY2" fmla="*/ 1609825 h 1609825"/>
              <a:gd name="connsiteX3" fmla="*/ 239429 w 2340093"/>
              <a:gd name="connsiteY3" fmla="*/ 1609825 h 1609825"/>
              <a:gd name="connsiteX4" fmla="*/ 0 w 2340093"/>
              <a:gd name="connsiteY4" fmla="*/ 1370396 h 1609825"/>
              <a:gd name="connsiteX5" fmla="*/ 0 w 2340093"/>
              <a:gd name="connsiteY5" fmla="*/ 239429 h 1609825"/>
              <a:gd name="connsiteX6" fmla="*/ 239429 w 2340093"/>
              <a:gd name="connsiteY6" fmla="*/ 0 h 1609825"/>
              <a:gd name="connsiteX7" fmla="*/ 2009224 w 2340093"/>
              <a:gd name="connsiteY7" fmla="*/ 0 h 1609825"/>
              <a:gd name="connsiteX8" fmla="*/ 2340093 w 2340093"/>
              <a:gd name="connsiteY8" fmla="*/ 330869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7" fmla="*/ 2009224 w 2248653"/>
              <a:gd name="connsiteY7" fmla="*/ 0 h 1609825"/>
              <a:gd name="connsiteX0" fmla="*/ 2248653 w 2248653"/>
              <a:gd name="connsiteY0" fmla="*/ 239429 h 1609825"/>
              <a:gd name="connsiteX1" fmla="*/ 2248653 w 2248653"/>
              <a:gd name="connsiteY1" fmla="*/ 1370396 h 1609825"/>
              <a:gd name="connsiteX2" fmla="*/ 2009224 w 2248653"/>
              <a:gd name="connsiteY2" fmla="*/ 1609825 h 1609825"/>
              <a:gd name="connsiteX3" fmla="*/ 239429 w 2248653"/>
              <a:gd name="connsiteY3" fmla="*/ 1609825 h 1609825"/>
              <a:gd name="connsiteX4" fmla="*/ 0 w 2248653"/>
              <a:gd name="connsiteY4" fmla="*/ 1370396 h 1609825"/>
              <a:gd name="connsiteX5" fmla="*/ 0 w 2248653"/>
              <a:gd name="connsiteY5" fmla="*/ 239429 h 1609825"/>
              <a:gd name="connsiteX6" fmla="*/ 239429 w 2248653"/>
              <a:gd name="connsiteY6" fmla="*/ 0 h 1609825"/>
              <a:gd name="connsiteX0" fmla="*/ 2248653 w 2248653"/>
              <a:gd name="connsiteY0" fmla="*/ 0 h 1370396"/>
              <a:gd name="connsiteX1" fmla="*/ 2248653 w 2248653"/>
              <a:gd name="connsiteY1" fmla="*/ 1130967 h 1370396"/>
              <a:gd name="connsiteX2" fmla="*/ 2009224 w 2248653"/>
              <a:gd name="connsiteY2" fmla="*/ 1370396 h 1370396"/>
              <a:gd name="connsiteX3" fmla="*/ 239429 w 2248653"/>
              <a:gd name="connsiteY3" fmla="*/ 1370396 h 1370396"/>
              <a:gd name="connsiteX4" fmla="*/ 0 w 2248653"/>
              <a:gd name="connsiteY4" fmla="*/ 1130967 h 1370396"/>
              <a:gd name="connsiteX5" fmla="*/ 0 w 2248653"/>
              <a:gd name="connsiteY5" fmla="*/ 0 h 1370396"/>
              <a:gd name="connsiteX0" fmla="*/ 2248653 w 2248653"/>
              <a:gd name="connsiteY0" fmla="*/ 1130967 h 1370396"/>
              <a:gd name="connsiteX1" fmla="*/ 2009224 w 2248653"/>
              <a:gd name="connsiteY1" fmla="*/ 1370396 h 1370396"/>
              <a:gd name="connsiteX2" fmla="*/ 239429 w 2248653"/>
              <a:gd name="connsiteY2" fmla="*/ 1370396 h 1370396"/>
              <a:gd name="connsiteX3" fmla="*/ 0 w 2248653"/>
              <a:gd name="connsiteY3" fmla="*/ 1130967 h 1370396"/>
              <a:gd name="connsiteX4" fmla="*/ 0 w 2248653"/>
              <a:gd name="connsiteY4" fmla="*/ 0 h 1370396"/>
              <a:gd name="connsiteX0" fmla="*/ 2009224 w 2009224"/>
              <a:gd name="connsiteY0" fmla="*/ 1370396 h 1370396"/>
              <a:gd name="connsiteX1" fmla="*/ 239429 w 2009224"/>
              <a:gd name="connsiteY1" fmla="*/ 1370396 h 1370396"/>
              <a:gd name="connsiteX2" fmla="*/ 0 w 2009224"/>
              <a:gd name="connsiteY2" fmla="*/ 1130967 h 1370396"/>
              <a:gd name="connsiteX3" fmla="*/ 0 w 2009224"/>
              <a:gd name="connsiteY3" fmla="*/ 0 h 1370396"/>
            </a:gdLst>
            <a:ahLst/>
            <a:cxnLst>
              <a:cxn ang="0">
                <a:pos x="connsiteX0" y="connsiteY0"/>
              </a:cxn>
              <a:cxn ang="0">
                <a:pos x="connsiteX1" y="connsiteY1"/>
              </a:cxn>
              <a:cxn ang="0">
                <a:pos x="connsiteX2" y="connsiteY2"/>
              </a:cxn>
              <a:cxn ang="0">
                <a:pos x="connsiteX3" y="connsiteY3"/>
              </a:cxn>
            </a:cxnLst>
            <a:rect l="l" t="t" r="r" b="b"/>
            <a:pathLst>
              <a:path w="2009224" h="1370396">
                <a:moveTo>
                  <a:pt x="2009224" y="1370396"/>
                </a:moveTo>
                <a:lnTo>
                  <a:pt x="239429" y="1370396"/>
                </a:lnTo>
                <a:cubicBezTo>
                  <a:pt x="107196" y="1370396"/>
                  <a:pt x="0" y="1263200"/>
                  <a:pt x="0" y="1130967"/>
                </a:cubicBezTo>
                <a:lnTo>
                  <a:pt x="0" y="0"/>
                </a:lnTo>
              </a:path>
            </a:pathLst>
          </a:custGeom>
          <a:noFill/>
          <a:ln w="28575">
            <a:solidFill>
              <a:srgbClr val="E515D1"/>
            </a:solidFill>
            <a:headEnd type="none"/>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1417C963-3780-E7F3-4B4B-B38FBDF834A0}"/>
              </a:ext>
            </a:extLst>
          </p:cNvPr>
          <p:cNvCxnSpPr>
            <a:cxnSpLocks/>
          </p:cNvCxnSpPr>
          <p:nvPr/>
        </p:nvCxnSpPr>
        <p:spPr>
          <a:xfrm>
            <a:off x="814473" y="1215408"/>
            <a:ext cx="1793349" cy="0"/>
          </a:xfrm>
          <a:prstGeom prst="line">
            <a:avLst/>
          </a:prstGeom>
          <a:ln w="28575">
            <a:solidFill>
              <a:srgbClr val="E515D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940C3D-9426-607A-4012-C9645C7EDD5D}"/>
              </a:ext>
            </a:extLst>
          </p:cNvPr>
          <p:cNvSpPr txBox="1"/>
          <p:nvPr/>
        </p:nvSpPr>
        <p:spPr>
          <a:xfrm>
            <a:off x="926390" y="760987"/>
            <a:ext cx="1850365" cy="461665"/>
          </a:xfrm>
          <a:prstGeom prst="rect">
            <a:avLst/>
          </a:prstGeom>
          <a:noFill/>
        </p:spPr>
        <p:txBody>
          <a:bodyPr wrap="square" rtlCol="0">
            <a:spAutoFit/>
          </a:bodyPr>
          <a:lstStyle/>
          <a:p>
            <a:r>
              <a:rPr lang="en-US" sz="2400" b="1" dirty="0">
                <a:solidFill>
                  <a:srgbClr val="E515D1"/>
                </a:solidFill>
              </a:rPr>
              <a:t>KINH TẾ</a:t>
            </a:r>
          </a:p>
        </p:txBody>
      </p:sp>
      <p:sp>
        <p:nvSpPr>
          <p:cNvPr id="19" name="TextBox 18">
            <a:extLst>
              <a:ext uri="{FF2B5EF4-FFF2-40B4-BE49-F238E27FC236}">
                <a16:creationId xmlns:a16="http://schemas.microsoft.com/office/drawing/2014/main" id="{3393C4D3-BEB6-3DE1-ECB3-8B75BD4BEDA0}"/>
              </a:ext>
            </a:extLst>
          </p:cNvPr>
          <p:cNvSpPr txBox="1"/>
          <p:nvPr/>
        </p:nvSpPr>
        <p:spPr>
          <a:xfrm>
            <a:off x="2858859" y="159741"/>
            <a:ext cx="6193299" cy="584775"/>
          </a:xfrm>
          <a:prstGeom prst="rect">
            <a:avLst/>
          </a:prstGeom>
          <a:noFill/>
        </p:spPr>
        <p:txBody>
          <a:bodyPr wrap="none" rtlCol="0">
            <a:spAutoFit/>
          </a:bodyPr>
          <a:lstStyle/>
          <a:p>
            <a:pPr algn="ctr"/>
            <a:r>
              <a:rPr lang="en-US" sz="3200" dirty="0" err="1">
                <a:solidFill>
                  <a:schemeClr val="tx1"/>
                </a:solidFill>
                <a:latin typeface="Times New Roman" panose="02020603050405020304" pitchFamily="18" charset="0"/>
                <a:cs typeface="Times New Roman" panose="02020603050405020304" pitchFamily="18" charset="0"/>
              </a:rPr>
              <a:t>Tình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hình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r>
              <a:rPr lang="en-US" sz="3200" dirty="0">
                <a:solidFill>
                  <a:schemeClr val="tx1"/>
                </a:solidFill>
                <a:latin typeface="Times New Roman" panose="02020603050405020304" pitchFamily="18" charset="0"/>
                <a:cs typeface="Times New Roman" panose="02020603050405020304" pitchFamily="18" charset="0"/>
              </a:rPr>
              <a:t> Anh </a:t>
            </a:r>
            <a:r>
              <a:rPr lang="en-US" sz="3200" dirty="0" err="1">
                <a:solidFill>
                  <a:schemeClr val="tx1"/>
                </a:solidFill>
                <a:latin typeface="Times New Roman" panose="02020603050405020304" pitchFamily="18" charset="0"/>
                <a:cs typeface="Times New Roman" panose="02020603050405020304" pitchFamily="18" charset="0"/>
              </a:rPr>
              <a:t>thế</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kỉ</a:t>
            </a:r>
            <a:r>
              <a:rPr lang="en-US" sz="3200" dirty="0">
                <a:solidFill>
                  <a:schemeClr val="tx1"/>
                </a:solidFill>
                <a:latin typeface="Times New Roman" panose="02020603050405020304" pitchFamily="18" charset="0"/>
                <a:cs typeface="Times New Roman" panose="02020603050405020304" pitchFamily="18" charset="0"/>
              </a:rPr>
              <a:t> XV-XVII</a:t>
            </a:r>
            <a:endParaRPr lang="en-US" sz="3200" dirty="0">
              <a:gradFill flip="none" rotWithShape="1">
                <a:gsLst>
                  <a:gs pos="0">
                    <a:srgbClr val="E515D1"/>
                  </a:gs>
                  <a:gs pos="94944">
                    <a:srgbClr val="0A99E8"/>
                  </a:gs>
                  <a:gs pos="58000">
                    <a:srgbClr val="865DFF"/>
                  </a:gs>
                  <a:gs pos="28000">
                    <a:srgbClr val="F7C04A"/>
                  </a:gs>
                </a:gsLst>
                <a:lin ang="5400000" scaled="1"/>
                <a:tileRect/>
              </a:gradFill>
              <a:effectLst>
                <a:outerShdw blurRad="12700" dist="38100" dir="2700000" algn="tl" rotWithShape="0">
                  <a:srgbClr val="E515D1">
                    <a:alpha val="57000"/>
                  </a:srgbClr>
                </a:outerShdw>
              </a:effectLst>
            </a:endParaRPr>
          </a:p>
        </p:txBody>
      </p:sp>
      <p:sp>
        <p:nvSpPr>
          <p:cNvPr id="20" name="Freeform: Shape 19">
            <a:extLst>
              <a:ext uri="{FF2B5EF4-FFF2-40B4-BE49-F238E27FC236}">
                <a16:creationId xmlns:a16="http://schemas.microsoft.com/office/drawing/2014/main" id="{750FBE7D-1835-BCDC-C8AA-200610983A05}"/>
              </a:ext>
            </a:extLst>
          </p:cNvPr>
          <p:cNvSpPr/>
          <p:nvPr/>
        </p:nvSpPr>
        <p:spPr>
          <a:xfrm>
            <a:off x="700193" y="3619950"/>
            <a:ext cx="2800123" cy="469716"/>
          </a:xfrm>
          <a:custGeom>
            <a:avLst/>
            <a:gdLst>
              <a:gd name="connsiteX0" fmla="*/ 1400062 w 2800123"/>
              <a:gd name="connsiteY0" fmla="*/ 0 h 469716"/>
              <a:gd name="connsiteX1" fmla="*/ 2729055 w 2800123"/>
              <a:gd name="connsiteY1" fmla="*/ 372821 h 469716"/>
              <a:gd name="connsiteX2" fmla="*/ 2800123 w 2800123"/>
              <a:gd name="connsiteY2" fmla="*/ 469715 h 469716"/>
              <a:gd name="connsiteX3" fmla="*/ 2588306 w 2800123"/>
              <a:gd name="connsiteY3" fmla="*/ 395751 h 469716"/>
              <a:gd name="connsiteX4" fmla="*/ 1400063 w 2800123"/>
              <a:gd name="connsiteY4" fmla="*/ 242140 h 469716"/>
              <a:gd name="connsiteX5" fmla="*/ 211820 w 2800123"/>
              <a:gd name="connsiteY5" fmla="*/ 395751 h 469716"/>
              <a:gd name="connsiteX6" fmla="*/ 0 w 2800123"/>
              <a:gd name="connsiteY6" fmla="*/ 469716 h 469716"/>
              <a:gd name="connsiteX7" fmla="*/ 71069 w 2800123"/>
              <a:gd name="connsiteY7" fmla="*/ 372821 h 469716"/>
              <a:gd name="connsiteX8" fmla="*/ 1400062 w 2800123"/>
              <a:gd name="connsiteY8" fmla="*/ 0 h 46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0123" h="469716">
                <a:moveTo>
                  <a:pt x="1400062" y="0"/>
                </a:moveTo>
                <a:cubicBezTo>
                  <a:pt x="1997499" y="0"/>
                  <a:pt x="2510096" y="153730"/>
                  <a:pt x="2729055" y="372821"/>
                </a:cubicBezTo>
                <a:lnTo>
                  <a:pt x="2800123" y="469715"/>
                </a:lnTo>
                <a:lnTo>
                  <a:pt x="2588306" y="395751"/>
                </a:lnTo>
                <a:cubicBezTo>
                  <a:pt x="2249116" y="298769"/>
                  <a:pt x="1840215" y="242140"/>
                  <a:pt x="1400063" y="242140"/>
                </a:cubicBezTo>
                <a:cubicBezTo>
                  <a:pt x="959911" y="242140"/>
                  <a:pt x="551011" y="298769"/>
                  <a:pt x="211820" y="395751"/>
                </a:cubicBezTo>
                <a:lnTo>
                  <a:pt x="0" y="469716"/>
                </a:lnTo>
                <a:lnTo>
                  <a:pt x="71069" y="372821"/>
                </a:lnTo>
                <a:cubicBezTo>
                  <a:pt x="290028" y="153730"/>
                  <a:pt x="802626" y="0"/>
                  <a:pt x="1400062" y="0"/>
                </a:cubicBezTo>
                <a:close/>
              </a:path>
            </a:pathLst>
          </a:custGeom>
          <a:solidFill>
            <a:srgbClr val="EB1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Box 20">
            <a:extLst>
              <a:ext uri="{FF2B5EF4-FFF2-40B4-BE49-F238E27FC236}">
                <a16:creationId xmlns:a16="http://schemas.microsoft.com/office/drawing/2014/main" id="{244652EC-AEA9-BC74-E9F1-2B5AD9AFF0E3}"/>
              </a:ext>
            </a:extLst>
          </p:cNvPr>
          <p:cNvSpPr txBox="1"/>
          <p:nvPr/>
        </p:nvSpPr>
        <p:spPr>
          <a:xfrm>
            <a:off x="668443" y="1270912"/>
            <a:ext cx="2884678" cy="1015663"/>
          </a:xfrm>
          <a:prstGeom prst="rect">
            <a:avLst/>
          </a:prstGeom>
          <a:noFill/>
        </p:spPr>
        <p:txBody>
          <a:bodyPr wrap="square" rtlCol="0">
            <a:spAutoFit/>
          </a:bodyPr>
          <a:lstStyle/>
          <a:p>
            <a:pPr algn="just"/>
            <a:r>
              <a:rPr lang="en-US" sz="2000" dirty="0" err="1">
                <a:solidFill>
                  <a:srgbClr val="202122"/>
                </a:solidFill>
                <a:latin typeface="Arial" panose="020B0604020202020204" pitchFamily="34" charset="0"/>
                <a:cs typeface="Arial" panose="020B0604020202020204" pitchFamily="34" charset="0"/>
              </a:rPr>
              <a:t>Đầu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thế</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kỉ</a:t>
            </a:r>
            <a:r>
              <a:rPr lang="en-US" sz="2000" dirty="0">
                <a:solidFill>
                  <a:srgbClr val="202122"/>
                </a:solidFill>
                <a:latin typeface="Arial" panose="020B0604020202020204" pitchFamily="34" charset="0"/>
                <a:cs typeface="Arial" panose="020B0604020202020204" pitchFamily="34" charset="0"/>
              </a:rPr>
              <a:t> XVII, </a:t>
            </a:r>
            <a:r>
              <a:rPr lang="en-US" sz="2000" dirty="0" err="1">
                <a:solidFill>
                  <a:srgbClr val="202122"/>
                </a:solidFill>
                <a:latin typeface="Arial" panose="020B0604020202020204" pitchFamily="34" charset="0"/>
                <a:cs typeface="Arial" panose="020B0604020202020204" pitchFamily="34" charset="0"/>
              </a:rPr>
              <a:t>kinh</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tế</a:t>
            </a:r>
            <a:r>
              <a:rPr lang="en-US" sz="2000" dirty="0">
                <a:solidFill>
                  <a:srgbClr val="202122"/>
                </a:solidFill>
                <a:latin typeface="Arial" panose="020B0604020202020204" pitchFamily="34" charset="0"/>
                <a:cs typeface="Arial" panose="020B0604020202020204" pitchFamily="34" charset="0"/>
              </a:rPr>
              <a:t> Anh </a:t>
            </a:r>
            <a:r>
              <a:rPr lang="en-US" sz="2000" dirty="0" err="1">
                <a:solidFill>
                  <a:srgbClr val="202122"/>
                </a:solidFill>
                <a:latin typeface="Arial" panose="020B0604020202020204" pitchFamily="34" charset="0"/>
                <a:cs typeface="Arial" panose="020B0604020202020204" pitchFamily="34" charset="0"/>
              </a:rPr>
              <a:t>phát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triển</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nhất</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châu</a:t>
            </a:r>
            <a:r>
              <a:rPr lang="en-US" sz="2000" dirty="0">
                <a:solidFill>
                  <a:srgbClr val="202122"/>
                </a:solidFill>
                <a:latin typeface="Arial" panose="020B0604020202020204" pitchFamily="34" charset="0"/>
                <a:cs typeface="Arial" panose="020B0604020202020204" pitchFamily="34" charset="0"/>
              </a:rPr>
              <a:t> </a:t>
            </a:r>
            <a:r>
              <a:rPr lang="en-US" sz="2000" dirty="0" err="1">
                <a:solidFill>
                  <a:srgbClr val="202122"/>
                </a:solidFill>
                <a:latin typeface="Arial" panose="020B0604020202020204" pitchFamily="34" charset="0"/>
                <a:cs typeface="Arial" panose="020B0604020202020204" pitchFamily="34" charset="0"/>
              </a:rPr>
              <a:t>Âu</a:t>
            </a:r>
            <a:endParaRPr lang="en-US" sz="2000" b="1" dirty="0">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48788448-627A-D493-F3C5-FB0212A6D711}"/>
              </a:ext>
            </a:extLst>
          </p:cNvPr>
          <p:cNvPicPr>
            <a:picLocks noChangeAspect="1"/>
          </p:cNvPicPr>
          <p:nvPr/>
        </p:nvPicPr>
        <p:blipFill>
          <a:blip r:embed="rId23"/>
          <a:stretch>
            <a:fillRect/>
          </a:stretch>
        </p:blipFill>
        <p:spPr>
          <a:xfrm>
            <a:off x="8403430" y="4271468"/>
            <a:ext cx="4001058" cy="2191056"/>
          </a:xfrm>
          <a:prstGeom prst="rect">
            <a:avLst/>
          </a:prstGeom>
        </p:spPr>
      </p:pic>
      <p:pic>
        <p:nvPicPr>
          <p:cNvPr id="25" name="Picture 24">
            <a:extLst>
              <a:ext uri="{FF2B5EF4-FFF2-40B4-BE49-F238E27FC236}">
                <a16:creationId xmlns:a16="http://schemas.microsoft.com/office/drawing/2014/main" id="{60991FF0-A7FB-3460-7BA8-C96449F53455}"/>
              </a:ext>
            </a:extLst>
          </p:cNvPr>
          <p:cNvPicPr>
            <a:picLocks noChangeAspect="1"/>
          </p:cNvPicPr>
          <p:nvPr/>
        </p:nvPicPr>
        <p:blipFill>
          <a:blip r:embed="rId24"/>
          <a:stretch>
            <a:fillRect/>
          </a:stretch>
        </p:blipFill>
        <p:spPr>
          <a:xfrm>
            <a:off x="9002317" y="100677"/>
            <a:ext cx="2949928" cy="2043268"/>
          </a:xfrm>
          <a:prstGeom prst="rect">
            <a:avLst/>
          </a:prstGeom>
        </p:spPr>
      </p:pic>
    </p:spTree>
    <p:extLst>
      <p:ext uri="{BB962C8B-B14F-4D97-AF65-F5344CB8AC3E}">
        <p14:creationId xmlns:p14="http://schemas.microsoft.com/office/powerpoint/2010/main" val="4106068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982"/>
                                        </p:tgtEl>
                                        <p:attrNameLst>
                                          <p:attrName>style.visibility</p:attrName>
                                        </p:attrNameLst>
                                      </p:cBhvr>
                                      <p:to>
                                        <p:strVal val="visible"/>
                                      </p:to>
                                    </p:set>
                                    <p:animEffect transition="in" filter="strips(downLeft)">
                                      <p:cBhvr>
                                        <p:cTn id="7" dur="500"/>
                                        <p:tgtEl>
                                          <p:spTgt spid="82982"/>
                                        </p:tgtEl>
                                      </p:cBhvr>
                                    </p:animEffect>
                                  </p:childTnLst>
                                </p:cTn>
                              </p:par>
                            </p:childTnLst>
                          </p:cTn>
                        </p:par>
                        <p:par>
                          <p:cTn id="8" fill="hold" nodeType="afterGroup">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82981"/>
                                        </p:tgtEl>
                                        <p:attrNameLst>
                                          <p:attrName>style.visibility</p:attrName>
                                        </p:attrNameLst>
                                      </p:cBhvr>
                                      <p:to>
                                        <p:strVal val="visible"/>
                                      </p:to>
                                    </p:set>
                                    <p:animEffect transition="in" filter="strips(downLeft)">
                                      <p:cBhvr>
                                        <p:cTn id="11" dur="500"/>
                                        <p:tgtEl>
                                          <p:spTgt spid="82981"/>
                                        </p:tgtEl>
                                      </p:cBhvr>
                                    </p:animEffect>
                                  </p:childTnLst>
                                </p:cTn>
                              </p:par>
                            </p:childTnLst>
                          </p:cTn>
                        </p:par>
                        <p:par>
                          <p:cTn id="12" fill="hold" nodeType="afterGroup">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82979"/>
                                        </p:tgtEl>
                                        <p:attrNameLst>
                                          <p:attrName>style.visibility</p:attrName>
                                        </p:attrNameLst>
                                      </p:cBhvr>
                                      <p:to>
                                        <p:strVal val="visible"/>
                                      </p:to>
                                    </p:set>
                                    <p:animEffect transition="in" filter="strips(downLeft)">
                                      <p:cBhvr>
                                        <p:cTn id="15" dur="500"/>
                                        <p:tgtEl>
                                          <p:spTgt spid="82979"/>
                                        </p:tgtEl>
                                      </p:cBhvr>
                                    </p:animEffect>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82978"/>
                                        </p:tgtEl>
                                        <p:attrNameLst>
                                          <p:attrName>style.visibility</p:attrName>
                                        </p:attrNameLst>
                                      </p:cBhvr>
                                      <p:to>
                                        <p:strVal val="visible"/>
                                      </p:to>
                                    </p:set>
                                    <p:animEffect transition="in" filter="strips(downLeft)">
                                      <p:cBhvr>
                                        <p:cTn id="19" dur="500"/>
                                        <p:tgtEl>
                                          <p:spTgt spid="82978"/>
                                        </p:tgtEl>
                                      </p:cBhvr>
                                    </p:animEffect>
                                  </p:childTnLst>
                                </p:cTn>
                              </p:par>
                            </p:childTnLst>
                          </p:cTn>
                        </p:par>
                        <p:par>
                          <p:cTn id="20" fill="hold" nodeType="afterGroup">
                            <p:stCondLst>
                              <p:cond delay="2000"/>
                            </p:stCondLst>
                            <p:childTnLst>
                              <p:par>
                                <p:cTn id="21" presetID="18" presetClass="entr" presetSubtype="12" fill="hold" grpId="0" nodeType="afterEffect">
                                  <p:stCondLst>
                                    <p:cond delay="0"/>
                                  </p:stCondLst>
                                  <p:childTnLst>
                                    <p:set>
                                      <p:cBhvr>
                                        <p:cTn id="22" dur="1" fill="hold">
                                          <p:stCondLst>
                                            <p:cond delay="0"/>
                                          </p:stCondLst>
                                        </p:cTn>
                                        <p:tgtEl>
                                          <p:spTgt spid="82980"/>
                                        </p:tgtEl>
                                        <p:attrNameLst>
                                          <p:attrName>style.visibility</p:attrName>
                                        </p:attrNameLst>
                                      </p:cBhvr>
                                      <p:to>
                                        <p:strVal val="visible"/>
                                      </p:to>
                                    </p:set>
                                    <p:animEffect transition="in" filter="strips(downLeft)">
                                      <p:cBhvr>
                                        <p:cTn id="23" dur="500"/>
                                        <p:tgtEl>
                                          <p:spTgt spid="82980"/>
                                        </p:tgtEl>
                                      </p:cBhvr>
                                    </p:animEffect>
                                  </p:childTnLst>
                                </p:cTn>
                              </p:par>
                            </p:childTnLst>
                          </p:cTn>
                        </p:par>
                        <p:par>
                          <p:cTn id="24" fill="hold" nodeType="afterGroup">
                            <p:stCondLst>
                              <p:cond delay="2500"/>
                            </p:stCondLst>
                            <p:childTnLst>
                              <p:par>
                                <p:cTn id="25" presetID="18" presetClass="entr" presetSubtype="12" fill="hold" grpId="0" nodeType="afterEffect">
                                  <p:stCondLst>
                                    <p:cond delay="0"/>
                                  </p:stCondLst>
                                  <p:childTnLst>
                                    <p:set>
                                      <p:cBhvr>
                                        <p:cTn id="26" dur="1" fill="hold">
                                          <p:stCondLst>
                                            <p:cond delay="0"/>
                                          </p:stCondLst>
                                        </p:cTn>
                                        <p:tgtEl>
                                          <p:spTgt spid="82983"/>
                                        </p:tgtEl>
                                        <p:attrNameLst>
                                          <p:attrName>style.visibility</p:attrName>
                                        </p:attrNameLst>
                                      </p:cBhvr>
                                      <p:to>
                                        <p:strVal val="visible"/>
                                      </p:to>
                                    </p:set>
                                    <p:animEffect transition="in" filter="strips(downLeft)">
                                      <p:cBhvr>
                                        <p:cTn id="27" dur="500"/>
                                        <p:tgtEl>
                                          <p:spTgt spid="82983"/>
                                        </p:tgtEl>
                                      </p:cBhvr>
                                    </p:animEffect>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83027"/>
                                        </p:tgtEl>
                                        <p:attrNameLst>
                                          <p:attrName>style.visibility</p:attrName>
                                        </p:attrNameLst>
                                      </p:cBhvr>
                                      <p:to>
                                        <p:strVal val="visible"/>
                                      </p:to>
                                    </p:set>
                                    <p:animEffect transition="in" filter="strips(downLeft)">
                                      <p:cBhvr>
                                        <p:cTn id="31" dur="500"/>
                                        <p:tgtEl>
                                          <p:spTgt spid="83027"/>
                                        </p:tgtEl>
                                      </p:cBhvr>
                                    </p:animEffect>
                                  </p:childTnLst>
                                </p:cTn>
                              </p:par>
                            </p:childTnLst>
                          </p:cTn>
                        </p:par>
                        <p:par>
                          <p:cTn id="32" fill="hold" nodeType="afterGroup">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82984"/>
                                        </p:tgtEl>
                                        <p:attrNameLst>
                                          <p:attrName>style.visibility</p:attrName>
                                        </p:attrNameLst>
                                      </p:cBhvr>
                                      <p:to>
                                        <p:strVal val="visible"/>
                                      </p:to>
                                    </p:set>
                                    <p:animEffect transition="in" filter="strips(downLeft)">
                                      <p:cBhvr>
                                        <p:cTn id="35" dur="500"/>
                                        <p:tgtEl>
                                          <p:spTgt spid="82984"/>
                                        </p:tgtEl>
                                      </p:cBhvr>
                                    </p:animEffect>
                                  </p:childTnLst>
                                </p:cTn>
                              </p:par>
                            </p:childTnLst>
                          </p:cTn>
                        </p:par>
                        <p:par>
                          <p:cTn id="36" fill="hold" nodeType="afterGroup">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82985"/>
                                        </p:tgtEl>
                                        <p:attrNameLst>
                                          <p:attrName>style.visibility</p:attrName>
                                        </p:attrNameLst>
                                      </p:cBhvr>
                                      <p:to>
                                        <p:strVal val="visible"/>
                                      </p:to>
                                    </p:set>
                                    <p:animEffect transition="in" filter="strips(downLeft)">
                                      <p:cBhvr>
                                        <p:cTn id="39" dur="500"/>
                                        <p:tgtEl>
                                          <p:spTgt spid="82985"/>
                                        </p:tgtEl>
                                      </p:cBhvr>
                                    </p:animEffect>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82986"/>
                                        </p:tgtEl>
                                        <p:attrNameLst>
                                          <p:attrName>style.visibility</p:attrName>
                                        </p:attrNameLst>
                                      </p:cBhvr>
                                      <p:to>
                                        <p:strVal val="visible"/>
                                      </p:to>
                                    </p:set>
                                    <p:animEffect transition="in" filter="strips(downLeft)">
                                      <p:cBhvr>
                                        <p:cTn id="43" dur="500"/>
                                        <p:tgtEl>
                                          <p:spTgt spid="82986"/>
                                        </p:tgtEl>
                                      </p:cBhvr>
                                    </p:animEffect>
                                  </p:childTnLst>
                                </p:cTn>
                              </p:par>
                            </p:childTnLst>
                          </p:cTn>
                        </p:par>
                        <p:par>
                          <p:cTn id="44" fill="hold" nodeType="afterGroup">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82987"/>
                                        </p:tgtEl>
                                        <p:attrNameLst>
                                          <p:attrName>style.visibility</p:attrName>
                                        </p:attrNameLst>
                                      </p:cBhvr>
                                      <p:to>
                                        <p:strVal val="visible"/>
                                      </p:to>
                                    </p:set>
                                    <p:animEffect transition="in" filter="strips(downLeft)">
                                      <p:cBhvr>
                                        <p:cTn id="47" dur="500"/>
                                        <p:tgtEl>
                                          <p:spTgt spid="82987"/>
                                        </p:tgtEl>
                                      </p:cBhvr>
                                    </p:animEffect>
                                  </p:childTnLst>
                                </p:cTn>
                              </p:par>
                            </p:childTnLst>
                          </p:cTn>
                        </p:par>
                        <p:par>
                          <p:cTn id="48" fill="hold" nodeType="afterGroup">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82989"/>
                                        </p:tgtEl>
                                        <p:attrNameLst>
                                          <p:attrName>style.visibility</p:attrName>
                                        </p:attrNameLst>
                                      </p:cBhvr>
                                      <p:to>
                                        <p:strVal val="visible"/>
                                      </p:to>
                                    </p:set>
                                    <p:animEffect transition="in" filter="strips(downLeft)">
                                      <p:cBhvr>
                                        <p:cTn id="51" dur="500"/>
                                        <p:tgtEl>
                                          <p:spTgt spid="82989"/>
                                        </p:tgtEl>
                                      </p:cBhvr>
                                    </p:animEffect>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82988"/>
                                        </p:tgtEl>
                                        <p:attrNameLst>
                                          <p:attrName>style.visibility</p:attrName>
                                        </p:attrNameLst>
                                      </p:cBhvr>
                                      <p:to>
                                        <p:strVal val="visible"/>
                                      </p:to>
                                    </p:set>
                                    <p:animEffect transition="in" filter="strips(downLeft)">
                                      <p:cBhvr>
                                        <p:cTn id="55" dur="500"/>
                                        <p:tgtEl>
                                          <p:spTgt spid="82988"/>
                                        </p:tgtEl>
                                      </p:cBhvr>
                                    </p:animEffect>
                                  </p:childTnLst>
                                </p:cTn>
                              </p:par>
                            </p:childTnLst>
                          </p:cTn>
                        </p:par>
                        <p:par>
                          <p:cTn id="56" fill="hold" nodeType="afterGroup">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82990"/>
                                        </p:tgtEl>
                                        <p:attrNameLst>
                                          <p:attrName>style.visibility</p:attrName>
                                        </p:attrNameLst>
                                      </p:cBhvr>
                                      <p:to>
                                        <p:strVal val="visible"/>
                                      </p:to>
                                    </p:set>
                                    <p:animEffect transition="in" filter="strips(downLeft)">
                                      <p:cBhvr>
                                        <p:cTn id="59" dur="500"/>
                                        <p:tgtEl>
                                          <p:spTgt spid="82990"/>
                                        </p:tgtEl>
                                      </p:cBhvr>
                                    </p:animEffect>
                                  </p:childTnLst>
                                </p:cTn>
                              </p:par>
                            </p:childTnLst>
                          </p:cTn>
                        </p:par>
                        <p:par>
                          <p:cTn id="60" fill="hold" nodeType="afterGroup">
                            <p:stCondLst>
                              <p:cond delay="7000"/>
                            </p:stCondLst>
                            <p:childTnLst>
                              <p:par>
                                <p:cTn id="61" presetID="22" presetClass="entr" presetSubtype="4" fill="hold" nodeType="afterEffect">
                                  <p:stCondLst>
                                    <p:cond delay="0"/>
                                  </p:stCondLst>
                                  <p:childTnLst>
                                    <p:set>
                                      <p:cBhvr>
                                        <p:cTn id="62" dur="1" fill="hold">
                                          <p:stCondLst>
                                            <p:cond delay="0"/>
                                          </p:stCondLst>
                                        </p:cTn>
                                        <p:tgtEl>
                                          <p:spTgt spid="82991"/>
                                        </p:tgtEl>
                                        <p:attrNameLst>
                                          <p:attrName>style.visibility</p:attrName>
                                        </p:attrNameLst>
                                      </p:cBhvr>
                                      <p:to>
                                        <p:strVal val="visible"/>
                                      </p:to>
                                    </p:set>
                                    <p:animEffect transition="in" filter="wipe(down)">
                                      <p:cBhvr>
                                        <p:cTn id="63" dur="500"/>
                                        <p:tgtEl>
                                          <p:spTgt spid="82991"/>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3008"/>
                                        </p:tgtEl>
                                        <p:attrNameLst>
                                          <p:attrName>style.visibility</p:attrName>
                                        </p:attrNameLst>
                                      </p:cBhvr>
                                      <p:to>
                                        <p:strVal val="visible"/>
                                      </p:to>
                                    </p:set>
                                    <p:animEffect transition="in" filter="wipe(down)">
                                      <p:cBhvr>
                                        <p:cTn id="66" dur="1000"/>
                                        <p:tgtEl>
                                          <p:spTgt spid="83008"/>
                                        </p:tgtEl>
                                      </p:cBhvr>
                                    </p:animEffect>
                                  </p:childTnLst>
                                </p:cTn>
                              </p:par>
                            </p:childTnLst>
                          </p:cTn>
                        </p:par>
                        <p:par>
                          <p:cTn id="67" fill="hold" nodeType="afterGroup">
                            <p:stCondLst>
                              <p:cond delay="8000"/>
                            </p:stCondLst>
                            <p:childTnLst>
                              <p:par>
                                <p:cTn id="68" presetID="22" presetClass="entr" presetSubtype="4" fill="hold" nodeType="afterEffect">
                                  <p:stCondLst>
                                    <p:cond delay="0"/>
                                  </p:stCondLst>
                                  <p:childTnLst>
                                    <p:set>
                                      <p:cBhvr>
                                        <p:cTn id="69" dur="1" fill="hold">
                                          <p:stCondLst>
                                            <p:cond delay="0"/>
                                          </p:stCondLst>
                                        </p:cTn>
                                        <p:tgtEl>
                                          <p:spTgt spid="82992"/>
                                        </p:tgtEl>
                                        <p:attrNameLst>
                                          <p:attrName>style.visibility</p:attrName>
                                        </p:attrNameLst>
                                      </p:cBhvr>
                                      <p:to>
                                        <p:strVal val="visible"/>
                                      </p:to>
                                    </p:set>
                                    <p:animEffect transition="in" filter="wipe(down)">
                                      <p:cBhvr>
                                        <p:cTn id="70" dur="1000"/>
                                        <p:tgtEl>
                                          <p:spTgt spid="82992"/>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83009"/>
                                        </p:tgtEl>
                                        <p:attrNameLst>
                                          <p:attrName>style.visibility</p:attrName>
                                        </p:attrNameLst>
                                      </p:cBhvr>
                                      <p:to>
                                        <p:strVal val="visible"/>
                                      </p:to>
                                    </p:set>
                                    <p:animEffect transition="in" filter="wipe(down)">
                                      <p:cBhvr>
                                        <p:cTn id="73" dur="1000"/>
                                        <p:tgtEl>
                                          <p:spTgt spid="83009"/>
                                        </p:tgtEl>
                                      </p:cBhvr>
                                    </p:animEffect>
                                  </p:childTnLst>
                                </p:cTn>
                              </p:par>
                            </p:childTnLst>
                          </p:cTn>
                        </p:par>
                        <p:par>
                          <p:cTn id="74" fill="hold" nodeType="afterGroup">
                            <p:stCondLst>
                              <p:cond delay="9000"/>
                            </p:stCondLst>
                            <p:childTnLst>
                              <p:par>
                                <p:cTn id="75" presetID="22" presetClass="entr" presetSubtype="4" fill="hold" nodeType="afterEffect">
                                  <p:stCondLst>
                                    <p:cond delay="0"/>
                                  </p:stCondLst>
                                  <p:childTnLst>
                                    <p:set>
                                      <p:cBhvr>
                                        <p:cTn id="76" dur="1" fill="hold">
                                          <p:stCondLst>
                                            <p:cond delay="0"/>
                                          </p:stCondLst>
                                        </p:cTn>
                                        <p:tgtEl>
                                          <p:spTgt spid="82994"/>
                                        </p:tgtEl>
                                        <p:attrNameLst>
                                          <p:attrName>style.visibility</p:attrName>
                                        </p:attrNameLst>
                                      </p:cBhvr>
                                      <p:to>
                                        <p:strVal val="visible"/>
                                      </p:to>
                                    </p:set>
                                    <p:animEffect transition="in" filter="wipe(down)">
                                      <p:cBhvr>
                                        <p:cTn id="77" dur="1000"/>
                                        <p:tgtEl>
                                          <p:spTgt spid="82994"/>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83010"/>
                                        </p:tgtEl>
                                        <p:attrNameLst>
                                          <p:attrName>style.visibility</p:attrName>
                                        </p:attrNameLst>
                                      </p:cBhvr>
                                      <p:to>
                                        <p:strVal val="visible"/>
                                      </p:to>
                                    </p:set>
                                    <p:animEffect transition="in" filter="wipe(down)">
                                      <p:cBhvr>
                                        <p:cTn id="80" dur="1000"/>
                                        <p:tgtEl>
                                          <p:spTgt spid="83010"/>
                                        </p:tgtEl>
                                      </p:cBhvr>
                                    </p:animEffect>
                                  </p:childTnLst>
                                </p:cTn>
                              </p:par>
                            </p:childTnLst>
                          </p:cTn>
                        </p:par>
                        <p:par>
                          <p:cTn id="81" fill="hold" nodeType="afterGroup">
                            <p:stCondLst>
                              <p:cond delay="10000"/>
                            </p:stCondLst>
                            <p:childTnLst>
                              <p:par>
                                <p:cTn id="82" presetID="22" presetClass="entr" presetSubtype="4" fill="hold" grpId="0" nodeType="afterEffect">
                                  <p:stCondLst>
                                    <p:cond delay="0"/>
                                  </p:stCondLst>
                                  <p:childTnLst>
                                    <p:set>
                                      <p:cBhvr>
                                        <p:cTn id="83" dur="1" fill="hold">
                                          <p:stCondLst>
                                            <p:cond delay="0"/>
                                          </p:stCondLst>
                                        </p:cTn>
                                        <p:tgtEl>
                                          <p:spTgt spid="83011"/>
                                        </p:tgtEl>
                                        <p:attrNameLst>
                                          <p:attrName>style.visibility</p:attrName>
                                        </p:attrNameLst>
                                      </p:cBhvr>
                                      <p:to>
                                        <p:strVal val="visible"/>
                                      </p:to>
                                    </p:set>
                                    <p:animEffect transition="in" filter="wipe(down)">
                                      <p:cBhvr>
                                        <p:cTn id="84" dur="1000"/>
                                        <p:tgtEl>
                                          <p:spTgt spid="83011"/>
                                        </p:tgtEl>
                                      </p:cBhvr>
                                    </p:animEffect>
                                  </p:childTnLst>
                                </p:cTn>
                              </p:par>
                              <p:par>
                                <p:cTn id="85" presetID="22" presetClass="entr" presetSubtype="4" fill="hold" nodeType="withEffect">
                                  <p:stCondLst>
                                    <p:cond delay="0"/>
                                  </p:stCondLst>
                                  <p:childTnLst>
                                    <p:set>
                                      <p:cBhvr>
                                        <p:cTn id="86" dur="1" fill="hold">
                                          <p:stCondLst>
                                            <p:cond delay="0"/>
                                          </p:stCondLst>
                                        </p:cTn>
                                        <p:tgtEl>
                                          <p:spTgt spid="82993"/>
                                        </p:tgtEl>
                                        <p:attrNameLst>
                                          <p:attrName>style.visibility</p:attrName>
                                        </p:attrNameLst>
                                      </p:cBhvr>
                                      <p:to>
                                        <p:strVal val="visible"/>
                                      </p:to>
                                    </p:set>
                                    <p:animEffect transition="in" filter="wipe(down)">
                                      <p:cBhvr>
                                        <p:cTn id="87" dur="1000"/>
                                        <p:tgtEl>
                                          <p:spTgt spid="82993"/>
                                        </p:tgtEl>
                                      </p:cBhvr>
                                    </p:animEffect>
                                  </p:childTnLst>
                                </p:cTn>
                              </p:par>
                            </p:childTnLst>
                          </p:cTn>
                        </p:par>
                        <p:par>
                          <p:cTn id="88" fill="hold" nodeType="afterGroup">
                            <p:stCondLst>
                              <p:cond delay="11000"/>
                            </p:stCondLst>
                            <p:childTnLst>
                              <p:par>
                                <p:cTn id="89" presetID="22" presetClass="entr" presetSubtype="4" fill="hold" grpId="0" nodeType="afterEffect">
                                  <p:stCondLst>
                                    <p:cond delay="0"/>
                                  </p:stCondLst>
                                  <p:childTnLst>
                                    <p:set>
                                      <p:cBhvr>
                                        <p:cTn id="90" dur="1" fill="hold">
                                          <p:stCondLst>
                                            <p:cond delay="0"/>
                                          </p:stCondLst>
                                        </p:cTn>
                                        <p:tgtEl>
                                          <p:spTgt spid="83021"/>
                                        </p:tgtEl>
                                        <p:attrNameLst>
                                          <p:attrName>style.visibility</p:attrName>
                                        </p:attrNameLst>
                                      </p:cBhvr>
                                      <p:to>
                                        <p:strVal val="visible"/>
                                      </p:to>
                                    </p:set>
                                    <p:animEffect transition="in" filter="wipe(down)">
                                      <p:cBhvr>
                                        <p:cTn id="91" dur="1000"/>
                                        <p:tgtEl>
                                          <p:spTgt spid="83021"/>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83015"/>
                                        </p:tgtEl>
                                        <p:attrNameLst>
                                          <p:attrName>style.visibility</p:attrName>
                                        </p:attrNameLst>
                                      </p:cBhvr>
                                      <p:to>
                                        <p:strVal val="visible"/>
                                      </p:to>
                                    </p:set>
                                    <p:animEffect transition="in" filter="wipe(down)">
                                      <p:cBhvr>
                                        <p:cTn id="94" dur="1000"/>
                                        <p:tgtEl>
                                          <p:spTgt spid="83015"/>
                                        </p:tgtEl>
                                      </p:cBhvr>
                                    </p:animEffect>
                                  </p:childTnLst>
                                </p:cTn>
                              </p:par>
                            </p:childTnLst>
                          </p:cTn>
                        </p:par>
                        <p:par>
                          <p:cTn id="95" fill="hold" nodeType="afterGroup">
                            <p:stCondLst>
                              <p:cond delay="12000"/>
                            </p:stCondLst>
                            <p:childTnLst>
                              <p:par>
                                <p:cTn id="96" presetID="22" presetClass="entr" presetSubtype="4" fill="hold" nodeType="afterEffect">
                                  <p:stCondLst>
                                    <p:cond delay="0"/>
                                  </p:stCondLst>
                                  <p:childTnLst>
                                    <p:set>
                                      <p:cBhvr>
                                        <p:cTn id="97" dur="1" fill="hold">
                                          <p:stCondLst>
                                            <p:cond delay="0"/>
                                          </p:stCondLst>
                                        </p:cTn>
                                        <p:tgtEl>
                                          <p:spTgt spid="82995"/>
                                        </p:tgtEl>
                                        <p:attrNameLst>
                                          <p:attrName>style.visibility</p:attrName>
                                        </p:attrNameLst>
                                      </p:cBhvr>
                                      <p:to>
                                        <p:strVal val="visible"/>
                                      </p:to>
                                    </p:set>
                                    <p:animEffect transition="in" filter="wipe(down)">
                                      <p:cBhvr>
                                        <p:cTn id="98" dur="1000"/>
                                        <p:tgtEl>
                                          <p:spTgt spid="82995"/>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83020"/>
                                        </p:tgtEl>
                                        <p:attrNameLst>
                                          <p:attrName>style.visibility</p:attrName>
                                        </p:attrNameLst>
                                      </p:cBhvr>
                                      <p:to>
                                        <p:strVal val="visible"/>
                                      </p:to>
                                    </p:set>
                                    <p:animEffect transition="in" filter="wipe(down)">
                                      <p:cBhvr>
                                        <p:cTn id="101" dur="1000"/>
                                        <p:tgtEl>
                                          <p:spTgt spid="8302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83012"/>
                                        </p:tgtEl>
                                        <p:attrNameLst>
                                          <p:attrName>style.visibility</p:attrName>
                                        </p:attrNameLst>
                                      </p:cBhvr>
                                      <p:to>
                                        <p:strVal val="visible"/>
                                      </p:to>
                                    </p:set>
                                    <p:animEffect transition="in" filter="wipe(down)">
                                      <p:cBhvr>
                                        <p:cTn id="104" dur="1000"/>
                                        <p:tgtEl>
                                          <p:spTgt spid="83012"/>
                                        </p:tgtEl>
                                      </p:cBhvr>
                                    </p:animEffect>
                                  </p:childTnLst>
                                </p:cTn>
                              </p:par>
                            </p:childTnLst>
                          </p:cTn>
                        </p:par>
                        <p:par>
                          <p:cTn id="105" fill="hold" nodeType="afterGroup">
                            <p:stCondLst>
                              <p:cond delay="13000"/>
                            </p:stCondLst>
                            <p:childTnLst>
                              <p:par>
                                <p:cTn id="106" presetID="22" presetClass="entr" presetSubtype="4" fill="hold" grpId="0" nodeType="afterEffect">
                                  <p:stCondLst>
                                    <p:cond delay="0"/>
                                  </p:stCondLst>
                                  <p:childTnLst>
                                    <p:set>
                                      <p:cBhvr>
                                        <p:cTn id="107" dur="1" fill="hold">
                                          <p:stCondLst>
                                            <p:cond delay="0"/>
                                          </p:stCondLst>
                                        </p:cTn>
                                        <p:tgtEl>
                                          <p:spTgt spid="83030"/>
                                        </p:tgtEl>
                                        <p:attrNameLst>
                                          <p:attrName>style.visibility</p:attrName>
                                        </p:attrNameLst>
                                      </p:cBhvr>
                                      <p:to>
                                        <p:strVal val="visible"/>
                                      </p:to>
                                    </p:set>
                                    <p:animEffect transition="in" filter="wipe(down)">
                                      <p:cBhvr>
                                        <p:cTn id="108" dur="1000"/>
                                        <p:tgtEl>
                                          <p:spTgt spid="8303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3029"/>
                                        </p:tgtEl>
                                        <p:attrNameLst>
                                          <p:attrName>style.visibility</p:attrName>
                                        </p:attrNameLst>
                                      </p:cBhvr>
                                      <p:to>
                                        <p:strVal val="visible"/>
                                      </p:to>
                                    </p:set>
                                    <p:animEffect transition="in" filter="wipe(down)">
                                      <p:cBhvr>
                                        <p:cTn id="111" dur="1000"/>
                                        <p:tgtEl>
                                          <p:spTgt spid="83029"/>
                                        </p:tgtEl>
                                      </p:cBhvr>
                                    </p:animEffect>
                                  </p:childTnLst>
                                </p:cTn>
                              </p:par>
                            </p:childTnLst>
                          </p:cTn>
                        </p:par>
                        <p:par>
                          <p:cTn id="112" fill="hold" nodeType="afterGroup">
                            <p:stCondLst>
                              <p:cond delay="14000"/>
                            </p:stCondLst>
                            <p:childTnLst>
                              <p:par>
                                <p:cTn id="113" presetID="22" presetClass="entr" presetSubtype="4" fill="hold" nodeType="afterEffect">
                                  <p:stCondLst>
                                    <p:cond delay="0"/>
                                  </p:stCondLst>
                                  <p:childTnLst>
                                    <p:set>
                                      <p:cBhvr>
                                        <p:cTn id="114" dur="1" fill="hold">
                                          <p:stCondLst>
                                            <p:cond delay="0"/>
                                          </p:stCondLst>
                                        </p:cTn>
                                        <p:tgtEl>
                                          <p:spTgt spid="82999"/>
                                        </p:tgtEl>
                                        <p:attrNameLst>
                                          <p:attrName>style.visibility</p:attrName>
                                        </p:attrNameLst>
                                      </p:cBhvr>
                                      <p:to>
                                        <p:strVal val="visible"/>
                                      </p:to>
                                    </p:set>
                                    <p:animEffect transition="in" filter="wipe(down)">
                                      <p:cBhvr>
                                        <p:cTn id="115" dur="1000"/>
                                        <p:tgtEl>
                                          <p:spTgt spid="82999"/>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83013"/>
                                        </p:tgtEl>
                                        <p:attrNameLst>
                                          <p:attrName>style.visibility</p:attrName>
                                        </p:attrNameLst>
                                      </p:cBhvr>
                                      <p:to>
                                        <p:strVal val="visible"/>
                                      </p:to>
                                    </p:set>
                                    <p:animEffect transition="in" filter="wipe(down)">
                                      <p:cBhvr>
                                        <p:cTn id="118" dur="1000"/>
                                        <p:tgtEl>
                                          <p:spTgt spid="83013"/>
                                        </p:tgtEl>
                                      </p:cBhvr>
                                    </p:animEffect>
                                  </p:childTnLst>
                                </p:cTn>
                              </p:par>
                            </p:childTnLst>
                          </p:cTn>
                        </p:par>
                        <p:par>
                          <p:cTn id="119" fill="hold" nodeType="afterGroup">
                            <p:stCondLst>
                              <p:cond delay="15000"/>
                            </p:stCondLst>
                            <p:childTnLst>
                              <p:par>
                                <p:cTn id="120" presetID="22" presetClass="entr" presetSubtype="4" fill="hold" grpId="0" nodeType="afterEffect">
                                  <p:stCondLst>
                                    <p:cond delay="0"/>
                                  </p:stCondLst>
                                  <p:childTnLst>
                                    <p:set>
                                      <p:cBhvr>
                                        <p:cTn id="121" dur="1" fill="hold">
                                          <p:stCondLst>
                                            <p:cond delay="0"/>
                                          </p:stCondLst>
                                        </p:cTn>
                                        <p:tgtEl>
                                          <p:spTgt spid="83014"/>
                                        </p:tgtEl>
                                        <p:attrNameLst>
                                          <p:attrName>style.visibility</p:attrName>
                                        </p:attrNameLst>
                                      </p:cBhvr>
                                      <p:to>
                                        <p:strVal val="visible"/>
                                      </p:to>
                                    </p:set>
                                    <p:animEffect transition="in" filter="wipe(down)">
                                      <p:cBhvr>
                                        <p:cTn id="122" dur="1000"/>
                                        <p:tgtEl>
                                          <p:spTgt spid="83014"/>
                                        </p:tgtEl>
                                      </p:cBhvr>
                                    </p:animEffect>
                                  </p:childTnLst>
                                </p:cTn>
                              </p:par>
                              <p:par>
                                <p:cTn id="123" presetID="22" presetClass="entr" presetSubtype="4" fill="hold" nodeType="withEffect">
                                  <p:stCondLst>
                                    <p:cond delay="0"/>
                                  </p:stCondLst>
                                  <p:childTnLst>
                                    <p:set>
                                      <p:cBhvr>
                                        <p:cTn id="124" dur="1" fill="hold">
                                          <p:stCondLst>
                                            <p:cond delay="0"/>
                                          </p:stCondLst>
                                        </p:cTn>
                                        <p:tgtEl>
                                          <p:spTgt spid="83003"/>
                                        </p:tgtEl>
                                        <p:attrNameLst>
                                          <p:attrName>style.visibility</p:attrName>
                                        </p:attrNameLst>
                                      </p:cBhvr>
                                      <p:to>
                                        <p:strVal val="visible"/>
                                      </p:to>
                                    </p:set>
                                    <p:animEffect transition="in" filter="wipe(down)">
                                      <p:cBhvr>
                                        <p:cTn id="125" dur="1000"/>
                                        <p:tgtEl>
                                          <p:spTgt spid="83003"/>
                                        </p:tgtEl>
                                      </p:cBhvr>
                                    </p:animEffect>
                                  </p:childTnLst>
                                </p:cTn>
                              </p:par>
                            </p:childTnLst>
                          </p:cTn>
                        </p:par>
                        <p:par>
                          <p:cTn id="126" fill="hold" nodeType="afterGroup">
                            <p:stCondLst>
                              <p:cond delay="16000"/>
                            </p:stCondLst>
                            <p:childTnLst>
                              <p:par>
                                <p:cTn id="127" presetID="22" presetClass="entr" presetSubtype="4" fill="hold" grpId="0" nodeType="afterEffect">
                                  <p:stCondLst>
                                    <p:cond delay="0"/>
                                  </p:stCondLst>
                                  <p:childTnLst>
                                    <p:set>
                                      <p:cBhvr>
                                        <p:cTn id="128" dur="1" fill="hold">
                                          <p:stCondLst>
                                            <p:cond delay="0"/>
                                          </p:stCondLst>
                                        </p:cTn>
                                        <p:tgtEl>
                                          <p:spTgt spid="83019"/>
                                        </p:tgtEl>
                                        <p:attrNameLst>
                                          <p:attrName>style.visibility</p:attrName>
                                        </p:attrNameLst>
                                      </p:cBhvr>
                                      <p:to>
                                        <p:strVal val="visible"/>
                                      </p:to>
                                    </p:set>
                                    <p:animEffect transition="in" filter="wipe(down)">
                                      <p:cBhvr>
                                        <p:cTn id="129" dur="2000"/>
                                        <p:tgtEl>
                                          <p:spTgt spid="83019"/>
                                        </p:tgtEl>
                                      </p:cBhvr>
                                    </p:animEffect>
                                  </p:childTnLst>
                                </p:cTn>
                              </p:par>
                              <p:par>
                                <p:cTn id="130" presetID="22" presetClass="entr" presetSubtype="4" fill="hold" nodeType="withEffect">
                                  <p:stCondLst>
                                    <p:cond delay="0"/>
                                  </p:stCondLst>
                                  <p:childTnLst>
                                    <p:set>
                                      <p:cBhvr>
                                        <p:cTn id="131" dur="1" fill="hold">
                                          <p:stCondLst>
                                            <p:cond delay="0"/>
                                          </p:stCondLst>
                                        </p:cTn>
                                        <p:tgtEl>
                                          <p:spTgt spid="83018"/>
                                        </p:tgtEl>
                                        <p:attrNameLst>
                                          <p:attrName>style.visibility</p:attrName>
                                        </p:attrNameLst>
                                      </p:cBhvr>
                                      <p:to>
                                        <p:strVal val="visible"/>
                                      </p:to>
                                    </p:set>
                                    <p:animEffect transition="in" filter="wipe(down)">
                                      <p:cBhvr>
                                        <p:cTn id="132" dur="2000"/>
                                        <p:tgtEl>
                                          <p:spTgt spid="83018"/>
                                        </p:tgtEl>
                                      </p:cBhvr>
                                    </p:animEffect>
                                  </p:childTnLst>
                                </p:cTn>
                              </p:par>
                              <p:par>
                                <p:cTn id="133" presetID="22" presetClass="entr" presetSubtype="4" fill="hold" grpId="0" nodeType="withEffect">
                                  <p:stCondLst>
                                    <p:cond delay="0"/>
                                  </p:stCondLst>
                                  <p:childTnLst>
                                    <p:set>
                                      <p:cBhvr>
                                        <p:cTn id="134" dur="1" fill="hold">
                                          <p:stCondLst>
                                            <p:cond delay="0"/>
                                          </p:stCondLst>
                                        </p:cTn>
                                        <p:tgtEl>
                                          <p:spTgt spid="83068"/>
                                        </p:tgtEl>
                                        <p:attrNameLst>
                                          <p:attrName>style.visibility</p:attrName>
                                        </p:attrNameLst>
                                      </p:cBhvr>
                                      <p:to>
                                        <p:strVal val="visible"/>
                                      </p:to>
                                    </p:set>
                                    <p:animEffect transition="in" filter="wipe(down)">
                                      <p:cBhvr>
                                        <p:cTn id="135" dur="2000"/>
                                        <p:tgtEl>
                                          <p:spTgt spid="83068"/>
                                        </p:tgtEl>
                                      </p:cBhvr>
                                    </p:animEffect>
                                  </p:childTnLst>
                                </p:cTn>
                              </p:par>
                            </p:childTnLst>
                          </p:cTn>
                        </p:par>
                        <p:par>
                          <p:cTn id="136" fill="hold" nodeType="afterGroup">
                            <p:stCondLst>
                              <p:cond delay="18000"/>
                            </p:stCondLst>
                            <p:childTnLst>
                              <p:par>
                                <p:cTn id="137" presetID="22" presetClass="entr" presetSubtype="4" fill="hold" nodeType="afterEffect">
                                  <p:stCondLst>
                                    <p:cond delay="0"/>
                                  </p:stCondLst>
                                  <p:childTnLst>
                                    <p:set>
                                      <p:cBhvr>
                                        <p:cTn id="138" dur="1" fill="hold">
                                          <p:stCondLst>
                                            <p:cond delay="0"/>
                                          </p:stCondLst>
                                        </p:cTn>
                                        <p:tgtEl>
                                          <p:spTgt spid="83016"/>
                                        </p:tgtEl>
                                        <p:attrNameLst>
                                          <p:attrName>style.visibility</p:attrName>
                                        </p:attrNameLst>
                                      </p:cBhvr>
                                      <p:to>
                                        <p:strVal val="visible"/>
                                      </p:to>
                                    </p:set>
                                    <p:animEffect transition="in" filter="wipe(down)">
                                      <p:cBhvr>
                                        <p:cTn id="139" dur="1000"/>
                                        <p:tgtEl>
                                          <p:spTgt spid="83016"/>
                                        </p:tgtEl>
                                      </p:cBhvr>
                                    </p:animEffect>
                                  </p:childTnLst>
                                </p:cTn>
                              </p:par>
                              <p:par>
                                <p:cTn id="140" presetID="22" presetClass="entr" presetSubtype="4" fill="hold" grpId="1" nodeType="withEffect">
                                  <p:stCondLst>
                                    <p:cond delay="0"/>
                                  </p:stCondLst>
                                  <p:childTnLst>
                                    <p:set>
                                      <p:cBhvr>
                                        <p:cTn id="141" dur="1" fill="hold">
                                          <p:stCondLst>
                                            <p:cond delay="0"/>
                                          </p:stCondLst>
                                        </p:cTn>
                                        <p:tgtEl>
                                          <p:spTgt spid="83026"/>
                                        </p:tgtEl>
                                        <p:attrNameLst>
                                          <p:attrName>style.visibility</p:attrName>
                                        </p:attrNameLst>
                                      </p:cBhvr>
                                      <p:to>
                                        <p:strVal val="visible"/>
                                      </p:to>
                                    </p:set>
                                    <p:animEffect transition="in" filter="wipe(down)">
                                      <p:cBhvr>
                                        <p:cTn id="142" dur="1000"/>
                                        <p:tgtEl>
                                          <p:spTgt spid="83026"/>
                                        </p:tgtEl>
                                      </p:cBhvr>
                                    </p:animEffect>
                                  </p:childTnLst>
                                </p:cTn>
                              </p:par>
                            </p:childTnLst>
                          </p:cTn>
                        </p:par>
                        <p:par>
                          <p:cTn id="143" fill="hold" nodeType="afterGroup">
                            <p:stCondLst>
                              <p:cond delay="19000"/>
                            </p:stCondLst>
                            <p:childTnLst>
                              <p:par>
                                <p:cTn id="144" presetID="22" presetClass="entr" presetSubtype="4" fill="hold" nodeType="afterEffect">
                                  <p:stCondLst>
                                    <p:cond delay="0"/>
                                  </p:stCondLst>
                                  <p:childTnLst>
                                    <p:set>
                                      <p:cBhvr>
                                        <p:cTn id="145" dur="1" fill="hold">
                                          <p:stCondLst>
                                            <p:cond delay="0"/>
                                          </p:stCondLst>
                                        </p:cTn>
                                        <p:tgtEl>
                                          <p:spTgt spid="83017"/>
                                        </p:tgtEl>
                                        <p:attrNameLst>
                                          <p:attrName>style.visibility</p:attrName>
                                        </p:attrNameLst>
                                      </p:cBhvr>
                                      <p:to>
                                        <p:strVal val="visible"/>
                                      </p:to>
                                    </p:set>
                                    <p:animEffect transition="in" filter="wipe(down)">
                                      <p:cBhvr>
                                        <p:cTn id="146" dur="1000"/>
                                        <p:tgtEl>
                                          <p:spTgt spid="83017"/>
                                        </p:tgtEl>
                                      </p:cBhvr>
                                    </p:animEffect>
                                  </p:childTnLst>
                                </p:cTn>
                              </p:par>
                              <p:par>
                                <p:cTn id="147" presetID="22" presetClass="entr" presetSubtype="4" fill="hold" grpId="1" nodeType="withEffect">
                                  <p:stCondLst>
                                    <p:cond delay="0"/>
                                  </p:stCondLst>
                                  <p:childTnLst>
                                    <p:set>
                                      <p:cBhvr>
                                        <p:cTn id="148" dur="1" fill="hold">
                                          <p:stCondLst>
                                            <p:cond delay="0"/>
                                          </p:stCondLst>
                                        </p:cTn>
                                        <p:tgtEl>
                                          <p:spTgt spid="83028"/>
                                        </p:tgtEl>
                                        <p:attrNameLst>
                                          <p:attrName>style.visibility</p:attrName>
                                        </p:attrNameLst>
                                      </p:cBhvr>
                                      <p:to>
                                        <p:strVal val="visible"/>
                                      </p:to>
                                    </p:set>
                                    <p:animEffect transition="in" filter="wipe(down)">
                                      <p:cBhvr>
                                        <p:cTn id="149" dur="1000"/>
                                        <p:tgtEl>
                                          <p:spTgt spid="83028"/>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53" presetClass="entr" presetSubtype="0" fill="hold" nodeType="clickEffect">
                                  <p:stCondLst>
                                    <p:cond delay="0"/>
                                  </p:stCondLst>
                                  <p:childTnLst>
                                    <p:set>
                                      <p:cBhvr>
                                        <p:cTn id="153" dur="1" fill="hold">
                                          <p:stCondLst>
                                            <p:cond delay="0"/>
                                          </p:stCondLst>
                                        </p:cTn>
                                        <p:tgtEl>
                                          <p:spTgt spid="83022"/>
                                        </p:tgtEl>
                                        <p:attrNameLst>
                                          <p:attrName>style.visibility</p:attrName>
                                        </p:attrNameLst>
                                      </p:cBhvr>
                                      <p:to>
                                        <p:strVal val="visible"/>
                                      </p:to>
                                    </p:set>
                                    <p:anim calcmode="lin" valueType="num">
                                      <p:cBhvr>
                                        <p:cTn id="154" dur="2000" fill="hold"/>
                                        <p:tgtEl>
                                          <p:spTgt spid="83022"/>
                                        </p:tgtEl>
                                        <p:attrNameLst>
                                          <p:attrName>ppt_w</p:attrName>
                                        </p:attrNameLst>
                                      </p:cBhvr>
                                      <p:tavLst>
                                        <p:tav tm="0">
                                          <p:val>
                                            <p:fltVal val="0"/>
                                          </p:val>
                                        </p:tav>
                                        <p:tav tm="100000">
                                          <p:val>
                                            <p:strVal val="#ppt_w"/>
                                          </p:val>
                                        </p:tav>
                                      </p:tavLst>
                                    </p:anim>
                                    <p:anim calcmode="lin" valueType="num">
                                      <p:cBhvr>
                                        <p:cTn id="155" dur="2000" fill="hold"/>
                                        <p:tgtEl>
                                          <p:spTgt spid="83022"/>
                                        </p:tgtEl>
                                        <p:attrNameLst>
                                          <p:attrName>ppt_h</p:attrName>
                                        </p:attrNameLst>
                                      </p:cBhvr>
                                      <p:tavLst>
                                        <p:tav tm="0">
                                          <p:val>
                                            <p:fltVal val="0"/>
                                          </p:val>
                                        </p:tav>
                                        <p:tav tm="100000">
                                          <p:val>
                                            <p:strVal val="#ppt_h"/>
                                          </p:val>
                                        </p:tav>
                                      </p:tavLst>
                                    </p:anim>
                                    <p:animEffect transition="in" filter="fade">
                                      <p:cBhvr>
                                        <p:cTn id="156" dur="2000"/>
                                        <p:tgtEl>
                                          <p:spTgt spid="83022"/>
                                        </p:tgtEl>
                                      </p:cBhvr>
                                    </p:animEffect>
                                  </p:childTnLst>
                                </p:cTn>
                              </p:par>
                              <p:par>
                                <p:cTn id="157" presetID="53" presetClass="entr" presetSubtype="0" fill="hold" grpId="1" nodeType="withEffect">
                                  <p:stCondLst>
                                    <p:cond delay="0"/>
                                  </p:stCondLst>
                                  <p:childTnLst>
                                    <p:set>
                                      <p:cBhvr>
                                        <p:cTn id="158" dur="1" fill="hold">
                                          <p:stCondLst>
                                            <p:cond delay="0"/>
                                          </p:stCondLst>
                                        </p:cTn>
                                        <p:tgtEl>
                                          <p:spTgt spid="83011"/>
                                        </p:tgtEl>
                                        <p:attrNameLst>
                                          <p:attrName>style.visibility</p:attrName>
                                        </p:attrNameLst>
                                      </p:cBhvr>
                                      <p:to>
                                        <p:strVal val="visible"/>
                                      </p:to>
                                    </p:set>
                                    <p:anim calcmode="lin" valueType="num">
                                      <p:cBhvr>
                                        <p:cTn id="159" dur="2000" fill="hold"/>
                                        <p:tgtEl>
                                          <p:spTgt spid="83011"/>
                                        </p:tgtEl>
                                        <p:attrNameLst>
                                          <p:attrName>ppt_w</p:attrName>
                                        </p:attrNameLst>
                                      </p:cBhvr>
                                      <p:tavLst>
                                        <p:tav tm="0">
                                          <p:val>
                                            <p:fltVal val="0"/>
                                          </p:val>
                                        </p:tav>
                                        <p:tav tm="100000">
                                          <p:val>
                                            <p:strVal val="#ppt_w"/>
                                          </p:val>
                                        </p:tav>
                                      </p:tavLst>
                                    </p:anim>
                                    <p:anim calcmode="lin" valueType="num">
                                      <p:cBhvr>
                                        <p:cTn id="160" dur="2000" fill="hold"/>
                                        <p:tgtEl>
                                          <p:spTgt spid="83011"/>
                                        </p:tgtEl>
                                        <p:attrNameLst>
                                          <p:attrName>ppt_h</p:attrName>
                                        </p:attrNameLst>
                                      </p:cBhvr>
                                      <p:tavLst>
                                        <p:tav tm="0">
                                          <p:val>
                                            <p:fltVal val="0"/>
                                          </p:val>
                                        </p:tav>
                                        <p:tav tm="100000">
                                          <p:val>
                                            <p:strVal val="#ppt_h"/>
                                          </p:val>
                                        </p:tav>
                                      </p:tavLst>
                                    </p:anim>
                                    <p:animEffect transition="in" filter="fade">
                                      <p:cBhvr>
                                        <p:cTn id="161" dur="2000"/>
                                        <p:tgtEl>
                                          <p:spTgt spid="83011"/>
                                        </p:tgtEl>
                                      </p:cBhvr>
                                    </p:animEffect>
                                  </p:childTnLst>
                                </p:cTn>
                              </p:par>
                            </p:childTnLst>
                          </p:cTn>
                        </p:par>
                        <p:par>
                          <p:cTn id="162" fill="hold" nodeType="afterGroup">
                            <p:stCondLst>
                              <p:cond delay="2000"/>
                            </p:stCondLst>
                            <p:childTnLst>
                              <p:par>
                                <p:cTn id="163" presetID="53" presetClass="entr" presetSubtype="0" fill="hold" grpId="1" nodeType="afterEffect">
                                  <p:stCondLst>
                                    <p:cond delay="0"/>
                                  </p:stCondLst>
                                  <p:childTnLst>
                                    <p:set>
                                      <p:cBhvr>
                                        <p:cTn id="164" dur="1" fill="hold">
                                          <p:stCondLst>
                                            <p:cond delay="0"/>
                                          </p:stCondLst>
                                        </p:cTn>
                                        <p:tgtEl>
                                          <p:spTgt spid="83014"/>
                                        </p:tgtEl>
                                        <p:attrNameLst>
                                          <p:attrName>style.visibility</p:attrName>
                                        </p:attrNameLst>
                                      </p:cBhvr>
                                      <p:to>
                                        <p:strVal val="visible"/>
                                      </p:to>
                                    </p:set>
                                    <p:anim calcmode="lin" valueType="num">
                                      <p:cBhvr>
                                        <p:cTn id="165" dur="2000" fill="hold"/>
                                        <p:tgtEl>
                                          <p:spTgt spid="83014"/>
                                        </p:tgtEl>
                                        <p:attrNameLst>
                                          <p:attrName>ppt_w</p:attrName>
                                        </p:attrNameLst>
                                      </p:cBhvr>
                                      <p:tavLst>
                                        <p:tav tm="0">
                                          <p:val>
                                            <p:fltVal val="0"/>
                                          </p:val>
                                        </p:tav>
                                        <p:tav tm="100000">
                                          <p:val>
                                            <p:strVal val="#ppt_w"/>
                                          </p:val>
                                        </p:tav>
                                      </p:tavLst>
                                    </p:anim>
                                    <p:anim calcmode="lin" valueType="num">
                                      <p:cBhvr>
                                        <p:cTn id="166" dur="2000" fill="hold"/>
                                        <p:tgtEl>
                                          <p:spTgt spid="83014"/>
                                        </p:tgtEl>
                                        <p:attrNameLst>
                                          <p:attrName>ppt_h</p:attrName>
                                        </p:attrNameLst>
                                      </p:cBhvr>
                                      <p:tavLst>
                                        <p:tav tm="0">
                                          <p:val>
                                            <p:fltVal val="0"/>
                                          </p:val>
                                        </p:tav>
                                        <p:tav tm="100000">
                                          <p:val>
                                            <p:strVal val="#ppt_h"/>
                                          </p:val>
                                        </p:tav>
                                      </p:tavLst>
                                    </p:anim>
                                    <p:animEffect transition="in" filter="fade">
                                      <p:cBhvr>
                                        <p:cTn id="167" dur="2000"/>
                                        <p:tgtEl>
                                          <p:spTgt spid="83014"/>
                                        </p:tgtEl>
                                      </p:cBhvr>
                                    </p:animEffect>
                                  </p:childTnLst>
                                </p:cTn>
                              </p:par>
                              <p:par>
                                <p:cTn id="168" presetID="53" presetClass="entr" presetSubtype="0" fill="hold" nodeType="withEffect">
                                  <p:stCondLst>
                                    <p:cond delay="0"/>
                                  </p:stCondLst>
                                  <p:childTnLst>
                                    <p:set>
                                      <p:cBhvr>
                                        <p:cTn id="169" dur="1" fill="hold">
                                          <p:stCondLst>
                                            <p:cond delay="0"/>
                                          </p:stCondLst>
                                        </p:cTn>
                                        <p:tgtEl>
                                          <p:spTgt spid="83023"/>
                                        </p:tgtEl>
                                        <p:attrNameLst>
                                          <p:attrName>style.visibility</p:attrName>
                                        </p:attrNameLst>
                                      </p:cBhvr>
                                      <p:to>
                                        <p:strVal val="visible"/>
                                      </p:to>
                                    </p:set>
                                    <p:anim calcmode="lin" valueType="num">
                                      <p:cBhvr>
                                        <p:cTn id="170" dur="2000" fill="hold"/>
                                        <p:tgtEl>
                                          <p:spTgt spid="83023"/>
                                        </p:tgtEl>
                                        <p:attrNameLst>
                                          <p:attrName>ppt_w</p:attrName>
                                        </p:attrNameLst>
                                      </p:cBhvr>
                                      <p:tavLst>
                                        <p:tav tm="0">
                                          <p:val>
                                            <p:fltVal val="0"/>
                                          </p:val>
                                        </p:tav>
                                        <p:tav tm="100000">
                                          <p:val>
                                            <p:strVal val="#ppt_w"/>
                                          </p:val>
                                        </p:tav>
                                      </p:tavLst>
                                    </p:anim>
                                    <p:anim calcmode="lin" valueType="num">
                                      <p:cBhvr>
                                        <p:cTn id="171" dur="2000" fill="hold"/>
                                        <p:tgtEl>
                                          <p:spTgt spid="83023"/>
                                        </p:tgtEl>
                                        <p:attrNameLst>
                                          <p:attrName>ppt_h</p:attrName>
                                        </p:attrNameLst>
                                      </p:cBhvr>
                                      <p:tavLst>
                                        <p:tav tm="0">
                                          <p:val>
                                            <p:fltVal val="0"/>
                                          </p:val>
                                        </p:tav>
                                        <p:tav tm="100000">
                                          <p:val>
                                            <p:strVal val="#ppt_h"/>
                                          </p:val>
                                        </p:tav>
                                      </p:tavLst>
                                    </p:anim>
                                    <p:animEffect transition="in" filter="fade">
                                      <p:cBhvr>
                                        <p:cTn id="172" dur="2000"/>
                                        <p:tgtEl>
                                          <p:spTgt spid="83023"/>
                                        </p:tgtEl>
                                      </p:cBhvr>
                                    </p:animEffect>
                                  </p:childTnLst>
                                </p:cTn>
                              </p:par>
                            </p:childTnLst>
                          </p:cTn>
                        </p:par>
                        <p:par>
                          <p:cTn id="173" fill="hold" nodeType="afterGroup">
                            <p:stCondLst>
                              <p:cond delay="4000"/>
                            </p:stCondLst>
                            <p:childTnLst>
                              <p:par>
                                <p:cTn id="174" presetID="53" presetClass="entr" presetSubtype="0" fill="hold" nodeType="afterEffect">
                                  <p:stCondLst>
                                    <p:cond delay="0"/>
                                  </p:stCondLst>
                                  <p:childTnLst>
                                    <p:set>
                                      <p:cBhvr>
                                        <p:cTn id="175" dur="1" fill="hold">
                                          <p:stCondLst>
                                            <p:cond delay="0"/>
                                          </p:stCondLst>
                                        </p:cTn>
                                        <p:tgtEl>
                                          <p:spTgt spid="83024"/>
                                        </p:tgtEl>
                                        <p:attrNameLst>
                                          <p:attrName>style.visibility</p:attrName>
                                        </p:attrNameLst>
                                      </p:cBhvr>
                                      <p:to>
                                        <p:strVal val="visible"/>
                                      </p:to>
                                    </p:set>
                                    <p:anim calcmode="lin" valueType="num">
                                      <p:cBhvr>
                                        <p:cTn id="176" dur="2000" fill="hold"/>
                                        <p:tgtEl>
                                          <p:spTgt spid="83024"/>
                                        </p:tgtEl>
                                        <p:attrNameLst>
                                          <p:attrName>ppt_w</p:attrName>
                                        </p:attrNameLst>
                                      </p:cBhvr>
                                      <p:tavLst>
                                        <p:tav tm="0">
                                          <p:val>
                                            <p:fltVal val="0"/>
                                          </p:val>
                                        </p:tav>
                                        <p:tav tm="100000">
                                          <p:val>
                                            <p:strVal val="#ppt_w"/>
                                          </p:val>
                                        </p:tav>
                                      </p:tavLst>
                                    </p:anim>
                                    <p:anim calcmode="lin" valueType="num">
                                      <p:cBhvr>
                                        <p:cTn id="177" dur="2000" fill="hold"/>
                                        <p:tgtEl>
                                          <p:spTgt spid="83024"/>
                                        </p:tgtEl>
                                        <p:attrNameLst>
                                          <p:attrName>ppt_h</p:attrName>
                                        </p:attrNameLst>
                                      </p:cBhvr>
                                      <p:tavLst>
                                        <p:tav tm="0">
                                          <p:val>
                                            <p:fltVal val="0"/>
                                          </p:val>
                                        </p:tav>
                                        <p:tav tm="100000">
                                          <p:val>
                                            <p:strVal val="#ppt_h"/>
                                          </p:val>
                                        </p:tav>
                                      </p:tavLst>
                                    </p:anim>
                                    <p:animEffect transition="in" filter="fade">
                                      <p:cBhvr>
                                        <p:cTn id="178" dur="2000"/>
                                        <p:tgtEl>
                                          <p:spTgt spid="83024"/>
                                        </p:tgtEl>
                                      </p:cBhvr>
                                    </p:animEffect>
                                  </p:childTnLst>
                                </p:cTn>
                              </p:par>
                              <p:par>
                                <p:cTn id="179" presetID="53" presetClass="entr" presetSubtype="0" fill="hold" grpId="0" nodeType="withEffect">
                                  <p:stCondLst>
                                    <p:cond delay="0"/>
                                  </p:stCondLst>
                                  <p:childTnLst>
                                    <p:set>
                                      <p:cBhvr>
                                        <p:cTn id="180" dur="1" fill="hold">
                                          <p:stCondLst>
                                            <p:cond delay="0"/>
                                          </p:stCondLst>
                                        </p:cTn>
                                        <p:tgtEl>
                                          <p:spTgt spid="83026"/>
                                        </p:tgtEl>
                                        <p:attrNameLst>
                                          <p:attrName>style.visibility</p:attrName>
                                        </p:attrNameLst>
                                      </p:cBhvr>
                                      <p:to>
                                        <p:strVal val="visible"/>
                                      </p:to>
                                    </p:set>
                                    <p:anim calcmode="lin" valueType="num">
                                      <p:cBhvr>
                                        <p:cTn id="181" dur="2000" fill="hold"/>
                                        <p:tgtEl>
                                          <p:spTgt spid="83026"/>
                                        </p:tgtEl>
                                        <p:attrNameLst>
                                          <p:attrName>ppt_w</p:attrName>
                                        </p:attrNameLst>
                                      </p:cBhvr>
                                      <p:tavLst>
                                        <p:tav tm="0">
                                          <p:val>
                                            <p:fltVal val="0"/>
                                          </p:val>
                                        </p:tav>
                                        <p:tav tm="100000">
                                          <p:val>
                                            <p:strVal val="#ppt_w"/>
                                          </p:val>
                                        </p:tav>
                                      </p:tavLst>
                                    </p:anim>
                                    <p:anim calcmode="lin" valueType="num">
                                      <p:cBhvr>
                                        <p:cTn id="182" dur="2000" fill="hold"/>
                                        <p:tgtEl>
                                          <p:spTgt spid="83026"/>
                                        </p:tgtEl>
                                        <p:attrNameLst>
                                          <p:attrName>ppt_h</p:attrName>
                                        </p:attrNameLst>
                                      </p:cBhvr>
                                      <p:tavLst>
                                        <p:tav tm="0">
                                          <p:val>
                                            <p:fltVal val="0"/>
                                          </p:val>
                                        </p:tav>
                                        <p:tav tm="100000">
                                          <p:val>
                                            <p:strVal val="#ppt_h"/>
                                          </p:val>
                                        </p:tav>
                                      </p:tavLst>
                                    </p:anim>
                                    <p:animEffect transition="in" filter="fade">
                                      <p:cBhvr>
                                        <p:cTn id="183" dur="2000"/>
                                        <p:tgtEl>
                                          <p:spTgt spid="83026"/>
                                        </p:tgtEl>
                                      </p:cBhvr>
                                    </p:animEffect>
                                  </p:childTnLst>
                                </p:cTn>
                              </p:par>
                            </p:childTnLst>
                          </p:cTn>
                        </p:par>
                        <p:par>
                          <p:cTn id="184" fill="hold" nodeType="afterGroup">
                            <p:stCondLst>
                              <p:cond delay="6000"/>
                            </p:stCondLst>
                            <p:childTnLst>
                              <p:par>
                                <p:cTn id="185" presetID="53" presetClass="entr" presetSubtype="0" fill="hold" grpId="0" nodeType="afterEffect">
                                  <p:stCondLst>
                                    <p:cond delay="0"/>
                                  </p:stCondLst>
                                  <p:childTnLst>
                                    <p:set>
                                      <p:cBhvr>
                                        <p:cTn id="186" dur="1" fill="hold">
                                          <p:stCondLst>
                                            <p:cond delay="0"/>
                                          </p:stCondLst>
                                        </p:cTn>
                                        <p:tgtEl>
                                          <p:spTgt spid="83028"/>
                                        </p:tgtEl>
                                        <p:attrNameLst>
                                          <p:attrName>style.visibility</p:attrName>
                                        </p:attrNameLst>
                                      </p:cBhvr>
                                      <p:to>
                                        <p:strVal val="visible"/>
                                      </p:to>
                                    </p:set>
                                    <p:anim calcmode="lin" valueType="num">
                                      <p:cBhvr>
                                        <p:cTn id="187" dur="2000" fill="hold"/>
                                        <p:tgtEl>
                                          <p:spTgt spid="83028"/>
                                        </p:tgtEl>
                                        <p:attrNameLst>
                                          <p:attrName>ppt_w</p:attrName>
                                        </p:attrNameLst>
                                      </p:cBhvr>
                                      <p:tavLst>
                                        <p:tav tm="0">
                                          <p:val>
                                            <p:fltVal val="0"/>
                                          </p:val>
                                        </p:tav>
                                        <p:tav tm="100000">
                                          <p:val>
                                            <p:strVal val="#ppt_w"/>
                                          </p:val>
                                        </p:tav>
                                      </p:tavLst>
                                    </p:anim>
                                    <p:anim calcmode="lin" valueType="num">
                                      <p:cBhvr>
                                        <p:cTn id="188" dur="2000" fill="hold"/>
                                        <p:tgtEl>
                                          <p:spTgt spid="83028"/>
                                        </p:tgtEl>
                                        <p:attrNameLst>
                                          <p:attrName>ppt_h</p:attrName>
                                        </p:attrNameLst>
                                      </p:cBhvr>
                                      <p:tavLst>
                                        <p:tav tm="0">
                                          <p:val>
                                            <p:fltVal val="0"/>
                                          </p:val>
                                        </p:tav>
                                        <p:tav tm="100000">
                                          <p:val>
                                            <p:strVal val="#ppt_h"/>
                                          </p:val>
                                        </p:tav>
                                      </p:tavLst>
                                    </p:anim>
                                    <p:animEffect transition="in" filter="fade">
                                      <p:cBhvr>
                                        <p:cTn id="189" dur="2000"/>
                                        <p:tgtEl>
                                          <p:spTgt spid="83028"/>
                                        </p:tgtEl>
                                      </p:cBhvr>
                                    </p:animEffect>
                                  </p:childTnLst>
                                </p:cTn>
                              </p:par>
                              <p:par>
                                <p:cTn id="190" presetID="53" presetClass="entr" presetSubtype="0" fill="hold" nodeType="withEffect">
                                  <p:stCondLst>
                                    <p:cond delay="0"/>
                                  </p:stCondLst>
                                  <p:childTnLst>
                                    <p:set>
                                      <p:cBhvr>
                                        <p:cTn id="191" dur="1" fill="hold">
                                          <p:stCondLst>
                                            <p:cond delay="0"/>
                                          </p:stCondLst>
                                        </p:cTn>
                                        <p:tgtEl>
                                          <p:spTgt spid="83025"/>
                                        </p:tgtEl>
                                        <p:attrNameLst>
                                          <p:attrName>style.visibility</p:attrName>
                                        </p:attrNameLst>
                                      </p:cBhvr>
                                      <p:to>
                                        <p:strVal val="visible"/>
                                      </p:to>
                                    </p:set>
                                    <p:anim calcmode="lin" valueType="num">
                                      <p:cBhvr>
                                        <p:cTn id="192" dur="2000" fill="hold"/>
                                        <p:tgtEl>
                                          <p:spTgt spid="83025"/>
                                        </p:tgtEl>
                                        <p:attrNameLst>
                                          <p:attrName>ppt_w</p:attrName>
                                        </p:attrNameLst>
                                      </p:cBhvr>
                                      <p:tavLst>
                                        <p:tav tm="0">
                                          <p:val>
                                            <p:fltVal val="0"/>
                                          </p:val>
                                        </p:tav>
                                        <p:tav tm="100000">
                                          <p:val>
                                            <p:strVal val="#ppt_w"/>
                                          </p:val>
                                        </p:tav>
                                      </p:tavLst>
                                    </p:anim>
                                    <p:anim calcmode="lin" valueType="num">
                                      <p:cBhvr>
                                        <p:cTn id="193" dur="2000" fill="hold"/>
                                        <p:tgtEl>
                                          <p:spTgt spid="83025"/>
                                        </p:tgtEl>
                                        <p:attrNameLst>
                                          <p:attrName>ppt_h</p:attrName>
                                        </p:attrNameLst>
                                      </p:cBhvr>
                                      <p:tavLst>
                                        <p:tav tm="0">
                                          <p:val>
                                            <p:fltVal val="0"/>
                                          </p:val>
                                        </p:tav>
                                        <p:tav tm="100000">
                                          <p:val>
                                            <p:strVal val="#ppt_h"/>
                                          </p:val>
                                        </p:tav>
                                      </p:tavLst>
                                    </p:anim>
                                    <p:animEffect transition="in" filter="fade">
                                      <p:cBhvr>
                                        <p:cTn id="194" dur="2000"/>
                                        <p:tgtEl>
                                          <p:spTgt spid="83025"/>
                                        </p:tgtEl>
                                      </p:cBhvr>
                                    </p:animEffect>
                                  </p:childTnLst>
                                </p:cTn>
                              </p:par>
                              <p:par>
                                <p:cTn id="195" presetID="55" presetClass="entr" presetSubtype="0" fill="hold" nodeType="withEffect">
                                  <p:stCondLst>
                                    <p:cond delay="0"/>
                                  </p:stCondLst>
                                  <p:childTnLst>
                                    <p:set>
                                      <p:cBhvr>
                                        <p:cTn id="196" dur="1" fill="hold">
                                          <p:stCondLst>
                                            <p:cond delay="0"/>
                                          </p:stCondLst>
                                        </p:cTn>
                                        <p:tgtEl>
                                          <p:spTgt spid="83082"/>
                                        </p:tgtEl>
                                        <p:attrNameLst>
                                          <p:attrName>style.visibility</p:attrName>
                                        </p:attrNameLst>
                                      </p:cBhvr>
                                      <p:to>
                                        <p:strVal val="visible"/>
                                      </p:to>
                                    </p:set>
                                    <p:anim calcmode="lin" valueType="num">
                                      <p:cBhvr>
                                        <p:cTn id="197" dur="3000" fill="hold"/>
                                        <p:tgtEl>
                                          <p:spTgt spid="83082"/>
                                        </p:tgtEl>
                                        <p:attrNameLst>
                                          <p:attrName>ppt_w</p:attrName>
                                        </p:attrNameLst>
                                      </p:cBhvr>
                                      <p:tavLst>
                                        <p:tav tm="0">
                                          <p:val>
                                            <p:strVal val="#ppt_w*0.70"/>
                                          </p:val>
                                        </p:tav>
                                        <p:tav tm="100000">
                                          <p:val>
                                            <p:strVal val="#ppt_w"/>
                                          </p:val>
                                        </p:tav>
                                      </p:tavLst>
                                    </p:anim>
                                    <p:anim calcmode="lin" valueType="num">
                                      <p:cBhvr>
                                        <p:cTn id="198" dur="3000" fill="hold"/>
                                        <p:tgtEl>
                                          <p:spTgt spid="83082"/>
                                        </p:tgtEl>
                                        <p:attrNameLst>
                                          <p:attrName>ppt_h</p:attrName>
                                        </p:attrNameLst>
                                      </p:cBhvr>
                                      <p:tavLst>
                                        <p:tav tm="0">
                                          <p:val>
                                            <p:strVal val="#ppt_h"/>
                                          </p:val>
                                        </p:tav>
                                        <p:tav tm="100000">
                                          <p:val>
                                            <p:strVal val="#ppt_h"/>
                                          </p:val>
                                        </p:tav>
                                      </p:tavLst>
                                    </p:anim>
                                    <p:animEffect transition="in" filter="fade">
                                      <p:cBhvr>
                                        <p:cTn id="199" dur="3000"/>
                                        <p:tgtEl>
                                          <p:spTgt spid="83082"/>
                                        </p:tgtEl>
                                      </p:cBhvr>
                                    </p:animEffec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55" presetClass="entr" presetSubtype="0" fill="hold" nodeType="clickEffect">
                                  <p:stCondLst>
                                    <p:cond delay="0"/>
                                  </p:stCondLst>
                                  <p:childTnLst>
                                    <p:set>
                                      <p:cBhvr>
                                        <p:cTn id="203" dur="1" fill="hold">
                                          <p:stCondLst>
                                            <p:cond delay="0"/>
                                          </p:stCondLst>
                                        </p:cTn>
                                        <p:tgtEl>
                                          <p:spTgt spid="83058"/>
                                        </p:tgtEl>
                                        <p:attrNameLst>
                                          <p:attrName>style.visibility</p:attrName>
                                        </p:attrNameLst>
                                      </p:cBhvr>
                                      <p:to>
                                        <p:strVal val="visible"/>
                                      </p:to>
                                    </p:set>
                                    <p:anim calcmode="lin" valueType="num">
                                      <p:cBhvr>
                                        <p:cTn id="204" dur="3000" fill="hold"/>
                                        <p:tgtEl>
                                          <p:spTgt spid="83058"/>
                                        </p:tgtEl>
                                        <p:attrNameLst>
                                          <p:attrName>ppt_w</p:attrName>
                                        </p:attrNameLst>
                                      </p:cBhvr>
                                      <p:tavLst>
                                        <p:tav tm="0">
                                          <p:val>
                                            <p:strVal val="#ppt_w*0.70"/>
                                          </p:val>
                                        </p:tav>
                                        <p:tav tm="100000">
                                          <p:val>
                                            <p:strVal val="#ppt_w"/>
                                          </p:val>
                                        </p:tav>
                                      </p:tavLst>
                                    </p:anim>
                                    <p:anim calcmode="lin" valueType="num">
                                      <p:cBhvr>
                                        <p:cTn id="205" dur="3000" fill="hold"/>
                                        <p:tgtEl>
                                          <p:spTgt spid="83058"/>
                                        </p:tgtEl>
                                        <p:attrNameLst>
                                          <p:attrName>ppt_h</p:attrName>
                                        </p:attrNameLst>
                                      </p:cBhvr>
                                      <p:tavLst>
                                        <p:tav tm="0">
                                          <p:val>
                                            <p:strVal val="#ppt_h"/>
                                          </p:val>
                                        </p:tav>
                                        <p:tav tm="100000">
                                          <p:val>
                                            <p:strVal val="#ppt_h"/>
                                          </p:val>
                                        </p:tav>
                                      </p:tavLst>
                                    </p:anim>
                                    <p:animEffect transition="in" filter="fade">
                                      <p:cBhvr>
                                        <p:cTn id="206" dur="3000"/>
                                        <p:tgtEl>
                                          <p:spTgt spid="83058"/>
                                        </p:tgtEl>
                                      </p:cBhvr>
                                    </p:animEffect>
                                  </p:childTnLst>
                                </p:cTn>
                              </p:par>
                              <p:par>
                                <p:cTn id="207" presetID="55" presetClass="entr" presetSubtype="0" fill="hold" nodeType="withEffect">
                                  <p:stCondLst>
                                    <p:cond delay="0"/>
                                  </p:stCondLst>
                                  <p:childTnLst>
                                    <p:set>
                                      <p:cBhvr>
                                        <p:cTn id="208" dur="1" fill="hold">
                                          <p:stCondLst>
                                            <p:cond delay="0"/>
                                          </p:stCondLst>
                                        </p:cTn>
                                        <p:tgtEl>
                                          <p:spTgt spid="83059"/>
                                        </p:tgtEl>
                                        <p:attrNameLst>
                                          <p:attrName>style.visibility</p:attrName>
                                        </p:attrNameLst>
                                      </p:cBhvr>
                                      <p:to>
                                        <p:strVal val="visible"/>
                                      </p:to>
                                    </p:set>
                                    <p:anim calcmode="lin" valueType="num">
                                      <p:cBhvr>
                                        <p:cTn id="209" dur="3000" fill="hold"/>
                                        <p:tgtEl>
                                          <p:spTgt spid="83059"/>
                                        </p:tgtEl>
                                        <p:attrNameLst>
                                          <p:attrName>ppt_w</p:attrName>
                                        </p:attrNameLst>
                                      </p:cBhvr>
                                      <p:tavLst>
                                        <p:tav tm="0">
                                          <p:val>
                                            <p:strVal val="#ppt_w*0.70"/>
                                          </p:val>
                                        </p:tav>
                                        <p:tav tm="100000">
                                          <p:val>
                                            <p:strVal val="#ppt_w"/>
                                          </p:val>
                                        </p:tav>
                                      </p:tavLst>
                                    </p:anim>
                                    <p:anim calcmode="lin" valueType="num">
                                      <p:cBhvr>
                                        <p:cTn id="210" dur="3000" fill="hold"/>
                                        <p:tgtEl>
                                          <p:spTgt spid="83059"/>
                                        </p:tgtEl>
                                        <p:attrNameLst>
                                          <p:attrName>ppt_h</p:attrName>
                                        </p:attrNameLst>
                                      </p:cBhvr>
                                      <p:tavLst>
                                        <p:tav tm="0">
                                          <p:val>
                                            <p:strVal val="#ppt_h"/>
                                          </p:val>
                                        </p:tav>
                                        <p:tav tm="100000">
                                          <p:val>
                                            <p:strVal val="#ppt_h"/>
                                          </p:val>
                                        </p:tav>
                                      </p:tavLst>
                                    </p:anim>
                                    <p:animEffect transition="in" filter="fade">
                                      <p:cBhvr>
                                        <p:cTn id="211" dur="3000"/>
                                        <p:tgtEl>
                                          <p:spTgt spid="83059"/>
                                        </p:tgtEl>
                                      </p:cBhvr>
                                    </p:animEffect>
                                  </p:childTnLst>
                                </p:cTn>
                              </p:par>
                              <p:par>
                                <p:cTn id="212" presetID="55" presetClass="entr" presetSubtype="0" fill="hold" nodeType="withEffect">
                                  <p:stCondLst>
                                    <p:cond delay="0"/>
                                  </p:stCondLst>
                                  <p:childTnLst>
                                    <p:set>
                                      <p:cBhvr>
                                        <p:cTn id="213" dur="1" fill="hold">
                                          <p:stCondLst>
                                            <p:cond delay="0"/>
                                          </p:stCondLst>
                                        </p:cTn>
                                        <p:tgtEl>
                                          <p:spTgt spid="83061"/>
                                        </p:tgtEl>
                                        <p:attrNameLst>
                                          <p:attrName>style.visibility</p:attrName>
                                        </p:attrNameLst>
                                      </p:cBhvr>
                                      <p:to>
                                        <p:strVal val="visible"/>
                                      </p:to>
                                    </p:set>
                                    <p:anim calcmode="lin" valueType="num">
                                      <p:cBhvr>
                                        <p:cTn id="214" dur="3000" fill="hold"/>
                                        <p:tgtEl>
                                          <p:spTgt spid="83061"/>
                                        </p:tgtEl>
                                        <p:attrNameLst>
                                          <p:attrName>ppt_w</p:attrName>
                                        </p:attrNameLst>
                                      </p:cBhvr>
                                      <p:tavLst>
                                        <p:tav tm="0">
                                          <p:val>
                                            <p:strVal val="#ppt_w*0.70"/>
                                          </p:val>
                                        </p:tav>
                                        <p:tav tm="100000">
                                          <p:val>
                                            <p:strVal val="#ppt_w"/>
                                          </p:val>
                                        </p:tav>
                                      </p:tavLst>
                                    </p:anim>
                                    <p:anim calcmode="lin" valueType="num">
                                      <p:cBhvr>
                                        <p:cTn id="215" dur="3000" fill="hold"/>
                                        <p:tgtEl>
                                          <p:spTgt spid="83061"/>
                                        </p:tgtEl>
                                        <p:attrNameLst>
                                          <p:attrName>ppt_h</p:attrName>
                                        </p:attrNameLst>
                                      </p:cBhvr>
                                      <p:tavLst>
                                        <p:tav tm="0">
                                          <p:val>
                                            <p:strVal val="#ppt_h"/>
                                          </p:val>
                                        </p:tav>
                                        <p:tav tm="100000">
                                          <p:val>
                                            <p:strVal val="#ppt_h"/>
                                          </p:val>
                                        </p:tav>
                                      </p:tavLst>
                                    </p:anim>
                                    <p:animEffect transition="in" filter="fade">
                                      <p:cBhvr>
                                        <p:cTn id="216" dur="3000"/>
                                        <p:tgtEl>
                                          <p:spTgt spid="83061"/>
                                        </p:tgtEl>
                                      </p:cBhvr>
                                    </p:animEffect>
                                  </p:childTnLst>
                                </p:cTn>
                              </p:par>
                              <p:par>
                                <p:cTn id="217" presetID="55" presetClass="entr" presetSubtype="0" fill="hold" nodeType="withEffect">
                                  <p:stCondLst>
                                    <p:cond delay="0"/>
                                  </p:stCondLst>
                                  <p:childTnLst>
                                    <p:set>
                                      <p:cBhvr>
                                        <p:cTn id="218" dur="1" fill="hold">
                                          <p:stCondLst>
                                            <p:cond delay="0"/>
                                          </p:stCondLst>
                                        </p:cTn>
                                        <p:tgtEl>
                                          <p:spTgt spid="83060"/>
                                        </p:tgtEl>
                                        <p:attrNameLst>
                                          <p:attrName>style.visibility</p:attrName>
                                        </p:attrNameLst>
                                      </p:cBhvr>
                                      <p:to>
                                        <p:strVal val="visible"/>
                                      </p:to>
                                    </p:set>
                                    <p:anim calcmode="lin" valueType="num">
                                      <p:cBhvr>
                                        <p:cTn id="219" dur="3000" fill="hold"/>
                                        <p:tgtEl>
                                          <p:spTgt spid="83060"/>
                                        </p:tgtEl>
                                        <p:attrNameLst>
                                          <p:attrName>ppt_w</p:attrName>
                                        </p:attrNameLst>
                                      </p:cBhvr>
                                      <p:tavLst>
                                        <p:tav tm="0">
                                          <p:val>
                                            <p:strVal val="#ppt_w*0.70"/>
                                          </p:val>
                                        </p:tav>
                                        <p:tav tm="100000">
                                          <p:val>
                                            <p:strVal val="#ppt_w"/>
                                          </p:val>
                                        </p:tav>
                                      </p:tavLst>
                                    </p:anim>
                                    <p:anim calcmode="lin" valueType="num">
                                      <p:cBhvr>
                                        <p:cTn id="220" dur="3000" fill="hold"/>
                                        <p:tgtEl>
                                          <p:spTgt spid="83060"/>
                                        </p:tgtEl>
                                        <p:attrNameLst>
                                          <p:attrName>ppt_h</p:attrName>
                                        </p:attrNameLst>
                                      </p:cBhvr>
                                      <p:tavLst>
                                        <p:tav tm="0">
                                          <p:val>
                                            <p:strVal val="#ppt_h"/>
                                          </p:val>
                                        </p:tav>
                                        <p:tav tm="100000">
                                          <p:val>
                                            <p:strVal val="#ppt_h"/>
                                          </p:val>
                                        </p:tav>
                                      </p:tavLst>
                                    </p:anim>
                                    <p:animEffect transition="in" filter="fade">
                                      <p:cBhvr>
                                        <p:cTn id="221" dur="3000"/>
                                        <p:tgtEl>
                                          <p:spTgt spid="83060"/>
                                        </p:tgtEl>
                                      </p:cBhvr>
                                    </p:animEffect>
                                  </p:childTnLst>
                                </p:cTn>
                              </p:par>
                            </p:childTnLst>
                          </p:cTn>
                        </p:par>
                      </p:childTnLst>
                    </p:cTn>
                  </p:par>
                  <p:par>
                    <p:cTn id="222" fill="hold" nodeType="clickPar">
                      <p:stCondLst>
                        <p:cond delay="indefinite"/>
                      </p:stCondLst>
                      <p:childTnLst>
                        <p:par>
                          <p:cTn id="223" fill="hold" nodeType="withGroup">
                            <p:stCondLst>
                              <p:cond delay="0"/>
                            </p:stCondLst>
                            <p:childTnLst>
                              <p:par>
                                <p:cTn id="224" presetID="55" presetClass="entr" presetSubtype="0" fill="hold" nodeType="clickEffect">
                                  <p:stCondLst>
                                    <p:cond delay="0"/>
                                  </p:stCondLst>
                                  <p:childTnLst>
                                    <p:set>
                                      <p:cBhvr>
                                        <p:cTn id="225" dur="1" fill="hold">
                                          <p:stCondLst>
                                            <p:cond delay="0"/>
                                          </p:stCondLst>
                                        </p:cTn>
                                        <p:tgtEl>
                                          <p:spTgt spid="83084"/>
                                        </p:tgtEl>
                                        <p:attrNameLst>
                                          <p:attrName>style.visibility</p:attrName>
                                        </p:attrNameLst>
                                      </p:cBhvr>
                                      <p:to>
                                        <p:strVal val="visible"/>
                                      </p:to>
                                    </p:set>
                                    <p:anim calcmode="lin" valueType="num">
                                      <p:cBhvr>
                                        <p:cTn id="226" dur="2000" fill="hold"/>
                                        <p:tgtEl>
                                          <p:spTgt spid="83084"/>
                                        </p:tgtEl>
                                        <p:attrNameLst>
                                          <p:attrName>ppt_w</p:attrName>
                                        </p:attrNameLst>
                                      </p:cBhvr>
                                      <p:tavLst>
                                        <p:tav tm="0">
                                          <p:val>
                                            <p:strVal val="#ppt_w*0.70"/>
                                          </p:val>
                                        </p:tav>
                                        <p:tav tm="100000">
                                          <p:val>
                                            <p:strVal val="#ppt_w"/>
                                          </p:val>
                                        </p:tav>
                                      </p:tavLst>
                                    </p:anim>
                                    <p:anim calcmode="lin" valueType="num">
                                      <p:cBhvr>
                                        <p:cTn id="227" dur="2000" fill="hold"/>
                                        <p:tgtEl>
                                          <p:spTgt spid="83084"/>
                                        </p:tgtEl>
                                        <p:attrNameLst>
                                          <p:attrName>ppt_h</p:attrName>
                                        </p:attrNameLst>
                                      </p:cBhvr>
                                      <p:tavLst>
                                        <p:tav tm="0">
                                          <p:val>
                                            <p:strVal val="#ppt_h"/>
                                          </p:val>
                                        </p:tav>
                                        <p:tav tm="100000">
                                          <p:val>
                                            <p:strVal val="#ppt_h"/>
                                          </p:val>
                                        </p:tav>
                                      </p:tavLst>
                                    </p:anim>
                                    <p:animEffect transition="in" filter="fade">
                                      <p:cBhvr>
                                        <p:cTn id="228" dur="2000"/>
                                        <p:tgtEl>
                                          <p:spTgt spid="83084"/>
                                        </p:tgtEl>
                                      </p:cBhvr>
                                    </p:animEffect>
                                  </p:childTnLst>
                                </p:cTn>
                              </p:par>
                              <p:par>
                                <p:cTn id="229" presetID="55" presetClass="entr" presetSubtype="0" fill="hold" nodeType="withEffect">
                                  <p:stCondLst>
                                    <p:cond delay="0"/>
                                  </p:stCondLst>
                                  <p:childTnLst>
                                    <p:set>
                                      <p:cBhvr>
                                        <p:cTn id="230" dur="1" fill="hold">
                                          <p:stCondLst>
                                            <p:cond delay="0"/>
                                          </p:stCondLst>
                                        </p:cTn>
                                        <p:tgtEl>
                                          <p:spTgt spid="83085"/>
                                        </p:tgtEl>
                                        <p:attrNameLst>
                                          <p:attrName>style.visibility</p:attrName>
                                        </p:attrNameLst>
                                      </p:cBhvr>
                                      <p:to>
                                        <p:strVal val="visible"/>
                                      </p:to>
                                    </p:set>
                                    <p:anim calcmode="lin" valueType="num">
                                      <p:cBhvr>
                                        <p:cTn id="231" dur="2000" fill="hold"/>
                                        <p:tgtEl>
                                          <p:spTgt spid="83085"/>
                                        </p:tgtEl>
                                        <p:attrNameLst>
                                          <p:attrName>ppt_w</p:attrName>
                                        </p:attrNameLst>
                                      </p:cBhvr>
                                      <p:tavLst>
                                        <p:tav tm="0">
                                          <p:val>
                                            <p:strVal val="#ppt_w*0.70"/>
                                          </p:val>
                                        </p:tav>
                                        <p:tav tm="100000">
                                          <p:val>
                                            <p:strVal val="#ppt_w"/>
                                          </p:val>
                                        </p:tav>
                                      </p:tavLst>
                                    </p:anim>
                                    <p:anim calcmode="lin" valueType="num">
                                      <p:cBhvr>
                                        <p:cTn id="232" dur="2000" fill="hold"/>
                                        <p:tgtEl>
                                          <p:spTgt spid="83085"/>
                                        </p:tgtEl>
                                        <p:attrNameLst>
                                          <p:attrName>ppt_h</p:attrName>
                                        </p:attrNameLst>
                                      </p:cBhvr>
                                      <p:tavLst>
                                        <p:tav tm="0">
                                          <p:val>
                                            <p:strVal val="#ppt_h"/>
                                          </p:val>
                                        </p:tav>
                                        <p:tav tm="100000">
                                          <p:val>
                                            <p:strVal val="#ppt_h"/>
                                          </p:val>
                                        </p:tav>
                                      </p:tavLst>
                                    </p:anim>
                                    <p:animEffect transition="in" filter="fade">
                                      <p:cBhvr>
                                        <p:cTn id="233" dur="2000"/>
                                        <p:tgtEl>
                                          <p:spTgt spid="83085"/>
                                        </p:tgtEl>
                                      </p:cBhvr>
                                    </p:animEffect>
                                  </p:childTnLst>
                                </p:cTn>
                              </p:par>
                              <p:par>
                                <p:cTn id="234" presetID="55" presetClass="entr" presetSubtype="0" fill="hold" nodeType="withEffect">
                                  <p:stCondLst>
                                    <p:cond delay="0"/>
                                  </p:stCondLst>
                                  <p:childTnLst>
                                    <p:set>
                                      <p:cBhvr>
                                        <p:cTn id="235" dur="1" fill="hold">
                                          <p:stCondLst>
                                            <p:cond delay="0"/>
                                          </p:stCondLst>
                                        </p:cTn>
                                        <p:tgtEl>
                                          <p:spTgt spid="83083"/>
                                        </p:tgtEl>
                                        <p:attrNameLst>
                                          <p:attrName>style.visibility</p:attrName>
                                        </p:attrNameLst>
                                      </p:cBhvr>
                                      <p:to>
                                        <p:strVal val="visible"/>
                                      </p:to>
                                    </p:set>
                                    <p:anim calcmode="lin" valueType="num">
                                      <p:cBhvr>
                                        <p:cTn id="236" dur="2000" fill="hold"/>
                                        <p:tgtEl>
                                          <p:spTgt spid="83083"/>
                                        </p:tgtEl>
                                        <p:attrNameLst>
                                          <p:attrName>ppt_w</p:attrName>
                                        </p:attrNameLst>
                                      </p:cBhvr>
                                      <p:tavLst>
                                        <p:tav tm="0">
                                          <p:val>
                                            <p:strVal val="#ppt_w*0.70"/>
                                          </p:val>
                                        </p:tav>
                                        <p:tav tm="100000">
                                          <p:val>
                                            <p:strVal val="#ppt_w"/>
                                          </p:val>
                                        </p:tav>
                                      </p:tavLst>
                                    </p:anim>
                                    <p:anim calcmode="lin" valueType="num">
                                      <p:cBhvr>
                                        <p:cTn id="237" dur="2000" fill="hold"/>
                                        <p:tgtEl>
                                          <p:spTgt spid="83083"/>
                                        </p:tgtEl>
                                        <p:attrNameLst>
                                          <p:attrName>ppt_h</p:attrName>
                                        </p:attrNameLst>
                                      </p:cBhvr>
                                      <p:tavLst>
                                        <p:tav tm="0">
                                          <p:val>
                                            <p:strVal val="#ppt_h"/>
                                          </p:val>
                                        </p:tav>
                                        <p:tav tm="100000">
                                          <p:val>
                                            <p:strVal val="#ppt_h"/>
                                          </p:val>
                                        </p:tav>
                                      </p:tavLst>
                                    </p:anim>
                                    <p:animEffect transition="in" filter="fade">
                                      <p:cBhvr>
                                        <p:cTn id="238" dur="2000"/>
                                        <p:tgtEl>
                                          <p:spTgt spid="83083"/>
                                        </p:tgtEl>
                                      </p:cBhvr>
                                    </p:animEffect>
                                  </p:childTnLst>
                                </p:cTn>
                              </p:par>
                              <p:par>
                                <p:cTn id="239" presetID="55" presetClass="entr" presetSubtype="0" fill="hold" nodeType="withEffect">
                                  <p:stCondLst>
                                    <p:cond delay="0"/>
                                  </p:stCondLst>
                                  <p:childTnLst>
                                    <p:set>
                                      <p:cBhvr>
                                        <p:cTn id="240" dur="1" fill="hold">
                                          <p:stCondLst>
                                            <p:cond delay="0"/>
                                          </p:stCondLst>
                                        </p:cTn>
                                        <p:tgtEl>
                                          <p:spTgt spid="83086"/>
                                        </p:tgtEl>
                                        <p:attrNameLst>
                                          <p:attrName>style.visibility</p:attrName>
                                        </p:attrNameLst>
                                      </p:cBhvr>
                                      <p:to>
                                        <p:strVal val="visible"/>
                                      </p:to>
                                    </p:set>
                                    <p:anim calcmode="lin" valueType="num">
                                      <p:cBhvr>
                                        <p:cTn id="241" dur="2000" fill="hold"/>
                                        <p:tgtEl>
                                          <p:spTgt spid="83086"/>
                                        </p:tgtEl>
                                        <p:attrNameLst>
                                          <p:attrName>ppt_w</p:attrName>
                                        </p:attrNameLst>
                                      </p:cBhvr>
                                      <p:tavLst>
                                        <p:tav tm="0">
                                          <p:val>
                                            <p:strVal val="#ppt_w*0.70"/>
                                          </p:val>
                                        </p:tav>
                                        <p:tav tm="100000">
                                          <p:val>
                                            <p:strVal val="#ppt_w"/>
                                          </p:val>
                                        </p:tav>
                                      </p:tavLst>
                                    </p:anim>
                                    <p:anim calcmode="lin" valueType="num">
                                      <p:cBhvr>
                                        <p:cTn id="242" dur="2000" fill="hold"/>
                                        <p:tgtEl>
                                          <p:spTgt spid="83086"/>
                                        </p:tgtEl>
                                        <p:attrNameLst>
                                          <p:attrName>ppt_h</p:attrName>
                                        </p:attrNameLst>
                                      </p:cBhvr>
                                      <p:tavLst>
                                        <p:tav tm="0">
                                          <p:val>
                                            <p:strVal val="#ppt_h"/>
                                          </p:val>
                                        </p:tav>
                                        <p:tav tm="100000">
                                          <p:val>
                                            <p:strVal val="#ppt_h"/>
                                          </p:val>
                                        </p:tav>
                                      </p:tavLst>
                                    </p:anim>
                                    <p:animEffect transition="in" filter="fade">
                                      <p:cBhvr>
                                        <p:cTn id="243" dur="2000"/>
                                        <p:tgtEl>
                                          <p:spTgt spid="83086"/>
                                        </p:tgtEl>
                                      </p:cBhvr>
                                    </p:animEffect>
                                  </p:childTnLst>
                                </p:cTn>
                              </p:par>
                            </p:childTnLst>
                          </p:cTn>
                        </p:par>
                      </p:childTnLst>
                    </p:cTn>
                  </p:par>
                  <p:par>
                    <p:cTn id="244" fill="hold">
                      <p:stCondLst>
                        <p:cond delay="indefinite"/>
                      </p:stCondLst>
                      <p:childTnLst>
                        <p:par>
                          <p:cTn id="245" fill="hold">
                            <p:stCondLst>
                              <p:cond delay="0"/>
                            </p:stCondLst>
                            <p:childTnLst>
                              <p:par>
                                <p:cTn id="246" presetID="22" presetClass="entr" presetSubtype="4" fill="hold" grpId="0" nodeType="clickEffect">
                                  <p:stCondLst>
                                    <p:cond delay="0"/>
                                  </p:stCondLst>
                                  <p:childTnLst>
                                    <p:set>
                                      <p:cBhvr>
                                        <p:cTn id="247" dur="1" fill="hold">
                                          <p:stCondLst>
                                            <p:cond delay="0"/>
                                          </p:stCondLst>
                                        </p:cTn>
                                        <p:tgtEl>
                                          <p:spTgt spid="13"/>
                                        </p:tgtEl>
                                        <p:attrNameLst>
                                          <p:attrName>style.visibility</p:attrName>
                                        </p:attrNameLst>
                                      </p:cBhvr>
                                      <p:to>
                                        <p:strVal val="visible"/>
                                      </p:to>
                                    </p:set>
                                    <p:animEffect transition="in" filter="wipe(down)">
                                      <p:cBhvr>
                                        <p:cTn id="248" dur="1500"/>
                                        <p:tgtEl>
                                          <p:spTgt spid="13"/>
                                        </p:tgtEl>
                                      </p:cBhvr>
                                    </p:animEffect>
                                  </p:childTnLst>
                                </p:cTn>
                              </p:par>
                            </p:childTnLst>
                          </p:cTn>
                        </p:par>
                        <p:par>
                          <p:cTn id="249" fill="hold">
                            <p:stCondLst>
                              <p:cond delay="1500"/>
                            </p:stCondLst>
                            <p:childTnLst>
                              <p:par>
                                <p:cTn id="250" presetID="22" presetClass="entr" presetSubtype="8" fill="hold" grpId="0" nodeType="afterEffect">
                                  <p:stCondLst>
                                    <p:cond delay="0"/>
                                  </p:stCondLst>
                                  <p:childTnLst>
                                    <p:set>
                                      <p:cBhvr>
                                        <p:cTn id="251" dur="1" fill="hold">
                                          <p:stCondLst>
                                            <p:cond delay="0"/>
                                          </p:stCondLst>
                                        </p:cTn>
                                        <p:tgtEl>
                                          <p:spTgt spid="16"/>
                                        </p:tgtEl>
                                        <p:attrNameLst>
                                          <p:attrName>style.visibility</p:attrName>
                                        </p:attrNameLst>
                                      </p:cBhvr>
                                      <p:to>
                                        <p:strVal val="visible"/>
                                      </p:to>
                                    </p:set>
                                    <p:animEffect transition="in" filter="wipe(left)">
                                      <p:cBhvr>
                                        <p:cTn id="252" dur="500"/>
                                        <p:tgtEl>
                                          <p:spTgt spid="16"/>
                                        </p:tgtEl>
                                      </p:cBhvr>
                                    </p:animEffect>
                                  </p:childTnLst>
                                </p:cTn>
                              </p:par>
                            </p:childTnLst>
                          </p:cTn>
                        </p:par>
                        <p:par>
                          <p:cTn id="253" fill="hold">
                            <p:stCondLst>
                              <p:cond delay="2000"/>
                            </p:stCondLst>
                            <p:childTnLst>
                              <p:par>
                                <p:cTn id="254" presetID="22" presetClass="entr" presetSubtype="8" fill="hold" nodeType="afterEffect">
                                  <p:stCondLst>
                                    <p:cond delay="0"/>
                                  </p:stCondLst>
                                  <p:childTnLst>
                                    <p:set>
                                      <p:cBhvr>
                                        <p:cTn id="255" dur="1" fill="hold">
                                          <p:stCondLst>
                                            <p:cond delay="0"/>
                                          </p:stCondLst>
                                        </p:cTn>
                                        <p:tgtEl>
                                          <p:spTgt spid="17"/>
                                        </p:tgtEl>
                                        <p:attrNameLst>
                                          <p:attrName>style.visibility</p:attrName>
                                        </p:attrNameLst>
                                      </p:cBhvr>
                                      <p:to>
                                        <p:strVal val="visible"/>
                                      </p:to>
                                    </p:set>
                                    <p:animEffect transition="in" filter="wipe(left)">
                                      <p:cBhvr>
                                        <p:cTn id="256" dur="500"/>
                                        <p:tgtEl>
                                          <p:spTgt spid="17"/>
                                        </p:tgtEl>
                                      </p:cBhvr>
                                    </p:animEffect>
                                  </p:childTnLst>
                                </p:cTn>
                              </p:par>
                            </p:childTnLst>
                          </p:cTn>
                        </p:par>
                        <p:par>
                          <p:cTn id="257" fill="hold">
                            <p:stCondLst>
                              <p:cond delay="2500"/>
                            </p:stCondLst>
                            <p:childTnLst>
                              <p:par>
                                <p:cTn id="258" presetID="22" presetClass="entr" presetSubtype="8" fill="hold" grpId="0" nodeType="afterEffect">
                                  <p:stCondLst>
                                    <p:cond delay="0"/>
                                  </p:stCondLst>
                                  <p:childTnLst>
                                    <p:set>
                                      <p:cBhvr>
                                        <p:cTn id="259" dur="1" fill="hold">
                                          <p:stCondLst>
                                            <p:cond delay="0"/>
                                          </p:stCondLst>
                                        </p:cTn>
                                        <p:tgtEl>
                                          <p:spTgt spid="18"/>
                                        </p:tgtEl>
                                        <p:attrNameLst>
                                          <p:attrName>style.visibility</p:attrName>
                                        </p:attrNameLst>
                                      </p:cBhvr>
                                      <p:to>
                                        <p:strVal val="visible"/>
                                      </p:to>
                                    </p:set>
                                    <p:animEffect transition="in" filter="wipe(left)">
                                      <p:cBhvr>
                                        <p:cTn id="260" dur="500"/>
                                        <p:tgtEl>
                                          <p:spTgt spid="18"/>
                                        </p:tgtEl>
                                      </p:cBhvr>
                                    </p:animEffect>
                                  </p:childTnLst>
                                </p:cTn>
                              </p:par>
                            </p:childTnLst>
                          </p:cTn>
                        </p:par>
                        <p:par>
                          <p:cTn id="261" fill="hold">
                            <p:stCondLst>
                              <p:cond delay="3000"/>
                            </p:stCondLst>
                            <p:childTnLst>
                              <p:par>
                                <p:cTn id="262" presetID="53" presetClass="entr" presetSubtype="16" fill="hold" grpId="0" nodeType="afterEffect">
                                  <p:stCondLst>
                                    <p:cond delay="0"/>
                                  </p:stCondLst>
                                  <p:childTnLst>
                                    <p:set>
                                      <p:cBhvr>
                                        <p:cTn id="263" dur="1" fill="hold">
                                          <p:stCondLst>
                                            <p:cond delay="0"/>
                                          </p:stCondLst>
                                        </p:cTn>
                                        <p:tgtEl>
                                          <p:spTgt spid="21"/>
                                        </p:tgtEl>
                                        <p:attrNameLst>
                                          <p:attrName>style.visibility</p:attrName>
                                        </p:attrNameLst>
                                      </p:cBhvr>
                                      <p:to>
                                        <p:strVal val="visible"/>
                                      </p:to>
                                    </p:set>
                                    <p:anim calcmode="lin" valueType="num">
                                      <p:cBhvr>
                                        <p:cTn id="264" dur="500" fill="hold"/>
                                        <p:tgtEl>
                                          <p:spTgt spid="21"/>
                                        </p:tgtEl>
                                        <p:attrNameLst>
                                          <p:attrName>ppt_w</p:attrName>
                                        </p:attrNameLst>
                                      </p:cBhvr>
                                      <p:tavLst>
                                        <p:tav tm="0">
                                          <p:val>
                                            <p:fltVal val="0"/>
                                          </p:val>
                                        </p:tav>
                                        <p:tav tm="100000">
                                          <p:val>
                                            <p:strVal val="#ppt_w"/>
                                          </p:val>
                                        </p:tav>
                                      </p:tavLst>
                                    </p:anim>
                                    <p:anim calcmode="lin" valueType="num">
                                      <p:cBhvr>
                                        <p:cTn id="265" dur="500" fill="hold"/>
                                        <p:tgtEl>
                                          <p:spTgt spid="21"/>
                                        </p:tgtEl>
                                        <p:attrNameLst>
                                          <p:attrName>ppt_h</p:attrName>
                                        </p:attrNameLst>
                                      </p:cBhvr>
                                      <p:tavLst>
                                        <p:tav tm="0">
                                          <p:val>
                                            <p:fltVal val="0"/>
                                          </p:val>
                                        </p:tav>
                                        <p:tav tm="100000">
                                          <p:val>
                                            <p:strVal val="#ppt_h"/>
                                          </p:val>
                                        </p:tav>
                                      </p:tavLst>
                                    </p:anim>
                                    <p:animEffect transition="in" filter="fade">
                                      <p:cBhvr>
                                        <p:cTn id="266" dur="500"/>
                                        <p:tgtEl>
                                          <p:spTgt spid="21"/>
                                        </p:tgtEl>
                                      </p:cBhvr>
                                    </p:animEffect>
                                  </p:childTnLst>
                                </p:cTn>
                              </p:par>
                            </p:childTnLst>
                          </p:cTn>
                        </p:par>
                      </p:childTnLst>
                    </p:cTn>
                  </p:par>
                  <p:par>
                    <p:cTn id="267" fill="hold">
                      <p:stCondLst>
                        <p:cond delay="indefinite"/>
                      </p:stCondLst>
                      <p:childTnLst>
                        <p:par>
                          <p:cTn id="268" fill="hold">
                            <p:stCondLst>
                              <p:cond delay="0"/>
                            </p:stCondLst>
                            <p:childTnLst>
                              <p:par>
                                <p:cTn id="269" presetID="6" presetClass="entr" presetSubtype="16" fill="hold" nodeType="clickEffect">
                                  <p:stCondLst>
                                    <p:cond delay="0"/>
                                  </p:stCondLst>
                                  <p:childTnLst>
                                    <p:set>
                                      <p:cBhvr>
                                        <p:cTn id="270" dur="1" fill="hold">
                                          <p:stCondLst>
                                            <p:cond delay="0"/>
                                          </p:stCondLst>
                                        </p:cTn>
                                        <p:tgtEl>
                                          <p:spTgt spid="23"/>
                                        </p:tgtEl>
                                        <p:attrNameLst>
                                          <p:attrName>style.visibility</p:attrName>
                                        </p:attrNameLst>
                                      </p:cBhvr>
                                      <p:to>
                                        <p:strVal val="visible"/>
                                      </p:to>
                                    </p:set>
                                    <p:animEffect transition="in" filter="circle(in)">
                                      <p:cBhvr>
                                        <p:cTn id="271" dur="2000"/>
                                        <p:tgtEl>
                                          <p:spTgt spid="23"/>
                                        </p:tgtEl>
                                      </p:cBhvr>
                                    </p:animEffect>
                                  </p:childTnLst>
                                </p:cTn>
                              </p:par>
                              <p:par>
                                <p:cTn id="272" presetID="6" presetClass="entr" presetSubtype="16" fill="hold" nodeType="withEffect">
                                  <p:stCondLst>
                                    <p:cond delay="0"/>
                                  </p:stCondLst>
                                  <p:childTnLst>
                                    <p:set>
                                      <p:cBhvr>
                                        <p:cTn id="273" dur="1" fill="hold">
                                          <p:stCondLst>
                                            <p:cond delay="0"/>
                                          </p:stCondLst>
                                        </p:cTn>
                                        <p:tgtEl>
                                          <p:spTgt spid="25"/>
                                        </p:tgtEl>
                                        <p:attrNameLst>
                                          <p:attrName>style.visibility</p:attrName>
                                        </p:attrNameLst>
                                      </p:cBhvr>
                                      <p:to>
                                        <p:strVal val="visible"/>
                                      </p:to>
                                    </p:set>
                                    <p:animEffect transition="in" filter="circle(in)">
                                      <p:cBhvr>
                                        <p:cTn id="274"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78" grpId="0" animBg="1"/>
      <p:bldP spid="82979" grpId="0" animBg="1"/>
      <p:bldP spid="82980" grpId="0" animBg="1"/>
      <p:bldP spid="82981" grpId="0" animBg="1"/>
      <p:bldP spid="82982" grpId="0" animBg="1"/>
      <p:bldP spid="82983" grpId="0" animBg="1"/>
      <p:bldP spid="82984" grpId="0" animBg="1"/>
      <p:bldP spid="82985" grpId="0" animBg="1"/>
      <p:bldP spid="82986" grpId="0" animBg="1"/>
      <p:bldP spid="82987" grpId="0" animBg="1"/>
      <p:bldP spid="82988" grpId="0" animBg="1"/>
      <p:bldP spid="82989" grpId="0" animBg="1"/>
      <p:bldP spid="82990" grpId="0" animBg="1"/>
      <p:bldP spid="83008" grpId="0"/>
      <p:bldP spid="83009" grpId="0"/>
      <p:bldP spid="83010" grpId="0"/>
      <p:bldP spid="83011" grpId="0"/>
      <p:bldP spid="83011" grpId="1"/>
      <p:bldP spid="83012" grpId="0"/>
      <p:bldP spid="83013" grpId="0"/>
      <p:bldP spid="83014" grpId="0"/>
      <p:bldP spid="83014" grpId="1"/>
      <p:bldP spid="83015" grpId="0"/>
      <p:bldP spid="83019" grpId="0" animBg="1"/>
      <p:bldP spid="83020" grpId="0" animBg="1"/>
      <p:bldP spid="83021" grpId="0" animBg="1"/>
      <p:bldP spid="83026" grpId="0"/>
      <p:bldP spid="83026" grpId="1"/>
      <p:bldP spid="83027" grpId="0" animBg="1"/>
      <p:bldP spid="83028" grpId="0"/>
      <p:bldP spid="83028" grpId="1"/>
      <p:bldP spid="83029" grpId="0"/>
      <p:bldP spid="83030" grpId="0" animBg="1"/>
      <p:bldP spid="83068" grpId="0"/>
      <p:bldP spid="13" grpId="0" animBg="1"/>
      <p:bldP spid="16" grpId="0" animBg="1"/>
      <p:bldP spid="18"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2.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3.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4.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5.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ags/tag6.xml><?xml version="1.0" encoding="utf-8"?>
<p:tagLst xmlns:a="http://schemas.openxmlformats.org/drawingml/2006/main" xmlns:r="http://schemas.openxmlformats.org/officeDocument/2006/relationships" xmlns:p="http://schemas.openxmlformats.org/presentationml/2006/main">
  <p:tag name="GENSWF_SLIDE_UID" val="{F80B5E5E-54B3-423B-A3B9-BC48AF022474}:416"/>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716</TotalTime>
  <Words>1704</Words>
  <Application>Microsoft Office PowerPoint</Application>
  <PresentationFormat>Widescreen</PresentationFormat>
  <Paragraphs>247</Paragraphs>
  <Slides>27</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A3.OpenSans-San</vt:lpstr>
      <vt:lpstr>Arial</vt:lpstr>
      <vt:lpstr>Calibri</vt:lpstr>
      <vt:lpstr>Calibri Light</vt:lpstr>
      <vt:lpstr>Roboto</vt:lpstr>
      <vt:lpstr>Times New Roman</vt:lpstr>
      <vt:lpstr>VNI-Cooper</vt:lpstr>
      <vt:lpstr>VNI-Times</vt:lpstr>
      <vt:lpstr>Office Theme</vt:lpstr>
      <vt:lpstr>1_Office Theme</vt:lpstr>
      <vt:lpstr>PowerPoint Presentation</vt:lpstr>
      <vt:lpstr>PowerPoint Presentation</vt:lpstr>
      <vt:lpstr>PowerPoint Presentation</vt:lpstr>
      <vt:lpstr>PowerPoint Presentation</vt:lpstr>
      <vt:lpstr>HOẠT ĐỘNG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cũ: Lập bảng Bài mới : mục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Phan Trương</dc:creator>
  <cp:lastModifiedBy>Thảo Phan Trương</cp:lastModifiedBy>
  <cp:revision>16</cp:revision>
  <dcterms:created xsi:type="dcterms:W3CDTF">2023-04-14T08:48:41Z</dcterms:created>
  <dcterms:modified xsi:type="dcterms:W3CDTF">2023-07-25T03:35:13Z</dcterms:modified>
</cp:coreProperties>
</file>