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345" r:id="rId2"/>
    <p:sldId id="328" r:id="rId3"/>
    <p:sldId id="358" r:id="rId4"/>
    <p:sldId id="361" r:id="rId5"/>
    <p:sldId id="359" r:id="rId6"/>
    <p:sldId id="363" r:id="rId7"/>
    <p:sldId id="337" r:id="rId8"/>
    <p:sldId id="336" r:id="rId9"/>
    <p:sldId id="364" r:id="rId10"/>
    <p:sldId id="335" r:id="rId11"/>
    <p:sldId id="354" r:id="rId12"/>
    <p:sldId id="367" r:id="rId13"/>
    <p:sldId id="369" r:id="rId14"/>
    <p:sldId id="370" r:id="rId15"/>
    <p:sldId id="371" r:id="rId16"/>
    <p:sldId id="373" r:id="rId17"/>
    <p:sldId id="374" r:id="rId18"/>
    <p:sldId id="378" r:id="rId19"/>
    <p:sldId id="340" r:id="rId20"/>
    <p:sldId id="313" r:id="rId21"/>
    <p:sldId id="333" r:id="rId22"/>
    <p:sldId id="344" r:id="rId23"/>
    <p:sldId id="365" r:id="rId24"/>
    <p:sldId id="366" r:id="rId25"/>
    <p:sldId id="35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0B2A5"/>
    <a:srgbClr val="00A9A5"/>
    <a:srgbClr val="FFDAAB"/>
    <a:srgbClr val="CBEAF0"/>
    <a:srgbClr val="48C0B6"/>
    <a:srgbClr val="FBB040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F7C95-E03F-4457-A3B8-E0D77DE7AA91}" v="257" dt="2022-01-21T03:03:38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69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54CF7C95-E03F-4457-A3B8-E0D77DE7AA91}"/>
    <pc:docChg chg="undo custSel addSld delSld modSld sldOrd">
      <pc:chgData name="Thuy Linh Do" userId="f60f9f76584ec879" providerId="LiveId" clId="{54CF7C95-E03F-4457-A3B8-E0D77DE7AA91}" dt="2022-01-21T03:03:40.596" v="2953" actId="1076"/>
      <pc:docMkLst>
        <pc:docMk/>
      </pc:docMkLst>
      <pc:sldChg chg="modSp mod">
        <pc:chgData name="Thuy Linh Do" userId="f60f9f76584ec879" providerId="LiveId" clId="{54CF7C95-E03F-4457-A3B8-E0D77DE7AA91}" dt="2022-01-21T01:24:24.603" v="33" actId="14100"/>
        <pc:sldMkLst>
          <pc:docMk/>
          <pc:sldMk cId="252621157" sldId="256"/>
        </pc:sldMkLst>
        <pc:spChg chg="mod">
          <ac:chgData name="Thuy Linh Do" userId="f60f9f76584ec879" providerId="LiveId" clId="{54CF7C95-E03F-4457-A3B8-E0D77DE7AA91}" dt="2022-01-21T01:24:24.603" v="33" actId="14100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42.682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29.176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4:47.831" v="34"/>
        <pc:sldMkLst>
          <pc:docMk/>
          <pc:sldMk cId="2021924275" sldId="275"/>
        </pc:sldMkLst>
        <pc:spChg chg="mod">
          <ac:chgData name="Thuy Linh Do" userId="f60f9f76584ec879" providerId="LiveId" clId="{54CF7C95-E03F-4457-A3B8-E0D77DE7AA91}" dt="2022-01-21T01:24:47.831" v="34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54CF7C95-E03F-4457-A3B8-E0D77DE7AA91}" dt="2022-01-21T02:07:33.251" v="962" actId="1076"/>
        <pc:sldMkLst>
          <pc:docMk/>
          <pc:sldMk cId="1529224504" sldId="276"/>
        </pc:sldMkLst>
        <pc:spChg chg="mod">
          <ac:chgData name="Thuy Linh Do" userId="f60f9f76584ec879" providerId="LiveId" clId="{54CF7C95-E03F-4457-A3B8-E0D77DE7AA91}" dt="2022-01-21T01:53:44.676" v="429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52:54.543" v="42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33.251" v="962" actId="1076"/>
          <ac:picMkLst>
            <pc:docMk/>
            <pc:sldMk cId="1529224504" sldId="276"/>
            <ac:picMk id="3" creationId="{C3124C72-84F9-475A-A842-7E1C5FA5B14B}"/>
          </ac:picMkLst>
        </pc:picChg>
        <pc:picChg chg="del">
          <ac:chgData name="Thuy Linh Do" userId="f60f9f76584ec879" providerId="LiveId" clId="{54CF7C95-E03F-4457-A3B8-E0D77DE7AA91}" dt="2022-01-21T02:07:24.298" v="958" actId="478"/>
          <ac:picMkLst>
            <pc:docMk/>
            <pc:sldMk cId="1529224504" sldId="276"/>
            <ac:picMk id="2050" creationId="{F2C1C8A3-3266-4921-BF9D-718263B9B8FB}"/>
          </ac:picMkLst>
        </pc:picChg>
      </pc:sldChg>
      <pc:sldChg chg="addSp delSp modSp mod">
        <pc:chgData name="Thuy Linh Do" userId="f60f9f76584ec879" providerId="LiveId" clId="{54CF7C95-E03F-4457-A3B8-E0D77DE7AA91}" dt="2022-01-21T01:28:55.915" v="114" actId="113"/>
        <pc:sldMkLst>
          <pc:docMk/>
          <pc:sldMk cId="3404845292" sldId="279"/>
        </pc:sldMkLst>
        <pc:spChg chg="del">
          <ac:chgData name="Thuy Linh Do" userId="f60f9f76584ec879" providerId="LiveId" clId="{54CF7C95-E03F-4457-A3B8-E0D77DE7AA91}" dt="2022-01-21T01:27:42.079" v="92" actId="478"/>
          <ac:spMkLst>
            <pc:docMk/>
            <pc:sldMk cId="3404845292" sldId="279"/>
            <ac:spMk id="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27:46.636" v="95" actId="478"/>
          <ac:spMkLst>
            <pc:docMk/>
            <pc:sldMk cId="3404845292" sldId="279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48.036" v="96" actId="478"/>
          <ac:spMkLst>
            <pc:docMk/>
            <pc:sldMk cId="3404845292" sldId="279"/>
            <ac:spMk id="4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50.055" v="97" actId="478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1:28:55.915" v="114" actId="113"/>
          <ac:spMkLst>
            <pc:docMk/>
            <pc:sldMk cId="3404845292" sldId="279"/>
            <ac:spMk id="6" creationId="{16F7E6E1-ABF7-473F-9713-E0D3F31998A8}"/>
          </ac:spMkLst>
        </pc:spChg>
        <pc:spChg chg="del">
          <ac:chgData name="Thuy Linh Do" userId="f60f9f76584ec879" providerId="LiveId" clId="{54CF7C95-E03F-4457-A3B8-E0D77DE7AA91}" dt="2022-01-21T01:27:52.374" v="98" actId="478"/>
          <ac:spMkLst>
            <pc:docMk/>
            <pc:sldMk cId="3404845292" sldId="279"/>
            <ac:spMk id="9" creationId="{1D874280-CFDB-4B68-98C0-25784CA11763}"/>
          </ac:spMkLst>
        </pc:spChg>
      </pc:sldChg>
      <pc:sldChg chg="addSp delSp modSp mod">
        <pc:chgData name="Thuy Linh Do" userId="f60f9f76584ec879" providerId="LiveId" clId="{54CF7C95-E03F-4457-A3B8-E0D77DE7AA91}" dt="2022-01-21T01:37:27.583" v="178" actId="1076"/>
        <pc:sldMkLst>
          <pc:docMk/>
          <pc:sldMk cId="3563799751" sldId="281"/>
        </pc:sldMkLst>
        <pc:spChg chg="mod">
          <ac:chgData name="Thuy Linh Do" userId="f60f9f76584ec879" providerId="LiveId" clId="{54CF7C95-E03F-4457-A3B8-E0D77DE7AA91}" dt="2022-01-21T01:34:58.568" v="173" actId="113"/>
          <ac:spMkLst>
            <pc:docMk/>
            <pc:sldMk cId="3563799751" sldId="281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1.897" v="152" actId="478"/>
          <ac:spMkLst>
            <pc:docMk/>
            <pc:sldMk cId="3563799751" sldId="281"/>
            <ac:spMk id="10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3.766" v="153" actId="478"/>
          <ac:spMkLst>
            <pc:docMk/>
            <pc:sldMk cId="3563799751" sldId="281"/>
            <ac:spMk id="12" creationId="{103F3E46-CD1A-420A-BD5A-DDA614180BC4}"/>
          </ac:spMkLst>
        </pc:spChg>
        <pc:spChg chg="del">
          <ac:chgData name="Thuy Linh Do" userId="f60f9f76584ec879" providerId="LiveId" clId="{54CF7C95-E03F-4457-A3B8-E0D77DE7AA91}" dt="2022-01-21T01:34:25.930" v="154" actId="478"/>
          <ac:spMkLst>
            <pc:docMk/>
            <pc:sldMk cId="3563799751" sldId="281"/>
            <ac:spMk id="14" creationId="{B0119CD9-A511-416F-ACB7-91EAFAD4BFC3}"/>
          </ac:spMkLst>
        </pc:spChg>
        <pc:picChg chg="add mod">
          <ac:chgData name="Thuy Linh Do" userId="f60f9f76584ec879" providerId="LiveId" clId="{54CF7C95-E03F-4457-A3B8-E0D77DE7AA91}" dt="2022-01-21T01:37:27.583" v="178" actId="1076"/>
          <ac:picMkLst>
            <pc:docMk/>
            <pc:sldMk cId="3563799751" sldId="281"/>
            <ac:picMk id="11" creationId="{0678AE76-D76B-4635-9BB7-B287C59046C3}"/>
          </ac:picMkLst>
        </pc:picChg>
        <pc:cxnChg chg="del">
          <ac:chgData name="Thuy Linh Do" userId="f60f9f76584ec879" providerId="LiveId" clId="{54CF7C95-E03F-4457-A3B8-E0D77DE7AA91}" dt="2022-01-21T01:34:18.782" v="150" actId="478"/>
          <ac:cxnSpMkLst>
            <pc:docMk/>
            <pc:sldMk cId="3563799751" sldId="281"/>
            <ac:cxnSpMk id="6" creationId="{F2114839-8343-433A-B5C1-E4F7CFAB2C16}"/>
          </ac:cxnSpMkLst>
        </pc:cxnChg>
        <pc:cxnChg chg="del mod">
          <ac:chgData name="Thuy Linh Do" userId="f60f9f76584ec879" providerId="LiveId" clId="{54CF7C95-E03F-4457-A3B8-E0D77DE7AA91}" dt="2022-01-21T01:34:17.325" v="149" actId="478"/>
          <ac:cxnSpMkLst>
            <pc:docMk/>
            <pc:sldMk cId="3563799751" sldId="281"/>
            <ac:cxnSpMk id="9" creationId="{139F0F7A-C349-4C0D-A685-1BFE56BC0638}"/>
          </ac:cxnSpMkLst>
        </pc:cxnChg>
        <pc:cxnChg chg="del">
          <ac:chgData name="Thuy Linh Do" userId="f60f9f76584ec879" providerId="LiveId" clId="{54CF7C95-E03F-4457-A3B8-E0D77DE7AA91}" dt="2022-01-21T01:34:19.901" v="151" actId="478"/>
          <ac:cxnSpMkLst>
            <pc:docMk/>
            <pc:sldMk cId="3563799751" sldId="281"/>
            <ac:cxnSpMk id="17" creationId="{6401D49A-EE69-4CA3-BA12-B7CE46D9DF65}"/>
          </ac:cxnSpMkLst>
        </pc:cxnChg>
      </pc:sldChg>
      <pc:sldChg chg="modSp mod">
        <pc:chgData name="Thuy Linh Do" userId="f60f9f76584ec879" providerId="LiveId" clId="{54CF7C95-E03F-4457-A3B8-E0D77DE7AA91}" dt="2022-01-21T01:26:54.724" v="78" actId="1076"/>
        <pc:sldMkLst>
          <pc:docMk/>
          <pc:sldMk cId="658201877" sldId="302"/>
        </pc:sldMkLst>
        <pc:spChg chg="mod">
          <ac:chgData name="Thuy Linh Do" userId="f60f9f76584ec879" providerId="LiveId" clId="{54CF7C95-E03F-4457-A3B8-E0D77DE7AA91}" dt="2022-01-21T01:25:04.448" v="5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5:19.230" v="63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5.932" v="76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9.781" v="77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54.724" v="78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7:25.654" v="91" actId="20577"/>
        <pc:sldMkLst>
          <pc:docMk/>
          <pc:sldMk cId="1899537031" sldId="308"/>
        </pc:sldMkLst>
        <pc:spChg chg="mod">
          <ac:chgData name="Thuy Linh Do" userId="f60f9f76584ec879" providerId="LiveId" clId="{54CF7C95-E03F-4457-A3B8-E0D77DE7AA91}" dt="2022-01-21T01:27:25.654" v="91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9:25.219" v="148" actId="20577"/>
        <pc:sldMkLst>
          <pc:docMk/>
          <pc:sldMk cId="3326368629" sldId="309"/>
        </pc:sldMkLst>
        <pc:spChg chg="mod">
          <ac:chgData name="Thuy Linh Do" userId="f60f9f76584ec879" providerId="LiveId" clId="{54CF7C95-E03F-4457-A3B8-E0D77DE7AA91}" dt="2022-01-21T01:29:18.597" v="137" actId="20577"/>
          <ac:spMkLst>
            <pc:docMk/>
            <pc:sldMk cId="3326368629" sldId="309"/>
            <ac:spMk id="16" creationId="{515449FB-91CB-43CB-9D01-F6732CB91BB0}"/>
          </ac:spMkLst>
        </pc:spChg>
        <pc:spChg chg="mod">
          <ac:chgData name="Thuy Linh Do" userId="f60f9f76584ec879" providerId="LiveId" clId="{54CF7C95-E03F-4457-A3B8-E0D77DE7AA91}" dt="2022-01-21T01:29:25.219" v="148" actId="20577"/>
          <ac:spMkLst>
            <pc:docMk/>
            <pc:sldMk cId="3326368629" sldId="309"/>
            <ac:spMk id="17" creationId="{65B238F4-108F-446C-8C12-223F7755D607}"/>
          </ac:spMkLst>
        </pc:spChg>
      </pc:sldChg>
      <pc:sldChg chg="addSp delSp modSp mod">
        <pc:chgData name="Thuy Linh Do" userId="f60f9f76584ec879" providerId="LiveId" clId="{54CF7C95-E03F-4457-A3B8-E0D77DE7AA91}" dt="2022-01-21T01:51:19.817" v="427"/>
        <pc:sldMkLst>
          <pc:docMk/>
          <pc:sldMk cId="2954983036" sldId="310"/>
        </pc:sldMkLst>
        <pc:spChg chg="del">
          <ac:chgData name="Thuy Linh Do" userId="f60f9f76584ec879" providerId="LiveId" clId="{54CF7C95-E03F-4457-A3B8-E0D77DE7AA91}" dt="2022-01-21T01:51:14.326" v="424" actId="478"/>
          <ac:spMkLst>
            <pc:docMk/>
            <pc:sldMk cId="2954983036" sldId="310"/>
            <ac:spMk id="13" creationId="{7A8AB6AD-6FF4-41FE-8992-0D7EBD60C11C}"/>
          </ac:spMkLst>
        </pc:spChg>
        <pc:spChg chg="del">
          <ac:chgData name="Thuy Linh Do" userId="f60f9f76584ec879" providerId="LiveId" clId="{54CF7C95-E03F-4457-A3B8-E0D77DE7AA91}" dt="2022-01-21T01:51:16.616" v="425" actId="478"/>
          <ac:spMkLst>
            <pc:docMk/>
            <pc:sldMk cId="2954983036" sldId="310"/>
            <ac:spMk id="14" creationId="{0449BF0E-136E-486D-AE60-7B3107BE3FBB}"/>
          </ac:spMkLst>
        </pc:spChg>
        <pc:spChg chg="del">
          <ac:chgData name="Thuy Linh Do" userId="f60f9f76584ec879" providerId="LiveId" clId="{54CF7C95-E03F-4457-A3B8-E0D77DE7AA91}" dt="2022-01-21T01:51:18.145" v="426" actId="478"/>
          <ac:spMkLst>
            <pc:docMk/>
            <pc:sldMk cId="2954983036" sldId="310"/>
            <ac:spMk id="15" creationId="{3FCDE063-3C2E-4BA9-B548-59BEC8DB15E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6" creationId="{8D40DAB0-6673-4BC3-9023-C3CFEAB481EA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7" creationId="{FF66120A-F1DF-4896-BBD7-DC7989B5163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8" creationId="{E461A09B-3623-4B75-AC1C-458B47967572}"/>
          </ac:spMkLst>
        </pc:spChg>
      </pc:sldChg>
      <pc:sldChg chg="del">
        <pc:chgData name="Thuy Linh Do" userId="f60f9f76584ec879" providerId="LiveId" clId="{54CF7C95-E03F-4457-A3B8-E0D77DE7AA91}" dt="2022-01-21T02:54:21.669" v="2925" actId="2696"/>
        <pc:sldMkLst>
          <pc:docMk/>
          <pc:sldMk cId="3194032739" sldId="311"/>
        </pc:sldMkLst>
      </pc:sldChg>
      <pc:sldChg chg="addSp delSp modSp mod delAnim">
        <pc:chgData name="Thuy Linh Do" userId="f60f9f76584ec879" providerId="LiveId" clId="{54CF7C95-E03F-4457-A3B8-E0D77DE7AA91}" dt="2022-01-21T02:32:52.468" v="2066" actId="20577"/>
        <pc:sldMkLst>
          <pc:docMk/>
          <pc:sldMk cId="626516812" sldId="313"/>
        </pc:sldMkLst>
        <pc:spChg chg="del">
          <ac:chgData name="Thuy Linh Do" userId="f60f9f76584ec879" providerId="LiveId" clId="{54CF7C95-E03F-4457-A3B8-E0D77DE7AA91}" dt="2022-01-21T02:26:53.900" v="1944" actId="478"/>
          <ac:spMkLst>
            <pc:docMk/>
            <pc:sldMk cId="626516812" sldId="313"/>
            <ac:spMk id="2" creationId="{73080AE8-4467-4415-B33B-BFF6B778FB49}"/>
          </ac:spMkLst>
        </pc:spChg>
        <pc:spChg chg="del mod">
          <ac:chgData name="Thuy Linh Do" userId="f60f9f76584ec879" providerId="LiveId" clId="{54CF7C95-E03F-4457-A3B8-E0D77DE7AA91}" dt="2022-01-21T02:26:48.363" v="1939" actId="478"/>
          <ac:spMkLst>
            <pc:docMk/>
            <pc:sldMk cId="626516812" sldId="313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3.301" v="1943" actId="478"/>
          <ac:spMkLst>
            <pc:docMk/>
            <pc:sldMk cId="626516812" sldId="313"/>
            <ac:spMk id="10" creationId="{E96ECBDE-C9AE-405F-8A97-9005A1AB042D}"/>
          </ac:spMkLst>
        </pc:spChg>
        <pc:spChg chg="mod">
          <ac:chgData name="Thuy Linh Do" userId="f60f9f76584ec879" providerId="LiveId" clId="{54CF7C95-E03F-4457-A3B8-E0D77DE7AA91}" dt="2022-01-21T02:32:52.468" v="2066" actId="20577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26:42.336" v="1937" actId="20577"/>
          <ac:spMkLst>
            <pc:docMk/>
            <pc:sldMk cId="626516812" sldId="31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2.517" v="1942" actId="478"/>
          <ac:spMkLst>
            <pc:docMk/>
            <pc:sldMk cId="626516812" sldId="313"/>
            <ac:spMk id="13" creationId="{A8F67E31-03E2-4AA4-B743-196FD6BE24F5}"/>
          </ac:spMkLst>
        </pc:spChg>
        <pc:spChg chg="del">
          <ac:chgData name="Thuy Linh Do" userId="f60f9f76584ec879" providerId="LiveId" clId="{54CF7C95-E03F-4457-A3B8-E0D77DE7AA91}" dt="2022-01-21T02:26:51.767" v="1941" actId="478"/>
          <ac:spMkLst>
            <pc:docMk/>
            <pc:sldMk cId="626516812" sldId="313"/>
            <ac:spMk id="14" creationId="{3BF32DF4-2966-4F64-8655-4E064152CE9B}"/>
          </ac:spMkLst>
        </pc:spChg>
        <pc:spChg chg="del">
          <ac:chgData name="Thuy Linh Do" userId="f60f9f76584ec879" providerId="LiveId" clId="{54CF7C95-E03F-4457-A3B8-E0D77DE7AA91}" dt="2022-01-21T02:26:50.822" v="1940" actId="478"/>
          <ac:spMkLst>
            <pc:docMk/>
            <pc:sldMk cId="626516812" sldId="313"/>
            <ac:spMk id="15" creationId="{7300BCB9-3EB3-4A29-8BDC-8421BAB670DE}"/>
          </ac:spMkLst>
        </pc:spChg>
        <pc:graphicFrameChg chg="add mod modGraphic">
          <ac:chgData name="Thuy Linh Do" userId="f60f9f76584ec879" providerId="LiveId" clId="{54CF7C95-E03F-4457-A3B8-E0D77DE7AA91}" dt="2022-01-21T02:32:23.906" v="2052" actId="20577"/>
          <ac:graphicFrameMkLst>
            <pc:docMk/>
            <pc:sldMk cId="626516812" sldId="313"/>
            <ac:graphicFrameMk id="4" creationId="{FC656629-84D0-4AA5-914F-BF38C617AEDD}"/>
          </ac:graphicFrameMkLst>
        </pc:graphicFrameChg>
        <pc:picChg chg="add mod">
          <ac:chgData name="Thuy Linh Do" userId="f60f9f76584ec879" providerId="LiveId" clId="{54CF7C95-E03F-4457-A3B8-E0D77DE7AA91}" dt="2022-01-21T02:28:51.225" v="1950" actId="1076"/>
          <ac:picMkLst>
            <pc:docMk/>
            <pc:sldMk cId="626516812" sldId="313"/>
            <ac:picMk id="3074" creationId="{6C3F27A2-49A1-45D9-B1F7-CE146214729F}"/>
          </ac:picMkLst>
        </pc:picChg>
        <pc:picChg chg="add mod">
          <ac:chgData name="Thuy Linh Do" userId="f60f9f76584ec879" providerId="LiveId" clId="{54CF7C95-E03F-4457-A3B8-E0D77DE7AA91}" dt="2022-01-21T02:29:32.474" v="1955" actId="14100"/>
          <ac:picMkLst>
            <pc:docMk/>
            <pc:sldMk cId="626516812" sldId="313"/>
            <ac:picMk id="3076" creationId="{9883DE30-438C-4FD6-B5FE-421D34DAF854}"/>
          </ac:picMkLst>
        </pc:picChg>
        <pc:picChg chg="del">
          <ac:chgData name="Thuy Linh Do" userId="f60f9f76584ec879" providerId="LiveId" clId="{54CF7C95-E03F-4457-A3B8-E0D77DE7AA91}" dt="2022-01-21T02:27:21.150" v="1945" actId="478"/>
          <ac:picMkLst>
            <pc:docMk/>
            <pc:sldMk cId="626516812" sldId="313"/>
            <ac:picMk id="9220" creationId="{00000000-0000-0000-0000-000000000000}"/>
          </ac:picMkLst>
        </pc:picChg>
      </pc:sldChg>
      <pc:sldChg chg="addSp delSp modSp mod">
        <pc:chgData name="Thuy Linh Do" userId="f60f9f76584ec879" providerId="LiveId" clId="{54CF7C95-E03F-4457-A3B8-E0D77DE7AA91}" dt="2022-01-21T03:03:40.596" v="2953" actId="1076"/>
        <pc:sldMkLst>
          <pc:docMk/>
          <pc:sldMk cId="2275727840" sldId="314"/>
        </pc:sldMkLst>
        <pc:spChg chg="del">
          <ac:chgData name="Thuy Linh Do" userId="f60f9f76584ec879" providerId="LiveId" clId="{54CF7C95-E03F-4457-A3B8-E0D77DE7AA91}" dt="2022-01-21T03:03:35.983" v="2951" actId="478"/>
          <ac:spMkLst>
            <pc:docMk/>
            <pc:sldMk cId="2275727840" sldId="314"/>
            <ac:spMk id="9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3:03:40.596" v="2953" actId="1076"/>
          <ac:spMkLst>
            <pc:docMk/>
            <pc:sldMk cId="2275727840" sldId="314"/>
            <ac:spMk id="14" creationId="{1613D4C4-E56E-42C0-9D73-FAB4102080B1}"/>
          </ac:spMkLst>
        </pc:spChg>
      </pc:sldChg>
      <pc:sldChg chg="addSp delSp modSp mod">
        <pc:chgData name="Thuy Linh Do" userId="f60f9f76584ec879" providerId="LiveId" clId="{54CF7C95-E03F-4457-A3B8-E0D77DE7AA91}" dt="2022-01-21T02:07:05.594" v="957" actId="14100"/>
        <pc:sldMkLst>
          <pc:docMk/>
          <pc:sldMk cId="3280264759" sldId="326"/>
        </pc:sldMkLst>
        <pc:spChg chg="mod">
          <ac:chgData name="Thuy Linh Do" userId="f60f9f76584ec879" providerId="LiveId" clId="{54CF7C95-E03F-4457-A3B8-E0D77DE7AA91}" dt="2022-01-21T02:06:03.803" v="952"/>
          <ac:spMkLst>
            <pc:docMk/>
            <pc:sldMk cId="3280264759" sldId="326"/>
            <ac:spMk id="15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05.594" v="957" actId="14100"/>
          <ac:picMkLst>
            <pc:docMk/>
            <pc:sldMk cId="3280264759" sldId="326"/>
            <ac:picMk id="1026" creationId="{C29FE307-9FE9-48F7-960A-4F5C8B01F362}"/>
          </ac:picMkLst>
        </pc:picChg>
        <pc:picChg chg="del">
          <ac:chgData name="Thuy Linh Do" userId="f60f9f76584ec879" providerId="LiveId" clId="{54CF7C95-E03F-4457-A3B8-E0D77DE7AA91}" dt="2022-01-21T02:06:58.843" v="954" actId="478"/>
          <ac:picMkLst>
            <pc:docMk/>
            <pc:sldMk cId="3280264759" sldId="326"/>
            <ac:picMk id="3074" creationId="{8994C64A-063E-40DB-8BD0-ED591E56DEDC}"/>
          </ac:picMkLst>
        </pc:picChg>
        <pc:picChg chg="del">
          <ac:chgData name="Thuy Linh Do" userId="f60f9f76584ec879" providerId="LiveId" clId="{54CF7C95-E03F-4457-A3B8-E0D77DE7AA91}" dt="2022-01-21T02:06:57.514" v="953" actId="478"/>
          <ac:picMkLst>
            <pc:docMk/>
            <pc:sldMk cId="3280264759" sldId="326"/>
            <ac:picMk id="3076" creationId="{116E8CA7-A6BE-486A-B753-C5D63C8967F6}"/>
          </ac:picMkLst>
        </pc:picChg>
      </pc:sldChg>
      <pc:sldChg chg="del">
        <pc:chgData name="Thuy Linh Do" userId="f60f9f76584ec879" providerId="LiveId" clId="{54CF7C95-E03F-4457-A3B8-E0D77DE7AA91}" dt="2022-01-21T03:03:04.442" v="2948" actId="2696"/>
        <pc:sldMkLst>
          <pc:docMk/>
          <pc:sldMk cId="1480562979" sldId="329"/>
        </pc:sldMkLst>
      </pc:sldChg>
      <pc:sldChg chg="del">
        <pc:chgData name="Thuy Linh Do" userId="f60f9f76584ec879" providerId="LiveId" clId="{54CF7C95-E03F-4457-A3B8-E0D77DE7AA91}" dt="2022-01-21T02:08:29.380" v="968" actId="2696"/>
        <pc:sldMkLst>
          <pc:docMk/>
          <pc:sldMk cId="2911149144" sldId="332"/>
        </pc:sldMkLst>
      </pc:sldChg>
      <pc:sldChg chg="addSp delSp modSp mod ord delAnim modAnim">
        <pc:chgData name="Thuy Linh Do" userId="f60f9f76584ec879" providerId="LiveId" clId="{54CF7C95-E03F-4457-A3B8-E0D77DE7AA91}" dt="2022-01-21T02:53:13.188" v="2921" actId="20577"/>
        <pc:sldMkLst>
          <pc:docMk/>
          <pc:sldMk cId="871778908" sldId="333"/>
        </pc:sldMkLst>
        <pc:spChg chg="mod">
          <ac:chgData name="Thuy Linh Do" userId="f60f9f76584ec879" providerId="LiveId" clId="{54CF7C95-E03F-4457-A3B8-E0D77DE7AA91}" dt="2022-01-21T02:33:14.045" v="2082" actId="20577"/>
          <ac:spMkLst>
            <pc:docMk/>
            <pc:sldMk cId="871778908" sldId="33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33:28.978" v="2083"/>
          <ac:spMkLst>
            <pc:docMk/>
            <pc:sldMk cId="871778908" sldId="333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48:12.730" v="2612"/>
          <ac:spMkLst>
            <pc:docMk/>
            <pc:sldMk cId="871778908" sldId="333"/>
            <ac:spMk id="15" creationId="{8AE38385-43CD-4B31-9933-CDE59DCA73DC}"/>
          </ac:spMkLst>
        </pc:spChg>
        <pc:spChg chg="add mod">
          <ac:chgData name="Thuy Linh Do" userId="f60f9f76584ec879" providerId="LiveId" clId="{54CF7C95-E03F-4457-A3B8-E0D77DE7AA91}" dt="2022-01-21T02:49:23.506" v="2651" actId="20577"/>
          <ac:spMkLst>
            <pc:docMk/>
            <pc:sldMk cId="871778908" sldId="333"/>
            <ac:spMk id="18" creationId="{ABD579C2-A755-40F7-A911-20AC5A02B156}"/>
          </ac:spMkLst>
        </pc:spChg>
        <pc:spChg chg="del">
          <ac:chgData name="Thuy Linh Do" userId="f60f9f76584ec879" providerId="LiveId" clId="{54CF7C95-E03F-4457-A3B8-E0D77DE7AA91}" dt="2022-01-21T02:38:42.547" v="2087" actId="478"/>
          <ac:spMkLst>
            <pc:docMk/>
            <pc:sldMk cId="871778908" sldId="333"/>
            <ac:spMk id="19" creationId="{67DEC3D4-9193-4D90-B705-0D44A1CA6ED1}"/>
          </ac:spMkLst>
        </pc:spChg>
        <pc:spChg chg="del">
          <ac:chgData name="Thuy Linh Do" userId="f60f9f76584ec879" providerId="LiveId" clId="{54CF7C95-E03F-4457-A3B8-E0D77DE7AA91}" dt="2022-01-21T02:38:44.703" v="2088" actId="478"/>
          <ac:spMkLst>
            <pc:docMk/>
            <pc:sldMk cId="871778908" sldId="333"/>
            <ac:spMk id="20" creationId="{F1587FC9-AC0A-43FA-A1C5-E45956625CE2}"/>
          </ac:spMkLst>
        </pc:spChg>
        <pc:spChg chg="del">
          <ac:chgData name="Thuy Linh Do" userId="f60f9f76584ec879" providerId="LiveId" clId="{54CF7C95-E03F-4457-A3B8-E0D77DE7AA91}" dt="2022-01-21T02:38:46.373" v="2089" actId="478"/>
          <ac:spMkLst>
            <pc:docMk/>
            <pc:sldMk cId="871778908" sldId="333"/>
            <ac:spMk id="21" creationId="{9F6FD3E1-234C-4BE6-BE6A-1F7826F41BE1}"/>
          </ac:spMkLst>
        </pc:spChg>
        <pc:spChg chg="del">
          <ac:chgData name="Thuy Linh Do" userId="f60f9f76584ec879" providerId="LiveId" clId="{54CF7C95-E03F-4457-A3B8-E0D77DE7AA91}" dt="2022-01-21T02:38:47.790" v="2090" actId="478"/>
          <ac:spMkLst>
            <pc:docMk/>
            <pc:sldMk cId="871778908" sldId="333"/>
            <ac:spMk id="22" creationId="{E4E291DB-731F-4107-B682-CB61F6CA2142}"/>
          </ac:spMkLst>
        </pc:spChg>
        <pc:spChg chg="del">
          <ac:chgData name="Thuy Linh Do" userId="f60f9f76584ec879" providerId="LiveId" clId="{54CF7C95-E03F-4457-A3B8-E0D77DE7AA91}" dt="2022-01-21T02:38:49.433" v="2091" actId="478"/>
          <ac:spMkLst>
            <pc:docMk/>
            <pc:sldMk cId="871778908" sldId="333"/>
            <ac:spMk id="23" creationId="{9E1939E3-5063-4D04-BDB6-2FCC10F8410A}"/>
          </ac:spMkLst>
        </pc:spChg>
        <pc:spChg chg="del">
          <ac:chgData name="Thuy Linh Do" userId="f60f9f76584ec879" providerId="LiveId" clId="{54CF7C95-E03F-4457-A3B8-E0D77DE7AA91}" dt="2022-01-21T02:38:51.023" v="2092" actId="478"/>
          <ac:spMkLst>
            <pc:docMk/>
            <pc:sldMk cId="871778908" sldId="333"/>
            <ac:spMk id="24" creationId="{A1B8E191-8A27-4F9A-B5E2-AC5A5566F099}"/>
          </ac:spMkLst>
        </pc:spChg>
        <pc:spChg chg="add mod">
          <ac:chgData name="Thuy Linh Do" userId="f60f9f76584ec879" providerId="LiveId" clId="{54CF7C95-E03F-4457-A3B8-E0D77DE7AA91}" dt="2022-01-21T02:51:36.386" v="2689" actId="20577"/>
          <ac:spMkLst>
            <pc:docMk/>
            <pc:sldMk cId="871778908" sldId="333"/>
            <ac:spMk id="25" creationId="{E315BF30-29AE-48F8-9294-5BBF7B9BD7FB}"/>
          </ac:spMkLst>
        </pc:spChg>
        <pc:spChg chg="add mod">
          <ac:chgData name="Thuy Linh Do" userId="f60f9f76584ec879" providerId="LiveId" clId="{54CF7C95-E03F-4457-A3B8-E0D77DE7AA91}" dt="2022-01-21T02:52:08.357" v="2721" actId="20577"/>
          <ac:spMkLst>
            <pc:docMk/>
            <pc:sldMk cId="871778908" sldId="333"/>
            <ac:spMk id="26" creationId="{CC4BCC8E-D46B-44AE-9073-41576067B843}"/>
          </ac:spMkLst>
        </pc:spChg>
        <pc:spChg chg="add mod">
          <ac:chgData name="Thuy Linh Do" userId="f60f9f76584ec879" providerId="LiveId" clId="{54CF7C95-E03F-4457-A3B8-E0D77DE7AA91}" dt="2022-01-21T02:52:43.897" v="2823" actId="20577"/>
          <ac:spMkLst>
            <pc:docMk/>
            <pc:sldMk cId="871778908" sldId="333"/>
            <ac:spMk id="27" creationId="{0580C7CE-00AE-479C-8A02-7FC355A903B6}"/>
          </ac:spMkLst>
        </pc:spChg>
        <pc:spChg chg="add mod">
          <ac:chgData name="Thuy Linh Do" userId="f60f9f76584ec879" providerId="LiveId" clId="{54CF7C95-E03F-4457-A3B8-E0D77DE7AA91}" dt="2022-01-21T02:53:13.188" v="2921" actId="20577"/>
          <ac:spMkLst>
            <pc:docMk/>
            <pc:sldMk cId="871778908" sldId="333"/>
            <ac:spMk id="28" creationId="{177D8E05-187C-4801-ADD8-BC13CF4AB233}"/>
          </ac:spMkLst>
        </pc:spChg>
        <pc:picChg chg="del">
          <ac:chgData name="Thuy Linh Do" userId="f60f9f76584ec879" providerId="LiveId" clId="{54CF7C95-E03F-4457-A3B8-E0D77DE7AA91}" dt="2022-01-21T02:38:21.103" v="2084" actId="478"/>
          <ac:picMkLst>
            <pc:docMk/>
            <pc:sldMk cId="871778908" sldId="333"/>
            <ac:picMk id="4098" creationId="{0CD1BC5C-3EA4-4715-B434-6B6CC5D0FA3A}"/>
          </ac:picMkLst>
        </pc:picChg>
        <pc:picChg chg="add mod">
          <ac:chgData name="Thuy Linh Do" userId="f60f9f76584ec879" providerId="LiveId" clId="{54CF7C95-E03F-4457-A3B8-E0D77DE7AA91}" dt="2022-01-21T02:48:25.282" v="2615" actId="1076"/>
          <ac:picMkLst>
            <pc:docMk/>
            <pc:sldMk cId="871778908" sldId="333"/>
            <ac:picMk id="5122" creationId="{4FDD5D74-FB39-486A-AAEB-E2BC50E50D3F}"/>
          </ac:picMkLst>
        </pc:picChg>
      </pc:sldChg>
      <pc:sldChg chg="del">
        <pc:chgData name="Thuy Linh Do" userId="f60f9f76584ec879" providerId="LiveId" clId="{54CF7C95-E03F-4457-A3B8-E0D77DE7AA91}" dt="2022-01-21T03:00:07.936" v="2935" actId="2696"/>
        <pc:sldMkLst>
          <pc:docMk/>
          <pc:sldMk cId="1130095813" sldId="334"/>
        </pc:sldMkLst>
      </pc:sldChg>
      <pc:sldChg chg="addSp delSp modSp mod delAnim modAnim">
        <pc:chgData name="Thuy Linh Do" userId="f60f9f76584ec879" providerId="LiveId" clId="{54CF7C95-E03F-4457-A3B8-E0D77DE7AA91}" dt="2022-01-21T02:07:45.755" v="967" actId="1076"/>
        <pc:sldMkLst>
          <pc:docMk/>
          <pc:sldMk cId="3933429162" sldId="335"/>
        </pc:sldMkLst>
        <pc:spChg chg="add mod">
          <ac:chgData name="Thuy Linh Do" userId="f60f9f76584ec879" providerId="LiveId" clId="{54CF7C95-E03F-4457-A3B8-E0D77DE7AA91}" dt="2022-01-21T02:00:14.827" v="746" actId="114"/>
          <ac:spMkLst>
            <pc:docMk/>
            <pc:sldMk cId="3933429162" sldId="335"/>
            <ac:spMk id="2" creationId="{92CBBB09-71C7-4B11-B4AE-15FA8DFC5E87}"/>
          </ac:spMkLst>
        </pc:spChg>
        <pc:spChg chg="del mod">
          <ac:chgData name="Thuy Linh Do" userId="f60f9f76584ec879" providerId="LiveId" clId="{54CF7C95-E03F-4457-A3B8-E0D77DE7AA91}" dt="2022-01-21T01:57:23.888" v="435"/>
          <ac:spMkLst>
            <pc:docMk/>
            <pc:sldMk cId="3933429162" sldId="335"/>
            <ac:spMk id="4" creationId="{9D6D5814-924D-4A87-BD6F-5A654AEC2A65}"/>
          </ac:spMkLst>
        </pc:spChg>
        <pc:spChg chg="add mod">
          <ac:chgData name="Thuy Linh Do" userId="f60f9f76584ec879" providerId="LiveId" clId="{54CF7C95-E03F-4457-A3B8-E0D77DE7AA91}" dt="2022-01-21T02:01:57.576" v="755" actId="1076"/>
          <ac:spMkLst>
            <pc:docMk/>
            <pc:sldMk cId="3933429162" sldId="335"/>
            <ac:spMk id="5" creationId="{B419A3DF-4099-472C-A911-39929F5C4949}"/>
          </ac:spMkLst>
        </pc:spChg>
        <pc:spChg chg="del">
          <ac:chgData name="Thuy Linh Do" userId="f60f9f76584ec879" providerId="LiveId" clId="{54CF7C95-E03F-4457-A3B8-E0D77DE7AA91}" dt="2022-01-21T01:57:23.875" v="433" actId="478"/>
          <ac:spMkLst>
            <pc:docMk/>
            <pc:sldMk cId="3933429162" sldId="335"/>
            <ac:spMk id="11" creationId="{72CC3FE7-6185-49C0-A61F-0E7E72638D7A}"/>
          </ac:spMkLst>
        </pc:spChg>
        <pc:spChg chg="mod">
          <ac:chgData name="Thuy Linh Do" userId="f60f9f76584ec879" providerId="LiveId" clId="{54CF7C95-E03F-4457-A3B8-E0D77DE7AA91}" dt="2022-01-21T01:56:24.161" v="430"/>
          <ac:spMkLst>
            <pc:docMk/>
            <pc:sldMk cId="3933429162" sldId="335"/>
            <ac:spMk id="1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57:30.363" v="437" actId="478"/>
          <ac:spMkLst>
            <pc:docMk/>
            <pc:sldMk cId="3933429162" sldId="335"/>
            <ac:spMk id="13" creationId="{373DBE62-BE6F-4DF3-A120-225C6E7AFC2F}"/>
          </ac:spMkLst>
        </pc:spChg>
        <pc:spChg chg="add mod">
          <ac:chgData name="Thuy Linh Do" userId="f60f9f76584ec879" providerId="LiveId" clId="{54CF7C95-E03F-4457-A3B8-E0D77DE7AA91}" dt="2022-01-21T02:02:18.555" v="760" actId="1076"/>
          <ac:spMkLst>
            <pc:docMk/>
            <pc:sldMk cId="3933429162" sldId="335"/>
            <ac:spMk id="14" creationId="{E3E9E4BE-365C-4017-BFF4-A8CF9479D040}"/>
          </ac:spMkLst>
        </pc:spChg>
        <pc:spChg chg="add mod">
          <ac:chgData name="Thuy Linh Do" userId="f60f9f76584ec879" providerId="LiveId" clId="{54CF7C95-E03F-4457-A3B8-E0D77DE7AA91}" dt="2022-01-21T02:04:11.100" v="768" actId="20577"/>
          <ac:spMkLst>
            <pc:docMk/>
            <pc:sldMk cId="3933429162" sldId="335"/>
            <ac:spMk id="15" creationId="{682FCE8F-414F-491B-A3E9-45AD8C19197B}"/>
          </ac:spMkLst>
        </pc:spChg>
        <pc:spChg chg="add mod">
          <ac:chgData name="Thuy Linh Do" userId="f60f9f76584ec879" providerId="LiveId" clId="{54CF7C95-E03F-4457-A3B8-E0D77DE7AA91}" dt="2022-01-21T02:04:47.848" v="898" actId="20577"/>
          <ac:spMkLst>
            <pc:docMk/>
            <pc:sldMk cId="3933429162" sldId="335"/>
            <ac:spMk id="18" creationId="{0F7BCEE6-296F-4A49-A809-0B5AC177AE2E}"/>
          </ac:spMkLst>
        </pc:spChg>
        <pc:spChg chg="add mod">
          <ac:chgData name="Thuy Linh Do" userId="f60f9f76584ec879" providerId="LiveId" clId="{54CF7C95-E03F-4457-A3B8-E0D77DE7AA91}" dt="2022-01-21T02:05:01.300" v="946" actId="1036"/>
          <ac:spMkLst>
            <pc:docMk/>
            <pc:sldMk cId="3933429162" sldId="335"/>
            <ac:spMk id="19" creationId="{55E5B437-2576-4F8D-9283-7AFC990B8B54}"/>
          </ac:spMkLst>
        </pc:spChg>
        <pc:graphicFrameChg chg="del">
          <ac:chgData name="Thuy Linh Do" userId="f60f9f76584ec879" providerId="LiveId" clId="{54CF7C95-E03F-4457-A3B8-E0D77DE7AA91}" dt="2022-01-21T01:57:12.784" v="431" actId="478"/>
          <ac:graphicFrameMkLst>
            <pc:docMk/>
            <pc:sldMk cId="3933429162" sldId="335"/>
            <ac:graphicFrameMk id="3" creationId="{DF68F05C-11F0-4026-8DF5-E9BAEA71F246}"/>
          </ac:graphicFrameMkLst>
        </pc:graphicFrameChg>
        <pc:picChg chg="add mod">
          <ac:chgData name="Thuy Linh Do" userId="f60f9f76584ec879" providerId="LiveId" clId="{54CF7C95-E03F-4457-A3B8-E0D77DE7AA91}" dt="2022-01-21T02:07:45.755" v="967" actId="1076"/>
          <ac:picMkLst>
            <pc:docMk/>
            <pc:sldMk cId="3933429162" sldId="335"/>
            <ac:picMk id="20" creationId="{E879F549-5513-401F-B92F-86541048F268}"/>
          </ac:picMkLst>
        </pc:picChg>
        <pc:picChg chg="del">
          <ac:chgData name="Thuy Linh Do" userId="f60f9f76584ec879" providerId="LiveId" clId="{54CF7C95-E03F-4457-A3B8-E0D77DE7AA91}" dt="2022-01-21T02:07:38.468" v="963" actId="478"/>
          <ac:picMkLst>
            <pc:docMk/>
            <pc:sldMk cId="3933429162" sldId="335"/>
            <ac:picMk id="2050" creationId="{F2C1C8A3-3266-4921-BF9D-718263B9B8FB}"/>
          </ac:picMkLst>
        </pc:picChg>
      </pc:sldChg>
      <pc:sldChg chg="addSp delSp modSp add mod modAnim">
        <pc:chgData name="Thuy Linh Do" userId="f60f9f76584ec879" providerId="LiveId" clId="{54CF7C95-E03F-4457-A3B8-E0D77DE7AA91}" dt="2022-01-21T01:45:19.824" v="350"/>
        <pc:sldMkLst>
          <pc:docMk/>
          <pc:sldMk cId="827450942" sldId="336"/>
        </pc:sldMkLst>
        <pc:spChg chg="add mod">
          <ac:chgData name="Thuy Linh Do" userId="f60f9f76584ec879" providerId="LiveId" clId="{54CF7C95-E03F-4457-A3B8-E0D77DE7AA91}" dt="2022-01-21T01:39:28.511" v="253" actId="13926"/>
          <ac:spMkLst>
            <pc:docMk/>
            <pc:sldMk cId="827450942" sldId="336"/>
            <ac:spMk id="2" creationId="{504B2675-A683-4066-A331-74A4026B8E9A}"/>
          </ac:spMkLst>
        </pc:spChg>
        <pc:spChg chg="add mod">
          <ac:chgData name="Thuy Linh Do" userId="f60f9f76584ec879" providerId="LiveId" clId="{54CF7C95-E03F-4457-A3B8-E0D77DE7AA91}" dt="2022-01-21T01:41:21.250" v="294" actId="13926"/>
          <ac:spMkLst>
            <pc:docMk/>
            <pc:sldMk cId="827450942" sldId="336"/>
            <ac:spMk id="8" creationId="{2D156782-26BF-4C4E-86F0-78470F94C360}"/>
          </ac:spMkLst>
        </pc:spChg>
        <pc:picChg chg="add mod">
          <ac:chgData name="Thuy Linh Do" userId="f60f9f76584ec879" providerId="LiveId" clId="{54CF7C95-E03F-4457-A3B8-E0D77DE7AA91}" dt="2022-01-21T01:38:22.364" v="183" actId="1076"/>
          <ac:picMkLst>
            <pc:docMk/>
            <pc:sldMk cId="827450942" sldId="336"/>
            <ac:picMk id="6" creationId="{609EE235-B543-4356-9AE5-408674CBFFA4}"/>
          </ac:picMkLst>
        </pc:picChg>
        <pc:picChg chg="del">
          <ac:chgData name="Thuy Linh Do" userId="f60f9f76584ec879" providerId="LiveId" clId="{54CF7C95-E03F-4457-A3B8-E0D77DE7AA91}" dt="2022-01-21T01:38:15.669" v="180" actId="478"/>
          <ac:picMkLst>
            <pc:docMk/>
            <pc:sldMk cId="827450942" sldId="336"/>
            <ac:picMk id="11" creationId="{0678AE76-D76B-4635-9BB7-B287C59046C3}"/>
          </ac:picMkLst>
        </pc:picChg>
      </pc:sldChg>
      <pc:sldChg chg="delSp modSp add mod modAnim">
        <pc:chgData name="Thuy Linh Do" userId="f60f9f76584ec879" providerId="LiveId" clId="{54CF7C95-E03F-4457-A3B8-E0D77DE7AA91}" dt="2022-01-21T01:45:25.466" v="351"/>
        <pc:sldMkLst>
          <pc:docMk/>
          <pc:sldMk cId="4223491044" sldId="337"/>
        </pc:sldMkLst>
        <pc:spChg chg="del">
          <ac:chgData name="Thuy Linh Do" userId="f60f9f76584ec879" providerId="LiveId" clId="{54CF7C95-E03F-4457-A3B8-E0D77DE7AA91}" dt="2022-01-21T01:41:41.554" v="296" actId="478"/>
          <ac:spMkLst>
            <pc:docMk/>
            <pc:sldMk cId="4223491044" sldId="337"/>
            <ac:spMk id="2" creationId="{504B2675-A683-4066-A331-74A4026B8E9A}"/>
          </ac:spMkLst>
        </pc:spChg>
        <pc:spChg chg="mod">
          <ac:chgData name="Thuy Linh Do" userId="f60f9f76584ec879" providerId="LiveId" clId="{54CF7C95-E03F-4457-A3B8-E0D77DE7AA91}" dt="2022-01-21T01:42:06.484" v="325" actId="20577"/>
          <ac:spMkLst>
            <pc:docMk/>
            <pc:sldMk cId="4223491044" sldId="337"/>
            <ac:spMk id="8" creationId="{2D156782-26BF-4C4E-86F0-78470F94C360}"/>
          </ac:spMkLst>
        </pc:spChg>
      </pc:sldChg>
      <pc:sldChg chg="addSp delSp modSp add mod modAnim">
        <pc:chgData name="Thuy Linh Do" userId="f60f9f76584ec879" providerId="LiveId" clId="{54CF7C95-E03F-4457-A3B8-E0D77DE7AA91}" dt="2022-01-21T01:45:29.839" v="352"/>
        <pc:sldMkLst>
          <pc:docMk/>
          <pc:sldMk cId="1973143078" sldId="338"/>
        </pc:sldMkLst>
        <pc:spChg chg="add mod">
          <ac:chgData name="Thuy Linh Do" userId="f60f9f76584ec879" providerId="LiveId" clId="{54CF7C95-E03F-4457-A3B8-E0D77DE7AA91}" dt="2022-01-21T01:44:19.785" v="343" actId="255"/>
          <ac:spMkLst>
            <pc:docMk/>
            <pc:sldMk cId="1973143078" sldId="338"/>
            <ac:spMk id="2" creationId="{5553A474-0541-406F-AD05-5A4A2BF12E0F}"/>
          </ac:spMkLst>
        </pc:spChg>
        <pc:spChg chg="del">
          <ac:chgData name="Thuy Linh Do" userId="f60f9f76584ec879" providerId="LiveId" clId="{54CF7C95-E03F-4457-A3B8-E0D77DE7AA91}" dt="2022-01-21T01:42:33.315" v="328" actId="478"/>
          <ac:spMkLst>
            <pc:docMk/>
            <pc:sldMk cId="1973143078" sldId="338"/>
            <ac:spMk id="8" creationId="{2D156782-26BF-4C4E-86F0-78470F94C360}"/>
          </ac:spMkLst>
        </pc:spChg>
        <pc:picChg chg="del">
          <ac:chgData name="Thuy Linh Do" userId="f60f9f76584ec879" providerId="LiveId" clId="{54CF7C95-E03F-4457-A3B8-E0D77DE7AA91}" dt="2022-01-21T01:42:30.993" v="327" actId="478"/>
          <ac:picMkLst>
            <pc:docMk/>
            <pc:sldMk cId="1973143078" sldId="338"/>
            <ac:picMk id="6" creationId="{609EE235-B543-4356-9AE5-408674CBFFA4}"/>
          </ac:picMkLst>
        </pc:picChg>
        <pc:picChg chg="add mod">
          <ac:chgData name="Thuy Linh Do" userId="f60f9f76584ec879" providerId="LiveId" clId="{54CF7C95-E03F-4457-A3B8-E0D77DE7AA91}" dt="2022-01-21T01:42:55.058" v="331" actId="1076"/>
          <ac:picMkLst>
            <pc:docMk/>
            <pc:sldMk cId="1973143078" sldId="338"/>
            <ac:picMk id="7" creationId="{51E601B8-B4F8-4C75-9E3A-DC292B93A405}"/>
          </ac:picMkLst>
        </pc:picChg>
        <pc:picChg chg="add mod">
          <ac:chgData name="Thuy Linh Do" userId="f60f9f76584ec879" providerId="LiveId" clId="{54CF7C95-E03F-4457-A3B8-E0D77DE7AA91}" dt="2022-01-21T01:43:15.514" v="335" actId="14100"/>
          <ac:picMkLst>
            <pc:docMk/>
            <pc:sldMk cId="1973143078" sldId="338"/>
            <ac:picMk id="9" creationId="{3169D025-1F5B-4992-9921-BEFD6F50308A}"/>
          </ac:picMkLst>
        </pc:picChg>
        <pc:picChg chg="add mod">
          <ac:chgData name="Thuy Linh Do" userId="f60f9f76584ec879" providerId="LiveId" clId="{54CF7C95-E03F-4457-A3B8-E0D77DE7AA91}" dt="2022-01-21T01:43:34.417" v="339" actId="1076"/>
          <ac:picMkLst>
            <pc:docMk/>
            <pc:sldMk cId="1973143078" sldId="338"/>
            <ac:picMk id="10" creationId="{E5541986-7F65-4928-8F78-AA1676C39120}"/>
          </ac:picMkLst>
        </pc:picChg>
      </pc:sldChg>
      <pc:sldChg chg="addSp delSp modSp add mod">
        <pc:chgData name="Thuy Linh Do" userId="f60f9f76584ec879" providerId="LiveId" clId="{54CF7C95-E03F-4457-A3B8-E0D77DE7AA91}" dt="2022-01-21T01:49:17.834" v="423" actId="20577"/>
        <pc:sldMkLst>
          <pc:docMk/>
          <pc:sldMk cId="867402880" sldId="339"/>
        </pc:sldMkLst>
        <pc:spChg chg="del">
          <ac:chgData name="Thuy Linh Do" userId="f60f9f76584ec879" providerId="LiveId" clId="{54CF7C95-E03F-4457-A3B8-E0D77DE7AA91}" dt="2022-01-21T01:45:05.924" v="348" actId="478"/>
          <ac:spMkLst>
            <pc:docMk/>
            <pc:sldMk cId="867402880" sldId="339"/>
            <ac:spMk id="2" creationId="{5553A474-0541-406F-AD05-5A4A2BF12E0F}"/>
          </ac:spMkLst>
        </pc:spChg>
        <pc:spChg chg="add mod">
          <ac:chgData name="Thuy Linh Do" userId="f60f9f76584ec879" providerId="LiveId" clId="{54CF7C95-E03F-4457-A3B8-E0D77DE7AA91}" dt="2022-01-21T01:48:19.157" v="386" actId="14100"/>
          <ac:spMkLst>
            <pc:docMk/>
            <pc:sldMk cId="867402880" sldId="339"/>
            <ac:spMk id="14" creationId="{75F303DD-DBC8-4060-B25E-307C13B5748F}"/>
          </ac:spMkLst>
        </pc:spChg>
        <pc:spChg chg="add mod">
          <ac:chgData name="Thuy Linh Do" userId="f60f9f76584ec879" providerId="LiveId" clId="{54CF7C95-E03F-4457-A3B8-E0D77DE7AA91}" dt="2022-01-21T01:48:56.936" v="409" actId="20577"/>
          <ac:spMkLst>
            <pc:docMk/>
            <pc:sldMk cId="867402880" sldId="339"/>
            <ac:spMk id="16" creationId="{85013367-2A3C-41DE-AA58-F17E8E5DDEAB}"/>
          </ac:spMkLst>
        </pc:spChg>
        <pc:spChg chg="add mod">
          <ac:chgData name="Thuy Linh Do" userId="f60f9f76584ec879" providerId="LiveId" clId="{54CF7C95-E03F-4457-A3B8-E0D77DE7AA91}" dt="2022-01-21T01:49:17.834" v="423" actId="20577"/>
          <ac:spMkLst>
            <pc:docMk/>
            <pc:sldMk cId="867402880" sldId="339"/>
            <ac:spMk id="17" creationId="{CC9966DC-17B1-4A2D-BD14-7602C837D474}"/>
          </ac:spMkLst>
        </pc:spChg>
        <pc:picChg chg="del">
          <ac:chgData name="Thuy Linh Do" userId="f60f9f76584ec879" providerId="LiveId" clId="{54CF7C95-E03F-4457-A3B8-E0D77DE7AA91}" dt="2022-01-21T01:44:58.046" v="345" actId="478"/>
          <ac:picMkLst>
            <pc:docMk/>
            <pc:sldMk cId="867402880" sldId="339"/>
            <ac:picMk id="7" creationId="{51E601B8-B4F8-4C75-9E3A-DC292B93A405}"/>
          </ac:picMkLst>
        </pc:picChg>
        <pc:picChg chg="del">
          <ac:chgData name="Thuy Linh Do" userId="f60f9f76584ec879" providerId="LiveId" clId="{54CF7C95-E03F-4457-A3B8-E0D77DE7AA91}" dt="2022-01-21T01:44:59.980" v="346" actId="478"/>
          <ac:picMkLst>
            <pc:docMk/>
            <pc:sldMk cId="867402880" sldId="339"/>
            <ac:picMk id="9" creationId="{3169D025-1F5B-4992-9921-BEFD6F50308A}"/>
          </ac:picMkLst>
        </pc:picChg>
        <pc:picChg chg="del">
          <ac:chgData name="Thuy Linh Do" userId="f60f9f76584ec879" providerId="LiveId" clId="{54CF7C95-E03F-4457-A3B8-E0D77DE7AA91}" dt="2022-01-21T01:45:02.429" v="347" actId="478"/>
          <ac:picMkLst>
            <pc:docMk/>
            <pc:sldMk cId="867402880" sldId="339"/>
            <ac:picMk id="10" creationId="{E5541986-7F65-4928-8F78-AA1676C39120}"/>
          </ac:picMkLst>
        </pc:picChg>
        <pc:cxnChg chg="add">
          <ac:chgData name="Thuy Linh Do" userId="f60f9f76584ec879" providerId="LiveId" clId="{54CF7C95-E03F-4457-A3B8-E0D77DE7AA91}" dt="2022-01-21T01:46:31.862" v="353" actId="11529"/>
          <ac:cxnSpMkLst>
            <pc:docMk/>
            <pc:sldMk cId="867402880" sldId="339"/>
            <ac:cxnSpMk id="5" creationId="{D9F92D96-3036-4DA0-8E86-4CE7AAFB3EE0}"/>
          </ac:cxnSpMkLst>
        </pc:cxnChg>
        <pc:cxnChg chg="add">
          <ac:chgData name="Thuy Linh Do" userId="f60f9f76584ec879" providerId="LiveId" clId="{54CF7C95-E03F-4457-A3B8-E0D77DE7AA91}" dt="2022-01-21T01:46:47.441" v="354" actId="11529"/>
          <ac:cxnSpMkLst>
            <pc:docMk/>
            <pc:sldMk cId="867402880" sldId="339"/>
            <ac:cxnSpMk id="8" creationId="{D453C42B-3504-489E-921D-806C2686E091}"/>
          </ac:cxnSpMkLst>
        </pc:cxnChg>
        <pc:cxnChg chg="add">
          <ac:chgData name="Thuy Linh Do" userId="f60f9f76584ec879" providerId="LiveId" clId="{54CF7C95-E03F-4457-A3B8-E0D77DE7AA91}" dt="2022-01-21T01:46:58.911" v="355" actId="11529"/>
          <ac:cxnSpMkLst>
            <pc:docMk/>
            <pc:sldMk cId="867402880" sldId="339"/>
            <ac:cxnSpMk id="12" creationId="{6F72E7DE-F2B3-4A03-BD56-52E9D098D5C7}"/>
          </ac:cxnSpMkLst>
        </pc:cxnChg>
      </pc:sldChg>
      <pc:sldChg chg="addSp delSp modSp add mod modAnim">
        <pc:chgData name="Thuy Linh Do" userId="f60f9f76584ec879" providerId="LiveId" clId="{54CF7C95-E03F-4457-A3B8-E0D77DE7AA91}" dt="2022-01-21T02:49:43.431" v="2654"/>
        <pc:sldMkLst>
          <pc:docMk/>
          <pc:sldMk cId="2390528755" sldId="340"/>
        </pc:sldMkLst>
        <pc:spChg chg="add mod">
          <ac:chgData name="Thuy Linh Do" userId="f60f9f76584ec879" providerId="LiveId" clId="{54CF7C95-E03F-4457-A3B8-E0D77DE7AA91}" dt="2022-01-21T02:19:07.505" v="1770" actId="1035"/>
          <ac:spMkLst>
            <pc:docMk/>
            <pc:sldMk cId="2390528755" sldId="340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0:11.990" v="1801" actId="122"/>
          <ac:spMkLst>
            <pc:docMk/>
            <pc:sldMk cId="2390528755" sldId="340"/>
            <ac:spMk id="3" creationId="{E90A39DF-EA10-475F-B553-8D9642A2D6F0}"/>
          </ac:spMkLst>
        </pc:spChg>
        <pc:spChg chg="mod">
          <ac:chgData name="Thuy Linh Do" userId="f60f9f76584ec879" providerId="LiveId" clId="{54CF7C95-E03F-4457-A3B8-E0D77DE7AA91}" dt="2022-01-21T02:26:06.940" v="1934"/>
          <ac:spMkLst>
            <pc:docMk/>
            <pc:sldMk cId="2390528755" sldId="340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08.570" v="1800" actId="122"/>
          <ac:spMkLst>
            <pc:docMk/>
            <pc:sldMk cId="2390528755" sldId="340"/>
            <ac:spMk id="13" creationId="{482D5772-0112-4098-99EA-2FB12585D1A9}"/>
          </ac:spMkLst>
        </pc:spChg>
        <pc:spChg chg="add mod">
          <ac:chgData name="Thuy Linh Do" userId="f60f9f76584ec879" providerId="LiveId" clId="{54CF7C95-E03F-4457-A3B8-E0D77DE7AA91}" dt="2022-01-21T02:20:33.095" v="1807" actId="1076"/>
          <ac:spMkLst>
            <pc:docMk/>
            <pc:sldMk cId="2390528755" sldId="340"/>
            <ac:spMk id="14" creationId="{2FD71B65-15E2-46C5-81A4-CCACF53B4BA6}"/>
          </ac:spMkLst>
        </pc:spChg>
        <pc:spChg chg="del">
          <ac:chgData name="Thuy Linh Do" userId="f60f9f76584ec879" providerId="LiveId" clId="{54CF7C95-E03F-4457-A3B8-E0D77DE7AA91}" dt="2022-01-21T02:08:43.320" v="970" actId="478"/>
          <ac:spMkLst>
            <pc:docMk/>
            <pc:sldMk cId="2390528755" sldId="340"/>
            <ac:spMk id="1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39.090" v="1809" actId="1076"/>
          <ac:spMkLst>
            <pc:docMk/>
            <pc:sldMk cId="2390528755" sldId="340"/>
            <ac:spMk id="18" creationId="{A416BA2C-AC92-4660-B507-5D31D369AAD2}"/>
          </ac:spMkLst>
        </pc:spChg>
        <pc:picChg chg="mod">
          <ac:chgData name="Thuy Linh Do" userId="f60f9f76584ec879" providerId="LiveId" clId="{54CF7C95-E03F-4457-A3B8-E0D77DE7AA91}" dt="2022-01-21T02:08:47.304" v="971" actId="14100"/>
          <ac:picMkLst>
            <pc:docMk/>
            <pc:sldMk cId="2390528755" sldId="340"/>
            <ac:picMk id="1026" creationId="{C29FE307-9FE9-48F7-960A-4F5C8B01F362}"/>
          </ac:picMkLst>
        </pc:picChg>
      </pc:sldChg>
      <pc:sldChg chg="addSp modSp add mod modAnim">
        <pc:chgData name="Thuy Linh Do" userId="f60f9f76584ec879" providerId="LiveId" clId="{54CF7C95-E03F-4457-A3B8-E0D77DE7AA91}" dt="2022-01-21T02:25:59.376" v="1933"/>
        <pc:sldMkLst>
          <pc:docMk/>
          <pc:sldMk cId="829158757" sldId="341"/>
        </pc:sldMkLst>
        <pc:spChg chg="mod">
          <ac:chgData name="Thuy Linh Do" userId="f60f9f76584ec879" providerId="LiveId" clId="{54CF7C95-E03F-4457-A3B8-E0D77DE7AA91}" dt="2022-01-21T02:22:59.832" v="1926" actId="5793"/>
          <ac:spMkLst>
            <pc:docMk/>
            <pc:sldMk cId="829158757" sldId="341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3:57.657" v="1928" actId="1076"/>
          <ac:spMkLst>
            <pc:docMk/>
            <pc:sldMk cId="829158757" sldId="341"/>
            <ac:spMk id="9" creationId="{355163CD-D2BF-4611-8D1A-20819C7D087F}"/>
          </ac:spMkLst>
        </pc:spChg>
        <pc:spChg chg="add mod">
          <ac:chgData name="Thuy Linh Do" userId="f60f9f76584ec879" providerId="LiveId" clId="{54CF7C95-E03F-4457-A3B8-E0D77DE7AA91}" dt="2022-01-21T02:24:13.843" v="1930" actId="1076"/>
          <ac:spMkLst>
            <pc:docMk/>
            <pc:sldMk cId="829158757" sldId="341"/>
            <ac:spMk id="10" creationId="{C4713BC4-7750-4574-8237-78BC9D2148AF}"/>
          </ac:spMkLst>
        </pc:spChg>
        <pc:spChg chg="mod">
          <ac:chgData name="Thuy Linh Do" userId="f60f9f76584ec879" providerId="LiveId" clId="{54CF7C95-E03F-4457-A3B8-E0D77DE7AA91}" dt="2022-01-21T02:25:59.376" v="1933"/>
          <ac:spMkLst>
            <pc:docMk/>
            <pc:sldMk cId="829158757" sldId="341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4:18.112" v="1932" actId="1076"/>
          <ac:spMkLst>
            <pc:docMk/>
            <pc:sldMk cId="829158757" sldId="341"/>
            <ac:spMk id="13" creationId="{F1733CC3-CC23-4E8A-89F5-20BFCDACB9C0}"/>
          </ac:spMkLst>
        </pc:spChg>
      </pc:sldChg>
      <pc:sldChg chg="add ord">
        <pc:chgData name="Thuy Linh Do" userId="f60f9f76584ec879" providerId="LiveId" clId="{54CF7C95-E03F-4457-A3B8-E0D77DE7AA91}" dt="2022-01-21T02:54:16.315" v="2924"/>
        <pc:sldMkLst>
          <pc:docMk/>
          <pc:sldMk cId="3474121482" sldId="342"/>
        </pc:sldMkLst>
      </pc:sldChg>
      <pc:sldChg chg="addSp delSp modSp add mod ord delAnim">
        <pc:chgData name="Thuy Linh Do" userId="f60f9f76584ec879" providerId="LiveId" clId="{54CF7C95-E03F-4457-A3B8-E0D77DE7AA91}" dt="2022-01-21T02:59:57.493" v="2934"/>
        <pc:sldMkLst>
          <pc:docMk/>
          <pc:sldMk cId="254825139" sldId="343"/>
        </pc:sldMkLst>
        <pc:spChg chg="del">
          <ac:chgData name="Thuy Linh Do" userId="f60f9f76584ec879" providerId="LiveId" clId="{54CF7C95-E03F-4457-A3B8-E0D77DE7AA91}" dt="2022-01-21T02:55:06.336" v="2930" actId="478"/>
          <ac:spMkLst>
            <pc:docMk/>
            <pc:sldMk cId="254825139" sldId="343"/>
            <ac:spMk id="2" creationId="{63F519CD-D83F-41A2-A122-525E6F7973BA}"/>
          </ac:spMkLst>
        </pc:spChg>
        <pc:spChg chg="mod">
          <ac:chgData name="Thuy Linh Do" userId="f60f9f76584ec879" providerId="LiveId" clId="{54CF7C95-E03F-4457-A3B8-E0D77DE7AA91}" dt="2022-01-21T02:55:00.307" v="2929"/>
          <ac:spMkLst>
            <pc:docMk/>
            <pc:sldMk cId="254825139" sldId="34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3" creationId="{0E040B34-81D2-472A-B062-2D574172F5E6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4" creationId="{06466AD2-EF8D-4BE1-BDE8-12309756E44B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5" creationId="{7C841082-E88D-4181-B7E2-36D750438C38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8" creationId="{9FB6FA16-5C16-4D73-B4C0-F2F649EEEB86}"/>
          </ac:spMkLst>
        </pc:spChg>
        <pc:spChg chg="add mod">
          <ac:chgData name="Thuy Linh Do" userId="f60f9f76584ec879" providerId="LiveId" clId="{54CF7C95-E03F-4457-A3B8-E0D77DE7AA91}" dt="2022-01-21T02:59:57.493" v="2934"/>
          <ac:spMkLst>
            <pc:docMk/>
            <pc:sldMk cId="254825139" sldId="343"/>
            <ac:spMk id="19" creationId="{E2728AA6-C73A-4A28-8DF2-395DEA056E79}"/>
          </ac:spMkLst>
        </pc:spChg>
        <pc:picChg chg="mod">
          <ac:chgData name="Thuy Linh Do" userId="f60f9f76584ec879" providerId="LiveId" clId="{54CF7C95-E03F-4457-A3B8-E0D77DE7AA91}" dt="2022-01-21T02:59:27.701" v="2932" actId="1076"/>
          <ac:picMkLst>
            <pc:docMk/>
            <pc:sldMk cId="254825139" sldId="343"/>
            <ac:picMk id="5122" creationId="{DBCED6B3-9E86-4B83-B1A4-86D1198D016E}"/>
          </ac:picMkLst>
        </pc:picChg>
      </pc:sldChg>
      <pc:sldChg chg="addSp delSp modSp add mod">
        <pc:chgData name="Thuy Linh Do" userId="f60f9f76584ec879" providerId="LiveId" clId="{54CF7C95-E03F-4457-A3B8-E0D77DE7AA91}" dt="2022-01-21T03:02:44.846" v="2946" actId="1076"/>
        <pc:sldMkLst>
          <pc:docMk/>
          <pc:sldMk cId="1142845169" sldId="344"/>
        </pc:sldMkLst>
        <pc:spChg chg="del">
          <ac:chgData name="Thuy Linh Do" userId="f60f9f76584ec879" providerId="LiveId" clId="{54CF7C95-E03F-4457-A3B8-E0D77DE7AA91}" dt="2022-01-21T03:00:20.518" v="2937" actId="478"/>
          <ac:spMkLst>
            <pc:docMk/>
            <pc:sldMk cId="1142845169" sldId="344"/>
            <ac:spMk id="19" creationId="{E2728AA6-C73A-4A28-8DF2-395DEA056E79}"/>
          </ac:spMkLst>
        </pc:spChg>
        <pc:picChg chg="add del mod">
          <ac:chgData name="Thuy Linh Do" userId="f60f9f76584ec879" providerId="LiveId" clId="{54CF7C95-E03F-4457-A3B8-E0D77DE7AA91}" dt="2022-01-21T03:01:38.122" v="2942" actId="478"/>
          <ac:picMkLst>
            <pc:docMk/>
            <pc:sldMk cId="1142845169" sldId="344"/>
            <ac:picMk id="3" creationId="{26FB9C58-F143-4A19-91B5-B6B6CD7716AB}"/>
          </ac:picMkLst>
        </pc:picChg>
        <pc:picChg chg="add mod">
          <ac:chgData name="Thuy Linh Do" userId="f60f9f76584ec879" providerId="LiveId" clId="{54CF7C95-E03F-4457-A3B8-E0D77DE7AA91}" dt="2022-01-21T03:02:23.603" v="2944" actId="1076"/>
          <ac:picMkLst>
            <pc:docMk/>
            <pc:sldMk cId="1142845169" sldId="344"/>
            <ac:picMk id="5" creationId="{E8B35E1D-D513-4694-B07F-0A154030DD78}"/>
          </ac:picMkLst>
        </pc:picChg>
        <pc:picChg chg="add mod">
          <ac:chgData name="Thuy Linh Do" userId="f60f9f76584ec879" providerId="LiveId" clId="{54CF7C95-E03F-4457-A3B8-E0D77DE7AA91}" dt="2022-01-21T03:02:44.846" v="2946" actId="1076"/>
          <ac:picMkLst>
            <pc:docMk/>
            <pc:sldMk cId="1142845169" sldId="344"/>
            <ac:picMk id="7" creationId="{57AD3CC4-6282-4567-AF86-D32B739E8DB9}"/>
          </ac:picMkLst>
        </pc:picChg>
      </pc:sldChg>
      <pc:sldChg chg="add ord">
        <pc:chgData name="Thuy Linh Do" userId="f60f9f76584ec879" providerId="LiveId" clId="{54CF7C95-E03F-4457-A3B8-E0D77DE7AA91}" dt="2022-01-21T03:03:08.770" v="2950"/>
        <pc:sldMkLst>
          <pc:docMk/>
          <pc:sldMk cId="4195830145" sldId="3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fld id="{F2B10C90-F927-4855-A08F-2DEBDCF7B80C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/>
              <a:t>1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122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5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53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8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4.xml"/><Relationship Id="rId3" Type="http://schemas.microsoft.com/office/2007/relationships/hdphoto" Target="../media/hdphoto2.wdp"/><Relationship Id="rId7" Type="http://schemas.openxmlformats.org/officeDocument/2006/relationships/image" Target="../media/image28.jpeg"/><Relationship Id="rId12" Type="http://schemas.openxmlformats.org/officeDocument/2006/relationships/slide" Target="slide15.xml"/><Relationship Id="rId17" Type="http://schemas.openxmlformats.org/officeDocument/2006/relationships/image" Target="../media/image7.png"/><Relationship Id="rId2" Type="http://schemas.openxmlformats.org/officeDocument/2006/relationships/image" Target="../media/image24.jpeg"/><Relationship Id="rId16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audio" Target="../media/audio2.wav"/><Relationship Id="rId5" Type="http://schemas.openxmlformats.org/officeDocument/2006/relationships/image" Target="../media/image26.jpeg"/><Relationship Id="rId15" Type="http://schemas.openxmlformats.org/officeDocument/2006/relationships/slide" Target="slide18.xml"/><Relationship Id="rId10" Type="http://schemas.openxmlformats.org/officeDocument/2006/relationships/slide" Target="slide17.xml"/><Relationship Id="rId4" Type="http://schemas.openxmlformats.org/officeDocument/2006/relationships/image" Target="../media/image25.gif"/><Relationship Id="rId9" Type="http://schemas.openxmlformats.org/officeDocument/2006/relationships/audio" Target="../media/audio1.wav"/><Relationship Id="rId1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8" name="AutoShape 16"/>
          <p:cNvSpPr>
            <a:spLocks noChangeArrowheads="1"/>
          </p:cNvSpPr>
          <p:nvPr/>
        </p:nvSpPr>
        <p:spPr bwMode="auto">
          <a:xfrm>
            <a:off x="1546225" y="762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769" name="AutoShape 17"/>
          <p:cNvSpPr>
            <a:spLocks noChangeArrowheads="1"/>
          </p:cNvSpPr>
          <p:nvPr/>
        </p:nvSpPr>
        <p:spPr bwMode="auto">
          <a:xfrm>
            <a:off x="2971800" y="762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770" name="AutoShape 18"/>
          <p:cNvSpPr>
            <a:spLocks noChangeArrowheads="1"/>
          </p:cNvSpPr>
          <p:nvPr/>
        </p:nvSpPr>
        <p:spPr bwMode="auto">
          <a:xfrm>
            <a:off x="3733800" y="762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771" name="AutoShape 19"/>
          <p:cNvSpPr>
            <a:spLocks noChangeArrowheads="1"/>
          </p:cNvSpPr>
          <p:nvPr/>
        </p:nvSpPr>
        <p:spPr bwMode="auto">
          <a:xfrm>
            <a:off x="4343400" y="762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772" name="AutoShape 20"/>
          <p:cNvSpPr>
            <a:spLocks noChangeArrowheads="1"/>
          </p:cNvSpPr>
          <p:nvPr/>
        </p:nvSpPr>
        <p:spPr bwMode="auto">
          <a:xfrm>
            <a:off x="2133600" y="762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773" name="AutoShape 21"/>
          <p:cNvSpPr>
            <a:spLocks noChangeArrowheads="1"/>
          </p:cNvSpPr>
          <p:nvPr/>
        </p:nvSpPr>
        <p:spPr bwMode="auto">
          <a:xfrm>
            <a:off x="4953000" y="762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774" name="AutoShape 22"/>
          <p:cNvSpPr>
            <a:spLocks noChangeArrowheads="1"/>
          </p:cNvSpPr>
          <p:nvPr/>
        </p:nvSpPr>
        <p:spPr bwMode="auto">
          <a:xfrm>
            <a:off x="6477000" y="762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775" name="AutoShape 23"/>
          <p:cNvSpPr>
            <a:spLocks noChangeArrowheads="1"/>
          </p:cNvSpPr>
          <p:nvPr/>
        </p:nvSpPr>
        <p:spPr bwMode="auto">
          <a:xfrm>
            <a:off x="5715000" y="762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776" name="AutoShape 24"/>
          <p:cNvSpPr>
            <a:spLocks noChangeArrowheads="1"/>
          </p:cNvSpPr>
          <p:nvPr/>
        </p:nvSpPr>
        <p:spPr bwMode="auto">
          <a:xfrm>
            <a:off x="7162800" y="762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777" name="AutoShape 25"/>
          <p:cNvSpPr>
            <a:spLocks noChangeArrowheads="1"/>
          </p:cNvSpPr>
          <p:nvPr/>
        </p:nvSpPr>
        <p:spPr bwMode="auto">
          <a:xfrm>
            <a:off x="8686800" y="762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778" name="AutoShape 26"/>
          <p:cNvSpPr>
            <a:spLocks noChangeArrowheads="1"/>
          </p:cNvSpPr>
          <p:nvPr/>
        </p:nvSpPr>
        <p:spPr bwMode="auto">
          <a:xfrm>
            <a:off x="9448800" y="762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779" name="AutoShape 27"/>
          <p:cNvSpPr>
            <a:spLocks noChangeArrowheads="1"/>
          </p:cNvSpPr>
          <p:nvPr/>
        </p:nvSpPr>
        <p:spPr bwMode="auto">
          <a:xfrm>
            <a:off x="10058400" y="762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780" name="AutoShape 28"/>
          <p:cNvSpPr>
            <a:spLocks noChangeArrowheads="1"/>
          </p:cNvSpPr>
          <p:nvPr/>
        </p:nvSpPr>
        <p:spPr bwMode="auto">
          <a:xfrm>
            <a:off x="7848600" y="762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781" name="AutoShape 29"/>
          <p:cNvSpPr>
            <a:spLocks noChangeArrowheads="1"/>
          </p:cNvSpPr>
          <p:nvPr/>
        </p:nvSpPr>
        <p:spPr bwMode="auto">
          <a:xfrm>
            <a:off x="8534400" y="60960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782" name="AutoShape 30"/>
          <p:cNvSpPr>
            <a:spLocks noChangeArrowheads="1"/>
          </p:cNvSpPr>
          <p:nvPr/>
        </p:nvSpPr>
        <p:spPr bwMode="auto">
          <a:xfrm>
            <a:off x="9067800" y="60960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783" name="AutoShape 31"/>
          <p:cNvSpPr>
            <a:spLocks noChangeArrowheads="1"/>
          </p:cNvSpPr>
          <p:nvPr/>
        </p:nvSpPr>
        <p:spPr bwMode="auto">
          <a:xfrm>
            <a:off x="9601200" y="60960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784" name="AutoShape 32"/>
          <p:cNvSpPr>
            <a:spLocks noChangeArrowheads="1"/>
          </p:cNvSpPr>
          <p:nvPr/>
        </p:nvSpPr>
        <p:spPr bwMode="auto">
          <a:xfrm>
            <a:off x="2362200" y="60198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785" name="AutoShape 33"/>
          <p:cNvSpPr>
            <a:spLocks noChangeArrowheads="1"/>
          </p:cNvSpPr>
          <p:nvPr/>
        </p:nvSpPr>
        <p:spPr bwMode="auto">
          <a:xfrm>
            <a:off x="2895600" y="60198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786" name="AutoShape 34"/>
          <p:cNvSpPr>
            <a:spLocks noChangeArrowheads="1"/>
          </p:cNvSpPr>
          <p:nvPr/>
        </p:nvSpPr>
        <p:spPr bwMode="auto">
          <a:xfrm>
            <a:off x="3276600" y="60198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3093" name="Picture 2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4429760"/>
            <a:ext cx="24892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3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4597400"/>
            <a:ext cx="21463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4" descr="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76620" y="141288"/>
            <a:ext cx="2338387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5" descr="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75"/>
            <a:ext cx="2133600" cy="323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5" descr="hoa tuy li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9" y="4953000"/>
            <a:ext cx="136048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24" descr="hoa tuy li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953000"/>
            <a:ext cx="13604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2" descr="nature%20(67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5708650"/>
            <a:ext cx="5778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23" descr="Natureza_016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5435600"/>
            <a:ext cx="8905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WordArt 37"/>
          <p:cNvSpPr>
            <a:spLocks noChangeArrowheads="1" noChangeShapeType="1" noTextEdit="1"/>
          </p:cNvSpPr>
          <p:nvPr/>
        </p:nvSpPr>
        <p:spPr bwMode="auto">
          <a:xfrm>
            <a:off x="2080260" y="2720340"/>
            <a:ext cx="8496299" cy="1635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59"/>
              </a:avLst>
            </a:prstTxWarp>
          </a:bodyPr>
          <a:lstStyle/>
          <a:p>
            <a:pPr algn="ctr"/>
            <a:r>
              <a:rPr lang="en-US" sz="32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NHIỆT LIỆT CHÀO MỪNG QUÝ THẦY CÔ VỀ DỰ GIỜ LỚP 7A</a:t>
            </a:r>
          </a:p>
          <a:p>
            <a:pPr algn="ctr"/>
            <a:r>
              <a:rPr lang="en-US" sz="32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NĂM HỌC 2024 - 2025</a:t>
            </a:r>
            <a:endParaRPr lang="vi-VN" sz="32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3680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747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4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47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4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47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4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47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4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74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4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747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4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74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4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74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74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747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747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74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74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747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74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74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74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8" grpId="0" animBg="1"/>
      <p:bldP spid="74769" grpId="0" animBg="1"/>
      <p:bldP spid="74770" grpId="0" animBg="1"/>
      <p:bldP spid="74771" grpId="0" animBg="1"/>
      <p:bldP spid="74772" grpId="0" animBg="1"/>
      <p:bldP spid="74773" grpId="0" animBg="1"/>
      <p:bldP spid="74774" grpId="0" animBg="1"/>
      <p:bldP spid="74775" grpId="0" animBg="1"/>
      <p:bldP spid="74776" grpId="0" animBg="1"/>
      <p:bldP spid="74777" grpId="0" animBg="1"/>
      <p:bldP spid="74778" grpId="0" animBg="1"/>
      <p:bldP spid="74779" grpId="0" animBg="1"/>
      <p:bldP spid="74780" grpId="0" animBg="1"/>
      <p:bldP spid="74781" grpId="0" animBg="1"/>
      <p:bldP spid="74782" grpId="0" animBg="1"/>
      <p:bldP spid="74783" grpId="0" animBg="1"/>
      <p:bldP spid="74784" grpId="0" animBg="1"/>
      <p:bldP spid="74785" grpId="0" animBg="1"/>
      <p:bldP spid="74786" grpId="0" animBg="1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38370" y="917570"/>
            <a:ext cx="102086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like, as, or different in the gaps.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7411" y="88778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196" y="78514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CBBB09-71C7-4B11-B4AE-15FA8DFC5E87}"/>
              </a:ext>
            </a:extLst>
          </p:cNvPr>
          <p:cNvSpPr txBox="1"/>
          <p:nvPr/>
        </p:nvSpPr>
        <p:spPr>
          <a:xfrm>
            <a:off x="270195" y="1675839"/>
            <a:ext cx="1166124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600" dirty="0">
                <a:latin typeface="ChronicaPro-Book"/>
              </a:rPr>
              <a:t>This camera is not as expensive _______ I thought at first.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600" dirty="0">
                <a:latin typeface="ChronicaPro-Book"/>
              </a:rPr>
              <a:t>Her room is lovely. It is ________ a princess’s room.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600" dirty="0">
                <a:latin typeface="ChronicaPro-Book"/>
              </a:rPr>
              <a:t>You like folk songs; I like pop music. Your taste is __________ from mine.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600" dirty="0">
                <a:latin typeface="ChronicaPro-Book"/>
              </a:rPr>
              <a:t>My dad is not always as busy _______ my mum.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600" dirty="0">
                <a:latin typeface="ChronicaPro-Book"/>
              </a:rPr>
              <a:t>Some of us think that </a:t>
            </a:r>
            <a:r>
              <a:rPr lang="en-US" sz="2600" i="1" dirty="0">
                <a:latin typeface="ChronicaPro-Book"/>
              </a:rPr>
              <a:t>Spiderman 2 </a:t>
            </a:r>
            <a:r>
              <a:rPr lang="en-US" sz="2600" dirty="0">
                <a:latin typeface="ChronicaPro-Book"/>
              </a:rPr>
              <a:t>is not too __________ from </a:t>
            </a:r>
            <a:r>
              <a:rPr lang="en-US" sz="2600" i="1" dirty="0">
                <a:latin typeface="ChronicaPro-Book"/>
              </a:rPr>
              <a:t>Spiderman </a:t>
            </a:r>
            <a:endParaRPr lang="en-US" sz="2600" dirty="0">
              <a:latin typeface="ChronicaPro-Boo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9A3DF-4099-472C-A911-39929F5C4949}"/>
              </a:ext>
            </a:extLst>
          </p:cNvPr>
          <p:cNvSpPr txBox="1"/>
          <p:nvPr/>
        </p:nvSpPr>
        <p:spPr>
          <a:xfrm>
            <a:off x="5347719" y="1975322"/>
            <a:ext cx="6984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hronicaPro-Book"/>
              </a:rPr>
              <a:t>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E9E4BE-365C-4017-BFF4-A8CF9479D040}"/>
              </a:ext>
            </a:extLst>
          </p:cNvPr>
          <p:cNvSpPr txBox="1"/>
          <p:nvPr/>
        </p:nvSpPr>
        <p:spPr>
          <a:xfrm>
            <a:off x="5003126" y="4344457"/>
            <a:ext cx="69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hronicaPro-Book"/>
              </a:rPr>
              <a:t>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2FCE8F-414F-491B-A3E9-45AD8C19197B}"/>
              </a:ext>
            </a:extLst>
          </p:cNvPr>
          <p:cNvSpPr txBox="1"/>
          <p:nvPr/>
        </p:nvSpPr>
        <p:spPr>
          <a:xfrm>
            <a:off x="4293633" y="2760938"/>
            <a:ext cx="69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hronicaPro-Book"/>
              </a:rPr>
              <a:t>like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7BCEE6-296F-4A49-A809-0B5AC177AE2E}"/>
              </a:ext>
            </a:extLst>
          </p:cNvPr>
          <p:cNvSpPr txBox="1"/>
          <p:nvPr/>
        </p:nvSpPr>
        <p:spPr>
          <a:xfrm>
            <a:off x="7353018" y="3543770"/>
            <a:ext cx="167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hronicaPro-Book"/>
              </a:rPr>
              <a:t>different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E5B437-2576-4F8D-9283-7AFC990B8B54}"/>
              </a:ext>
            </a:extLst>
          </p:cNvPr>
          <p:cNvSpPr txBox="1"/>
          <p:nvPr/>
        </p:nvSpPr>
        <p:spPr>
          <a:xfrm>
            <a:off x="6987072" y="5148068"/>
            <a:ext cx="159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hronicaPro-Book"/>
              </a:rPr>
              <a:t>different</a:t>
            </a:r>
          </a:p>
        </p:txBody>
      </p:sp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6877" y="234224"/>
            <a:ext cx="1126512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</a:t>
            </a:r>
            <a:r>
              <a:rPr lang="en-US" sz="2600" b="1" i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like, as … as</a:t>
            </a:r>
            <a:r>
              <a:rPr lang="en-US" sz="2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600" b="1" i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5246" y="2527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8031" y="150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AE67E9-3F3E-401F-B949-3B7A30678A29}"/>
              </a:ext>
            </a:extLst>
          </p:cNvPr>
          <p:cNvSpPr txBox="1"/>
          <p:nvPr/>
        </p:nvSpPr>
        <p:spPr>
          <a:xfrm>
            <a:off x="181359" y="842022"/>
            <a:ext cx="117241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Rock is very exciting. It is not like country music.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Rock is very ________________ country music.</a:t>
            </a:r>
            <a:endParaRPr lang="en-US" sz="2400" dirty="0"/>
          </a:p>
          <a:p>
            <a:r>
              <a:rPr lang="en-US" sz="2400" dirty="0"/>
              <a:t>2. Composer Hoang Long wrote many good songs for children. Composer Pham Tuyen also wrote many good songs for children.</a:t>
            </a: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 Composer Hoang Long, ___________ Pham Tuyen, wrote many good songs for children.</a:t>
            </a:r>
            <a:endParaRPr lang="en-US" sz="2400" dirty="0"/>
          </a:p>
          <a:p>
            <a:r>
              <a:rPr lang="en-US" sz="2400" dirty="0"/>
              <a:t>3. The Vatican Museum has excellent works of art. The Louvre Museum has excellent works of art too.</a:t>
            </a:r>
          </a:p>
          <a:p>
            <a:pPr marL="342900" indent="-342900">
              <a:buFont typeface="Wingdings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The Vatican Museum ‘s works of arts are  __________  excellent  _________  the Louvre Museum’s works of art.</a:t>
            </a:r>
          </a:p>
          <a:p>
            <a:pPr marL="342900" indent="-342900">
              <a:buFont typeface="Wingdings"/>
              <a:buChar char="à"/>
            </a:pPr>
            <a:endParaRPr lang="en-GB" sz="2400" dirty="0">
              <a:sym typeface="Wingdings" panose="05000000000000000000" pitchFamily="2" charset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AE67E9-3F3E-401F-B949-3B7A30678A29}"/>
              </a:ext>
            </a:extLst>
          </p:cNvPr>
          <p:cNvSpPr txBox="1"/>
          <p:nvPr/>
        </p:nvSpPr>
        <p:spPr>
          <a:xfrm>
            <a:off x="181359" y="4342534"/>
            <a:ext cx="11601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4. A vacation on the beach is relaxing, while a vacation in a big city may not be.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 A vacation on the beach is ______________ a vacation in a big city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5. City life is busy, but country life is peaceful.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 City life is not ____________ peaceful ___________ country life.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0132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0"/>
            <a:ext cx="12152462" cy="6858000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3" name="Picture 5" descr="thugia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1219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Káº¿t quáº£ hÃ¬nh áº£nh cho tree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6" y="431627"/>
            <a:ext cx="7820845" cy="489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áº¿t quáº£ hÃ¬nh áº£nh cho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" y="2844290"/>
            <a:ext cx="1199536" cy="87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78962" y="4729784"/>
            <a:ext cx="863600" cy="519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endParaRPr lang="en-US" sz="3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78" y="3752247"/>
            <a:ext cx="1311287" cy="84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2" y="999997"/>
            <a:ext cx="1379171" cy="94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26" y="415496"/>
            <a:ext cx="1236463" cy="82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677" y="2505731"/>
            <a:ext cx="1152453" cy="79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65" y="490638"/>
            <a:ext cx="1022523" cy="83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Káº¿t quáº£ hÃ¬nh áº£nh cho bitten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486" y="5949951"/>
            <a:ext cx="893233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3">
            <a:hlinkClick r:id="rId8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703841" y="3104660"/>
            <a:ext cx="863600" cy="53975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 </a:t>
            </a:r>
          </a:p>
        </p:txBody>
      </p:sp>
      <p:sp>
        <p:nvSpPr>
          <p:cNvPr id="16" name="AutoShape 3">
            <a:hlinkClick r:id="rId10" action="ppaction://hlinksldjump" highlightClick="1">
              <a:snd r:embed="rId11" name="applause.wav"/>
            </a:hlinkClick>
          </p:cNvPr>
          <p:cNvSpPr>
            <a:spLocks noChangeArrowheads="1"/>
          </p:cNvSpPr>
          <p:nvPr/>
        </p:nvSpPr>
        <p:spPr bwMode="auto">
          <a:xfrm>
            <a:off x="1244791" y="3941138"/>
            <a:ext cx="861483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2 </a:t>
            </a:r>
          </a:p>
        </p:txBody>
      </p:sp>
      <p:sp>
        <p:nvSpPr>
          <p:cNvPr id="17" name="AutoShape 3">
            <a:hlinkClick r:id="rId12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763638" y="1111872"/>
            <a:ext cx="863600" cy="7540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 </a:t>
            </a:r>
          </a:p>
        </p:txBody>
      </p:sp>
      <p:sp>
        <p:nvSpPr>
          <p:cNvPr id="18" name="AutoShape 3">
            <a:hlinkClick r:id="rId13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2443831" y="704805"/>
            <a:ext cx="958853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19" name="AutoShape 3">
            <a:hlinkClick r:id="rId14" action="ppaction://hlinksldjump" highlightClick="1">
              <a:snd r:embed="rId11" name="applause.wav"/>
            </a:hlinkClick>
          </p:cNvPr>
          <p:cNvSpPr>
            <a:spLocks noChangeArrowheads="1"/>
          </p:cNvSpPr>
          <p:nvPr/>
        </p:nvSpPr>
        <p:spPr bwMode="auto">
          <a:xfrm>
            <a:off x="5052297" y="573677"/>
            <a:ext cx="863600" cy="593725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 </a:t>
            </a:r>
          </a:p>
        </p:txBody>
      </p:sp>
      <p:sp>
        <p:nvSpPr>
          <p:cNvPr id="20" name="AutoShape 3">
            <a:hlinkClick r:id="rId15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6701069" y="2680652"/>
            <a:ext cx="775157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44157" y="3819913"/>
            <a:ext cx="4230620" cy="923318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70C0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Lucky number</a:t>
            </a:r>
          </a:p>
        </p:txBody>
      </p:sp>
      <p:sp>
        <p:nvSpPr>
          <p:cNvPr id="24" name="Right Arrow 23">
            <a:hlinkClick r:id="rId16" action="ppaction://hlinksldjump"/>
          </p:cNvPr>
          <p:cNvSpPr/>
          <p:nvPr/>
        </p:nvSpPr>
        <p:spPr>
          <a:xfrm>
            <a:off x="8416510" y="6153691"/>
            <a:ext cx="1012528" cy="585216"/>
          </a:xfrm>
          <a:prstGeom prst="righ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3" t="4086" r="318" b="435"/>
          <a:stretch/>
        </p:blipFill>
        <p:spPr bwMode="auto">
          <a:xfrm>
            <a:off x="10058396" y="0"/>
            <a:ext cx="2115700" cy="68246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19406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6" y="17929"/>
            <a:ext cx="12203598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799" y="1827192"/>
            <a:ext cx="93406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Rock is very exciting. It is not like country music.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3200" dirty="0">
                <a:sym typeface="Wingdings" panose="05000000000000000000" pitchFamily="2" charset="2"/>
              </a:rPr>
              <a:t>Rock is very ________________ country music.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26878" y="234224"/>
            <a:ext cx="758294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:</a:t>
            </a:r>
          </a:p>
          <a:p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                   like, as … as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5246" y="2527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031" y="150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3091476" y="2599968"/>
            <a:ext cx="24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different from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0663084" y="6341805"/>
            <a:ext cx="501444" cy="398207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7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6" y="17929"/>
            <a:ext cx="12203598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6878" y="234224"/>
            <a:ext cx="758294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:</a:t>
            </a:r>
          </a:p>
          <a:p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                   like, as … as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5246" y="2527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031" y="150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62595" y="1554710"/>
            <a:ext cx="9364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2. Composer Hoang Long wrote many good songs for children. Composer Pham </a:t>
            </a:r>
            <a:r>
              <a:rPr lang="en-US" sz="2800" dirty="0" err="1"/>
              <a:t>Tuyen</a:t>
            </a:r>
            <a:r>
              <a:rPr lang="en-US" sz="2800" dirty="0"/>
              <a:t> also wrote many good songs for children.</a:t>
            </a:r>
            <a:br>
              <a:rPr lang="en-US" sz="2800" dirty="0"/>
            </a:br>
            <a:r>
              <a:rPr lang="en-US" sz="2800" dirty="0">
                <a:sym typeface="Wingdings" panose="05000000000000000000" pitchFamily="2" charset="2"/>
              </a:rPr>
              <a:t> Composer Hoang Long, ___________ Pham </a:t>
            </a:r>
            <a:r>
              <a:rPr lang="en-US" sz="2800" dirty="0" err="1">
                <a:sym typeface="Wingdings" panose="05000000000000000000" pitchFamily="2" charset="2"/>
              </a:rPr>
              <a:t>Tuyen</a:t>
            </a:r>
            <a:r>
              <a:rPr lang="en-US" sz="2800" dirty="0">
                <a:sym typeface="Wingdings" panose="05000000000000000000" pitchFamily="2" charset="2"/>
              </a:rPr>
              <a:t>, wrote many good songs for children.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4451749" y="2780417"/>
            <a:ext cx="114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like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10854812" y="6312308"/>
            <a:ext cx="501444" cy="427703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1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6" y="17929"/>
            <a:ext cx="12203598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6878" y="234224"/>
            <a:ext cx="758294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:</a:t>
            </a:r>
          </a:p>
          <a:p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                   like, as … as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5246" y="2527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031" y="150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318031" y="1781701"/>
            <a:ext cx="9415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3. The Vatican Museum has excellent works of art. The Louvre Museum has excellent works of art too.</a:t>
            </a:r>
          </a:p>
          <a:p>
            <a:pPr marL="342900" indent="-342900">
              <a:buFont typeface="Wingdings"/>
              <a:buChar char="à"/>
            </a:pPr>
            <a:r>
              <a:rPr lang="en-US" sz="2800" dirty="0">
                <a:sym typeface="Wingdings" panose="05000000000000000000" pitchFamily="2" charset="2"/>
              </a:rPr>
              <a:t>The Vatican Museum ‘s works of arts are  __________  excellent  _________  the Louvre Museum’s works of art.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6923675" y="2618628"/>
            <a:ext cx="114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2433930" y="3072470"/>
            <a:ext cx="114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as</a:t>
            </a: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0751573" y="6327057"/>
            <a:ext cx="604683" cy="412955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1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6" y="17929"/>
            <a:ext cx="12203598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6878" y="234224"/>
            <a:ext cx="758294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:</a:t>
            </a:r>
          </a:p>
          <a:p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                   like, as … as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5246" y="2527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031" y="150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516548" y="2105373"/>
            <a:ext cx="85094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4. A vacation on the beach is relaxing, while a vacation in a big city may not be.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ym typeface="Wingdings" panose="05000000000000000000" pitchFamily="2" charset="2"/>
              </a:rPr>
              <a:t> A vacation on the beach is ______________ a vacation in a big city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4813114" y="3525350"/>
            <a:ext cx="24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different from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10412361" y="6356554"/>
            <a:ext cx="604683" cy="383457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1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76"/>
            <a:ext cx="12203598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6878" y="234224"/>
            <a:ext cx="758294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:</a:t>
            </a:r>
          </a:p>
          <a:p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                   like, as … as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5246" y="2527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031" y="150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420105" y="1786197"/>
            <a:ext cx="96972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5. City life is busy, but country life is peaceful.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ym typeface="Wingdings" panose="05000000000000000000" pitchFamily="2" charset="2"/>
              </a:rPr>
              <a:t> City life is not ___________ peaceful __________ country life.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3322306" y="2555637"/>
            <a:ext cx="114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6666254" y="2540890"/>
            <a:ext cx="114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as</a:t>
            </a: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0781067" y="6445045"/>
            <a:ext cx="604683" cy="412955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8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3598" cy="69343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4625689"/>
            <a:ext cx="2667819" cy="203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625690"/>
            <a:ext cx="2946400" cy="206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Káº¿t quáº£ hÃ¬nh áº£nh cho app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3" t="9661" r="10760" b="7207"/>
          <a:stretch/>
        </p:blipFill>
        <p:spPr bwMode="auto">
          <a:xfrm>
            <a:off x="1778001" y="1321843"/>
            <a:ext cx="3457676" cy="280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2321" y="4735695"/>
            <a:ext cx="3758955" cy="52320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GET A GIFT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51" y="1321844"/>
            <a:ext cx="3237461" cy="294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ction Button: Home 7">
            <a:hlinkClick r:id="rId7" action="ppaction://hlinksldjump" highlightClick="1"/>
          </p:cNvPr>
          <p:cNvSpPr/>
          <p:nvPr/>
        </p:nvSpPr>
        <p:spPr>
          <a:xfrm>
            <a:off x="8487952" y="6312310"/>
            <a:ext cx="604683" cy="545690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9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6877" y="234224"/>
            <a:ext cx="1126512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like, as … as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5246" y="2527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8031" y="150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AE67E9-3F3E-401F-B949-3B7A30678A29}"/>
              </a:ext>
            </a:extLst>
          </p:cNvPr>
          <p:cNvSpPr txBox="1"/>
          <p:nvPr/>
        </p:nvSpPr>
        <p:spPr>
          <a:xfrm>
            <a:off x="181359" y="842022"/>
            <a:ext cx="117241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Rock is very exciting. It is not like country music.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Rock is very ________________ country music.</a:t>
            </a:r>
            <a:endParaRPr lang="en-US" sz="2400" dirty="0"/>
          </a:p>
          <a:p>
            <a:r>
              <a:rPr lang="en-US" sz="2400" dirty="0"/>
              <a:t>2. Composer Hoang Long wrote many good songs for children. Composer Pham Tuyen also wrote many good songs for children.</a:t>
            </a: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 Composer Hoang Long, ___________ Pham Tuyen, wrote many good songs for children.</a:t>
            </a:r>
            <a:endParaRPr lang="en-US" sz="2400" dirty="0"/>
          </a:p>
          <a:p>
            <a:r>
              <a:rPr lang="en-US" sz="2400" dirty="0"/>
              <a:t>3. The Vatican Museum has excellent works of art. The Louvre Museum has excellent works of art too.</a:t>
            </a:r>
          </a:p>
          <a:p>
            <a:pPr marL="342900" indent="-342900">
              <a:buFont typeface="Wingdings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The Vatican Museum ‘s works of arts are  __________  excellent  _________  the Louvre Museum’s works of art.</a:t>
            </a:r>
          </a:p>
          <a:p>
            <a:pPr marL="342900" indent="-342900">
              <a:buFont typeface="Wingdings"/>
              <a:buChar char="à"/>
            </a:pPr>
            <a:endParaRPr lang="en-GB" sz="2400" dirty="0">
              <a:sym typeface="Wingdings" panose="05000000000000000000" pitchFamily="2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2014843" y="1363195"/>
            <a:ext cx="24757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different from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3842387" y="2469092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like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5891288" y="3586980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as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8775737" y="3586981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rgbClr val="FF0000"/>
                </a:solidFill>
              </a:rPr>
              <a:t>as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AE67E9-3F3E-401F-B949-3B7A30678A29}"/>
              </a:ext>
            </a:extLst>
          </p:cNvPr>
          <p:cNvSpPr txBox="1"/>
          <p:nvPr/>
        </p:nvSpPr>
        <p:spPr>
          <a:xfrm>
            <a:off x="181359" y="4268794"/>
            <a:ext cx="11601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4. A vacation on the beach is relaxing, while a vacation in a big city may not be.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 A vacation on the beach is ______________ a vacation in a big city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5. City life is busy, but country life is peaceful.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 City life is not ____________ peaceful ___________ country life.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2680071" y="6017326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5699563" y="6002579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3758342" y="4930642"/>
            <a:ext cx="24757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different from</a:t>
            </a:r>
          </a:p>
        </p:txBody>
      </p:sp>
    </p:spTree>
    <p:extLst>
      <p:ext uri="{BB962C8B-B14F-4D97-AF65-F5344CB8AC3E}">
        <p14:creationId xmlns:p14="http://schemas.microsoft.com/office/powerpoint/2010/main" val="239052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15">
            <a:extLst>
              <a:ext uri="{FF2B5EF4-FFF2-40B4-BE49-F238E27FC236}">
                <a16:creationId xmlns:a16="http://schemas.microsoft.com/office/drawing/2014/main" id="{4F3D8708-031B-4CCD-B54E-3A3962B32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WordArt 7">
            <a:extLst>
              <a:ext uri="{FF2B5EF4-FFF2-40B4-BE49-F238E27FC236}">
                <a16:creationId xmlns:a16="http://schemas.microsoft.com/office/drawing/2014/main" id="{1C65C842-7390-49B3-B692-431EEC8DF8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00225" y="1820863"/>
            <a:ext cx="7823835" cy="2895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Warmly welcome to our class </a:t>
            </a:r>
          </a:p>
          <a:p>
            <a:pPr algn="ctr"/>
            <a:r>
              <a:rPr lang="en-US" sz="3600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English 7 </a:t>
            </a:r>
          </a:p>
          <a:p>
            <a:pPr algn="ctr"/>
            <a:endParaRPr lang="en-US" sz="3600" kern="10" dirty="0">
              <a:ln w="38100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679ABCF9-7B3D-4DAE-B637-9FCF6FEB9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240" y="4959668"/>
            <a:ext cx="8610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     </a:t>
            </a:r>
            <a:r>
              <a:rPr lang="en-US" sz="4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Teacher: Hoang </a:t>
            </a:r>
            <a:r>
              <a:rPr lang="en-US" sz="4000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Thi</a:t>
            </a:r>
            <a:r>
              <a:rPr lang="en-US" sz="4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Thu Hang</a:t>
            </a:r>
            <a:endParaRPr lang="en-US" sz="4000" i="1" dirty="0">
              <a:solidFill>
                <a:srgbClr val="7030A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674" y="1097663"/>
            <a:ext cx="2686050" cy="25727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6018" y="394268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Compare the two museums: History and Science, using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like, as … as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 from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9021" y="45368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806" y="3510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C656629-84D0-4AA5-914F-BF38C617A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384502"/>
              </p:ext>
            </p:extLst>
          </p:nvPr>
        </p:nvGraphicFramePr>
        <p:xfrm>
          <a:off x="487067" y="1329130"/>
          <a:ext cx="5227200" cy="228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31681">
                  <a:extLst>
                    <a:ext uri="{9D8B030D-6E8A-4147-A177-3AD203B41FA5}">
                      <a16:colId xmlns:a16="http://schemas.microsoft.com/office/drawing/2014/main" val="386499896"/>
                    </a:ext>
                  </a:extLst>
                </a:gridCol>
                <a:gridCol w="1585262">
                  <a:extLst>
                    <a:ext uri="{9D8B030D-6E8A-4147-A177-3AD203B41FA5}">
                      <a16:colId xmlns:a16="http://schemas.microsoft.com/office/drawing/2014/main" val="1364760509"/>
                    </a:ext>
                  </a:extLst>
                </a:gridCol>
                <a:gridCol w="1510257">
                  <a:extLst>
                    <a:ext uri="{9D8B030D-6E8A-4147-A177-3AD203B41FA5}">
                      <a16:colId xmlns:a16="http://schemas.microsoft.com/office/drawing/2014/main" val="155919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hronicaPro-Book"/>
                        </a:rPr>
                        <a:t>Science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257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>
                          <a:latin typeface="ChronicaPro-Book"/>
                        </a:rPr>
                        <a:t>1. modern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301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latin typeface="ChronicaPro-Book"/>
                        </a:rPr>
                        <a:t>2. friendly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22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hronicaPro-Book"/>
                        </a:rPr>
                        <a:t>3. interesting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242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latin typeface="ChronicaPro-Book"/>
                        </a:rPr>
                        <a:t>4. expensive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8480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035" y="1114573"/>
            <a:ext cx="3170105" cy="25558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9B3697-4669-4076-BA00-BC2DAF7F7A00}"/>
              </a:ext>
            </a:extLst>
          </p:cNvPr>
          <p:cNvSpPr txBox="1"/>
          <p:nvPr/>
        </p:nvSpPr>
        <p:spPr>
          <a:xfrm>
            <a:off x="1127522" y="4043237"/>
            <a:ext cx="77269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Ex: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1. History is not as modern as Science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3FD232-262E-40DF-B623-5DC7DC4A1410}"/>
              </a:ext>
            </a:extLst>
          </p:cNvPr>
          <p:cNvSpPr txBox="1"/>
          <p:nvPr/>
        </p:nvSpPr>
        <p:spPr>
          <a:xfrm>
            <a:off x="2087576" y="4708165"/>
            <a:ext cx="772691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2. History is as friendly as Science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Science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is not as interesting as History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4. History is as expensive as Science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1686" y="129883"/>
            <a:ext cx="1150689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sentences, using the words given at the beginning.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76992" y="1097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776" y="8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E38385-43CD-4B31-9933-CDE59DCA73DC}"/>
              </a:ext>
            </a:extLst>
          </p:cNvPr>
          <p:cNvSpPr txBox="1"/>
          <p:nvPr/>
        </p:nvSpPr>
        <p:spPr>
          <a:xfrm>
            <a:off x="146229" y="697324"/>
            <a:ext cx="11813111" cy="531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2400" dirty="0"/>
              <a:t>1. I think action films are more interesting than comedies.</a:t>
            </a:r>
          </a:p>
          <a:p>
            <a:pPr marL="342900" indent="-342900">
              <a:lnSpc>
                <a:spcPts val="3700"/>
              </a:lnSpc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I think comedies are not ________________________________. </a:t>
            </a:r>
          </a:p>
          <a:p>
            <a:pPr>
              <a:lnSpc>
                <a:spcPts val="3700"/>
              </a:lnSpc>
            </a:pPr>
            <a:r>
              <a:rPr lang="en-US" sz="2400" dirty="0"/>
              <a:t>2. Our </a:t>
            </a:r>
            <a:r>
              <a:rPr lang="en-US" sz="2400" dirty="0" err="1"/>
              <a:t>maths</a:t>
            </a:r>
            <a:r>
              <a:rPr lang="en-US" sz="2400" dirty="0"/>
              <a:t> homework is more difficult than out history homework.</a:t>
            </a: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 Our history homework is not ______________________________.</a:t>
            </a:r>
            <a:endParaRPr lang="en-US" sz="2400" dirty="0"/>
          </a:p>
          <a:p>
            <a:pPr>
              <a:lnSpc>
                <a:spcPts val="3700"/>
              </a:lnSpc>
            </a:pPr>
            <a:r>
              <a:rPr lang="en-US" sz="2400" dirty="0"/>
              <a:t>3. This year’s music contest is different from last year’s.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 This year’s music contest is not ______________________________.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4. The characters in the film are not the same as the ones in the play.</a:t>
            </a:r>
          </a:p>
          <a:p>
            <a:pPr marL="342900" indent="-342900">
              <a:lnSpc>
                <a:spcPts val="3700"/>
              </a:lnSpc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The characters in the film are ________________________________.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5. This picture is brighter than that picture.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 That picture is not ________________________________.</a:t>
            </a:r>
            <a:endParaRPr lang="en-US" sz="2400" dirty="0"/>
          </a:p>
          <a:p>
            <a:pPr marL="457200" indent="-457200">
              <a:lnSpc>
                <a:spcPts val="3700"/>
              </a:lnSpc>
              <a:buAutoNum type="arabicPeriod"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D579C2-A755-40F7-A911-20AC5A02B156}"/>
              </a:ext>
            </a:extLst>
          </p:cNvPr>
          <p:cNvSpPr txBox="1"/>
          <p:nvPr/>
        </p:nvSpPr>
        <p:spPr>
          <a:xfrm>
            <a:off x="3410022" y="1227709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as interesting as action films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15BF30-29AE-48F8-9294-5BBF7B9BD7FB}"/>
              </a:ext>
            </a:extLst>
          </p:cNvPr>
          <p:cNvSpPr txBox="1"/>
          <p:nvPr/>
        </p:nvSpPr>
        <p:spPr>
          <a:xfrm>
            <a:off x="4069816" y="2161000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as difficult as our </a:t>
            </a:r>
            <a:r>
              <a:rPr lang="en-US" sz="2400" b="1" dirty="0" err="1">
                <a:solidFill>
                  <a:srgbClr val="FF0000"/>
                </a:solidFill>
              </a:rPr>
              <a:t>maths</a:t>
            </a:r>
            <a:r>
              <a:rPr lang="en-US" sz="2400" b="1" dirty="0">
                <a:solidFill>
                  <a:srgbClr val="FF0000"/>
                </a:solidFill>
              </a:rPr>
              <a:t> homework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4BCC8E-D46B-44AE-9073-41576067B843}"/>
              </a:ext>
            </a:extLst>
          </p:cNvPr>
          <p:cNvSpPr txBox="1"/>
          <p:nvPr/>
        </p:nvSpPr>
        <p:spPr>
          <a:xfrm>
            <a:off x="4069816" y="3087094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like </a:t>
            </a:r>
            <a:r>
              <a:rPr lang="en-US" sz="2400" b="1">
                <a:solidFill>
                  <a:srgbClr val="FF0000"/>
                </a:solidFill>
              </a:rPr>
              <a:t>last year’s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80C7CE-00AE-479C-8A02-7FC355A903B6}"/>
              </a:ext>
            </a:extLst>
          </p:cNvPr>
          <p:cNvSpPr txBox="1"/>
          <p:nvPr/>
        </p:nvSpPr>
        <p:spPr>
          <a:xfrm>
            <a:off x="4149523" y="4035490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different from the ones in </a:t>
            </a:r>
            <a:r>
              <a:rPr lang="en-US" sz="2400" b="1">
                <a:solidFill>
                  <a:srgbClr val="FF0000"/>
                </a:solidFill>
              </a:rPr>
              <a:t>the play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7D8E05-187C-4801-ADD8-BC13CF4AB233}"/>
              </a:ext>
            </a:extLst>
          </p:cNvPr>
          <p:cNvSpPr txBox="1"/>
          <p:nvPr/>
        </p:nvSpPr>
        <p:spPr>
          <a:xfrm>
            <a:off x="3589854" y="4963004"/>
            <a:ext cx="316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as bright as this one</a:t>
            </a: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065" y="962580"/>
            <a:ext cx="1046547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two pictures and compare them, using </a:t>
            </a:r>
            <a:r>
              <a:rPr lang="en-US" sz="2400" b="1" i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like, as … as</a:t>
            </a:r>
            <a:r>
              <a:rPr lang="en-US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400" b="1" i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 from</a:t>
            </a:r>
            <a:r>
              <a:rPr lang="en-US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92163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8189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5122" name="Picture 2" descr="Student Discussion Clip Art - Png Download (#5756056) - PinClipart">
            <a:extLst>
              <a:ext uri="{FF2B5EF4-FFF2-40B4-BE49-F238E27FC236}">
                <a16:creationId xmlns:a16="http://schemas.microsoft.com/office/drawing/2014/main" id="{DBCED6B3-9E86-4B83-B1A4-86D1198D0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5" b="95215" l="32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725" y="2326977"/>
            <a:ext cx="3626003" cy="292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B35E1D-D513-4694-B07F-0A154030D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852" y="2581202"/>
            <a:ext cx="3331262" cy="30832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AD3CC4-6282-4567-AF86-D32B739E8D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1114" y="2078338"/>
            <a:ext cx="3622973" cy="359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45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828" y="844596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two pictures and compare them, using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like, as … as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 from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3831" y="80365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616" y="7010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B35E1D-D513-4694-B07F-0A154030DD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14"/>
          <a:stretch/>
        </p:blipFill>
        <p:spPr>
          <a:xfrm>
            <a:off x="253043" y="1838963"/>
            <a:ext cx="2919808" cy="2745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AD3CC4-6282-4567-AF86-D32B739E8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043"/>
          <a:stretch/>
        </p:blipFill>
        <p:spPr>
          <a:xfrm>
            <a:off x="3175627" y="1508665"/>
            <a:ext cx="3003947" cy="33695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79574" y="2490578"/>
            <a:ext cx="6096000" cy="25699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Picture A is not as big as picture B.</a:t>
            </a:r>
            <a:endParaRPr lang="en-US" sz="2800" b="1" i="1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The cat in picture A is different from the cat in picture B.</a:t>
            </a:r>
            <a:endParaRPr lang="en-US" sz="2800" b="1" i="1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The cat in the house in picture A is like the cat in the house in picture B.</a:t>
            </a:r>
            <a:endParaRPr lang="en-US" sz="2800" b="1" i="1" dirty="0">
              <a:solidFill>
                <a:srgbClr val="FF0000"/>
              </a:solidFill>
              <a:ea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97625" y="5060512"/>
            <a:ext cx="9908518" cy="101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The fish in picture A is not as big as the fish in picture B.</a:t>
            </a:r>
            <a:endParaRPr lang="en-US" sz="2800" b="1" i="1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lvl="0"/>
            <a:r>
              <a:rPr lang="en-US" sz="2800" b="1" i="1" dirty="0">
                <a:solidFill>
                  <a:srgbClr val="FF0000"/>
                </a:solidFill>
                <a:latin typeface="Times New Roman"/>
                <a:ea typeface="Calibri"/>
              </a:rPr>
              <a:t>- The flower in picture A is not as small as the flower in picture B.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5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Box 13"/>
          <p:cNvSpPr txBox="1">
            <a:spLocks noChangeArrowheads="1"/>
          </p:cNvSpPr>
          <p:nvPr/>
        </p:nvSpPr>
        <p:spPr bwMode="auto">
          <a:xfrm>
            <a:off x="1106129" y="2015615"/>
            <a:ext cx="8111613" cy="132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Blip>
                <a:blip r:embed="rId2"/>
              </a:buBlip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Do exercises in the workbook.</a:t>
            </a:r>
          </a:p>
          <a:p>
            <a:pPr eaLnBrk="1" hangingPunct="1">
              <a:buClr>
                <a:srgbClr val="FF0000"/>
              </a:buClr>
              <a:buFontTx/>
              <a:buBlip>
                <a:blip r:embed="rId2"/>
              </a:buBlip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Prepare: Communication.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191729" y="152400"/>
            <a:ext cx="11797071" cy="6553200"/>
          </a:xfrm>
          <a:prstGeom prst="flowChartProcess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3740150" y="481013"/>
            <a:ext cx="6546849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C00000"/>
                </a:solidFill>
              </a:rPr>
              <a:t>* </a:t>
            </a:r>
            <a:r>
              <a:rPr lang="en-US" sz="5400" b="1" u="sng" dirty="0">
                <a:solidFill>
                  <a:srgbClr val="C00000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1809294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0232503">
            <a:off x="482533" y="2640278"/>
            <a:ext cx="6668287" cy="1690432"/>
          </a:xfrm>
          <a:prstGeom prst="rect">
            <a:avLst/>
          </a:prstGeom>
          <a:noFill/>
        </p:spPr>
        <p:txBody>
          <a:bodyPr wrap="square" lIns="89123" tIns="44562" rIns="89123" bIns="44562">
            <a:spAutoFit/>
          </a:bodyPr>
          <a:lstStyle/>
          <a:p>
            <a:pPr algn="ctr"/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Thank you!</a:t>
            </a:r>
          </a:p>
          <a:p>
            <a:pPr algn="ctr"/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402980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8" y="15051"/>
            <a:ext cx="12203598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9" name="Rectangle 8"/>
          <p:cNvSpPr/>
          <p:nvPr/>
        </p:nvSpPr>
        <p:spPr>
          <a:xfrm>
            <a:off x="3600880" y="194472"/>
            <a:ext cx="3912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GAME: BRAINSTORMING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701040" y="4839131"/>
            <a:ext cx="9682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heavy, light, cheap, expensive, boring, interesting,  fun, thin, fat, tall, short, handsome, ugly, etc.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4169861" y="1828800"/>
            <a:ext cx="3111909" cy="272914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ADJECTIVES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90604" y="1445031"/>
            <a:ext cx="635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big</a:t>
            </a:r>
          </a:p>
        </p:txBody>
      </p:sp>
      <p:pic>
        <p:nvPicPr>
          <p:cNvPr id="2" name="2 Minutes timer (Đồng hồ đếm ngược 2 phút)">
            <a:hlinkClick r:id="" action="ppaction://media"/>
            <a:extLst>
              <a:ext uri="{FF2B5EF4-FFF2-40B4-BE49-F238E27FC236}">
                <a16:creationId xmlns:a16="http://schemas.microsoft.com/office/drawing/2014/main" id="{646BEBB6-7093-4D84-B07F-1B5DFEBA78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687" y="76200"/>
            <a:ext cx="1246054" cy="105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3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05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8" y="15051"/>
            <a:ext cx="12203598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844" t="7873" r="14599" b="3040"/>
          <a:stretch/>
        </p:blipFill>
        <p:spPr>
          <a:xfrm>
            <a:off x="3639870" y="929149"/>
            <a:ext cx="3433485" cy="42042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00880" y="194472"/>
            <a:ext cx="3912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GAME: BRAINSTORMING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419100" y="5411134"/>
            <a:ext cx="9692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i="1" dirty="0"/>
              <a:t>“The boy on the left </a:t>
            </a:r>
            <a:r>
              <a:rPr lang="en-GB" sz="3200" i="1" u="sng" dirty="0">
                <a:solidFill>
                  <a:srgbClr val="FF0000"/>
                </a:solidFill>
              </a:rPr>
              <a:t>is taller than </a:t>
            </a:r>
            <a:r>
              <a:rPr lang="en-GB" sz="3200" i="1" dirty="0"/>
              <a:t>the boy on the right.”</a:t>
            </a:r>
          </a:p>
          <a:p>
            <a:pPr algn="ctr"/>
            <a:r>
              <a:rPr lang="en-GB" sz="3200" i="1" dirty="0"/>
              <a:t>(</a:t>
            </a:r>
            <a:r>
              <a:rPr lang="en-GB" sz="3200" i="1" dirty="0" err="1"/>
              <a:t>Bạn</a:t>
            </a:r>
            <a:r>
              <a:rPr lang="en-GB" sz="3200" i="1" dirty="0"/>
              <a:t> </a:t>
            </a:r>
            <a:r>
              <a:rPr lang="en-GB" sz="3200" i="1" dirty="0" err="1"/>
              <a:t>nam</a:t>
            </a:r>
            <a:r>
              <a:rPr lang="en-GB" sz="3200" i="1" dirty="0"/>
              <a:t> </a:t>
            </a:r>
            <a:r>
              <a:rPr lang="en-GB" sz="3200" i="1" dirty="0" err="1"/>
              <a:t>bên</a:t>
            </a:r>
            <a:r>
              <a:rPr lang="en-GB" sz="3200" i="1" dirty="0"/>
              <a:t> </a:t>
            </a:r>
            <a:r>
              <a:rPr lang="en-GB" sz="3200" i="1" dirty="0" err="1"/>
              <a:t>trái</a:t>
            </a:r>
            <a:r>
              <a:rPr lang="en-GB" sz="3200" i="1" dirty="0"/>
              <a:t> </a:t>
            </a:r>
            <a:r>
              <a:rPr lang="en-GB" sz="3200" i="1" u="sng" dirty="0" err="1">
                <a:solidFill>
                  <a:srgbClr val="FF0000"/>
                </a:solidFill>
              </a:rPr>
              <a:t>cao</a:t>
            </a:r>
            <a:r>
              <a:rPr lang="en-GB" sz="3200" i="1" u="sng" dirty="0">
                <a:solidFill>
                  <a:srgbClr val="FF0000"/>
                </a:solidFill>
              </a:rPr>
              <a:t> </a:t>
            </a:r>
            <a:r>
              <a:rPr lang="en-GB" sz="3200" i="1" u="sng" dirty="0" err="1">
                <a:solidFill>
                  <a:srgbClr val="FF0000"/>
                </a:solidFill>
              </a:rPr>
              <a:t>hơn</a:t>
            </a:r>
            <a:r>
              <a:rPr lang="en-GB" sz="3200" i="1" u="sng" dirty="0">
                <a:solidFill>
                  <a:srgbClr val="FF0000"/>
                </a:solidFill>
              </a:rPr>
              <a:t> </a:t>
            </a:r>
            <a:r>
              <a:rPr lang="en-GB" sz="3200" i="1" dirty="0" err="1"/>
              <a:t>bạn</a:t>
            </a:r>
            <a:r>
              <a:rPr lang="en-GB" sz="3200" i="1" dirty="0"/>
              <a:t> </a:t>
            </a:r>
            <a:r>
              <a:rPr lang="en-GB" sz="3200" i="1" dirty="0" err="1"/>
              <a:t>nam</a:t>
            </a:r>
            <a:r>
              <a:rPr lang="en-GB" sz="3200" i="1" dirty="0"/>
              <a:t> </a:t>
            </a:r>
            <a:r>
              <a:rPr lang="en-GB" sz="3200" i="1" dirty="0" err="1"/>
              <a:t>bên</a:t>
            </a:r>
            <a:r>
              <a:rPr lang="en-GB" sz="3200" i="1" dirty="0"/>
              <a:t> </a:t>
            </a:r>
            <a:r>
              <a:rPr lang="en-GB" sz="3200" i="1" dirty="0" err="1"/>
              <a:t>phải</a:t>
            </a:r>
            <a:r>
              <a:rPr lang="en-GB" sz="3200" i="1" dirty="0"/>
              <a:t>)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207317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" y="0"/>
            <a:ext cx="121847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82906" y="1219862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117" y="853555"/>
            <a:ext cx="1344559" cy="1277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8183" y="2182209"/>
            <a:ext cx="10545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*Grammar: </a:t>
            </a:r>
            <a:r>
              <a:rPr lang="en-US" sz="3200" b="1" dirty="0">
                <a:solidFill>
                  <a:srgbClr val="FF0000"/>
                </a:solidFill>
              </a:rPr>
              <a:t>Comparisons: like, different from, (not) as … 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80281" y="1307074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LESSON 3: A CLOSER LOOK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2A5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2A5"/>
                </a:solidFill>
                <a:latin typeface="Myriad Pro" pitchFamily="34" charset="0"/>
              </a:rPr>
              <a:t> MUSIC AND ARTS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5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B2A5"/>
              </a:solidFill>
            </a:endParaRPr>
          </a:p>
        </p:txBody>
      </p:sp>
      <p:pic>
        <p:nvPicPr>
          <p:cNvPr id="16" name="Picture 2" descr="Let&amp;#39;s Learn to Read- CVC to Simple Sentences (Flex Class) | Small Online  Class for Ages 3-7 | Outschool">
            <a:extLst>
              <a:ext uri="{FF2B5EF4-FFF2-40B4-BE49-F238E27FC236}">
                <a16:creationId xmlns:a16="http://schemas.microsoft.com/office/drawing/2014/main" id="{AD6A6313-11FF-45E8-A341-F531D7B23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78" y="3047198"/>
            <a:ext cx="5351448" cy="34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98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0533" y="3231"/>
            <a:ext cx="595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hronicaPro-Book"/>
              </a:rPr>
              <a:t>COMPARISONS</a:t>
            </a:r>
          </a:p>
        </p:txBody>
      </p:sp>
      <p:pic>
        <p:nvPicPr>
          <p:cNvPr id="7" name="Picture 6" descr="Comparatives | Baamboozle">
            <a:extLst>
              <a:ext uri="{FF2B5EF4-FFF2-40B4-BE49-F238E27FC236}">
                <a16:creationId xmlns:a16="http://schemas.microsoft.com/office/drawing/2014/main" id="{51E601B8-B4F8-4C75-9E3A-DC292B93A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" y="589055"/>
            <a:ext cx="9517380" cy="3940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69D025-1F5B-4992-9921-BEFD6F5030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735" y="1487973"/>
            <a:ext cx="1211345" cy="1112989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541986-7F65-4928-8F78-AA1676C391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15748">
            <a:off x="6578392" y="2228133"/>
            <a:ext cx="1218940" cy="1119967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53A474-0541-406F-AD05-5A4A2BF12E0F}"/>
              </a:ext>
            </a:extLst>
          </p:cNvPr>
          <p:cNvSpPr txBox="1"/>
          <p:nvPr/>
        </p:nvSpPr>
        <p:spPr>
          <a:xfrm>
            <a:off x="2266144" y="4729898"/>
            <a:ext cx="826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</a:rPr>
              <a:t>Ex: </a:t>
            </a:r>
            <a:r>
              <a:rPr lang="en-US" sz="2800" u="sng" dirty="0">
                <a:effectLst/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</a:rPr>
              <a:t>Robert’s pencil case</a:t>
            </a:r>
            <a:r>
              <a:rPr lang="en-US" sz="2800" dirty="0">
                <a:effectLst/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>
                <a:effectLst/>
                <a:highlight>
                  <a:srgbClr val="FFFF00"/>
                </a:highlight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</a:rPr>
              <a:t>is like</a:t>
            </a:r>
            <a:r>
              <a:rPr lang="en-US" sz="2800" dirty="0">
                <a:effectLst/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u="sng" dirty="0">
                <a:effectLst/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</a:rPr>
              <a:t>Mary’s pencil case</a:t>
            </a:r>
            <a:r>
              <a:rPr lang="en-US" sz="2800" dirty="0">
                <a:effectLst/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800" dirty="0">
              <a:effectLst/>
              <a:latin typeface="ChronicaPro-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94E61C-B2BF-4393-B95F-CF52BAD77FDC}"/>
              </a:ext>
            </a:extLst>
          </p:cNvPr>
          <p:cNvSpPr txBox="1"/>
          <p:nvPr/>
        </p:nvSpPr>
        <p:spPr>
          <a:xfrm>
            <a:off x="1654064" y="5315722"/>
            <a:ext cx="9128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(</a:t>
            </a:r>
            <a:r>
              <a:rPr lang="en-US" sz="2800" dirty="0" err="1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Hộp</a:t>
            </a:r>
            <a:r>
              <a:rPr lang="en-US" sz="2800" dirty="0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bút</a:t>
            </a:r>
            <a:r>
              <a:rPr lang="en-US" sz="2800" dirty="0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chì</a:t>
            </a:r>
            <a:r>
              <a:rPr lang="en-US" sz="2800" dirty="0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 Robert </a:t>
            </a:r>
            <a:r>
              <a:rPr lang="en-US" sz="2800" dirty="0" err="1">
                <a:solidFill>
                  <a:srgbClr val="7030A0"/>
                </a:solidFill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giống</a:t>
            </a:r>
            <a:r>
              <a:rPr lang="en-US" sz="2800" dirty="0">
                <a:solidFill>
                  <a:srgbClr val="7030A0"/>
                </a:solidFill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như</a:t>
            </a:r>
            <a:r>
              <a:rPr lang="en-US" sz="2800" dirty="0">
                <a:solidFill>
                  <a:srgbClr val="7030A0"/>
                </a:solidFill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hộp</a:t>
            </a:r>
            <a:r>
              <a:rPr lang="en-US" sz="2800" dirty="0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bút</a:t>
            </a:r>
            <a:r>
              <a:rPr lang="en-US" sz="2800" dirty="0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chì</a:t>
            </a:r>
            <a:r>
              <a:rPr lang="en-US" sz="2800" dirty="0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 Mary)</a:t>
            </a:r>
            <a:endParaRPr lang="en-US" sz="2800" dirty="0">
              <a:solidFill>
                <a:srgbClr val="7030A0"/>
              </a:solidFill>
              <a:latin typeface="ChronicaPro-Book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79C101-81F3-4708-8B0D-B50AE985DB7D}"/>
              </a:ext>
            </a:extLst>
          </p:cNvPr>
          <p:cNvSpPr txBox="1"/>
          <p:nvPr/>
        </p:nvSpPr>
        <p:spPr>
          <a:xfrm>
            <a:off x="2202704" y="6039622"/>
            <a:ext cx="7323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hronicaPro-Book"/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C00000"/>
                </a:solidFill>
                <a:latin typeface="ChronicaPro-Book"/>
                <a:sym typeface="Wingdings" panose="05000000000000000000" pitchFamily="2" charset="2"/>
              </a:rPr>
              <a:t>S1 + be + like + S2</a:t>
            </a:r>
            <a:endParaRPr lang="en-US" sz="2800" b="1" dirty="0">
              <a:solidFill>
                <a:srgbClr val="C00000"/>
              </a:solidFill>
              <a:latin typeface="ChronicaPro-Book"/>
            </a:endParaRPr>
          </a:p>
        </p:txBody>
      </p:sp>
    </p:spTree>
    <p:extLst>
      <p:ext uri="{BB962C8B-B14F-4D97-AF65-F5344CB8AC3E}">
        <p14:creationId xmlns:p14="http://schemas.microsoft.com/office/powerpoint/2010/main" val="130727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37244" y="165463"/>
            <a:ext cx="3564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hronicaPro-Book"/>
              </a:rPr>
              <a:t>* COMPARISONS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56782-26BF-4C4E-86F0-78470F94C360}"/>
              </a:ext>
            </a:extLst>
          </p:cNvPr>
          <p:cNvSpPr txBox="1"/>
          <p:nvPr/>
        </p:nvSpPr>
        <p:spPr>
          <a:xfrm>
            <a:off x="2506980" y="2953160"/>
            <a:ext cx="9053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hronicaPro-Book"/>
                <a:sym typeface="Wingdings" panose="05000000000000000000" pitchFamily="2" charset="2"/>
              </a:rPr>
              <a:t>Ex: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u="sng" dirty="0">
                <a:latin typeface="ChronicaPro-Book"/>
                <a:sym typeface="Wingdings" panose="05000000000000000000" pitchFamily="2" charset="2"/>
              </a:rPr>
              <a:t>The red star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is different from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u="sng" dirty="0">
                <a:latin typeface="ChronicaPro-Book"/>
                <a:sym typeface="Wingdings" panose="05000000000000000000" pitchFamily="2" charset="2"/>
              </a:rPr>
              <a:t>the yellow star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.</a:t>
            </a:r>
            <a:endParaRPr lang="en-US" sz="2800" dirty="0">
              <a:latin typeface="ChronicaPro-Boo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990BEA-5565-4489-9C35-2E300B3208C5}"/>
              </a:ext>
            </a:extLst>
          </p:cNvPr>
          <p:cNvSpPr txBox="1"/>
          <p:nvPr/>
        </p:nvSpPr>
        <p:spPr>
          <a:xfrm>
            <a:off x="2797064" y="3677060"/>
            <a:ext cx="7323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hronicaPro-Book"/>
                <a:sym typeface="Wingdings" panose="05000000000000000000" pitchFamily="2" charset="2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ChronicaPro-Book"/>
                <a:sym typeface="Wingdings" panose="05000000000000000000" pitchFamily="2" charset="2"/>
              </a:rPr>
              <a:t>Ngôi</a:t>
            </a:r>
            <a:r>
              <a:rPr lang="en-US" sz="2800" dirty="0">
                <a:solidFill>
                  <a:srgbClr val="002060"/>
                </a:solidFill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hronicaPro-Book"/>
                <a:sym typeface="Wingdings" panose="05000000000000000000" pitchFamily="2" charset="2"/>
              </a:rPr>
              <a:t>sao</a:t>
            </a:r>
            <a:r>
              <a:rPr lang="en-US" sz="2800" dirty="0">
                <a:solidFill>
                  <a:srgbClr val="002060"/>
                </a:solidFill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hronicaPro-Book"/>
                <a:sym typeface="Wingdings" panose="05000000000000000000" pitchFamily="2" charset="2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hronicaPro-Book"/>
                <a:sym typeface="Wingdings" panose="05000000000000000000" pitchFamily="2" charset="2"/>
              </a:rPr>
              <a:t>đỏ</a:t>
            </a:r>
            <a:r>
              <a:rPr lang="en-US" sz="2800" dirty="0">
                <a:solidFill>
                  <a:srgbClr val="002060"/>
                </a:solidFill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khác</a:t>
            </a:r>
            <a:r>
              <a:rPr lang="en-US" sz="2800" dirty="0">
                <a:solidFill>
                  <a:srgbClr val="002060"/>
                </a:solidFill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với</a:t>
            </a:r>
            <a:r>
              <a:rPr lang="en-US" sz="2800" dirty="0">
                <a:solidFill>
                  <a:srgbClr val="002060"/>
                </a:solidFill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hronicaPro-Book"/>
                <a:sym typeface="Wingdings" panose="05000000000000000000" pitchFamily="2" charset="2"/>
              </a:rPr>
              <a:t>ngôi</a:t>
            </a:r>
            <a:r>
              <a:rPr lang="en-US" sz="2800" dirty="0">
                <a:solidFill>
                  <a:srgbClr val="002060"/>
                </a:solidFill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hronicaPro-Book"/>
                <a:sym typeface="Wingdings" panose="05000000000000000000" pitchFamily="2" charset="2"/>
              </a:rPr>
              <a:t>sao</a:t>
            </a:r>
            <a:r>
              <a:rPr lang="en-US" sz="2800" dirty="0">
                <a:solidFill>
                  <a:srgbClr val="002060"/>
                </a:solidFill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hronicaPro-Book"/>
                <a:sym typeface="Wingdings" panose="05000000000000000000" pitchFamily="2" charset="2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hronicaPro-Book"/>
                <a:sym typeface="Wingdings" panose="05000000000000000000" pitchFamily="2" charset="2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ChronicaPro-Book"/>
                <a:sym typeface="Wingdings" panose="05000000000000000000" pitchFamily="2" charset="2"/>
              </a:rPr>
              <a:t>)</a:t>
            </a:r>
            <a:endParaRPr lang="en-US" sz="2800" b="1" dirty="0">
              <a:solidFill>
                <a:srgbClr val="002060"/>
              </a:solidFill>
              <a:latin typeface="ChronicaPro-Book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681E92-D72B-4F2E-8616-80B9E1DB568B}"/>
              </a:ext>
            </a:extLst>
          </p:cNvPr>
          <p:cNvSpPr txBox="1"/>
          <p:nvPr/>
        </p:nvSpPr>
        <p:spPr>
          <a:xfrm>
            <a:off x="3132344" y="4576220"/>
            <a:ext cx="7323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ronicaPro-Book"/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C00000"/>
                </a:solidFill>
                <a:latin typeface="ChronicaPro-Book"/>
                <a:sym typeface="Wingdings" panose="05000000000000000000" pitchFamily="2" charset="2"/>
              </a:rPr>
              <a:t>S1 + be +  different from + S2.</a:t>
            </a:r>
            <a:endParaRPr lang="en-US" sz="2800" b="1" dirty="0">
              <a:solidFill>
                <a:srgbClr val="C00000"/>
              </a:solidFill>
              <a:latin typeface="ChronicaPro-Book"/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819DA8D0-51E1-482B-9F4E-84D9EFB1209A}"/>
              </a:ext>
            </a:extLst>
          </p:cNvPr>
          <p:cNvSpPr/>
          <p:nvPr/>
        </p:nvSpPr>
        <p:spPr>
          <a:xfrm>
            <a:off x="3063240" y="1125583"/>
            <a:ext cx="1554480" cy="129757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9818D034-2273-4EC4-9BA1-3E770E9BA7D1}"/>
              </a:ext>
            </a:extLst>
          </p:cNvPr>
          <p:cNvSpPr/>
          <p:nvPr/>
        </p:nvSpPr>
        <p:spPr>
          <a:xfrm>
            <a:off x="5910172" y="889363"/>
            <a:ext cx="2052728" cy="177001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9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1849" y="174753"/>
            <a:ext cx="324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hronicaPro-Book"/>
              </a:rPr>
              <a:t>COMPARISONS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B2675-A683-4066-A331-74A4026B8E9A}"/>
              </a:ext>
            </a:extLst>
          </p:cNvPr>
          <p:cNvSpPr txBox="1"/>
          <p:nvPr/>
        </p:nvSpPr>
        <p:spPr>
          <a:xfrm>
            <a:off x="1053647" y="2118390"/>
            <a:ext cx="9565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u="sng" dirty="0">
                <a:latin typeface="ChronicaPro-Book"/>
                <a:sym typeface="Wingdings" panose="05000000000000000000" pitchFamily="2" charset="2"/>
              </a:rPr>
              <a:t>Ex1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: </a:t>
            </a:r>
            <a:r>
              <a:rPr lang="en-US" sz="2800" u="sng" dirty="0">
                <a:latin typeface="ChronicaPro-Book"/>
                <a:sym typeface="Wingdings" panose="05000000000000000000" pitchFamily="2" charset="2"/>
              </a:rPr>
              <a:t>The red heart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is as small as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u="sng" dirty="0">
                <a:latin typeface="ChronicaPro-Book"/>
                <a:sym typeface="Wingdings" panose="05000000000000000000" pitchFamily="2" charset="2"/>
              </a:rPr>
              <a:t>the orange one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.</a:t>
            </a:r>
            <a:endParaRPr lang="en-US" sz="2800" dirty="0">
              <a:latin typeface="ChronicaPro-Boo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56782-26BF-4C4E-86F0-78470F94C360}"/>
              </a:ext>
            </a:extLst>
          </p:cNvPr>
          <p:cNvSpPr txBox="1"/>
          <p:nvPr/>
        </p:nvSpPr>
        <p:spPr>
          <a:xfrm>
            <a:off x="1023167" y="5062673"/>
            <a:ext cx="7850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hronicaPro-Book"/>
                <a:sym typeface="Wingdings" panose="05000000000000000000" pitchFamily="2" charset="2"/>
              </a:rPr>
              <a:t>Ex2: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  </a:t>
            </a:r>
            <a:r>
              <a:rPr lang="en-US" sz="2800" u="sng" dirty="0">
                <a:latin typeface="ChronicaPro-Book"/>
                <a:sym typeface="Wingdings" panose="05000000000000000000" pitchFamily="2" charset="2"/>
              </a:rPr>
              <a:t>The green apple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is not as big as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u="sng">
                <a:latin typeface="ChronicaPro-Book"/>
                <a:sym typeface="Wingdings" panose="05000000000000000000" pitchFamily="2" charset="2"/>
              </a:rPr>
              <a:t>the purple </a:t>
            </a:r>
            <a:r>
              <a:rPr lang="en-US" sz="2800" u="sng" dirty="0">
                <a:latin typeface="ChronicaPro-Book"/>
                <a:sym typeface="Wingdings" panose="05000000000000000000" pitchFamily="2" charset="2"/>
              </a:rPr>
              <a:t>apple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.</a:t>
            </a:r>
            <a:endParaRPr lang="en-US" sz="2800" dirty="0">
              <a:latin typeface="ChronicaPro-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128" y="113198"/>
            <a:ext cx="2211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* </a:t>
            </a:r>
            <a:r>
              <a:rPr lang="en-US" sz="3200" b="1" u="sng" dirty="0">
                <a:solidFill>
                  <a:srgbClr val="FF0000"/>
                </a:solidFill>
              </a:rPr>
              <a:t>Grammar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0F2E8D-D370-4463-859D-12A188FB9F82}"/>
              </a:ext>
            </a:extLst>
          </p:cNvPr>
          <p:cNvSpPr txBox="1"/>
          <p:nvPr/>
        </p:nvSpPr>
        <p:spPr>
          <a:xfrm>
            <a:off x="1663247" y="6053273"/>
            <a:ext cx="7850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ronicaPro-Book"/>
                <a:sym typeface="Wingdings" panose="05000000000000000000" pitchFamily="2" charset="2"/>
              </a:rPr>
              <a:t>        </a:t>
            </a:r>
            <a:r>
              <a:rPr lang="en-US" sz="2800" b="1" dirty="0">
                <a:solidFill>
                  <a:srgbClr val="C00000"/>
                </a:solidFill>
                <a:latin typeface="ChronicaPro-Book"/>
                <a:sym typeface="Wingdings" panose="05000000000000000000" pitchFamily="2" charset="2"/>
              </a:rPr>
              <a:t>S1 + be + not + as + adj + as + S2.</a:t>
            </a:r>
            <a:endParaRPr lang="en-US" sz="2800" b="1" dirty="0">
              <a:solidFill>
                <a:srgbClr val="C00000"/>
              </a:solidFill>
              <a:latin typeface="ChronicaPro-Book"/>
            </a:endParaRPr>
          </a:p>
        </p:txBody>
      </p:sp>
      <p:pic>
        <p:nvPicPr>
          <p:cNvPr id="9" name="Graphic 8" descr="Heart with solid fill">
            <a:extLst>
              <a:ext uri="{FF2B5EF4-FFF2-40B4-BE49-F238E27FC236}">
                <a16:creationId xmlns:a16="http://schemas.microsoft.com/office/drawing/2014/main" id="{686A2E0A-54E6-4E15-841E-ADE80E246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2113" y="1297527"/>
            <a:ext cx="851987" cy="8335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E17202-E5B8-44B7-A981-E7BD8CFF9F5B}"/>
              </a:ext>
            </a:extLst>
          </p:cNvPr>
          <p:cNvSpPr txBox="1"/>
          <p:nvPr/>
        </p:nvSpPr>
        <p:spPr>
          <a:xfrm>
            <a:off x="893627" y="2628930"/>
            <a:ext cx="9565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(</a:t>
            </a:r>
            <a:r>
              <a:rPr lang="en-US" sz="2800" dirty="0" err="1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Trái</a:t>
            </a:r>
            <a:r>
              <a:rPr lang="en-US" sz="2800" dirty="0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tim</a:t>
            </a:r>
            <a:r>
              <a:rPr lang="en-US" sz="2800" dirty="0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màu</a:t>
            </a:r>
            <a:r>
              <a:rPr lang="en-US" sz="2800" dirty="0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đỏ</a:t>
            </a:r>
            <a:r>
              <a:rPr lang="en-US" sz="2800" dirty="0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nhỏ</a:t>
            </a:r>
            <a:r>
              <a:rPr lang="en-US" sz="2800" dirty="0">
                <a:solidFill>
                  <a:srgbClr val="7030A0"/>
                </a:solidFill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bằng</a:t>
            </a:r>
            <a:r>
              <a:rPr lang="en-US" sz="2800" dirty="0">
                <a:solidFill>
                  <a:srgbClr val="7030A0"/>
                </a:solidFill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trái</a:t>
            </a:r>
            <a:r>
              <a:rPr lang="en-US" sz="2800" dirty="0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tim</a:t>
            </a:r>
            <a:r>
              <a:rPr lang="en-US" sz="2800" dirty="0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màu</a:t>
            </a:r>
            <a:r>
              <a:rPr lang="en-US" sz="2800" dirty="0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 cam)</a:t>
            </a:r>
            <a:endParaRPr lang="en-US" sz="2800" dirty="0">
              <a:solidFill>
                <a:srgbClr val="7030A0"/>
              </a:solidFill>
              <a:latin typeface="ChronicaPro-Book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CABE88-A6A4-4AFC-8A91-8DF8D36CCA2E}"/>
              </a:ext>
            </a:extLst>
          </p:cNvPr>
          <p:cNvSpPr txBox="1"/>
          <p:nvPr/>
        </p:nvSpPr>
        <p:spPr>
          <a:xfrm>
            <a:off x="1046027" y="3116610"/>
            <a:ext cx="9565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hronicaPro-Book"/>
                <a:sym typeface="Wingdings" panose="05000000000000000000" pitchFamily="2" charset="2"/>
              </a:rPr>
              <a:t>  </a:t>
            </a:r>
            <a:r>
              <a:rPr lang="en-US" sz="2800" b="1" dirty="0">
                <a:solidFill>
                  <a:srgbClr val="C00000"/>
                </a:solidFill>
                <a:latin typeface="ChronicaPro-Book"/>
                <a:sym typeface="Wingdings" panose="05000000000000000000" pitchFamily="2" charset="2"/>
              </a:rPr>
              <a:t>S1 + be + as + adj + as + S2.</a:t>
            </a:r>
            <a:endParaRPr lang="en-US" sz="2800" dirty="0">
              <a:solidFill>
                <a:srgbClr val="C00000"/>
              </a:solidFill>
              <a:latin typeface="ChronicaPro-Book"/>
            </a:endParaRPr>
          </a:p>
        </p:txBody>
      </p:sp>
      <p:pic>
        <p:nvPicPr>
          <p:cNvPr id="17" name="Graphic 16" descr="Apple with solid fill">
            <a:extLst>
              <a:ext uri="{FF2B5EF4-FFF2-40B4-BE49-F238E27FC236}">
                <a16:creationId xmlns:a16="http://schemas.microsoft.com/office/drawing/2014/main" id="{8CE64F0D-4F84-481C-91ED-CDEC71C0DC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2114" y="3829281"/>
            <a:ext cx="914400" cy="914400"/>
          </a:xfrm>
          <a:prstGeom prst="rect">
            <a:avLst/>
          </a:prstGeom>
        </p:spPr>
      </p:pic>
      <p:pic>
        <p:nvPicPr>
          <p:cNvPr id="20" name="Graphic 19" descr="Apple with solid fill">
            <a:extLst>
              <a:ext uri="{FF2B5EF4-FFF2-40B4-BE49-F238E27FC236}">
                <a16:creationId xmlns:a16="http://schemas.microsoft.com/office/drawing/2014/main" id="{41FD670B-4D38-4B4C-BECA-816239F717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6566" y="3703349"/>
            <a:ext cx="1376313" cy="1283123"/>
          </a:xfrm>
          <a:prstGeom prst="rect">
            <a:avLst/>
          </a:prstGeom>
        </p:spPr>
      </p:pic>
      <p:pic>
        <p:nvPicPr>
          <p:cNvPr id="22" name="Graphic 21" descr="Heart with solid fill">
            <a:extLst>
              <a:ext uri="{FF2B5EF4-FFF2-40B4-BE49-F238E27FC236}">
                <a16:creationId xmlns:a16="http://schemas.microsoft.com/office/drawing/2014/main" id="{A6802EEC-214E-4772-98C4-364E147392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33173" y="1282287"/>
            <a:ext cx="851987" cy="83354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8160F21-AC0E-427C-99A4-24A29C28CB09}"/>
              </a:ext>
            </a:extLst>
          </p:cNvPr>
          <p:cNvSpPr txBox="1"/>
          <p:nvPr/>
        </p:nvSpPr>
        <p:spPr>
          <a:xfrm>
            <a:off x="1015547" y="5504633"/>
            <a:ext cx="7850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(</a:t>
            </a:r>
            <a:r>
              <a:rPr lang="en-US" sz="2800" dirty="0" err="1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Quả</a:t>
            </a:r>
            <a:r>
              <a:rPr lang="en-US" sz="2800" dirty="0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táo</a:t>
            </a:r>
            <a:r>
              <a:rPr lang="en-US" sz="2800" dirty="0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màu</a:t>
            </a:r>
            <a:r>
              <a:rPr lang="en-US" sz="2800" dirty="0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xanh</a:t>
            </a:r>
            <a:r>
              <a:rPr lang="en-US" sz="2800" dirty="0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không</a:t>
            </a:r>
            <a:r>
              <a:rPr lang="en-US" sz="2800" dirty="0">
                <a:solidFill>
                  <a:srgbClr val="7030A0"/>
                </a:solidFill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 to </a:t>
            </a:r>
            <a:r>
              <a:rPr lang="en-US" sz="2800" dirty="0" err="1">
                <a:solidFill>
                  <a:srgbClr val="7030A0"/>
                </a:solidFill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bằng</a:t>
            </a:r>
            <a:r>
              <a:rPr lang="en-US" sz="2800" dirty="0">
                <a:solidFill>
                  <a:srgbClr val="7030A0"/>
                </a:solidFill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quả</a:t>
            </a:r>
            <a:r>
              <a:rPr lang="en-US" sz="2800" dirty="0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táo</a:t>
            </a:r>
            <a:r>
              <a:rPr lang="en-US" sz="2800" dirty="0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màu</a:t>
            </a:r>
            <a:r>
              <a:rPr lang="en-US" sz="2800" dirty="0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tím</a:t>
            </a:r>
            <a:r>
              <a:rPr lang="en-US" sz="2800" dirty="0">
                <a:solidFill>
                  <a:srgbClr val="7030A0"/>
                </a:solidFill>
                <a:latin typeface="ChronicaPro-Book"/>
                <a:sym typeface="Wingdings" panose="05000000000000000000" pitchFamily="2" charset="2"/>
              </a:rPr>
              <a:t>)</a:t>
            </a:r>
            <a:endParaRPr lang="en-US" sz="2800" dirty="0">
              <a:solidFill>
                <a:srgbClr val="7030A0"/>
              </a:solidFill>
              <a:latin typeface="ChronicaPro-Book"/>
            </a:endParaRPr>
          </a:p>
        </p:txBody>
      </p:sp>
    </p:spTree>
    <p:extLst>
      <p:ext uri="{BB962C8B-B14F-4D97-AF65-F5344CB8AC3E}">
        <p14:creationId xmlns:p14="http://schemas.microsoft.com/office/powerpoint/2010/main" val="82745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7" grpId="0"/>
      <p:bldP spid="13" grpId="0"/>
      <p:bldP spid="15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64553" y="565117"/>
            <a:ext cx="595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hronicaPro-Book"/>
              </a:rPr>
              <a:t>* </a:t>
            </a:r>
            <a:r>
              <a:rPr lang="en-US" sz="2800" b="1" dirty="0">
                <a:solidFill>
                  <a:srgbClr val="FF0000"/>
                </a:solidFill>
                <a:latin typeface="ChronicaPro-Book"/>
              </a:rPr>
              <a:t>COMPARISONS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3E09AA-8877-4B54-A74C-3208F4FF52F0}"/>
              </a:ext>
            </a:extLst>
          </p:cNvPr>
          <p:cNvSpPr txBox="1"/>
          <p:nvPr/>
        </p:nvSpPr>
        <p:spPr>
          <a:xfrm>
            <a:off x="1731827" y="1527179"/>
            <a:ext cx="627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ronicaPro-Book"/>
                <a:sym typeface="Wingdings" panose="05000000000000000000" pitchFamily="2" charset="2"/>
              </a:rPr>
              <a:t>1. </a:t>
            </a:r>
            <a:r>
              <a:rPr lang="en-US" sz="2800" dirty="0" err="1">
                <a:latin typeface="ChronicaPro-Book"/>
                <a:sym typeface="Wingdings" panose="05000000000000000000" pitchFamily="2" charset="2"/>
              </a:rPr>
              <a:t>Giống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ChronicaPro-Book"/>
                <a:sym typeface="Wingdings" panose="05000000000000000000" pitchFamily="2" charset="2"/>
              </a:rPr>
              <a:t>như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: </a:t>
            </a:r>
            <a:r>
              <a:rPr lang="en-US" sz="2800" b="1" dirty="0">
                <a:solidFill>
                  <a:srgbClr val="C00000"/>
                </a:solidFill>
                <a:latin typeface="ChronicaPro-Book"/>
                <a:sym typeface="Wingdings" panose="05000000000000000000" pitchFamily="2" charset="2"/>
              </a:rPr>
              <a:t>S1 + be + like + S2</a:t>
            </a:r>
            <a:endParaRPr lang="en-US" sz="2800" b="1" dirty="0">
              <a:solidFill>
                <a:srgbClr val="C00000"/>
              </a:solidFill>
              <a:latin typeface="ChronicaPro-Book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397087-62A6-4F0B-A83D-79C3EB77F8B1}"/>
              </a:ext>
            </a:extLst>
          </p:cNvPr>
          <p:cNvSpPr txBox="1"/>
          <p:nvPr/>
        </p:nvSpPr>
        <p:spPr>
          <a:xfrm>
            <a:off x="1731827" y="2272334"/>
            <a:ext cx="7323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ronicaPro-Book"/>
                <a:sym typeface="Wingdings" panose="05000000000000000000" pitchFamily="2" charset="2"/>
              </a:rPr>
              <a:t>2. </a:t>
            </a:r>
            <a:r>
              <a:rPr lang="en-US" sz="2800" dirty="0" err="1">
                <a:latin typeface="ChronicaPro-Book"/>
                <a:sym typeface="Wingdings" panose="05000000000000000000" pitchFamily="2" charset="2"/>
              </a:rPr>
              <a:t>Khác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ChronicaPro-Book"/>
                <a:sym typeface="Wingdings" panose="05000000000000000000" pitchFamily="2" charset="2"/>
              </a:rPr>
              <a:t>với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:  </a:t>
            </a:r>
            <a:r>
              <a:rPr lang="en-US" sz="2800" b="1" dirty="0">
                <a:solidFill>
                  <a:srgbClr val="C00000"/>
                </a:solidFill>
                <a:latin typeface="ChronicaPro-Book"/>
                <a:sym typeface="Wingdings" panose="05000000000000000000" pitchFamily="2" charset="2"/>
              </a:rPr>
              <a:t>S1 + be +  different from + S2.</a:t>
            </a:r>
            <a:endParaRPr lang="en-US" sz="2800" b="1" dirty="0">
              <a:solidFill>
                <a:srgbClr val="C00000"/>
              </a:solidFill>
              <a:latin typeface="ChronicaPro-Book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33F92F-6027-42EE-A223-38F1ACB0B028}"/>
              </a:ext>
            </a:extLst>
          </p:cNvPr>
          <p:cNvSpPr txBox="1"/>
          <p:nvPr/>
        </p:nvSpPr>
        <p:spPr>
          <a:xfrm>
            <a:off x="1731827" y="2905780"/>
            <a:ext cx="9565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ronicaPro-Book"/>
                <a:sym typeface="Wingdings" panose="05000000000000000000" pitchFamily="2" charset="2"/>
              </a:rPr>
              <a:t>3. </a:t>
            </a:r>
            <a:r>
              <a:rPr lang="en-US" sz="2800" dirty="0" err="1">
                <a:latin typeface="ChronicaPro-Book"/>
                <a:sym typeface="Wingdings" panose="05000000000000000000" pitchFamily="2" charset="2"/>
              </a:rPr>
              <a:t>Bằng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/ </a:t>
            </a:r>
            <a:r>
              <a:rPr lang="en-US" sz="2800" dirty="0" err="1">
                <a:latin typeface="ChronicaPro-Book"/>
                <a:sym typeface="Wingdings" panose="05000000000000000000" pitchFamily="2" charset="2"/>
              </a:rPr>
              <a:t>Không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ChronicaPro-Book"/>
                <a:sym typeface="Wingdings" panose="05000000000000000000" pitchFamily="2" charset="2"/>
              </a:rPr>
              <a:t>bằng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: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ChronicaPro-Book"/>
                <a:sym typeface="Wingdings" panose="05000000000000000000" pitchFamily="2" charset="2"/>
              </a:rPr>
              <a:t>S1 + be + as + adj + as + S2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ChronicaPro-Book"/>
                <a:sym typeface="Wingdings" panose="05000000000000000000" pitchFamily="2" charset="2"/>
              </a:rPr>
              <a:t>          S1 + be + not + as + adj + as + S2.</a:t>
            </a:r>
            <a:endParaRPr lang="en-US" sz="2800" dirty="0">
              <a:solidFill>
                <a:srgbClr val="C00000"/>
              </a:solidFill>
              <a:latin typeface="ChronicaPro-Book"/>
            </a:endParaRPr>
          </a:p>
        </p:txBody>
      </p:sp>
    </p:spTree>
    <p:extLst>
      <p:ext uri="{BB962C8B-B14F-4D97-AF65-F5344CB8AC3E}">
        <p14:creationId xmlns:p14="http://schemas.microsoft.com/office/powerpoint/2010/main" val="99572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3781</TotalTime>
  <Words>1460</Words>
  <Application>Microsoft Office PowerPoint</Application>
  <PresentationFormat>Widescreen</PresentationFormat>
  <Paragraphs>181</Paragraphs>
  <Slides>25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ChronicaPro-Book</vt:lpstr>
      <vt:lpstr>Myriad Pro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190</cp:revision>
  <dcterms:created xsi:type="dcterms:W3CDTF">2020-12-09T02:04:09Z</dcterms:created>
  <dcterms:modified xsi:type="dcterms:W3CDTF">2024-11-13T08:13:42Z</dcterms:modified>
</cp:coreProperties>
</file>