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8"/>
  </p:notesMasterIdLst>
  <p:sldIdLst>
    <p:sldId id="256" r:id="rId5"/>
    <p:sldId id="318" r:id="rId6"/>
    <p:sldId id="368" r:id="rId7"/>
    <p:sldId id="305" r:id="rId8"/>
    <p:sldId id="259" r:id="rId9"/>
    <p:sldId id="335" r:id="rId10"/>
    <p:sldId id="336" r:id="rId11"/>
    <p:sldId id="337" r:id="rId12"/>
    <p:sldId id="289" r:id="rId13"/>
    <p:sldId id="338" r:id="rId14"/>
    <p:sldId id="257" r:id="rId15"/>
    <p:sldId id="268" r:id="rId16"/>
    <p:sldId id="339" r:id="rId17"/>
    <p:sldId id="258" r:id="rId18"/>
    <p:sldId id="369" r:id="rId19"/>
    <p:sldId id="266" r:id="rId20"/>
    <p:sldId id="265" r:id="rId21"/>
    <p:sldId id="270" r:id="rId22"/>
    <p:sldId id="271" r:id="rId23"/>
    <p:sldId id="273" r:id="rId24"/>
    <p:sldId id="274" r:id="rId25"/>
    <p:sldId id="279" r:id="rId26"/>
    <p:sldId id="280" r:id="rId27"/>
    <p:sldId id="283" r:id="rId28"/>
    <p:sldId id="278" r:id="rId29"/>
    <p:sldId id="281" r:id="rId30"/>
    <p:sldId id="285" r:id="rId31"/>
    <p:sldId id="286" r:id="rId32"/>
    <p:sldId id="341" r:id="rId33"/>
    <p:sldId id="343" r:id="rId34"/>
    <p:sldId id="342" r:id="rId35"/>
    <p:sldId id="366" r:id="rId36"/>
    <p:sldId id="340" r:id="rId37"/>
    <p:sldId id="357" r:id="rId38"/>
    <p:sldId id="358" r:id="rId39"/>
    <p:sldId id="360" r:id="rId40"/>
    <p:sldId id="359" r:id="rId41"/>
    <p:sldId id="361" r:id="rId42"/>
    <p:sldId id="362" r:id="rId43"/>
    <p:sldId id="363" r:id="rId44"/>
    <p:sldId id="367" r:id="rId45"/>
    <p:sldId id="365" r:id="rId46"/>
    <p:sldId id="267" r:id="rId47"/>
  </p:sldIdLst>
  <p:sldSz cx="18288000" cy="10287000"/>
  <p:notesSz cx="6858000" cy="9144000"/>
  <p:embeddedFontLst>
    <p:embeddedFont>
      <p:font typeface=".VnVogue" panose="020B7200000000000000" pitchFamily="34" charset="0"/>
      <p:regular r:id="rId49"/>
      <p:bold r:id="rId50"/>
      <p:italic r:id="rId51"/>
      <p:boldItalic r:id="rId52"/>
    </p:embeddedFont>
    <p:embeddedFont>
      <p:font typeface="#9Slide07 Cadena" panose="02000503000000020004" pitchFamily="2" charset="77"/>
      <p:bold r:id="rId53"/>
    </p:embeddedFont>
    <p:embeddedFont>
      <p:font typeface="#9Slide07 SVNA Love Of Thunder" panose="02040603050506020204" pitchFamily="18" charset="0"/>
      <p:regular r:id="rId54"/>
    </p:embeddedFont>
    <p:embeddedFont>
      <p:font typeface="#9Slide07 SVNHogfish" panose="02000503000000020004" pitchFamily="2" charset="0"/>
      <p:regular r:id="rId55"/>
    </p:embeddedFont>
    <p:embeddedFont>
      <p:font typeface="Canva Sans" panose="020B0503030501040103" pitchFamily="34" charset="0"/>
      <p:regular r:id="rId56"/>
    </p:embeddedFont>
    <p:embeddedFont>
      <p:font typeface="Patrick hand" pitchFamily="2" charset="77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ƯỚNG DẪN" id="{8CBB88F7-DAEA-41B8-9121-0577342EE276}">
          <p14:sldIdLst>
            <p14:sldId id="256"/>
            <p14:sldId id="318"/>
            <p14:sldId id="368"/>
            <p14:sldId id="305"/>
            <p14:sldId id="259"/>
            <p14:sldId id="335"/>
            <p14:sldId id="336"/>
            <p14:sldId id="337"/>
            <p14:sldId id="289"/>
            <p14:sldId id="338"/>
            <p14:sldId id="257"/>
            <p14:sldId id="268"/>
            <p14:sldId id="339"/>
            <p14:sldId id="258"/>
          </p14:sldIdLst>
        </p14:section>
        <p14:section name="SLIDE TRÒ CHƠI" id="{48E7DA16-77F7-4A7A-82DB-18E2497A4733}">
          <p14:sldIdLst>
            <p14:sldId id="369"/>
            <p14:sldId id="266"/>
            <p14:sldId id="265"/>
            <p14:sldId id="270"/>
            <p14:sldId id="271"/>
            <p14:sldId id="273"/>
            <p14:sldId id="274"/>
            <p14:sldId id="279"/>
            <p14:sldId id="280"/>
            <p14:sldId id="283"/>
            <p14:sldId id="278"/>
            <p14:sldId id="281"/>
            <p14:sldId id="285"/>
            <p14:sldId id="286"/>
            <p14:sldId id="341"/>
            <p14:sldId id="343"/>
            <p14:sldId id="342"/>
            <p14:sldId id="366"/>
            <p14:sldId id="340"/>
            <p14:sldId id="357"/>
            <p14:sldId id="358"/>
            <p14:sldId id="360"/>
            <p14:sldId id="359"/>
            <p14:sldId id="361"/>
            <p14:sldId id="362"/>
            <p14:sldId id="363"/>
            <p14:sldId id="367"/>
            <p14:sldId id="36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99"/>
    <a:srgbClr val="75D6D0"/>
    <a:srgbClr val="FB5A48"/>
    <a:srgbClr val="FFE373"/>
    <a:srgbClr val="FC7A57"/>
    <a:srgbClr val="47B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8" autoAdjust="0"/>
    <p:restoredTop sz="94622" autoAdjust="0"/>
  </p:normalViewPr>
  <p:slideViewPr>
    <p:cSldViewPr>
      <p:cViewPr varScale="1">
        <p:scale>
          <a:sx n="85" d="100"/>
          <a:sy n="85" d="100"/>
        </p:scale>
        <p:origin x="1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8E17C-A38D-E74B-A19B-C5FB00140006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FA3B6-CF2E-EA4C-B72B-C92CC0AE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A7E68C9C-26F8-ACAE-DC5B-FF5FD73F7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91FF49AE-B81E-A965-2EC1-E2300E1F3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E89AFAAE-13DF-869F-EAAD-6ED7C3D00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525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F6FC0461-0372-793A-0C8F-E6D1042DB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42332035-4C0A-D505-387E-DCB0539806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208AF094-0C64-01F2-D553-D711F4ACD5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376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081E16DF-1196-A8E2-14EC-474980DFB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DFEC1C48-A285-483C-A438-B7BB32A79A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52235F3C-5BE8-B4FE-F056-964B20CC5E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14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FCA28C26-3259-2A80-B96E-F63720095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7D510C0C-CFBD-E62A-33EC-AB66FE2183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5FE9C0FC-BA87-9E77-7EB1-04F3EF9DA2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360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D592E56F-17F8-13CB-7311-9A4D1983F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9F54586C-5B63-0A1B-814D-1228F43675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A57B6D95-0326-89F0-38EE-D266C125BE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404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7FADA36D-83C8-48CC-011E-EEC13D52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190F6E3B-6EE5-31D9-E040-F8C76E01AF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DE4D853F-90FE-F095-97E4-E959FF652B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21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BC7CAFF6-A7D2-3321-B48D-F3849FCE9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D5BC901C-AC68-EA79-C2A8-8BB1FB4ABF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4928CDC4-ABDD-4305-6415-B1A03F8AD8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324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62C8A1C1-F326-3B31-E9D9-ED1E0C50F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DCE19063-C6AF-7F47-536D-98AFFC54B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055A40DB-30FB-AA18-F3A3-30E5FCF6E3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433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6057BBE7-CE80-6658-02E0-EA3E9245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85BA4F0D-17FC-A0C2-2B1E-3CA09889C4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E6728F02-799E-620A-BB86-B6BC18AB03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45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1C9E35E2-38D0-9F8F-1E58-F3DCA073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673B9F8F-26DE-FAE9-78E8-E6429CCF6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414779A0-0B68-536A-DBA4-C47E21FEF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7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7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B3A8D8FA-2DB5-191B-C7DC-10C494196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B64788E4-B0D7-E956-CDFE-618213F383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FBA82171-D3DF-0051-416C-4CA3DBCF7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471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433D4615-57D5-BC6E-86C8-8794BD40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91D5303F-50BE-6424-F95E-9F15212F8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494A74F4-8798-61F0-587C-85E3D3FDE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146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FD0D5C0B-0F79-B818-E226-7D4347EF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1F7BB6DF-8E49-0B10-0E7D-990C19D4E5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AE6DD595-2F29-6832-5961-B8949DCE71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41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76922E4F-7563-6427-F584-F1AB2FF55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4ECF79F8-455C-E9A3-DD21-5D83720B6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924C5224-7FD9-3EFF-FAEA-E0AC443513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187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4C4BB-8EB5-CCE8-FAB2-2BC21679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48A1C0-374A-CFD8-94B4-3813C8CCF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8C3EF0-EBC3-7E54-068C-A3AF375B0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35D70C-54A4-42F9-1A9E-6EE9108F9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9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9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10103ADC-7BB4-345C-28BD-43692D62C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01E4656E-8D81-8039-477B-7C8256EEA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371D70B1-EECC-8A24-1AD8-B220F624B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13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5D930886-E1FB-7316-61E5-96F162571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34D08F60-BF39-021B-1BA5-D4BD3C619A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AB0D5C9E-C99A-7392-D513-76FC16698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77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>
          <a:extLst>
            <a:ext uri="{FF2B5EF4-FFF2-40B4-BE49-F238E27FC236}">
              <a16:creationId xmlns:a16="http://schemas.microsoft.com/office/drawing/2014/main" id="{1B9252E3-6577-D740-FCCA-3498A3A9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54dda1946d_4_2701:notes">
            <a:extLst>
              <a:ext uri="{FF2B5EF4-FFF2-40B4-BE49-F238E27FC236}">
                <a16:creationId xmlns:a16="http://schemas.microsoft.com/office/drawing/2014/main" id="{0387CE48-25CA-2A36-7261-7B0052CF4A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54dda1946d_4_2701:notes">
            <a:extLst>
              <a:ext uri="{FF2B5EF4-FFF2-40B4-BE49-F238E27FC236}">
                <a16:creationId xmlns:a16="http://schemas.microsoft.com/office/drawing/2014/main" id="{8D440392-25BF-3701-8F2C-12200A4332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876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>
          <a:extLst>
            <a:ext uri="{FF2B5EF4-FFF2-40B4-BE49-F238E27FC236}">
              <a16:creationId xmlns:a16="http://schemas.microsoft.com/office/drawing/2014/main" id="{69B0AFC0-5E3C-C018-9C38-BA0E7719B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4dda1946d_6_308:notes">
            <a:extLst>
              <a:ext uri="{FF2B5EF4-FFF2-40B4-BE49-F238E27FC236}">
                <a16:creationId xmlns:a16="http://schemas.microsoft.com/office/drawing/2014/main" id="{FFF0CB39-90B5-F960-B957-194557D556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4dda1946d_6_308:notes">
            <a:extLst>
              <a:ext uri="{FF2B5EF4-FFF2-40B4-BE49-F238E27FC236}">
                <a16:creationId xmlns:a16="http://schemas.microsoft.com/office/drawing/2014/main" id="{065F9712-A9A2-CBAD-A952-1C50630753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30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511200" y="4403800"/>
            <a:ext cx="7567200" cy="32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734850" y="2351900"/>
            <a:ext cx="2046000" cy="1683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" name="Google Shape;25;p3"/>
          <p:cNvGrpSpPr/>
          <p:nvPr/>
        </p:nvGrpSpPr>
        <p:grpSpPr>
          <a:xfrm>
            <a:off x="8166639" y="528786"/>
            <a:ext cx="3504286" cy="1100420"/>
            <a:chOff x="4626925" y="135475"/>
            <a:chExt cx="973900" cy="305825"/>
          </a:xfrm>
        </p:grpSpPr>
        <p:sp>
          <p:nvSpPr>
            <p:cNvPr id="26" name="Google Shape;26;p3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2" name="Google Shape;32;p3"/>
          <p:cNvSpPr/>
          <p:nvPr/>
        </p:nvSpPr>
        <p:spPr>
          <a:xfrm>
            <a:off x="-1126728" y="142035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3"/>
          <p:cNvSpPr/>
          <p:nvPr/>
        </p:nvSpPr>
        <p:spPr>
          <a:xfrm>
            <a:off x="15550820" y="1420350"/>
            <a:ext cx="498928" cy="166744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3"/>
          <p:cNvSpPr/>
          <p:nvPr/>
        </p:nvSpPr>
        <p:spPr>
          <a:xfrm>
            <a:off x="10977190" y="2351876"/>
            <a:ext cx="498928" cy="167672"/>
          </a:xfrm>
          <a:custGeom>
            <a:avLst/>
            <a:gdLst/>
            <a:ahLst/>
            <a:cxnLst/>
            <a:rect l="l" t="t" r="r" b="b"/>
            <a:pathLst>
              <a:path w="2684" h="902" extrusionOk="0">
                <a:moveTo>
                  <a:pt x="643" y="1"/>
                </a:moveTo>
                <a:cubicBezTo>
                  <a:pt x="445" y="1"/>
                  <a:pt x="222" y="120"/>
                  <a:pt x="0" y="479"/>
                </a:cubicBezTo>
                <a:cubicBezTo>
                  <a:pt x="166" y="338"/>
                  <a:pt x="326" y="283"/>
                  <a:pt x="475" y="283"/>
                </a:cubicBezTo>
                <a:cubicBezTo>
                  <a:pt x="975" y="283"/>
                  <a:pt x="1342" y="902"/>
                  <a:pt x="1342" y="902"/>
                </a:cubicBezTo>
                <a:cubicBezTo>
                  <a:pt x="1342" y="902"/>
                  <a:pt x="1708" y="283"/>
                  <a:pt x="2209" y="283"/>
                </a:cubicBezTo>
                <a:cubicBezTo>
                  <a:pt x="2357" y="283"/>
                  <a:pt x="2518" y="338"/>
                  <a:pt x="2683" y="479"/>
                </a:cubicBezTo>
                <a:cubicBezTo>
                  <a:pt x="2462" y="120"/>
                  <a:pt x="2239" y="1"/>
                  <a:pt x="2040" y="1"/>
                </a:cubicBezTo>
                <a:cubicBezTo>
                  <a:pt x="1643" y="1"/>
                  <a:pt x="1342" y="479"/>
                  <a:pt x="1342" y="479"/>
                </a:cubicBezTo>
                <a:cubicBezTo>
                  <a:pt x="1342" y="479"/>
                  <a:pt x="1041" y="1"/>
                  <a:pt x="6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5" name="Google Shape;35;p3"/>
          <p:cNvGrpSpPr/>
          <p:nvPr/>
        </p:nvGrpSpPr>
        <p:grpSpPr>
          <a:xfrm>
            <a:off x="16492293" y="4298687"/>
            <a:ext cx="2250270" cy="712626"/>
            <a:chOff x="5762775" y="261825"/>
            <a:chExt cx="564600" cy="178800"/>
          </a:xfrm>
        </p:grpSpPr>
        <p:sp>
          <p:nvSpPr>
            <p:cNvPr id="36" name="Google Shape;36;p3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89377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16"/>
          <p:cNvGrpSpPr/>
          <p:nvPr/>
        </p:nvGrpSpPr>
        <p:grpSpPr>
          <a:xfrm>
            <a:off x="-917833" y="5217287"/>
            <a:ext cx="2250270" cy="712626"/>
            <a:chOff x="5762775" y="261825"/>
            <a:chExt cx="564600" cy="178800"/>
          </a:xfrm>
        </p:grpSpPr>
        <p:sp>
          <p:nvSpPr>
            <p:cNvPr id="183" name="Google Shape;183;p16"/>
            <p:cNvSpPr/>
            <p:nvPr/>
          </p:nvSpPr>
          <p:spPr>
            <a:xfrm>
              <a:off x="5762775" y="261825"/>
              <a:ext cx="564600" cy="178800"/>
            </a:xfrm>
            <a:custGeom>
              <a:avLst/>
              <a:gdLst/>
              <a:ahLst/>
              <a:cxnLst/>
              <a:rect l="l" t="t" r="r" b="b"/>
              <a:pathLst>
                <a:path w="22584" h="7152" extrusionOk="0">
                  <a:moveTo>
                    <a:pt x="10458" y="1"/>
                  </a:moveTo>
                  <a:cubicBezTo>
                    <a:pt x="7286" y="1"/>
                    <a:pt x="4732" y="2501"/>
                    <a:pt x="4732" y="5673"/>
                  </a:cubicBezTo>
                  <a:lnTo>
                    <a:pt x="4732" y="5942"/>
                  </a:lnTo>
                  <a:cubicBezTo>
                    <a:pt x="4194" y="5539"/>
                    <a:pt x="3576" y="5270"/>
                    <a:pt x="2823" y="5270"/>
                  </a:cubicBezTo>
                  <a:cubicBezTo>
                    <a:pt x="1560" y="5270"/>
                    <a:pt x="484" y="6050"/>
                    <a:pt x="0" y="7125"/>
                  </a:cubicBezTo>
                  <a:lnTo>
                    <a:pt x="0" y="7152"/>
                  </a:lnTo>
                  <a:lnTo>
                    <a:pt x="22583" y="7152"/>
                  </a:lnTo>
                  <a:cubicBezTo>
                    <a:pt x="22422" y="5136"/>
                    <a:pt x="20701" y="3549"/>
                    <a:pt x="18658" y="3549"/>
                  </a:cubicBezTo>
                  <a:cubicBezTo>
                    <a:pt x="17690" y="3549"/>
                    <a:pt x="16776" y="3926"/>
                    <a:pt x="16077" y="4517"/>
                  </a:cubicBezTo>
                  <a:cubicBezTo>
                    <a:pt x="15539" y="1936"/>
                    <a:pt x="13201" y="1"/>
                    <a:pt x="10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6136450" y="371375"/>
              <a:ext cx="30275" cy="47075"/>
            </a:xfrm>
            <a:custGeom>
              <a:avLst/>
              <a:gdLst/>
              <a:ahLst/>
              <a:cxnLst/>
              <a:rect l="l" t="t" r="r" b="b"/>
              <a:pathLst>
                <a:path w="1211" h="1883" extrusionOk="0">
                  <a:moveTo>
                    <a:pt x="996" y="1"/>
                  </a:moveTo>
                  <a:cubicBezTo>
                    <a:pt x="942" y="55"/>
                    <a:pt x="135" y="754"/>
                    <a:pt x="1" y="1856"/>
                  </a:cubicBezTo>
                  <a:lnTo>
                    <a:pt x="350" y="1883"/>
                  </a:lnTo>
                  <a:cubicBezTo>
                    <a:pt x="485" y="915"/>
                    <a:pt x="1211" y="270"/>
                    <a:pt x="1211" y="270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85" name="Google Shape;185;p16"/>
          <p:cNvSpPr/>
          <p:nvPr/>
        </p:nvSpPr>
        <p:spPr>
          <a:xfrm>
            <a:off x="14027420" y="631300"/>
            <a:ext cx="498928" cy="166744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6" name="Google Shape;186;p16"/>
          <p:cNvGrpSpPr/>
          <p:nvPr/>
        </p:nvGrpSpPr>
        <p:grpSpPr>
          <a:xfrm>
            <a:off x="16428339" y="798062"/>
            <a:ext cx="3504286" cy="1100420"/>
            <a:chOff x="4626925" y="135475"/>
            <a:chExt cx="973900" cy="305825"/>
          </a:xfrm>
        </p:grpSpPr>
        <p:sp>
          <p:nvSpPr>
            <p:cNvPr id="187" name="Google Shape;187;p16"/>
            <p:cNvSpPr/>
            <p:nvPr/>
          </p:nvSpPr>
          <p:spPr>
            <a:xfrm>
              <a:off x="4626925" y="135475"/>
              <a:ext cx="973900" cy="305825"/>
            </a:xfrm>
            <a:custGeom>
              <a:avLst/>
              <a:gdLst/>
              <a:ahLst/>
              <a:cxnLst/>
              <a:rect l="l" t="t" r="r" b="b"/>
              <a:pathLst>
                <a:path w="38956" h="12233" extrusionOk="0">
                  <a:moveTo>
                    <a:pt x="19841" y="0"/>
                  </a:moveTo>
                  <a:cubicBezTo>
                    <a:pt x="16480" y="0"/>
                    <a:pt x="13604" y="2124"/>
                    <a:pt x="12528" y="5082"/>
                  </a:cubicBezTo>
                  <a:cubicBezTo>
                    <a:pt x="11614" y="4463"/>
                    <a:pt x="10512" y="4114"/>
                    <a:pt x="9329" y="4114"/>
                  </a:cubicBezTo>
                  <a:cubicBezTo>
                    <a:pt x="6399" y="4114"/>
                    <a:pt x="3926" y="6345"/>
                    <a:pt x="3657" y="9249"/>
                  </a:cubicBezTo>
                  <a:cubicBezTo>
                    <a:pt x="3495" y="9222"/>
                    <a:pt x="3334" y="9222"/>
                    <a:pt x="3119" y="9222"/>
                  </a:cubicBezTo>
                  <a:cubicBezTo>
                    <a:pt x="1398" y="9222"/>
                    <a:pt x="27" y="10566"/>
                    <a:pt x="1" y="12233"/>
                  </a:cubicBezTo>
                  <a:lnTo>
                    <a:pt x="38955" y="12233"/>
                  </a:lnTo>
                  <a:cubicBezTo>
                    <a:pt x="38875" y="10485"/>
                    <a:pt x="37504" y="9141"/>
                    <a:pt x="35783" y="9141"/>
                  </a:cubicBezTo>
                  <a:cubicBezTo>
                    <a:pt x="35487" y="9141"/>
                    <a:pt x="35192" y="9168"/>
                    <a:pt x="34869" y="9275"/>
                  </a:cubicBezTo>
                  <a:cubicBezTo>
                    <a:pt x="34331" y="7152"/>
                    <a:pt x="32396" y="5592"/>
                    <a:pt x="30084" y="5592"/>
                  </a:cubicBezTo>
                  <a:cubicBezTo>
                    <a:pt x="29116" y="5592"/>
                    <a:pt x="28202" y="5861"/>
                    <a:pt x="27449" y="6345"/>
                  </a:cubicBezTo>
                  <a:cubicBezTo>
                    <a:pt x="26831" y="2716"/>
                    <a:pt x="23632" y="0"/>
                    <a:pt x="1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4938100" y="256450"/>
              <a:ext cx="62525" cy="73950"/>
            </a:xfrm>
            <a:custGeom>
              <a:avLst/>
              <a:gdLst/>
              <a:ahLst/>
              <a:cxnLst/>
              <a:rect l="l" t="t" r="r" b="b"/>
              <a:pathLst>
                <a:path w="2501" h="2958" extrusionOk="0">
                  <a:moveTo>
                    <a:pt x="162" y="1"/>
                  </a:moveTo>
                  <a:lnTo>
                    <a:pt x="1" y="296"/>
                  </a:lnTo>
                  <a:cubicBezTo>
                    <a:pt x="1" y="350"/>
                    <a:pt x="1748" y="1372"/>
                    <a:pt x="2205" y="2958"/>
                  </a:cubicBezTo>
                  <a:lnTo>
                    <a:pt x="2501" y="2823"/>
                  </a:lnTo>
                  <a:cubicBezTo>
                    <a:pt x="2017" y="1157"/>
                    <a:pt x="216" y="27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4716975" y="360625"/>
              <a:ext cx="57175" cy="46400"/>
            </a:xfrm>
            <a:custGeom>
              <a:avLst/>
              <a:gdLst/>
              <a:ahLst/>
              <a:cxnLst/>
              <a:rect l="l" t="t" r="r" b="b"/>
              <a:pathLst>
                <a:path w="2287" h="1856" extrusionOk="0">
                  <a:moveTo>
                    <a:pt x="108" y="1"/>
                  </a:moveTo>
                  <a:lnTo>
                    <a:pt x="1" y="350"/>
                  </a:lnTo>
                  <a:cubicBezTo>
                    <a:pt x="28" y="377"/>
                    <a:pt x="1453" y="807"/>
                    <a:pt x="2017" y="1856"/>
                  </a:cubicBezTo>
                  <a:lnTo>
                    <a:pt x="2286" y="1641"/>
                  </a:lnTo>
                  <a:cubicBezTo>
                    <a:pt x="1641" y="511"/>
                    <a:pt x="162" y="27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254000" y="289375"/>
              <a:ext cx="61850" cy="68600"/>
            </a:xfrm>
            <a:custGeom>
              <a:avLst/>
              <a:gdLst/>
              <a:ahLst/>
              <a:cxnLst/>
              <a:rect l="l" t="t" r="r" b="b"/>
              <a:pathLst>
                <a:path w="2474" h="2744" extrusionOk="0">
                  <a:moveTo>
                    <a:pt x="2312" y="1"/>
                  </a:moveTo>
                  <a:cubicBezTo>
                    <a:pt x="457" y="1103"/>
                    <a:pt x="27" y="2582"/>
                    <a:pt x="0" y="2662"/>
                  </a:cubicBezTo>
                  <a:lnTo>
                    <a:pt x="323" y="2743"/>
                  </a:lnTo>
                  <a:cubicBezTo>
                    <a:pt x="323" y="2743"/>
                    <a:pt x="753" y="1345"/>
                    <a:pt x="2474" y="297"/>
                  </a:cubicBezTo>
                  <a:lnTo>
                    <a:pt x="2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467050" y="364000"/>
              <a:ext cx="33625" cy="30250"/>
            </a:xfrm>
            <a:custGeom>
              <a:avLst/>
              <a:gdLst/>
              <a:ahLst/>
              <a:cxnLst/>
              <a:rect l="l" t="t" r="r" b="b"/>
              <a:pathLst>
                <a:path w="1345" h="1210" extrusionOk="0">
                  <a:moveTo>
                    <a:pt x="1237" y="0"/>
                  </a:moveTo>
                  <a:cubicBezTo>
                    <a:pt x="296" y="350"/>
                    <a:pt x="1" y="1075"/>
                    <a:pt x="1" y="1102"/>
                  </a:cubicBezTo>
                  <a:lnTo>
                    <a:pt x="296" y="1210"/>
                  </a:lnTo>
                  <a:cubicBezTo>
                    <a:pt x="296" y="1183"/>
                    <a:pt x="538" y="565"/>
                    <a:pt x="1345" y="323"/>
                  </a:cubicBezTo>
                  <a:lnTo>
                    <a:pt x="1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936775" y="326925"/>
              <a:ext cx="137125" cy="40450"/>
            </a:xfrm>
            <a:custGeom>
              <a:avLst/>
              <a:gdLst/>
              <a:ahLst/>
              <a:cxnLst/>
              <a:rect l="l" t="t" r="r" b="b"/>
              <a:pathLst>
                <a:path w="5485" h="1618" extrusionOk="0">
                  <a:moveTo>
                    <a:pt x="2616" y="0"/>
                  </a:moveTo>
                  <a:cubicBezTo>
                    <a:pt x="2559" y="0"/>
                    <a:pt x="2503" y="2"/>
                    <a:pt x="2446" y="4"/>
                  </a:cubicBezTo>
                  <a:cubicBezTo>
                    <a:pt x="1452" y="85"/>
                    <a:pt x="591" y="623"/>
                    <a:pt x="0" y="1456"/>
                  </a:cubicBezTo>
                  <a:lnTo>
                    <a:pt x="269" y="1617"/>
                  </a:lnTo>
                  <a:cubicBezTo>
                    <a:pt x="780" y="838"/>
                    <a:pt x="1586" y="408"/>
                    <a:pt x="2446" y="354"/>
                  </a:cubicBezTo>
                  <a:cubicBezTo>
                    <a:pt x="2520" y="348"/>
                    <a:pt x="2594" y="345"/>
                    <a:pt x="2668" y="345"/>
                  </a:cubicBezTo>
                  <a:cubicBezTo>
                    <a:pt x="3611" y="345"/>
                    <a:pt x="4517" y="819"/>
                    <a:pt x="5216" y="1617"/>
                  </a:cubicBezTo>
                  <a:lnTo>
                    <a:pt x="5484" y="1429"/>
                  </a:lnTo>
                  <a:cubicBezTo>
                    <a:pt x="4718" y="484"/>
                    <a:pt x="3685" y="0"/>
                    <a:pt x="2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3" name="Google Shape;193;p16"/>
          <p:cNvSpPr/>
          <p:nvPr/>
        </p:nvSpPr>
        <p:spPr>
          <a:xfrm>
            <a:off x="16978622" y="9208000"/>
            <a:ext cx="2007416" cy="712596"/>
          </a:xfrm>
          <a:custGeom>
            <a:avLst/>
            <a:gdLst/>
            <a:ahLst/>
            <a:cxnLst/>
            <a:rect l="l" t="t" r="r" b="b"/>
            <a:pathLst>
              <a:path w="10378" h="3684" extrusionOk="0">
                <a:moveTo>
                  <a:pt x="7044" y="0"/>
                </a:moveTo>
                <a:cubicBezTo>
                  <a:pt x="5619" y="0"/>
                  <a:pt x="4409" y="914"/>
                  <a:pt x="3925" y="2178"/>
                </a:cubicBezTo>
                <a:cubicBezTo>
                  <a:pt x="3495" y="1855"/>
                  <a:pt x="2984" y="1640"/>
                  <a:pt x="2420" y="1640"/>
                </a:cubicBezTo>
                <a:cubicBezTo>
                  <a:pt x="1183" y="1640"/>
                  <a:pt x="161" y="2554"/>
                  <a:pt x="0" y="3683"/>
                </a:cubicBezTo>
                <a:lnTo>
                  <a:pt x="10350" y="3683"/>
                </a:lnTo>
                <a:cubicBezTo>
                  <a:pt x="10377" y="3549"/>
                  <a:pt x="10377" y="3387"/>
                  <a:pt x="10377" y="3253"/>
                </a:cubicBezTo>
                <a:cubicBezTo>
                  <a:pt x="10350" y="1479"/>
                  <a:pt x="8872" y="0"/>
                  <a:pt x="70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" name="Google Shape;194;p16"/>
          <p:cNvSpPr/>
          <p:nvPr/>
        </p:nvSpPr>
        <p:spPr>
          <a:xfrm>
            <a:off x="11679170" y="9636500"/>
            <a:ext cx="498928" cy="166744"/>
          </a:xfrm>
          <a:custGeom>
            <a:avLst/>
            <a:gdLst/>
            <a:ahLst/>
            <a:cxnLst/>
            <a:rect l="l" t="t" r="r" b="b"/>
            <a:pathLst>
              <a:path w="2684" h="897" extrusionOk="0">
                <a:moveTo>
                  <a:pt x="644" y="1"/>
                </a:moveTo>
                <a:cubicBezTo>
                  <a:pt x="445" y="1"/>
                  <a:pt x="222" y="119"/>
                  <a:pt x="0" y="473"/>
                </a:cubicBezTo>
                <a:cubicBezTo>
                  <a:pt x="166" y="332"/>
                  <a:pt x="326" y="278"/>
                  <a:pt x="475" y="278"/>
                </a:cubicBezTo>
                <a:cubicBezTo>
                  <a:pt x="975" y="278"/>
                  <a:pt x="1342" y="897"/>
                  <a:pt x="1342" y="897"/>
                </a:cubicBezTo>
                <a:cubicBezTo>
                  <a:pt x="1342" y="897"/>
                  <a:pt x="1709" y="278"/>
                  <a:pt x="2209" y="278"/>
                </a:cubicBezTo>
                <a:cubicBezTo>
                  <a:pt x="2358" y="278"/>
                  <a:pt x="2518" y="332"/>
                  <a:pt x="2684" y="473"/>
                </a:cubicBezTo>
                <a:cubicBezTo>
                  <a:pt x="2462" y="119"/>
                  <a:pt x="2239" y="1"/>
                  <a:pt x="2040" y="1"/>
                </a:cubicBezTo>
                <a:cubicBezTo>
                  <a:pt x="1643" y="1"/>
                  <a:pt x="1342" y="473"/>
                  <a:pt x="1342" y="473"/>
                </a:cubicBezTo>
                <a:cubicBezTo>
                  <a:pt x="1342" y="473"/>
                  <a:pt x="1041" y="1"/>
                  <a:pt x="6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480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1426450" y="1367800"/>
            <a:ext cx="7702200" cy="3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203" name="Google Shape;203;p8"/>
          <p:cNvGrpSpPr/>
          <p:nvPr/>
        </p:nvGrpSpPr>
        <p:grpSpPr>
          <a:xfrm>
            <a:off x="2505434" y="-389971"/>
            <a:ext cx="15425516" cy="11271702"/>
            <a:chOff x="1252717" y="-194986"/>
            <a:chExt cx="7712758" cy="5635851"/>
          </a:xfrm>
        </p:grpSpPr>
        <p:grpSp>
          <p:nvGrpSpPr>
            <p:cNvPr id="204" name="Google Shape;204;p8"/>
            <p:cNvGrpSpPr/>
            <p:nvPr/>
          </p:nvGrpSpPr>
          <p:grpSpPr>
            <a:xfrm rot="5400000">
              <a:off x="7368106" y="-1947"/>
              <a:ext cx="311529" cy="578250"/>
              <a:chOff x="1196975" y="5856287"/>
              <a:chExt cx="231775" cy="430213"/>
            </a:xfrm>
          </p:grpSpPr>
          <p:sp>
            <p:nvSpPr>
              <p:cNvPr id="205" name="Google Shape;205;p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212;p8"/>
            <p:cNvSpPr/>
            <p:nvPr/>
          </p:nvSpPr>
          <p:spPr>
            <a:xfrm rot="2950162">
              <a:off x="7888274" y="133138"/>
              <a:ext cx="1084995" cy="475800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 rot="-8999990">
              <a:off x="1298984" y="4725688"/>
              <a:ext cx="1084997" cy="475799"/>
            </a:xfrm>
            <a:custGeom>
              <a:avLst/>
              <a:gdLst/>
              <a:ahLst/>
              <a:cxnLst/>
              <a:rect l="l" t="t" r="r" b="b"/>
              <a:pathLst>
                <a:path w="1329" h="581" extrusionOk="0">
                  <a:moveTo>
                    <a:pt x="1063" y="580"/>
                  </a:moveTo>
                  <a:cubicBezTo>
                    <a:pt x="1025" y="580"/>
                    <a:pt x="987" y="571"/>
                    <a:pt x="955" y="552"/>
                  </a:cubicBezTo>
                  <a:cubicBezTo>
                    <a:pt x="930" y="537"/>
                    <a:pt x="909" y="517"/>
                    <a:pt x="893" y="493"/>
                  </a:cubicBezTo>
                  <a:cubicBezTo>
                    <a:pt x="879" y="501"/>
                    <a:pt x="864" y="508"/>
                    <a:pt x="849" y="512"/>
                  </a:cubicBezTo>
                  <a:cubicBezTo>
                    <a:pt x="769" y="536"/>
                    <a:pt x="675" y="509"/>
                    <a:pt x="620" y="446"/>
                  </a:cubicBezTo>
                  <a:cubicBezTo>
                    <a:pt x="608" y="432"/>
                    <a:pt x="598" y="418"/>
                    <a:pt x="591" y="402"/>
                  </a:cubicBezTo>
                  <a:cubicBezTo>
                    <a:pt x="575" y="413"/>
                    <a:pt x="558" y="422"/>
                    <a:pt x="540" y="428"/>
                  </a:cubicBezTo>
                  <a:cubicBezTo>
                    <a:pt x="455" y="461"/>
                    <a:pt x="354" y="439"/>
                    <a:pt x="295" y="377"/>
                  </a:cubicBezTo>
                  <a:cubicBezTo>
                    <a:pt x="282" y="364"/>
                    <a:pt x="272" y="349"/>
                    <a:pt x="264" y="333"/>
                  </a:cubicBezTo>
                  <a:cubicBezTo>
                    <a:pt x="262" y="335"/>
                    <a:pt x="259" y="336"/>
                    <a:pt x="257" y="338"/>
                  </a:cubicBezTo>
                  <a:cubicBezTo>
                    <a:pt x="212" y="373"/>
                    <a:pt x="141" y="393"/>
                    <a:pt x="84" y="362"/>
                  </a:cubicBezTo>
                  <a:cubicBezTo>
                    <a:pt x="16" y="326"/>
                    <a:pt x="0" y="234"/>
                    <a:pt x="23" y="167"/>
                  </a:cubicBezTo>
                  <a:cubicBezTo>
                    <a:pt x="47" y="98"/>
                    <a:pt x="104" y="46"/>
                    <a:pt x="156" y="4"/>
                  </a:cubicBezTo>
                  <a:cubicBezTo>
                    <a:pt x="161" y="0"/>
                    <a:pt x="167" y="1"/>
                    <a:pt x="171" y="6"/>
                  </a:cubicBezTo>
                  <a:cubicBezTo>
                    <a:pt x="175" y="11"/>
                    <a:pt x="174" y="18"/>
                    <a:pt x="170" y="21"/>
                  </a:cubicBezTo>
                  <a:cubicBezTo>
                    <a:pt x="120" y="61"/>
                    <a:pt x="66" y="110"/>
                    <a:pt x="44" y="174"/>
                  </a:cubicBezTo>
                  <a:cubicBezTo>
                    <a:pt x="23" y="233"/>
                    <a:pt x="37" y="312"/>
                    <a:pt x="94" y="343"/>
                  </a:cubicBezTo>
                  <a:cubicBezTo>
                    <a:pt x="143" y="370"/>
                    <a:pt x="204" y="351"/>
                    <a:pt x="244" y="321"/>
                  </a:cubicBezTo>
                  <a:cubicBezTo>
                    <a:pt x="247" y="318"/>
                    <a:pt x="251" y="315"/>
                    <a:pt x="254" y="312"/>
                  </a:cubicBezTo>
                  <a:cubicBezTo>
                    <a:pt x="232" y="252"/>
                    <a:pt x="238" y="182"/>
                    <a:pt x="275" y="131"/>
                  </a:cubicBezTo>
                  <a:cubicBezTo>
                    <a:pt x="289" y="111"/>
                    <a:pt x="312" y="97"/>
                    <a:pt x="332" y="95"/>
                  </a:cubicBezTo>
                  <a:cubicBezTo>
                    <a:pt x="346" y="94"/>
                    <a:pt x="358" y="97"/>
                    <a:pt x="367" y="106"/>
                  </a:cubicBezTo>
                  <a:cubicBezTo>
                    <a:pt x="388" y="125"/>
                    <a:pt x="387" y="158"/>
                    <a:pt x="364" y="199"/>
                  </a:cubicBezTo>
                  <a:cubicBezTo>
                    <a:pt x="338" y="244"/>
                    <a:pt x="314" y="285"/>
                    <a:pt x="281" y="317"/>
                  </a:cubicBezTo>
                  <a:cubicBezTo>
                    <a:pt x="288" y="334"/>
                    <a:pt x="298" y="349"/>
                    <a:pt x="311" y="362"/>
                  </a:cubicBezTo>
                  <a:cubicBezTo>
                    <a:pt x="364" y="418"/>
                    <a:pt x="455" y="437"/>
                    <a:pt x="532" y="408"/>
                  </a:cubicBezTo>
                  <a:cubicBezTo>
                    <a:pt x="550" y="401"/>
                    <a:pt x="566" y="392"/>
                    <a:pt x="582" y="381"/>
                  </a:cubicBezTo>
                  <a:cubicBezTo>
                    <a:pt x="561" y="326"/>
                    <a:pt x="562" y="263"/>
                    <a:pt x="587" y="209"/>
                  </a:cubicBezTo>
                  <a:cubicBezTo>
                    <a:pt x="598" y="186"/>
                    <a:pt x="612" y="170"/>
                    <a:pt x="628" y="161"/>
                  </a:cubicBezTo>
                  <a:cubicBezTo>
                    <a:pt x="648" y="150"/>
                    <a:pt x="678" y="149"/>
                    <a:pt x="695" y="168"/>
                  </a:cubicBezTo>
                  <a:cubicBezTo>
                    <a:pt x="710" y="183"/>
                    <a:pt x="713" y="207"/>
                    <a:pt x="705" y="237"/>
                  </a:cubicBezTo>
                  <a:cubicBezTo>
                    <a:pt x="689" y="298"/>
                    <a:pt x="655" y="351"/>
                    <a:pt x="609" y="389"/>
                  </a:cubicBezTo>
                  <a:cubicBezTo>
                    <a:pt x="616" y="404"/>
                    <a:pt x="625" y="419"/>
                    <a:pt x="636" y="432"/>
                  </a:cubicBezTo>
                  <a:cubicBezTo>
                    <a:pt x="686" y="489"/>
                    <a:pt x="770" y="513"/>
                    <a:pt x="843" y="491"/>
                  </a:cubicBezTo>
                  <a:cubicBezTo>
                    <a:pt x="856" y="487"/>
                    <a:pt x="870" y="481"/>
                    <a:pt x="882" y="474"/>
                  </a:cubicBezTo>
                  <a:cubicBezTo>
                    <a:pt x="853" y="419"/>
                    <a:pt x="850" y="352"/>
                    <a:pt x="878" y="299"/>
                  </a:cubicBezTo>
                  <a:cubicBezTo>
                    <a:pt x="892" y="275"/>
                    <a:pt x="917" y="255"/>
                    <a:pt x="941" y="250"/>
                  </a:cubicBezTo>
                  <a:cubicBezTo>
                    <a:pt x="956" y="247"/>
                    <a:pt x="971" y="250"/>
                    <a:pt x="983" y="260"/>
                  </a:cubicBezTo>
                  <a:cubicBezTo>
                    <a:pt x="1000" y="274"/>
                    <a:pt x="1007" y="298"/>
                    <a:pt x="1003" y="330"/>
                  </a:cubicBezTo>
                  <a:cubicBezTo>
                    <a:pt x="995" y="390"/>
                    <a:pt x="960" y="445"/>
                    <a:pt x="911" y="481"/>
                  </a:cubicBezTo>
                  <a:cubicBezTo>
                    <a:pt x="925" y="502"/>
                    <a:pt x="944" y="520"/>
                    <a:pt x="966" y="533"/>
                  </a:cubicBezTo>
                  <a:cubicBezTo>
                    <a:pt x="1039" y="576"/>
                    <a:pt x="1141" y="564"/>
                    <a:pt x="1209" y="504"/>
                  </a:cubicBezTo>
                  <a:cubicBezTo>
                    <a:pt x="1273" y="449"/>
                    <a:pt x="1306" y="357"/>
                    <a:pt x="1295" y="265"/>
                  </a:cubicBezTo>
                  <a:cubicBezTo>
                    <a:pt x="1294" y="259"/>
                    <a:pt x="1298" y="254"/>
                    <a:pt x="1304" y="253"/>
                  </a:cubicBezTo>
                  <a:cubicBezTo>
                    <a:pt x="1310" y="252"/>
                    <a:pt x="1316" y="257"/>
                    <a:pt x="1317" y="263"/>
                  </a:cubicBezTo>
                  <a:cubicBezTo>
                    <a:pt x="1328" y="362"/>
                    <a:pt x="1292" y="461"/>
                    <a:pt x="1223" y="521"/>
                  </a:cubicBezTo>
                  <a:cubicBezTo>
                    <a:pt x="1179" y="560"/>
                    <a:pt x="1120" y="580"/>
                    <a:pt x="1063" y="580"/>
                  </a:cubicBezTo>
                  <a:close/>
                  <a:moveTo>
                    <a:pt x="952" y="271"/>
                  </a:moveTo>
                  <a:cubicBezTo>
                    <a:pt x="949" y="271"/>
                    <a:pt x="947" y="271"/>
                    <a:pt x="945" y="272"/>
                  </a:cubicBezTo>
                  <a:cubicBezTo>
                    <a:pt x="927" y="275"/>
                    <a:pt x="908" y="291"/>
                    <a:pt x="898" y="310"/>
                  </a:cubicBezTo>
                  <a:cubicBezTo>
                    <a:pt x="873" y="356"/>
                    <a:pt x="876" y="414"/>
                    <a:pt x="900" y="462"/>
                  </a:cubicBezTo>
                  <a:cubicBezTo>
                    <a:pt x="944" y="430"/>
                    <a:pt x="974" y="381"/>
                    <a:pt x="981" y="327"/>
                  </a:cubicBezTo>
                  <a:cubicBezTo>
                    <a:pt x="983" y="314"/>
                    <a:pt x="984" y="289"/>
                    <a:pt x="969" y="277"/>
                  </a:cubicBezTo>
                  <a:cubicBezTo>
                    <a:pt x="964" y="273"/>
                    <a:pt x="958" y="271"/>
                    <a:pt x="952" y="271"/>
                  </a:cubicBezTo>
                  <a:close/>
                  <a:moveTo>
                    <a:pt x="658" y="175"/>
                  </a:moveTo>
                  <a:cubicBezTo>
                    <a:pt x="652" y="175"/>
                    <a:pt x="645" y="177"/>
                    <a:pt x="639" y="180"/>
                  </a:cubicBezTo>
                  <a:cubicBezTo>
                    <a:pt x="627" y="187"/>
                    <a:pt x="616" y="199"/>
                    <a:pt x="607" y="219"/>
                  </a:cubicBezTo>
                  <a:cubicBezTo>
                    <a:pt x="585" y="265"/>
                    <a:pt x="584" y="319"/>
                    <a:pt x="600" y="367"/>
                  </a:cubicBezTo>
                  <a:cubicBezTo>
                    <a:pt x="640" y="333"/>
                    <a:pt x="670" y="285"/>
                    <a:pt x="684" y="232"/>
                  </a:cubicBezTo>
                  <a:cubicBezTo>
                    <a:pt x="690" y="209"/>
                    <a:pt x="688" y="192"/>
                    <a:pt x="679" y="183"/>
                  </a:cubicBezTo>
                  <a:cubicBezTo>
                    <a:pt x="674" y="177"/>
                    <a:pt x="666" y="175"/>
                    <a:pt x="658" y="175"/>
                  </a:cubicBezTo>
                  <a:close/>
                  <a:moveTo>
                    <a:pt x="338" y="117"/>
                  </a:moveTo>
                  <a:cubicBezTo>
                    <a:pt x="337" y="117"/>
                    <a:pt x="336" y="117"/>
                    <a:pt x="334" y="117"/>
                  </a:cubicBezTo>
                  <a:cubicBezTo>
                    <a:pt x="320" y="118"/>
                    <a:pt x="303" y="130"/>
                    <a:pt x="292" y="144"/>
                  </a:cubicBezTo>
                  <a:cubicBezTo>
                    <a:pt x="262" y="186"/>
                    <a:pt x="256" y="244"/>
                    <a:pt x="272" y="295"/>
                  </a:cubicBezTo>
                  <a:cubicBezTo>
                    <a:pt x="300" y="265"/>
                    <a:pt x="322" y="229"/>
                    <a:pt x="345" y="188"/>
                  </a:cubicBezTo>
                  <a:cubicBezTo>
                    <a:pt x="355" y="170"/>
                    <a:pt x="369" y="138"/>
                    <a:pt x="352" y="122"/>
                  </a:cubicBezTo>
                  <a:cubicBezTo>
                    <a:pt x="348" y="118"/>
                    <a:pt x="343" y="117"/>
                    <a:pt x="338" y="1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8"/>
            <p:cNvGrpSpPr/>
            <p:nvPr/>
          </p:nvGrpSpPr>
          <p:grpSpPr>
            <a:xfrm rot="5400000">
              <a:off x="2494456" y="4674453"/>
              <a:ext cx="311529" cy="578250"/>
              <a:chOff x="1196975" y="5856287"/>
              <a:chExt cx="231775" cy="430213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297D20-FD57-8302-587A-D1674A112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6825670" y="-226358"/>
            <a:ext cx="1671828" cy="16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5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625A478-9F05-4818-ABC4-610EAFADB21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microsoft.com/office/2007/relationships/media" Target="../media/media23.MP3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microsoft.com/office/2007/relationships/media" Target="../media/media22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4.png"/><Relationship Id="rId26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27.svg"/><Relationship Id="rId12" Type="http://schemas.openxmlformats.org/officeDocument/2006/relationships/image" Target="../media/image39.png"/><Relationship Id="rId17" Type="http://schemas.microsoft.com/office/2007/relationships/hdphoto" Target="../media/hdphoto2.wdp"/><Relationship Id="rId25" Type="http://schemas.openxmlformats.org/officeDocument/2006/relationships/image" Target="../media/image47.png"/><Relationship Id="rId2" Type="http://schemas.microsoft.com/office/2007/relationships/media" Target="../media/media24.MP3"/><Relationship Id="rId16" Type="http://schemas.openxmlformats.org/officeDocument/2006/relationships/image" Target="../media/image43.png"/><Relationship Id="rId20" Type="http://schemas.openxmlformats.org/officeDocument/2006/relationships/slide" Target="slide16.xml"/><Relationship Id="rId29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8.svg"/><Relationship Id="rId24" Type="http://schemas.openxmlformats.org/officeDocument/2006/relationships/slide" Target="slide20.xml"/><Relationship Id="rId5" Type="http://schemas.openxmlformats.org/officeDocument/2006/relationships/image" Target="../media/image25.svg"/><Relationship Id="rId15" Type="http://schemas.openxmlformats.org/officeDocument/2006/relationships/image" Target="../media/image42.svg"/><Relationship Id="rId23" Type="http://schemas.openxmlformats.org/officeDocument/2006/relationships/image" Target="../media/image46.png"/><Relationship Id="rId28" Type="http://schemas.openxmlformats.org/officeDocument/2006/relationships/slide" Target="slide27.xml"/><Relationship Id="rId10" Type="http://schemas.openxmlformats.org/officeDocument/2006/relationships/image" Target="../media/image37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slide" Target="slide18.xml"/><Relationship Id="rId27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microsoft.com/office/2007/relationships/media" Target="../media/media23.MP3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microsoft.com/office/2007/relationships/media" Target="../media/media22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svg"/><Relationship Id="rId7" Type="http://schemas.openxmlformats.org/officeDocument/2006/relationships/image" Target="../media/image5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4.png"/><Relationship Id="rId26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image" Target="../media/image27.svg"/><Relationship Id="rId12" Type="http://schemas.openxmlformats.org/officeDocument/2006/relationships/image" Target="../media/image39.png"/><Relationship Id="rId17" Type="http://schemas.microsoft.com/office/2007/relationships/hdphoto" Target="../media/hdphoto2.wdp"/><Relationship Id="rId25" Type="http://schemas.openxmlformats.org/officeDocument/2006/relationships/image" Target="../media/image47.png"/><Relationship Id="rId2" Type="http://schemas.microsoft.com/office/2007/relationships/media" Target="../media/media24.MP3"/><Relationship Id="rId16" Type="http://schemas.openxmlformats.org/officeDocument/2006/relationships/image" Target="../media/image43.png"/><Relationship Id="rId20" Type="http://schemas.openxmlformats.org/officeDocument/2006/relationships/slide" Target="slide16.xml"/><Relationship Id="rId29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8.svg"/><Relationship Id="rId24" Type="http://schemas.openxmlformats.org/officeDocument/2006/relationships/slide" Target="slide20.xml"/><Relationship Id="rId5" Type="http://schemas.openxmlformats.org/officeDocument/2006/relationships/image" Target="../media/image25.svg"/><Relationship Id="rId15" Type="http://schemas.openxmlformats.org/officeDocument/2006/relationships/image" Target="../media/image42.svg"/><Relationship Id="rId23" Type="http://schemas.openxmlformats.org/officeDocument/2006/relationships/image" Target="../media/image46.png"/><Relationship Id="rId28" Type="http://schemas.openxmlformats.org/officeDocument/2006/relationships/slide" Target="slide27.xml"/><Relationship Id="rId10" Type="http://schemas.openxmlformats.org/officeDocument/2006/relationships/image" Target="../media/image37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slide" Target="slide18.xml"/><Relationship Id="rId27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slide" Target="slide17.xml"/><Relationship Id="rId17" Type="http://schemas.openxmlformats.org/officeDocument/2006/relationships/image" Target="../media/image36.svg"/><Relationship Id="rId2" Type="http://schemas.microsoft.com/office/2007/relationships/media" Target="../media/media25.MP3"/><Relationship Id="rId16" Type="http://schemas.openxmlformats.org/officeDocument/2006/relationships/image" Target="../media/image35.png"/><Relationship Id="rId20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38.sv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svg"/><Relationship Id="rId18" Type="http://schemas.openxmlformats.org/officeDocument/2006/relationships/image" Target="../media/image55.png"/><Relationship Id="rId3" Type="http://schemas.microsoft.com/office/2007/relationships/media" Target="../media/media27.mp3"/><Relationship Id="rId21" Type="http://schemas.openxmlformats.org/officeDocument/2006/relationships/image" Target="../media/image3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17" Type="http://schemas.openxmlformats.org/officeDocument/2006/relationships/image" Target="../media/image42.svg"/><Relationship Id="rId25" Type="http://schemas.openxmlformats.org/officeDocument/2006/relationships/slide" Target="slide12.xml"/><Relationship Id="rId2" Type="http://schemas.microsoft.com/office/2007/relationships/media" Target="../media/media26.MP3"/><Relationship Id="rId16" Type="http://schemas.openxmlformats.org/officeDocument/2006/relationships/image" Target="../media/image41.png"/><Relationship Id="rId20" Type="http://schemas.openxmlformats.org/officeDocument/2006/relationships/image" Target="../media/image57.svg"/><Relationship Id="rId1" Type="http://schemas.openxmlformats.org/officeDocument/2006/relationships/audio" Target="NULL" TargetMode="External"/><Relationship Id="rId6" Type="http://schemas.openxmlformats.org/officeDocument/2006/relationships/audio" Target="../media/media28.mp3"/><Relationship Id="rId11" Type="http://schemas.openxmlformats.org/officeDocument/2006/relationships/image" Target="../media/image27.svg"/><Relationship Id="rId24" Type="http://schemas.openxmlformats.org/officeDocument/2006/relationships/image" Target="../media/image5.png"/><Relationship Id="rId5" Type="http://schemas.microsoft.com/office/2007/relationships/media" Target="../media/media28.mp3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image" Target="../media/image26.png"/><Relationship Id="rId19" Type="http://schemas.openxmlformats.org/officeDocument/2006/relationships/image" Target="../media/image56.png"/><Relationship Id="rId4" Type="http://schemas.openxmlformats.org/officeDocument/2006/relationships/audio" Target="../media/media27.mp3"/><Relationship Id="rId9" Type="http://schemas.openxmlformats.org/officeDocument/2006/relationships/image" Target="../media/image25.svg"/><Relationship Id="rId14" Type="http://schemas.openxmlformats.org/officeDocument/2006/relationships/image" Target="../media/image53.png"/><Relationship Id="rId22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svg"/><Relationship Id="rId18" Type="http://schemas.openxmlformats.org/officeDocument/2006/relationships/image" Target="../media/image55.png"/><Relationship Id="rId3" Type="http://schemas.microsoft.com/office/2007/relationships/media" Target="../media/media27.mp3"/><Relationship Id="rId21" Type="http://schemas.openxmlformats.org/officeDocument/2006/relationships/image" Target="../media/image3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17" Type="http://schemas.openxmlformats.org/officeDocument/2006/relationships/image" Target="../media/image42.svg"/><Relationship Id="rId25" Type="http://schemas.openxmlformats.org/officeDocument/2006/relationships/slide" Target="slide12.xml"/><Relationship Id="rId2" Type="http://schemas.microsoft.com/office/2007/relationships/media" Target="../media/media26.MP3"/><Relationship Id="rId16" Type="http://schemas.openxmlformats.org/officeDocument/2006/relationships/image" Target="../media/image41.png"/><Relationship Id="rId20" Type="http://schemas.openxmlformats.org/officeDocument/2006/relationships/image" Target="../media/image57.svg"/><Relationship Id="rId1" Type="http://schemas.openxmlformats.org/officeDocument/2006/relationships/audio" Target="NULL" TargetMode="External"/><Relationship Id="rId6" Type="http://schemas.openxmlformats.org/officeDocument/2006/relationships/audio" Target="../media/media28.mp3"/><Relationship Id="rId11" Type="http://schemas.openxmlformats.org/officeDocument/2006/relationships/image" Target="../media/image27.svg"/><Relationship Id="rId24" Type="http://schemas.openxmlformats.org/officeDocument/2006/relationships/image" Target="../media/image5.png"/><Relationship Id="rId5" Type="http://schemas.microsoft.com/office/2007/relationships/media" Target="../media/media28.mp3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image" Target="../media/image26.png"/><Relationship Id="rId19" Type="http://schemas.openxmlformats.org/officeDocument/2006/relationships/image" Target="../media/image56.png"/><Relationship Id="rId4" Type="http://schemas.openxmlformats.org/officeDocument/2006/relationships/audio" Target="../media/media27.mp3"/><Relationship Id="rId9" Type="http://schemas.openxmlformats.org/officeDocument/2006/relationships/image" Target="../media/image25.svg"/><Relationship Id="rId14" Type="http://schemas.openxmlformats.org/officeDocument/2006/relationships/image" Target="../media/image53.png"/><Relationship Id="rId22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1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55.png"/><Relationship Id="rId17" Type="http://schemas.openxmlformats.org/officeDocument/2006/relationships/image" Target="../media/image5.png"/><Relationship Id="rId2" Type="http://schemas.openxmlformats.org/officeDocument/2006/relationships/audio" Target="../media/media28.mp3"/><Relationship Id="rId16" Type="http://schemas.openxmlformats.org/officeDocument/2006/relationships/image" Target="../media/image38.svg"/><Relationship Id="rId20" Type="http://schemas.openxmlformats.org/officeDocument/2006/relationships/image" Target="../media/image60.png"/><Relationship Id="rId1" Type="http://schemas.microsoft.com/office/2007/relationships/media" Target="../media/media28.mp3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19" Type="http://schemas.openxmlformats.org/officeDocument/2006/relationships/image" Target="../media/image59.jpe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18" Type="http://schemas.openxmlformats.org/officeDocument/2006/relationships/image" Target="../media/image37.png"/><Relationship Id="rId3" Type="http://schemas.microsoft.com/office/2007/relationships/media" Target="../media/media28.mp3"/><Relationship Id="rId21" Type="http://schemas.openxmlformats.org/officeDocument/2006/relationships/image" Target="../media/image54.png"/><Relationship Id="rId7" Type="http://schemas.openxmlformats.org/officeDocument/2006/relationships/image" Target="../media/image25.svg"/><Relationship Id="rId12" Type="http://schemas.openxmlformats.org/officeDocument/2006/relationships/image" Target="../media/image53.png"/><Relationship Id="rId17" Type="http://schemas.openxmlformats.org/officeDocument/2006/relationships/image" Target="../media/image57.svg"/><Relationship Id="rId2" Type="http://schemas.microsoft.com/office/2007/relationships/media" Target="../media/media26.MP3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23" Type="http://schemas.openxmlformats.org/officeDocument/2006/relationships/slide" Target="slide12.xml"/><Relationship Id="rId10" Type="http://schemas.openxmlformats.org/officeDocument/2006/relationships/image" Target="../media/image39.png"/><Relationship Id="rId19" Type="http://schemas.openxmlformats.org/officeDocument/2006/relationships/image" Target="../media/image38.svg"/><Relationship Id="rId4" Type="http://schemas.openxmlformats.org/officeDocument/2006/relationships/audio" Target="../media/media28.mp3"/><Relationship Id="rId9" Type="http://schemas.openxmlformats.org/officeDocument/2006/relationships/image" Target="../media/image27.svg"/><Relationship Id="rId14" Type="http://schemas.openxmlformats.org/officeDocument/2006/relationships/image" Target="../media/image42.svg"/><Relationship Id="rId2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4.png"/><Relationship Id="rId18" Type="http://schemas.openxmlformats.org/officeDocument/2006/relationships/image" Target="../media/image57.svg"/><Relationship Id="rId3" Type="http://schemas.microsoft.com/office/2007/relationships/media" Target="../media/media28.mp3"/><Relationship Id="rId21" Type="http://schemas.openxmlformats.org/officeDocument/2006/relationships/image" Target="../media/image58.png"/><Relationship Id="rId7" Type="http://schemas.openxmlformats.org/officeDocument/2006/relationships/image" Target="../media/image25.sv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microsoft.com/office/2007/relationships/media" Target="../media/media26.MP3"/><Relationship Id="rId16" Type="http://schemas.openxmlformats.org/officeDocument/2006/relationships/image" Target="../media/image55.png"/><Relationship Id="rId20" Type="http://schemas.openxmlformats.org/officeDocument/2006/relationships/image" Target="../media/image38.sv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svg"/><Relationship Id="rId23" Type="http://schemas.openxmlformats.org/officeDocument/2006/relationships/slide" Target="slide12.xml"/><Relationship Id="rId10" Type="http://schemas.openxmlformats.org/officeDocument/2006/relationships/image" Target="../media/image39.png"/><Relationship Id="rId19" Type="http://schemas.openxmlformats.org/officeDocument/2006/relationships/image" Target="../media/image37.png"/><Relationship Id="rId4" Type="http://schemas.openxmlformats.org/officeDocument/2006/relationships/audio" Target="../media/media28.mp3"/><Relationship Id="rId9" Type="http://schemas.openxmlformats.org/officeDocument/2006/relationships/image" Target="../media/image27.svg"/><Relationship Id="rId14" Type="http://schemas.openxmlformats.org/officeDocument/2006/relationships/image" Target="../media/image41.png"/><Relationship Id="rId2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37.png"/><Relationship Id="rId2" Type="http://schemas.microsoft.com/office/2007/relationships/media" Target="../media/media25.MP3"/><Relationship Id="rId16" Type="http://schemas.openxmlformats.org/officeDocument/2006/relationships/image" Target="../media/image36.sv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25.svg"/><Relationship Id="rId15" Type="http://schemas.openxmlformats.org/officeDocument/2006/relationships/image" Target="../media/image35.png"/><Relationship Id="rId10" Type="http://schemas.openxmlformats.org/officeDocument/2006/relationships/image" Target="../media/image41.png"/><Relationship Id="rId19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40.sv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svg"/><Relationship Id="rId18" Type="http://schemas.openxmlformats.org/officeDocument/2006/relationships/image" Target="../media/image55.png"/><Relationship Id="rId3" Type="http://schemas.microsoft.com/office/2007/relationships/media" Target="../media/media27.mp3"/><Relationship Id="rId21" Type="http://schemas.openxmlformats.org/officeDocument/2006/relationships/image" Target="../media/image3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17" Type="http://schemas.openxmlformats.org/officeDocument/2006/relationships/image" Target="../media/image42.svg"/><Relationship Id="rId25" Type="http://schemas.openxmlformats.org/officeDocument/2006/relationships/slide" Target="slide12.xml"/><Relationship Id="rId2" Type="http://schemas.microsoft.com/office/2007/relationships/media" Target="../media/media26.MP3"/><Relationship Id="rId16" Type="http://schemas.openxmlformats.org/officeDocument/2006/relationships/image" Target="../media/image41.png"/><Relationship Id="rId20" Type="http://schemas.openxmlformats.org/officeDocument/2006/relationships/image" Target="../media/image57.svg"/><Relationship Id="rId1" Type="http://schemas.openxmlformats.org/officeDocument/2006/relationships/audio" Target="NULL" TargetMode="External"/><Relationship Id="rId6" Type="http://schemas.openxmlformats.org/officeDocument/2006/relationships/audio" Target="../media/media28.mp3"/><Relationship Id="rId11" Type="http://schemas.openxmlformats.org/officeDocument/2006/relationships/image" Target="../media/image27.svg"/><Relationship Id="rId24" Type="http://schemas.openxmlformats.org/officeDocument/2006/relationships/image" Target="../media/image5.png"/><Relationship Id="rId5" Type="http://schemas.microsoft.com/office/2007/relationships/media" Target="../media/media28.mp3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10" Type="http://schemas.openxmlformats.org/officeDocument/2006/relationships/image" Target="../media/image26.png"/><Relationship Id="rId19" Type="http://schemas.openxmlformats.org/officeDocument/2006/relationships/image" Target="../media/image56.png"/><Relationship Id="rId4" Type="http://schemas.openxmlformats.org/officeDocument/2006/relationships/audio" Target="../media/media27.mp3"/><Relationship Id="rId9" Type="http://schemas.openxmlformats.org/officeDocument/2006/relationships/image" Target="../media/image25.svg"/><Relationship Id="rId14" Type="http://schemas.openxmlformats.org/officeDocument/2006/relationships/image" Target="../media/image53.png"/><Relationship Id="rId22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microsoft.com/office/2007/relationships/media" Target="../media/media23.MP3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microsoft.com/office/2007/relationships/media" Target="../media/media22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26" Type="http://schemas.openxmlformats.org/officeDocument/2006/relationships/notesSlide" Target="../notesSlides/notesSlide8.xml"/><Relationship Id="rId3" Type="http://schemas.microsoft.com/office/2007/relationships/media" Target="../media/media11.mp3"/><Relationship Id="rId21" Type="http://schemas.microsoft.com/office/2007/relationships/media" Target="../media/media20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5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audio" Target="../media/media19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24" Type="http://schemas.openxmlformats.org/officeDocument/2006/relationships/audio" Target="../media/media21.mp3"/><Relationship Id="rId5" Type="http://schemas.microsoft.com/office/2007/relationships/media" Target="../media/media12.mp3"/><Relationship Id="rId15" Type="http://schemas.microsoft.com/office/2007/relationships/media" Target="../media/media17.mp3"/><Relationship Id="rId23" Type="http://schemas.microsoft.com/office/2007/relationships/media" Target="../media/media21.mp3"/><Relationship Id="rId10" Type="http://schemas.openxmlformats.org/officeDocument/2006/relationships/audio" Target="../media/media14.mp3"/><Relationship Id="rId19" Type="http://schemas.microsoft.com/office/2007/relationships/media" Target="../media/media19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audio" Target="../media/media20.mp3"/><Relationship Id="rId27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4475550" y="-208682"/>
            <a:ext cx="2680776" cy="225073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8804544" y="-194538"/>
            <a:ext cx="2680776" cy="225073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12" y="6251568"/>
            <a:ext cx="18286488" cy="4035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484910" y="930830"/>
            <a:ext cx="13706729" cy="604014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344" y="1582041"/>
            <a:ext cx="4325814" cy="5997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214568" y="1891162"/>
            <a:ext cx="10892745" cy="268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REVIEW 1</a:t>
            </a:r>
          </a:p>
          <a:p>
            <a:pPr algn="ctr">
              <a:lnSpc>
                <a:spcPct val="150000"/>
              </a:lnSpc>
            </a:pPr>
            <a:r>
              <a:rPr lang="en-US" altLang="zh-CN" sz="6600" b="1" dirty="0">
                <a:latin typeface="Calibri" panose="020F0502020204030204" pitchFamily="34" charset="0"/>
                <a:ea typeface="站酷快乐体 " panose="02010600030101010101" pitchFamily="2" charset="-122"/>
                <a:cs typeface="Calibri" panose="020F0502020204030204" pitchFamily="34" charset="0"/>
              </a:rPr>
              <a:t>Lesson 1: Language</a:t>
            </a:r>
          </a:p>
        </p:txBody>
      </p:sp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743" y="-2233116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4B6406-DC1A-21B0-3E6B-C759E56F57A3}"/>
              </a:ext>
            </a:extLst>
          </p:cNvPr>
          <p:cNvSpPr txBox="1"/>
          <p:nvPr/>
        </p:nvSpPr>
        <p:spPr>
          <a:xfrm>
            <a:off x="7848600" y="4838700"/>
            <a:ext cx="5082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Teacher: </a:t>
            </a:r>
            <a:r>
              <a:rPr lang="en-US" sz="3200" b="1" dirty="0">
                <a:solidFill>
                  <a:srgbClr val="0070C0"/>
                </a:solidFill>
              </a:rPr>
              <a:t>Tran </a:t>
            </a:r>
            <a:r>
              <a:rPr lang="en-US" sz="3200" b="1" dirty="0" err="1">
                <a:solidFill>
                  <a:srgbClr val="0070C0"/>
                </a:solidFill>
              </a:rPr>
              <a:t>Thi</a:t>
            </a:r>
            <a:r>
              <a:rPr lang="en-US" sz="3200" b="1" dirty="0">
                <a:solidFill>
                  <a:srgbClr val="0070C0"/>
                </a:solidFill>
              </a:rPr>
              <a:t> Thu Thao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Nam Hung Secondary School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0ECB2D2D-0C1C-8ADE-E58F-8C5A80B7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8C869-8C7B-A5C7-420D-DAE693747109}"/>
              </a:ext>
            </a:extLst>
          </p:cNvPr>
          <p:cNvSpPr txBox="1"/>
          <p:nvPr/>
        </p:nvSpPr>
        <p:spPr>
          <a:xfrm>
            <a:off x="914400" y="9622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2. Choose the correct answer A, B, C, or D to complete each sentence.</a:t>
            </a:r>
            <a:endParaRPr lang="en-US" sz="54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BDAA5-B4E8-9AC1-61C2-86BFF07A76C1}"/>
              </a:ext>
            </a:extLst>
          </p:cNvPr>
          <p:cNvSpPr txBox="1"/>
          <p:nvPr/>
        </p:nvSpPr>
        <p:spPr>
          <a:xfrm>
            <a:off x="381000" y="1813926"/>
            <a:ext cx="17526000" cy="8322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1. </a:t>
            </a:r>
            <a:r>
              <a:rPr lang="en-US" sz="3600" dirty="0"/>
              <a:t>It’s necessary to decide which we should ______ priority to work or study.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make 		B. give		     C. bring 		     D. take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2.</a:t>
            </a:r>
            <a:r>
              <a:rPr lang="en-US" sz="3600" dirty="0"/>
              <a:t> I don’t like living in this area because it is like a ______ with all these tall buildings.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concrete jungle		B. tourist attraction 	C. concrete wood	 	D. green space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3. </a:t>
            </a:r>
            <a:r>
              <a:rPr lang="en-US" sz="3600" dirty="0"/>
              <a:t>They were happy because their children ______ their goal of attending a famous university.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administered	           B. got		       C. accomplished	     D. ended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4.</a:t>
            </a:r>
            <a:r>
              <a:rPr lang="en-US" sz="3600" dirty="0"/>
              <a:t> There is a sense of ______ in our </a:t>
            </a:r>
            <a:r>
              <a:rPr lang="en-US" sz="3600" dirty="0" err="1"/>
              <a:t>neighbourhood</a:t>
            </a:r>
            <a:r>
              <a:rPr lang="en-US" sz="3600" dirty="0"/>
              <a:t>; we care for and help each other.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</a:t>
            </a:r>
            <a:r>
              <a:rPr lang="en-US" sz="3600" dirty="0" err="1"/>
              <a:t>humour</a:t>
            </a:r>
            <a:r>
              <a:rPr lang="en-US" sz="3600" dirty="0"/>
              <a:t>	        B. community	             C. responsibility 	         D. duty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5. </a:t>
            </a:r>
            <a:r>
              <a:rPr lang="en-US" sz="3600" dirty="0"/>
              <a:t>My grandfather is a </a:t>
            </a:r>
            <a:r>
              <a:rPr lang="en-US" sz="3600" dirty="0" err="1"/>
              <a:t>skilful</a:t>
            </a:r>
            <a:r>
              <a:rPr lang="en-US" sz="3600" dirty="0"/>
              <a:t> ______; he can make unique vases.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maker		B. worker	             C. employee	          D. artisan</a:t>
            </a:r>
          </a:p>
        </p:txBody>
      </p:sp>
    </p:spTree>
    <p:extLst>
      <p:ext uri="{BB962C8B-B14F-4D97-AF65-F5344CB8AC3E}">
        <p14:creationId xmlns:p14="http://schemas.microsoft.com/office/powerpoint/2010/main" val="267997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360648" y="1026182"/>
            <a:ext cx="11566705" cy="17683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5333982" y="1659388"/>
            <a:ext cx="2333852" cy="22702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0087" y="169538"/>
            <a:ext cx="2307913" cy="2979699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27352" y="7125573"/>
            <a:ext cx="2607394" cy="2436728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571" y="7138633"/>
            <a:ext cx="4091464" cy="354764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526217" y="3591143"/>
            <a:ext cx="13235566" cy="1256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93"/>
              </a:lnSpc>
            </a:pPr>
            <a:r>
              <a:rPr lang="en-US" sz="60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Welcome Class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2E0E1-4F37-4A35-98A6-52AE3031D0FF}"/>
              </a:ext>
            </a:extLst>
          </p:cNvPr>
          <p:cNvSpPr txBox="1"/>
          <p:nvPr/>
        </p:nvSpPr>
        <p:spPr>
          <a:xfrm>
            <a:off x="4142563" y="5026643"/>
            <a:ext cx="11603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Game </a:t>
            </a:r>
            <a:r>
              <a:rPr lang="en-US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“Blind </a:t>
            </a:r>
            <a:r>
              <a:rPr lang="en-US" sz="8000" b="1" dirty="0" err="1">
                <a:solidFill>
                  <a:srgbClr val="C0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BOx</a:t>
            </a:r>
            <a:r>
              <a:rPr lang="en-US" sz="80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”</a:t>
            </a:r>
            <a:endParaRPr lang="en-US" sz="8000" dirty="0">
              <a:solidFill>
                <a:srgbClr val="C00000"/>
              </a:solidFill>
              <a:latin typeface="#9Slide07 SVNA Love Of Thunder" panose="02040603050506020204" pitchFamily="18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5093702" y="1860875"/>
            <a:ext cx="9288551" cy="799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9600" b="1" dirty="0">
                <a:solidFill>
                  <a:srgbClr val="C0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</a:t>
            </a:r>
            <a:r>
              <a:rPr lang="en-US" sz="9600" b="1" dirty="0" err="1">
                <a:solidFill>
                  <a:srgbClr val="C00000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BOx</a:t>
            </a:r>
            <a:endParaRPr lang="en-US" sz="10333" spc="-878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2F30744E-4EB7-49A0-B750-490B6C39B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-359691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842015" y="1856954"/>
            <a:ext cx="6697951" cy="48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80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2922296" y="2518441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7647431" y="2370748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68" y="2330559"/>
            <a:ext cx="2967672" cy="30535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6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96" y="4957712"/>
            <a:ext cx="2554803" cy="2358067"/>
          </a:xfrm>
          <a:prstGeom prst="rect">
            <a:avLst/>
          </a:prstGeom>
        </p:spPr>
      </p:pic>
      <p:pic>
        <p:nvPicPr>
          <p:cNvPr id="66" name="Picture 65">
            <a:hlinkClick r:id="rId27" action="ppaction://hlinksldjump"/>
            <a:extLst>
              <a:ext uri="{FF2B5EF4-FFF2-40B4-BE49-F238E27FC236}">
                <a16:creationId xmlns:a16="http://schemas.microsoft.com/office/drawing/2014/main" id="{930F0EB3-9154-49FD-A267-3CFF892428F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70483" y="4709259"/>
            <a:ext cx="2967672" cy="3053571"/>
          </a:xfrm>
          <a:prstGeom prst="rect">
            <a:avLst/>
          </a:prstGeom>
        </p:spPr>
      </p:pic>
      <p:pic>
        <p:nvPicPr>
          <p:cNvPr id="67" name="Picture 66">
            <a:hlinkClick r:id="rId28" action="ppaction://hlinksldjump"/>
            <a:extLst>
              <a:ext uri="{FF2B5EF4-FFF2-40B4-BE49-F238E27FC236}">
                <a16:creationId xmlns:a16="http://schemas.microsoft.com/office/drawing/2014/main" id="{941D22B6-99E5-4610-B113-0052B5A11CA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2435126" y="5078035"/>
            <a:ext cx="2754310" cy="27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4F3E1-ED1C-B2FD-2563-69030B5F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D22C77-F69C-40F5-E2E4-68CA82C3A072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4AAEC2-8E7A-C384-7BB4-78FE47371690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F95CA7-6FAF-5AFD-9399-5755A6759694}"/>
              </a:ext>
            </a:extLst>
          </p:cNvPr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7A4A70-C495-B512-5259-BE288EC5B5C4}"/>
              </a:ext>
            </a:extLst>
          </p:cNvPr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597C609-4D08-1A8D-6C5B-720513328CA2}"/>
              </a:ext>
            </a:extLst>
          </p:cNvPr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48D4C63-E97A-4624-F003-FC18E9FFAE26}"/>
              </a:ext>
            </a:extLst>
          </p:cNvPr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DC1542B-5CCB-0EC6-37D0-886A7FF3D563}"/>
                </a:ext>
              </a:extLst>
            </p:cNvPr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77540BC-B422-544E-8065-F4C0B0B0178E}"/>
                </a:ext>
              </a:extLst>
            </p:cNvPr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C629786C-5911-6DAD-5C2B-BAFE0E390A41}"/>
              </a:ext>
            </a:extLst>
          </p:cNvPr>
          <p:cNvSpPr txBox="1"/>
          <p:nvPr/>
        </p:nvSpPr>
        <p:spPr>
          <a:xfrm>
            <a:off x="3360648" y="1026182"/>
            <a:ext cx="11566705" cy="17683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7DA608-3DB9-04A6-B3C1-517CD7B9E06B}"/>
              </a:ext>
            </a:extLst>
          </p:cNvPr>
          <p:cNvSpPr/>
          <p:nvPr/>
        </p:nvSpPr>
        <p:spPr>
          <a:xfrm>
            <a:off x="15333982" y="1659388"/>
            <a:ext cx="2333852" cy="22702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AF4347A-B43F-12E3-8F25-AA65CB9AE27B}"/>
              </a:ext>
            </a:extLst>
          </p:cNvPr>
          <p:cNvSpPr/>
          <p:nvPr/>
        </p:nvSpPr>
        <p:spPr>
          <a:xfrm>
            <a:off x="740087" y="169538"/>
            <a:ext cx="2307913" cy="2979699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59A1527-8D5C-E960-8313-33FB504D2301}"/>
              </a:ext>
            </a:extLst>
          </p:cNvPr>
          <p:cNvSpPr/>
          <p:nvPr/>
        </p:nvSpPr>
        <p:spPr>
          <a:xfrm>
            <a:off x="14927352" y="7125573"/>
            <a:ext cx="2607394" cy="2436728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016BEA6-9E42-E50C-7946-EEB9B5CB509A}"/>
              </a:ext>
            </a:extLst>
          </p:cNvPr>
          <p:cNvSpPr/>
          <p:nvPr/>
        </p:nvSpPr>
        <p:spPr>
          <a:xfrm>
            <a:off x="78571" y="7138633"/>
            <a:ext cx="4091464" cy="354764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F8E27CC-F96D-2A6C-B345-22167A7AC854}"/>
              </a:ext>
            </a:extLst>
          </p:cNvPr>
          <p:cNvSpPr txBox="1"/>
          <p:nvPr/>
        </p:nvSpPr>
        <p:spPr>
          <a:xfrm>
            <a:off x="3086861" y="3535826"/>
            <a:ext cx="13235566" cy="3238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 Divide the class into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TEAM A</a:t>
            </a: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 and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TEAM B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Each team will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choose the type of blind box </a:t>
            </a: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that wants to play. </a:t>
            </a:r>
          </a:p>
          <a:p>
            <a:pPr algn="ctr">
              <a:lnSpc>
                <a:spcPct val="150000"/>
              </a:lnSpc>
            </a:pPr>
            <a:r>
              <a:rPr lang="en-US" sz="3600" i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(Each type </a:t>
            </a: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of blind box</a:t>
            </a:r>
            <a:r>
              <a:rPr lang="en-US" sz="3600" i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 will be </a:t>
            </a:r>
            <a:r>
              <a:rPr lang="en-US" sz="3600" b="1" i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different questions</a:t>
            </a:r>
            <a:r>
              <a:rPr lang="en-US" sz="3600" i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The group that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answers </a:t>
            </a: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the question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correctly </a:t>
            </a:r>
            <a:r>
              <a:rPr lang="en-US" sz="3600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will get </a:t>
            </a:r>
            <a:r>
              <a:rPr lang="en-US" sz="3600" b="1" dirty="0">
                <a:latin typeface="Calibri" panose="020F0502020204030204" pitchFamily="34" charset="0"/>
                <a:ea typeface="Cosmic Octo Medium"/>
                <a:cs typeface="Calibri" panose="020F0502020204030204" pitchFamily="34" charset="0"/>
                <a:sym typeface="Cosmic Octo Medium"/>
              </a:rPr>
              <a:t>5 points.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1BF86F-61CC-B784-1DF8-768EE2B4CD09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3DC2F69-F8F0-B380-AAD0-AAA2BB636F52}"/>
              </a:ext>
            </a:extLst>
          </p:cNvPr>
          <p:cNvSpPr txBox="1"/>
          <p:nvPr/>
        </p:nvSpPr>
        <p:spPr>
          <a:xfrm>
            <a:off x="4845688" y="1960374"/>
            <a:ext cx="9986215" cy="84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Rule of Game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C12A11B4-9FDA-190F-0672-2E8FCE940B52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11F76A9D-61EA-9493-056B-8E580FD0EB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102AEF34-83D0-DF7C-A3B3-406CF60381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-3596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1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7" y="2402658"/>
            <a:ext cx="1736338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2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95653" y="2811619"/>
            <a:ext cx="10605392" cy="511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Are you</a:t>
            </a:r>
          </a:p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Ready???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0"/>
            <a:ext cx="2138850" cy="2761426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8267268" y="1566101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B5BCF-A538-ACE1-445C-04FA763C8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68F1E8-3821-7142-5536-F78D0C203346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E23512-B6E7-5621-DFF8-7C2F19EFA100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4F70D34-1A3E-F074-8918-9E619547F161}"/>
              </a:ext>
            </a:extLst>
          </p:cNvPr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8A14B7B-5BBE-49CB-3B97-BF1C95EC8755}"/>
              </a:ext>
            </a:extLst>
          </p:cNvPr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F260FC2-F15B-8A62-454C-0677E6A11B48}"/>
              </a:ext>
            </a:extLst>
          </p:cNvPr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8DA51AF-67A8-80F2-F0A8-4B4F86E1879F}"/>
              </a:ext>
            </a:extLst>
          </p:cNvPr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1A78167-EB05-44B7-975D-B779C00F7969}"/>
              </a:ext>
            </a:extLst>
          </p:cNvPr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3F80876-B17D-7D04-2465-0CA2E4BD7FD6}"/>
              </a:ext>
            </a:extLst>
          </p:cNvPr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F0E7780-4BDC-3A68-F8AA-2320483AF6E2}"/>
                </a:ext>
              </a:extLst>
            </p:cNvPr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B9CBC88-9011-C4C1-9237-18BD4943CBE3}"/>
                </a:ext>
              </a:extLst>
            </p:cNvPr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4F830F3-1562-1907-66B9-095A9BBE8234}"/>
              </a:ext>
            </a:extLst>
          </p:cNvPr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0317B8F-1596-A30F-DBEE-A8CC7DED7FFE}"/>
                </a:ext>
              </a:extLst>
            </p:cNvPr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6FF4B669-5C53-5F16-5961-8AB353D89276}"/>
                </a:ext>
              </a:extLst>
            </p:cNvPr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14E9CD6A-2FF1-99AB-B2F9-858950541D0C}"/>
              </a:ext>
            </a:extLst>
          </p:cNvPr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72717C8-32B2-C133-AF61-7A3909BC00AE}"/>
              </a:ext>
            </a:extLst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3FC34FD-5D54-66E3-9BED-D199E88C91EF}"/>
              </a:ext>
            </a:extLst>
          </p:cNvPr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45D96CF7-0835-C3DD-6622-3112ABC7C451}"/>
              </a:ext>
            </a:extLst>
          </p:cNvPr>
          <p:cNvSpPr txBox="1"/>
          <p:nvPr/>
        </p:nvSpPr>
        <p:spPr>
          <a:xfrm>
            <a:off x="5842015" y="1856954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Choose a blind box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0C09AA5-B5D1-0B48-53E7-90E51F6FDB17}"/>
              </a:ext>
            </a:extLst>
          </p:cNvPr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0650939-6CE3-CA92-5CB2-BFD87FDBE9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1B7054-4E06-1A6B-9BB1-6010971D59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17AA12-FBBA-087F-A53D-F5B9AA58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78987A0-B702-A070-EF71-FFF4C71BA4F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963188-F68E-A42F-D593-D23E0D7D1FA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DBB55A-EEEF-ECA3-6FDC-9034D8E5D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FCED21-500F-B2B6-D3E8-F1592D34F2C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194D5F27-246C-D6A9-ED63-474DF68555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3440" y="-4587451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B55A8292-A569-388B-7DD9-AFBD0BF04A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2922296" y="2518441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68B261B5-3594-59C5-E3ED-6F295773552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7647431" y="2370748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D591D248-C333-AC0D-BE01-7D781561D60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68" y="2330559"/>
            <a:ext cx="2967672" cy="30535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28A206-0FFB-999C-C44B-BDD9DE6878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829A8C0-01AE-9B53-FFD8-6BC89138AA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2E0E04-4B12-A333-8F91-0C8C5CA9A0F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A61BBDD-3970-2085-E15D-04A9EB11D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DA08BF3-681A-D120-BEDB-88E30E7D3A2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893506-19B6-EFF6-AE8A-501956D4932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6" action="ppaction://hlinksldjump"/>
            <a:extLst>
              <a:ext uri="{FF2B5EF4-FFF2-40B4-BE49-F238E27FC236}">
                <a16:creationId xmlns:a16="http://schemas.microsoft.com/office/drawing/2014/main" id="{7ADE2683-A5F5-95F1-70C8-180FCAB58D1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96" y="4957712"/>
            <a:ext cx="2554803" cy="2358067"/>
          </a:xfrm>
          <a:prstGeom prst="rect">
            <a:avLst/>
          </a:prstGeom>
        </p:spPr>
      </p:pic>
      <p:pic>
        <p:nvPicPr>
          <p:cNvPr id="66" name="Picture 65">
            <a:hlinkClick r:id="rId27" action="ppaction://hlinksldjump"/>
            <a:extLst>
              <a:ext uri="{FF2B5EF4-FFF2-40B4-BE49-F238E27FC236}">
                <a16:creationId xmlns:a16="http://schemas.microsoft.com/office/drawing/2014/main" id="{3AB74711-DBA8-083A-6E96-B4CDD4C7CBD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70483" y="4709259"/>
            <a:ext cx="2967672" cy="3053571"/>
          </a:xfrm>
          <a:prstGeom prst="rect">
            <a:avLst/>
          </a:prstGeom>
        </p:spPr>
      </p:pic>
      <p:pic>
        <p:nvPicPr>
          <p:cNvPr id="67" name="Picture 66">
            <a:hlinkClick r:id="rId28" action="ppaction://hlinksldjump"/>
            <a:extLst>
              <a:ext uri="{FF2B5EF4-FFF2-40B4-BE49-F238E27FC236}">
                <a16:creationId xmlns:a16="http://schemas.microsoft.com/office/drawing/2014/main" id="{F945C8D1-3CC1-6249-8C0E-DA819E3C101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2435126" y="5078035"/>
            <a:ext cx="2754310" cy="27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6465644" y="2861083"/>
            <a:ext cx="3559772" cy="417274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6411982" y="2599634"/>
            <a:ext cx="5488190" cy="475874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1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335" y="2275676"/>
            <a:ext cx="8736623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/>
              <a:t>2.</a:t>
            </a:r>
            <a:r>
              <a:rPr lang="en-US" sz="6000" dirty="0"/>
              <a:t> I don’t like living in this area because it is like a ______ with all these tall buildings.			</a:t>
            </a:r>
          </a:p>
          <a:p>
            <a:r>
              <a:rPr lang="en-US" sz="6000" dirty="0"/>
              <a:t>	 		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 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1022" y="2122843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09" y="3589346"/>
            <a:ext cx="4419983" cy="963251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12238991" y="3674661"/>
            <a:ext cx="2599934" cy="39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117" y="3573172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717575" y="3836863"/>
            <a:ext cx="3704472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B. tourist attraction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311" y="2458389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231" y="2518927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2113299" y="3153644"/>
            <a:ext cx="2630211" cy="40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1656642" y="2764892"/>
            <a:ext cx="3765405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A. concrete jungle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116" y="4881194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110609" y="5350186"/>
            <a:ext cx="2599934" cy="39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SVNHogfish" panose="02000503000000020004" pitchFamily="2" charset="0"/>
                <a:ea typeface="Retropix"/>
                <a:cs typeface="Retropix"/>
                <a:sym typeface="Retropix"/>
              </a:rPr>
              <a:t>ẤN ĐỘ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67" y="4877771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819962" y="5165724"/>
            <a:ext cx="3704560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C. concrete wood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307164" y="4488775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077555" y="3578730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0856995" y="2423889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5" name="Arrow: Pentagon 44">
            <a:hlinkClick r:id="rId25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D1DA0E-3B88-92B3-F79F-87556A6568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584" y="5988240"/>
            <a:ext cx="4419983" cy="963251"/>
          </a:xfrm>
          <a:prstGeom prst="rect">
            <a:avLst/>
          </a:prstGeom>
        </p:spPr>
      </p:pic>
      <p:pic>
        <p:nvPicPr>
          <p:cNvPr id="30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8AA3DCA5-6BA1-DA83-AA2B-77C12D76EE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12" y="5970655"/>
            <a:ext cx="4419983" cy="963251"/>
          </a:xfrm>
          <a:prstGeom prst="rect">
            <a:avLst/>
          </a:prstGeom>
        </p:spPr>
      </p:pic>
      <p:sp>
        <p:nvSpPr>
          <p:cNvPr id="31" name="TextBox 21">
            <a:extLst>
              <a:ext uri="{FF2B5EF4-FFF2-40B4-BE49-F238E27FC236}">
                <a16:creationId xmlns:a16="http://schemas.microsoft.com/office/drawing/2014/main" id="{C710B0BD-7555-3178-1AFD-1BA4010FCAC4}"/>
              </a:ext>
            </a:extLst>
          </p:cNvPr>
          <p:cNvSpPr txBox="1"/>
          <p:nvPr/>
        </p:nvSpPr>
        <p:spPr>
          <a:xfrm>
            <a:off x="11686678" y="6274848"/>
            <a:ext cx="3704560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D. green space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2" name="Rectangle: Rounded Corners 69">
            <a:extLst>
              <a:ext uri="{FF2B5EF4-FFF2-40B4-BE49-F238E27FC236}">
                <a16:creationId xmlns:a16="http://schemas.microsoft.com/office/drawing/2014/main" id="{DBBA1600-0428-D556-E3AA-BF9935144E0D}"/>
              </a:ext>
            </a:extLst>
          </p:cNvPr>
          <p:cNvSpPr/>
          <p:nvPr/>
        </p:nvSpPr>
        <p:spPr>
          <a:xfrm>
            <a:off x="11122214" y="589443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2900;p73">
            <a:extLst>
              <a:ext uri="{FF2B5EF4-FFF2-40B4-BE49-F238E27FC236}">
                <a16:creationId xmlns:a16="http://schemas.microsoft.com/office/drawing/2014/main" id="{419823D1-B1AC-1EC5-4AC3-7E8659054547}"/>
              </a:ext>
            </a:extLst>
          </p:cNvPr>
          <p:cNvSpPr>
            <a:spLocks noChangeAspect="1"/>
          </p:cNvSpPr>
          <p:nvPr/>
        </p:nvSpPr>
        <p:spPr>
          <a:xfrm>
            <a:off x="11686678" y="2618161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E530D0-13EB-FC8B-C72E-5CD18A15E0C2}"/>
              </a:ext>
            </a:extLst>
          </p:cNvPr>
          <p:cNvSpPr/>
          <p:nvPr/>
        </p:nvSpPr>
        <p:spPr>
          <a:xfrm>
            <a:off x="703722" y="7054527"/>
            <a:ext cx="14630260" cy="3272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bg1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C00000"/>
                </a:solidFill>
              </a:rPr>
              <a:t>concrete jungle</a:t>
            </a:r>
            <a:r>
              <a:rPr lang="en-US" sz="3500" dirty="0">
                <a:solidFill>
                  <a:schemeClr val="bg1"/>
                </a:solidFill>
              </a:rPr>
              <a:t>: </a:t>
            </a:r>
            <a:r>
              <a:rPr lang="en-US" sz="3500" dirty="0" err="1">
                <a:solidFill>
                  <a:schemeClr val="bg1"/>
                </a:solidFill>
              </a:rPr>
              <a:t>rừng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bê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tông</a:t>
            </a: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C00000"/>
                </a:solidFill>
              </a:rPr>
              <a:t>tourist attraction: </a:t>
            </a:r>
            <a:r>
              <a:rPr lang="en-US" sz="3500" dirty="0" err="1">
                <a:solidFill>
                  <a:schemeClr val="bg1"/>
                </a:solidFill>
              </a:rPr>
              <a:t>điểm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tham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quan</a:t>
            </a:r>
            <a:r>
              <a:rPr lang="en-US" sz="3500" dirty="0">
                <a:solidFill>
                  <a:schemeClr val="bg1"/>
                </a:solidFill>
              </a:rPr>
              <a:t> du </a:t>
            </a:r>
            <a:r>
              <a:rPr lang="en-US" sz="3500" dirty="0" err="1">
                <a:solidFill>
                  <a:schemeClr val="bg1"/>
                </a:solidFill>
              </a:rPr>
              <a:t>lịch</a:t>
            </a: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C00000"/>
                </a:solidFill>
              </a:rPr>
              <a:t>concrete wood: </a:t>
            </a:r>
            <a:r>
              <a:rPr lang="en-US" sz="3500" dirty="0" err="1">
                <a:solidFill>
                  <a:schemeClr val="bg1"/>
                </a:solidFill>
              </a:rPr>
              <a:t>bê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giả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gỗ</a:t>
            </a:r>
            <a:endParaRPr lang="en-US" sz="35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C00000"/>
                </a:solidFill>
              </a:rPr>
              <a:t>green space: </a:t>
            </a:r>
            <a:r>
              <a:rPr lang="en-US" sz="3500" dirty="0" err="1">
                <a:solidFill>
                  <a:schemeClr val="bg1"/>
                </a:solidFill>
              </a:rPr>
              <a:t>không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gian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xanh</a:t>
            </a:r>
            <a:endParaRPr lang="en-US" sz="3500" dirty="0">
              <a:solidFill>
                <a:schemeClr val="bg1"/>
              </a:solidFill>
            </a:endParaRPr>
          </a:p>
          <a:p>
            <a:r>
              <a:rPr lang="vi-VN" sz="3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thích: </a:t>
            </a:r>
            <a:r>
              <a:rPr lang="vi-VN" sz="3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“Tôi không thích sống ở khu vực này vì nó giống như một khu </a:t>
            </a:r>
            <a:r>
              <a:rPr lang="vi-VN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bê tông</a:t>
            </a:r>
            <a:r>
              <a:rPr lang="vi-VN" sz="3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với tất cả những tòa nhà cao tầng.”</a:t>
            </a:r>
            <a:endParaRPr lang="en-VN" sz="35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2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7982699" y="2677146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6204349" y="2443022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8335" y="2275676"/>
            <a:ext cx="839267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/>
              <a:t>4. There is a sense of ______ in our </a:t>
            </a:r>
            <a:r>
              <a:rPr lang="en-US" sz="6000" dirty="0" err="1"/>
              <a:t>neighbourhood</a:t>
            </a:r>
            <a:r>
              <a:rPr lang="en-US" sz="6000" dirty="0"/>
              <a:t>; we care for and help each other.</a:t>
            </a:r>
          </a:p>
          <a:p>
            <a:r>
              <a:rPr lang="en-US" sz="6000" dirty="0"/>
              <a:t>			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 4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03449" y="2219549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230" y="3513899"/>
            <a:ext cx="4419983" cy="963251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32" y="3495595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158714" y="3854903"/>
            <a:ext cx="2599934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B. community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60" y="2303040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231" y="2318793"/>
            <a:ext cx="4419983" cy="9632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2128437" y="2573402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A. </a:t>
            </a:r>
            <a:r>
              <a:rPr lang="en-US" sz="3600" dirty="0" err="1"/>
              <a:t>humour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60" y="4723132"/>
            <a:ext cx="4419983" cy="963251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760" y="4692835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641130" y="4946245"/>
            <a:ext cx="3933228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C. responsibility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0900701" y="2233762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007039" y="4631230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165981" y="3522052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42" name="Arrow: Pentagon 41">
            <a:hlinkClick r:id="rId25" action="ppaction://hlinksldjump"/>
            <a:extLst>
              <a:ext uri="{FF2B5EF4-FFF2-40B4-BE49-F238E27FC236}">
                <a16:creationId xmlns:a16="http://schemas.microsoft.com/office/drawing/2014/main" id="{61460BB6-AC18-405D-B349-9A4D2256485E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49219FA-B8D0-BB5D-1BC6-E972B55C7D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0" y="5924217"/>
            <a:ext cx="4419983" cy="963251"/>
          </a:xfrm>
          <a:prstGeom prst="rect">
            <a:avLst/>
          </a:prstGeom>
        </p:spPr>
      </p:pic>
      <p:pic>
        <p:nvPicPr>
          <p:cNvPr id="31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28457141-E605-868A-5DEF-D474CCB89B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91" y="5935724"/>
            <a:ext cx="4419983" cy="963251"/>
          </a:xfrm>
          <a:prstGeom prst="rect">
            <a:avLst/>
          </a:prstGeom>
        </p:spPr>
      </p:pic>
      <p:sp>
        <p:nvSpPr>
          <p:cNvPr id="32" name="TextBox 21">
            <a:extLst>
              <a:ext uri="{FF2B5EF4-FFF2-40B4-BE49-F238E27FC236}">
                <a16:creationId xmlns:a16="http://schemas.microsoft.com/office/drawing/2014/main" id="{6B4545E2-BED5-0222-1894-447449C1988C}"/>
              </a:ext>
            </a:extLst>
          </p:cNvPr>
          <p:cNvSpPr txBox="1"/>
          <p:nvPr/>
        </p:nvSpPr>
        <p:spPr>
          <a:xfrm>
            <a:off x="11607137" y="6230891"/>
            <a:ext cx="3933228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D. duty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3" name="Rectangle: Rounded Corners 69">
            <a:extLst>
              <a:ext uri="{FF2B5EF4-FFF2-40B4-BE49-F238E27FC236}">
                <a16:creationId xmlns:a16="http://schemas.microsoft.com/office/drawing/2014/main" id="{5C4AE9BB-A2BE-5667-9FAE-8EABB14A6BF2}"/>
              </a:ext>
            </a:extLst>
          </p:cNvPr>
          <p:cNvSpPr/>
          <p:nvPr/>
        </p:nvSpPr>
        <p:spPr>
          <a:xfrm>
            <a:off x="10900701" y="589264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2900;p73">
            <a:extLst>
              <a:ext uri="{FF2B5EF4-FFF2-40B4-BE49-F238E27FC236}">
                <a16:creationId xmlns:a16="http://schemas.microsoft.com/office/drawing/2014/main" id="{8FE3408D-3866-8E3A-5F37-8362E203D2BC}"/>
              </a:ext>
            </a:extLst>
          </p:cNvPr>
          <p:cNvSpPr>
            <a:spLocks noChangeAspect="1"/>
          </p:cNvSpPr>
          <p:nvPr/>
        </p:nvSpPr>
        <p:spPr>
          <a:xfrm>
            <a:off x="12000346" y="3647649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AFEB14-A6D7-AF79-B0FE-ABA8ED7C50DC}"/>
              </a:ext>
            </a:extLst>
          </p:cNvPr>
          <p:cNvSpPr/>
          <p:nvPr/>
        </p:nvSpPr>
        <p:spPr>
          <a:xfrm>
            <a:off x="294112" y="7124689"/>
            <a:ext cx="15039870" cy="24600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sense of community: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 người trong khu phố của chúng tôi đều có </a:t>
            </a:r>
            <a:r>
              <a:rPr lang="vi-VN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 thần cộng đ</a:t>
            </a:r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r>
              <a:rPr lang="vi-VN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chúng tôi quan tâm và giúp đỡ lẫn nhau.”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  <p:bldP spid="71" grpId="1" animBg="1"/>
      <p:bldP spid="32" grpId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5393523"/>
            <a:ext cx="5138382" cy="489347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2569191" y="2028611"/>
            <a:ext cx="13571355" cy="6626534"/>
            <a:chOff x="1930228" y="1352407"/>
            <a:chExt cx="8052418" cy="441768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30228" y="1352407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3900702" y="2885261"/>
              <a:ext cx="3861236" cy="108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0" b="1" dirty="0">
                  <a:solidFill>
                    <a:srgbClr val="0070C0"/>
                  </a:solidFill>
                  <a:latin typeface=".VnVogue" panose="020B7200000000000000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WARM-UP</a:t>
              </a:r>
              <a:endParaRPr lang="zh-CN" altLang="en-US" sz="10000" b="1" dirty="0">
                <a:solidFill>
                  <a:srgbClr val="0070C0"/>
                </a:solidFill>
                <a:latin typeface=".VnVogue" panose="020B7200000000000000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9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gallery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3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922178" y="5802390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2113299" y="3153644"/>
            <a:ext cx="2630211" cy="40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>
                <a:solidFill>
                  <a:schemeClr val="bg1"/>
                </a:solidFill>
                <a:latin typeface="#9Slide07 SVNHogfish" panose="02000503000000020004" pitchFamily="2" charset="0"/>
                <a:ea typeface="Retropix"/>
                <a:cs typeface="Retropix"/>
                <a:sym typeface="Retropix"/>
              </a:rPr>
              <a:t>Việt Nam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18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Lucky Box 十元贩卖机- Lucky Box 十元贩卖机adicionou uma foto nova.">
            <a:extLst>
              <a:ext uri="{FF2B5EF4-FFF2-40B4-BE49-F238E27FC236}">
                <a16:creationId xmlns:a16="http://schemas.microsoft.com/office/drawing/2014/main" id="{CFE064E3-E870-3E78-577B-D2B567CF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44" y="1003900"/>
            <a:ext cx="6733477" cy="60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ucky Box png images | PNGWing">
            <a:extLst>
              <a:ext uri="{FF2B5EF4-FFF2-40B4-BE49-F238E27FC236}">
                <a16:creationId xmlns:a16="http://schemas.microsoft.com/office/drawing/2014/main" id="{BE6A426B-9796-2ED2-F63E-F2241D04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321" y="1191772"/>
            <a:ext cx="6331370" cy="56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4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4615" y="2477575"/>
            <a:ext cx="839267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/>
              <a:t>It’s necessary to decide which we should ______ priority to work or study.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 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1022" y="2122843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64" y="3513147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663" y="2285141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31" y="3467584"/>
            <a:ext cx="4419983" cy="9632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078" y="4684921"/>
            <a:ext cx="4419983" cy="963251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365" y="2293787"/>
            <a:ext cx="4419983" cy="963251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8528529" y="-141332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3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0094563-160C-DA53-BB66-CBA3FB6BD204}"/>
              </a:ext>
            </a:extLst>
          </p:cNvPr>
          <p:cNvSpPr txBox="1"/>
          <p:nvPr/>
        </p:nvSpPr>
        <p:spPr>
          <a:xfrm>
            <a:off x="12239548" y="2585354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A. make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E5DE494B-2F6E-002C-0B60-E2E05B49665B}"/>
              </a:ext>
            </a:extLst>
          </p:cNvPr>
          <p:cNvSpPr txBox="1"/>
          <p:nvPr/>
        </p:nvSpPr>
        <p:spPr>
          <a:xfrm>
            <a:off x="12286704" y="3862570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B. give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1" name="Rectangle: Rounded Corners 70">
            <a:extLst>
              <a:ext uri="{FF2B5EF4-FFF2-40B4-BE49-F238E27FC236}">
                <a16:creationId xmlns:a16="http://schemas.microsoft.com/office/drawing/2014/main" id="{69F63C02-2382-9279-B164-912B0B814FFD}"/>
              </a:ext>
            </a:extLst>
          </p:cNvPr>
          <p:cNvSpPr/>
          <p:nvPr/>
        </p:nvSpPr>
        <p:spPr>
          <a:xfrm>
            <a:off x="11124101" y="2229892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D7628E95-CF4C-02BB-1446-B37C2DA376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67" y="4663172"/>
            <a:ext cx="4419983" cy="9632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7D5FA5-650F-513B-D62E-A2D6BC33A7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79" y="5924640"/>
            <a:ext cx="4419983" cy="963251"/>
          </a:xfrm>
          <a:prstGeom prst="rect">
            <a:avLst/>
          </a:prstGeom>
        </p:spPr>
      </p:pic>
      <p:sp>
        <p:nvSpPr>
          <p:cNvPr id="37" name="TextBox 22">
            <a:extLst>
              <a:ext uri="{FF2B5EF4-FFF2-40B4-BE49-F238E27FC236}">
                <a16:creationId xmlns:a16="http://schemas.microsoft.com/office/drawing/2014/main" id="{50FDFED1-CFEA-C88E-22F9-E81AF50A1A3C}"/>
              </a:ext>
            </a:extLst>
          </p:cNvPr>
          <p:cNvSpPr txBox="1"/>
          <p:nvPr/>
        </p:nvSpPr>
        <p:spPr>
          <a:xfrm>
            <a:off x="12239548" y="4963196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C. bring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39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8D2FF523-D8BD-713C-5929-0962E50CB8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620" y="5924640"/>
            <a:ext cx="4419983" cy="963251"/>
          </a:xfrm>
          <a:prstGeom prst="rect">
            <a:avLst/>
          </a:prstGeom>
        </p:spPr>
      </p:pic>
      <p:sp>
        <p:nvSpPr>
          <p:cNvPr id="40" name="TextBox 22">
            <a:extLst>
              <a:ext uri="{FF2B5EF4-FFF2-40B4-BE49-F238E27FC236}">
                <a16:creationId xmlns:a16="http://schemas.microsoft.com/office/drawing/2014/main" id="{7CB15B69-9DE1-D82D-B108-028BB67CFF0C}"/>
              </a:ext>
            </a:extLst>
          </p:cNvPr>
          <p:cNvSpPr txBox="1"/>
          <p:nvPr/>
        </p:nvSpPr>
        <p:spPr>
          <a:xfrm>
            <a:off x="12220258" y="6295363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D. take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41" name="Rectangle: Rounded Corners 69">
            <a:extLst>
              <a:ext uri="{FF2B5EF4-FFF2-40B4-BE49-F238E27FC236}">
                <a16:creationId xmlns:a16="http://schemas.microsoft.com/office/drawing/2014/main" id="{760D442C-7A41-B743-BC99-07ACF7E6FA94}"/>
              </a:ext>
            </a:extLst>
          </p:cNvPr>
          <p:cNvSpPr/>
          <p:nvPr/>
        </p:nvSpPr>
        <p:spPr>
          <a:xfrm>
            <a:off x="11287150" y="588294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: Rounded Corners 70">
            <a:extLst>
              <a:ext uri="{FF2B5EF4-FFF2-40B4-BE49-F238E27FC236}">
                <a16:creationId xmlns:a16="http://schemas.microsoft.com/office/drawing/2014/main" id="{28531747-99EC-A22C-5900-FDC2EECE21BD}"/>
              </a:ext>
            </a:extLst>
          </p:cNvPr>
          <p:cNvSpPr/>
          <p:nvPr/>
        </p:nvSpPr>
        <p:spPr>
          <a:xfrm>
            <a:off x="11156906" y="4623249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Google Shape;2900;p73">
            <a:extLst>
              <a:ext uri="{FF2B5EF4-FFF2-40B4-BE49-F238E27FC236}">
                <a16:creationId xmlns:a16="http://schemas.microsoft.com/office/drawing/2014/main" id="{04396A57-D268-B209-B970-91E52EF40F56}"/>
              </a:ext>
            </a:extLst>
          </p:cNvPr>
          <p:cNvSpPr>
            <a:spLocks noChangeAspect="1"/>
          </p:cNvSpPr>
          <p:nvPr/>
        </p:nvSpPr>
        <p:spPr>
          <a:xfrm>
            <a:off x="12693892" y="3647673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F71C8A1-3BEA-7B84-7B01-3C5707F9458C}"/>
              </a:ext>
            </a:extLst>
          </p:cNvPr>
          <p:cNvSpPr/>
          <p:nvPr/>
        </p:nvSpPr>
        <p:spPr>
          <a:xfrm>
            <a:off x="162840" y="7202656"/>
            <a:ext cx="15384067" cy="23472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C00000"/>
                </a:solidFill>
              </a:rPr>
              <a:t>give priority </a:t>
            </a:r>
            <a:r>
              <a:rPr lang="en-US" sz="4400" dirty="0">
                <a:solidFill>
                  <a:srgbClr val="C00000"/>
                </a:solidFill>
              </a:rPr>
              <a:t>to something: </a:t>
            </a:r>
            <a:r>
              <a:rPr lang="en-US" sz="4400" dirty="0" err="1">
                <a:solidFill>
                  <a:schemeClr val="bg1"/>
                </a:solidFill>
              </a:rPr>
              <a:t>ưu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tiên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cái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gì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tx1"/>
                </a:solidFill>
              </a:rPr>
              <a:t>* </a:t>
            </a:r>
            <a:r>
              <a:rPr lang="en-US" sz="4400" b="1" dirty="0" err="1">
                <a:solidFill>
                  <a:schemeClr val="tx1"/>
                </a:solidFill>
              </a:rPr>
              <a:t>Giải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nghĩa</a:t>
            </a:r>
            <a:r>
              <a:rPr lang="en-US" sz="4400" dirty="0">
                <a:solidFill>
                  <a:schemeClr val="bg1"/>
                </a:solidFill>
              </a:rPr>
              <a:t>: “</a:t>
            </a:r>
            <a:r>
              <a:rPr lang="vi-VN" sz="4400" dirty="0">
                <a:solidFill>
                  <a:schemeClr val="bg1"/>
                </a:solidFill>
              </a:rPr>
              <a:t>Cần phải quyết định xem chúng ta nên </a:t>
            </a:r>
            <a:r>
              <a:rPr lang="vi-VN" sz="4400" i="1" dirty="0">
                <a:solidFill>
                  <a:srgbClr val="FF0000"/>
                </a:solidFill>
              </a:rPr>
              <a:t>ưu tiên </a:t>
            </a:r>
            <a:r>
              <a:rPr lang="vi-VN" sz="4400" dirty="0">
                <a:solidFill>
                  <a:schemeClr val="bg1"/>
                </a:solidFill>
              </a:rPr>
              <a:t>việc nào cho công việc hay học tập.”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9" grpId="0" animBg="1"/>
      <p:bldP spid="30" grpId="0"/>
      <p:bldP spid="31" grpId="0" animBg="1"/>
      <p:bldP spid="41" grpId="0" animBg="1"/>
      <p:bldP spid="42" grpId="0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5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8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08335" y="2275676"/>
            <a:ext cx="839267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/>
              <a:t>3. They were happy because their children ______ their goal of attending a famous university.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 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1022" y="1982628"/>
            <a:ext cx="5786003" cy="5011497"/>
            <a:chOff x="0" y="-38100"/>
            <a:chExt cx="1572209" cy="13617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847" y="3493134"/>
            <a:ext cx="4419983" cy="963251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392" y="3455151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251672" y="3742540"/>
            <a:ext cx="2599934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B. got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65" y="2186187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64" y="2151041"/>
            <a:ext cx="4419983" cy="9632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11929770" y="2435301"/>
            <a:ext cx="3554661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A. administered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028" y="4841868"/>
            <a:ext cx="4419983" cy="963251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12259933" y="5057345"/>
            <a:ext cx="2599934" cy="39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501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SVNHogfish" panose="02000503000000020004" pitchFamily="2" charset="0"/>
                <a:ea typeface="Retropix"/>
                <a:cs typeface="Retropix"/>
                <a:sym typeface="Retropix"/>
              </a:rPr>
              <a:t>ẤN ĐỘ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67" y="4866022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1944058" y="5147054"/>
            <a:ext cx="3215161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C. accomplished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0997007" y="1996182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11060103" y="3407454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043467" y="4779291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3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FB13BE-466B-4BD6-7E56-4B65904891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908" y="6027431"/>
            <a:ext cx="4419983" cy="963251"/>
          </a:xfrm>
          <a:prstGeom prst="rect">
            <a:avLst/>
          </a:prstGeom>
        </p:spPr>
      </p:pic>
      <p:pic>
        <p:nvPicPr>
          <p:cNvPr id="30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19B87674-039C-0CDC-5DF8-7ED1387125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847" y="5991812"/>
            <a:ext cx="4419983" cy="963251"/>
          </a:xfrm>
          <a:prstGeom prst="rect">
            <a:avLst/>
          </a:prstGeom>
        </p:spPr>
      </p:pic>
      <p:sp>
        <p:nvSpPr>
          <p:cNvPr id="31" name="TextBox 21">
            <a:extLst>
              <a:ext uri="{FF2B5EF4-FFF2-40B4-BE49-F238E27FC236}">
                <a16:creationId xmlns:a16="http://schemas.microsoft.com/office/drawing/2014/main" id="{65E4F4D0-0674-6AB1-4103-BE2A950A4836}"/>
              </a:ext>
            </a:extLst>
          </p:cNvPr>
          <p:cNvSpPr txBox="1"/>
          <p:nvPr/>
        </p:nvSpPr>
        <p:spPr>
          <a:xfrm>
            <a:off x="12099519" y="6193317"/>
            <a:ext cx="3215161" cy="406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D. ended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2" name="Rectangle: Rounded Corners 70">
            <a:extLst>
              <a:ext uri="{FF2B5EF4-FFF2-40B4-BE49-F238E27FC236}">
                <a16:creationId xmlns:a16="http://schemas.microsoft.com/office/drawing/2014/main" id="{4B585F2D-F20B-FF38-F510-4DA222E6EB73}"/>
              </a:ext>
            </a:extLst>
          </p:cNvPr>
          <p:cNvSpPr/>
          <p:nvPr/>
        </p:nvSpPr>
        <p:spPr>
          <a:xfrm>
            <a:off x="11156906" y="5889522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2900;p73">
            <a:extLst>
              <a:ext uri="{FF2B5EF4-FFF2-40B4-BE49-F238E27FC236}">
                <a16:creationId xmlns:a16="http://schemas.microsoft.com/office/drawing/2014/main" id="{855BB496-F6CD-9180-4425-13AC48364ED2}"/>
              </a:ext>
            </a:extLst>
          </p:cNvPr>
          <p:cNvSpPr>
            <a:spLocks noChangeAspect="1"/>
          </p:cNvSpPr>
          <p:nvPr/>
        </p:nvSpPr>
        <p:spPr>
          <a:xfrm>
            <a:off x="11830619" y="4969946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9526ED5-5E3F-059E-E65E-6A4AAA23C946}"/>
              </a:ext>
            </a:extLst>
          </p:cNvPr>
          <p:cNvSpPr/>
          <p:nvPr/>
        </p:nvSpPr>
        <p:spPr>
          <a:xfrm>
            <a:off x="343410" y="6990682"/>
            <a:ext cx="14815809" cy="34196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500" b="1" dirty="0">
                <a:solidFill>
                  <a:srgbClr val="C00000"/>
                </a:solidFill>
              </a:rPr>
              <a:t>administered:</a:t>
            </a:r>
            <a:r>
              <a:rPr lang="vi-VN" sz="3500" dirty="0">
                <a:solidFill>
                  <a:srgbClr val="C00000"/>
                </a:solidFill>
              </a:rPr>
              <a:t> </a:t>
            </a:r>
            <a:r>
              <a:rPr lang="vi-VN" sz="3500" dirty="0">
                <a:solidFill>
                  <a:schemeClr val="bg1"/>
                </a:solidFill>
              </a:rPr>
              <a:t>được quản lý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500" b="1" dirty="0">
                <a:solidFill>
                  <a:srgbClr val="C00000"/>
                </a:solidFill>
              </a:rPr>
              <a:t>got:</a:t>
            </a:r>
            <a:r>
              <a:rPr lang="vi-VN" sz="3500" dirty="0">
                <a:solidFill>
                  <a:schemeClr val="tx1"/>
                </a:solidFill>
              </a:rPr>
              <a:t> </a:t>
            </a:r>
            <a:r>
              <a:rPr lang="vi-VN" sz="3500" dirty="0">
                <a:solidFill>
                  <a:schemeClr val="bg1"/>
                </a:solidFill>
              </a:rPr>
              <a:t>đã lấy</a:t>
            </a:r>
            <a:r>
              <a:rPr lang="vi-VN" sz="3500" dirty="0">
                <a:solidFill>
                  <a:schemeClr val="tx1"/>
                </a:solidFill>
              </a:rPr>
              <a:t>	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500" b="1" dirty="0">
                <a:solidFill>
                  <a:srgbClr val="C00000"/>
                </a:solidFill>
              </a:rPr>
              <a:t>accomplished:</a:t>
            </a:r>
            <a:r>
              <a:rPr lang="vi-VN" sz="3500" dirty="0">
                <a:solidFill>
                  <a:srgbClr val="C00000"/>
                </a:solidFill>
              </a:rPr>
              <a:t> </a:t>
            </a:r>
            <a:r>
              <a:rPr lang="vi-VN" sz="3500" dirty="0">
                <a:solidFill>
                  <a:schemeClr val="bg1"/>
                </a:solidFill>
              </a:rPr>
              <a:t>đã đạt được</a:t>
            </a:r>
            <a:r>
              <a:rPr lang="vi-VN" sz="3500" dirty="0">
                <a:solidFill>
                  <a:schemeClr val="tx1"/>
                </a:solidFill>
              </a:rPr>
              <a:t>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500" b="1" dirty="0">
                <a:solidFill>
                  <a:srgbClr val="C00000"/>
                </a:solidFill>
              </a:rPr>
              <a:t>ended:</a:t>
            </a:r>
            <a:r>
              <a:rPr lang="vi-VN" sz="3500" dirty="0">
                <a:solidFill>
                  <a:schemeClr val="tx1"/>
                </a:solidFill>
              </a:rPr>
              <a:t> </a:t>
            </a:r>
            <a:r>
              <a:rPr lang="vi-VN" sz="3500" dirty="0">
                <a:solidFill>
                  <a:schemeClr val="bg1"/>
                </a:solidFill>
              </a:rPr>
              <a:t>đã kết thúc</a:t>
            </a:r>
          </a:p>
          <a:p>
            <a:r>
              <a:rPr lang="vi-VN" sz="3500" b="1" dirty="0">
                <a:solidFill>
                  <a:schemeClr val="tx1"/>
                </a:solidFill>
              </a:rPr>
              <a:t>* Giải nghĩa: </a:t>
            </a:r>
            <a:r>
              <a:rPr lang="vi-VN" sz="3500" dirty="0">
                <a:solidFill>
                  <a:schemeClr val="bg1"/>
                </a:solidFill>
              </a:rPr>
              <a:t>“Họ vui mừng vì con cái họ </a:t>
            </a:r>
            <a:r>
              <a:rPr lang="vi-VN" sz="3500" i="1" dirty="0">
                <a:solidFill>
                  <a:srgbClr val="FF0000"/>
                </a:solidFill>
              </a:rPr>
              <a:t>đã đạt được </a:t>
            </a:r>
            <a:r>
              <a:rPr lang="vi-VN" sz="3500" dirty="0">
                <a:solidFill>
                  <a:schemeClr val="bg1"/>
                </a:solidFill>
              </a:rPr>
              <a:t>mục tiêu vào học một trường đại học nổi tiếng.”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  <p:bldP spid="31" grpId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5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6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1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Blind box 6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113821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113821">
            <a:off x="6210963" y="2545563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92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23457E-7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77944" y="2513472"/>
            <a:ext cx="711304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/>
              <a:t>5. My grandfather is a </a:t>
            </a:r>
            <a:r>
              <a:rPr lang="en-US" sz="6000" dirty="0" err="1"/>
              <a:t>skilful</a:t>
            </a:r>
            <a:r>
              <a:rPr lang="en-US" sz="6000" dirty="0"/>
              <a:t> ______; he can make unique vases.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4593" y="1484433"/>
            <a:ext cx="8390061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6"/>
              </a:lnSpc>
            </a:pPr>
            <a:r>
              <a:rPr lang="en-US" sz="4731" b="1" dirty="0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Question 5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8621" y="1074794"/>
            <a:ext cx="7130804" cy="8183506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81022" y="2122843"/>
            <a:ext cx="5786003" cy="4871282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25025" y="124573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025" y="1003901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909" y="3627338"/>
            <a:ext cx="4419983" cy="963251"/>
          </a:xfrm>
          <a:prstGeom prst="rect">
            <a:avLst/>
          </a:prstGeom>
        </p:spPr>
      </p:pic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41" y="3609486"/>
            <a:ext cx="4419983" cy="963251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622294" y="7533358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85710" y="520974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44000" y="5315549"/>
            <a:ext cx="1779500" cy="1730968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23667" y="308522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723" y="2193216"/>
            <a:ext cx="4419983" cy="963251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41" y="2175364"/>
            <a:ext cx="4419983" cy="963251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12113298" y="2580546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A. maker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3826140" y="1982628"/>
            <a:ext cx="28992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01" y="4875359"/>
            <a:ext cx="4419983" cy="963251"/>
          </a:xfrm>
          <a:prstGeom prst="rect">
            <a:avLst/>
          </a:prstGeom>
        </p:spPr>
      </p:pic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66" y="4872249"/>
            <a:ext cx="4419983" cy="963251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12102299" y="5186570"/>
            <a:ext cx="2599934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C. employee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11230722" y="1953889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11048472" y="4754468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5697681" y="7645597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5C3574-8FA6-C98E-048B-1BAA9E5A1A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00" y="6027983"/>
            <a:ext cx="4419983" cy="963251"/>
          </a:xfrm>
          <a:prstGeom prst="rect">
            <a:avLst/>
          </a:prstGeom>
        </p:spPr>
      </p:pic>
      <p:pic>
        <p:nvPicPr>
          <p:cNvPr id="31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4A52A649-BDCA-0DCB-654C-199E27355B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41" y="6067684"/>
            <a:ext cx="4419983" cy="963251"/>
          </a:xfrm>
          <a:prstGeom prst="rect">
            <a:avLst/>
          </a:prstGeom>
        </p:spPr>
      </p:pic>
      <p:sp>
        <p:nvSpPr>
          <p:cNvPr id="34" name="TextBox 22">
            <a:extLst>
              <a:ext uri="{FF2B5EF4-FFF2-40B4-BE49-F238E27FC236}">
                <a16:creationId xmlns:a16="http://schemas.microsoft.com/office/drawing/2014/main" id="{82B28AF6-5051-4201-FC22-C9E6C1434FE4}"/>
              </a:ext>
            </a:extLst>
          </p:cNvPr>
          <p:cNvSpPr txBox="1"/>
          <p:nvPr/>
        </p:nvSpPr>
        <p:spPr>
          <a:xfrm>
            <a:off x="12113298" y="3881583"/>
            <a:ext cx="2630211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46"/>
              </a:lnSpc>
            </a:pPr>
            <a:r>
              <a:rPr lang="en-US" sz="3600" dirty="0"/>
              <a:t>B. worker</a:t>
            </a:r>
            <a:endParaRPr lang="en-US" sz="3501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5" name="Rectangle: Rounded Corners 69">
            <a:extLst>
              <a:ext uri="{FF2B5EF4-FFF2-40B4-BE49-F238E27FC236}">
                <a16:creationId xmlns:a16="http://schemas.microsoft.com/office/drawing/2014/main" id="{FD706643-E9D6-0B05-6442-5A6835CDFBA6}"/>
              </a:ext>
            </a:extLst>
          </p:cNvPr>
          <p:cNvSpPr/>
          <p:nvPr/>
        </p:nvSpPr>
        <p:spPr>
          <a:xfrm>
            <a:off x="11265723" y="3524963"/>
            <a:ext cx="4861104" cy="10786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9FFD8A10-6527-B179-FD62-977F8AA00451}"/>
              </a:ext>
            </a:extLst>
          </p:cNvPr>
          <p:cNvSpPr txBox="1"/>
          <p:nvPr/>
        </p:nvSpPr>
        <p:spPr>
          <a:xfrm>
            <a:off x="12089184" y="6384847"/>
            <a:ext cx="2599934" cy="40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046"/>
              </a:lnSpc>
            </a:pPr>
            <a:r>
              <a:rPr lang="en-US" sz="3600" dirty="0"/>
              <a:t>D. artisan</a:t>
            </a:r>
            <a:endParaRPr lang="en-US" sz="3501" dirty="0">
              <a:solidFill>
                <a:srgbClr val="FB5A48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37" name="Rectangle: Rounded Corners 68">
            <a:extLst>
              <a:ext uri="{FF2B5EF4-FFF2-40B4-BE49-F238E27FC236}">
                <a16:creationId xmlns:a16="http://schemas.microsoft.com/office/drawing/2014/main" id="{8A598C17-D482-7150-7A18-82B280A30683}"/>
              </a:ext>
            </a:extLst>
          </p:cNvPr>
          <p:cNvSpPr/>
          <p:nvPr/>
        </p:nvSpPr>
        <p:spPr>
          <a:xfrm>
            <a:off x="11076701" y="5802615"/>
            <a:ext cx="4861104" cy="14112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Google Shape;2900;p73">
            <a:extLst>
              <a:ext uri="{FF2B5EF4-FFF2-40B4-BE49-F238E27FC236}">
                <a16:creationId xmlns:a16="http://schemas.microsoft.com/office/drawing/2014/main" id="{521BE291-600A-3E9C-ECDA-4E603CD1943B}"/>
              </a:ext>
            </a:extLst>
          </p:cNvPr>
          <p:cNvSpPr>
            <a:spLocks noChangeAspect="1"/>
          </p:cNvSpPr>
          <p:nvPr/>
        </p:nvSpPr>
        <p:spPr>
          <a:xfrm>
            <a:off x="12285982" y="6138709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5BC6F22-F5F3-784D-629D-7098FBC886B2}"/>
              </a:ext>
            </a:extLst>
          </p:cNvPr>
          <p:cNvSpPr/>
          <p:nvPr/>
        </p:nvSpPr>
        <p:spPr>
          <a:xfrm>
            <a:off x="343410" y="6990682"/>
            <a:ext cx="14815809" cy="34196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</a:rPr>
              <a:t>maker: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người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chế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tạo</a:t>
            </a:r>
            <a:r>
              <a:rPr lang="en-US" sz="3600" dirty="0">
                <a:solidFill>
                  <a:schemeClr val="bg1"/>
                </a:solidFill>
              </a:rPr>
              <a:t>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</a:rPr>
              <a:t>worker: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công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r>
              <a:rPr lang="en-US" sz="3600" dirty="0">
                <a:solidFill>
                  <a:schemeClr val="bg1"/>
                </a:solidFill>
              </a:rPr>
              <a:t>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</a:rPr>
              <a:t>employee: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viên</a:t>
            </a:r>
            <a:r>
              <a:rPr lang="en-US" sz="3600" dirty="0">
                <a:solidFill>
                  <a:schemeClr val="bg1"/>
                </a:solidFill>
              </a:rPr>
              <a:t>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</a:rPr>
              <a:t>artisan: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nghệ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</a:rPr>
              <a:t>* </a:t>
            </a:r>
            <a:r>
              <a:rPr lang="en-US" sz="3600" b="1" dirty="0" err="1">
                <a:solidFill>
                  <a:schemeClr val="tx1"/>
                </a:solidFill>
              </a:rPr>
              <a:t>Giải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nghĩa</a:t>
            </a:r>
            <a:r>
              <a:rPr lang="en-US" sz="3600" b="1" dirty="0">
                <a:solidFill>
                  <a:schemeClr val="tx1"/>
                </a:solidFill>
              </a:rPr>
              <a:t>: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Ông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nội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tôi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một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nghệ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nhân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nghề</a:t>
            </a:r>
            <a:r>
              <a:rPr lang="en-US" sz="3600" dirty="0">
                <a:solidFill>
                  <a:schemeClr val="bg1"/>
                </a:solidFill>
              </a:rPr>
              <a:t>; </a:t>
            </a:r>
            <a:r>
              <a:rPr lang="en-US" sz="3600" dirty="0" err="1">
                <a:solidFill>
                  <a:schemeClr val="bg1"/>
                </a:solidFill>
              </a:rPr>
              <a:t>ông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thể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ra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những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chiếc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bình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độc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đáo</a:t>
            </a:r>
            <a:r>
              <a:rPr lang="en-US" sz="3600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18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8" grpId="0"/>
      <p:bldP spid="69" grpId="0" animBg="1"/>
      <p:bldP spid="71" grpId="0" animBg="1"/>
      <p:bldP spid="35" grpId="0" animBg="1"/>
      <p:bldP spid="36" grpId="1"/>
      <p:bldP spid="37" grpId="0" animBg="1"/>
      <p:bldP spid="39" grpId="0" animBg="1"/>
      <p:bldP spid="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2424A2DD-7BDE-8672-69E5-687D8F3C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26B2C7-070E-C289-3E77-CAD627A7E977}"/>
              </a:ext>
            </a:extLst>
          </p:cNvPr>
          <p:cNvSpPr txBox="1"/>
          <p:nvPr/>
        </p:nvSpPr>
        <p:spPr>
          <a:xfrm>
            <a:off x="914400" y="9622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2. Choose the correct answer A, B, C, or D to complete each sentence.</a:t>
            </a:r>
            <a:endParaRPr lang="en-US" sz="5400" b="1" dirty="0">
              <a:solidFill>
                <a:srgbClr val="0070C0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99378-D8A0-7314-8A0B-C3799CEE42B2}"/>
              </a:ext>
            </a:extLst>
          </p:cNvPr>
          <p:cNvSpPr txBox="1"/>
          <p:nvPr/>
        </p:nvSpPr>
        <p:spPr>
          <a:xfrm>
            <a:off x="740735" y="1850546"/>
            <a:ext cx="17526000" cy="8322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1. </a:t>
            </a:r>
            <a:r>
              <a:rPr lang="en-US" sz="3600" dirty="0"/>
              <a:t>It’s necessary to decide which we should ______ priority to work or study.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make 		B. give		     C. bring 		     D. take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2.</a:t>
            </a:r>
            <a:r>
              <a:rPr lang="en-US" sz="3600" dirty="0"/>
              <a:t> I don’t like living in this area because it is like a ______ with all these tall buildings.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concrete jungle		B. tourist attraction 	          C. concrete wood	 	D. green space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3. </a:t>
            </a:r>
            <a:r>
              <a:rPr lang="en-US" sz="3600" dirty="0"/>
              <a:t>They were happy because their children ______ their goal of attending a famous university.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administered	           B. got		       C. accomplished	     D. ended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4.</a:t>
            </a:r>
            <a:r>
              <a:rPr lang="en-US" sz="3600" dirty="0"/>
              <a:t> There is a sense of ______ in our </a:t>
            </a:r>
            <a:r>
              <a:rPr lang="en-US" sz="3600" dirty="0" err="1"/>
              <a:t>neighbourhood</a:t>
            </a:r>
            <a:r>
              <a:rPr lang="en-US" sz="3600" dirty="0"/>
              <a:t>; we care for and help each other.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</a:t>
            </a:r>
            <a:r>
              <a:rPr lang="en-US" sz="3600" dirty="0" err="1"/>
              <a:t>humour</a:t>
            </a:r>
            <a:r>
              <a:rPr lang="en-US" sz="3600" dirty="0"/>
              <a:t>	        B. community	             C. responsibility 	         D. duty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5. </a:t>
            </a:r>
            <a:r>
              <a:rPr lang="en-US" sz="3600" dirty="0"/>
              <a:t>My grandfather is a </a:t>
            </a:r>
            <a:r>
              <a:rPr lang="en-US" sz="3600" dirty="0" err="1"/>
              <a:t>skilful</a:t>
            </a:r>
            <a:r>
              <a:rPr lang="en-US" sz="3600" dirty="0"/>
              <a:t> ______; he can make unique vases.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A. maker		B. worker	             C. employee	          D. artisan</a:t>
            </a:r>
          </a:p>
        </p:txBody>
      </p:sp>
      <p:sp>
        <p:nvSpPr>
          <p:cNvPr id="2" name="Google Shape;2900;p73">
            <a:extLst>
              <a:ext uri="{FF2B5EF4-FFF2-40B4-BE49-F238E27FC236}">
                <a16:creationId xmlns:a16="http://schemas.microsoft.com/office/drawing/2014/main" id="{6D4ADF9D-EEAF-47DF-ECF9-3743C357A8BC}"/>
              </a:ext>
            </a:extLst>
          </p:cNvPr>
          <p:cNvSpPr>
            <a:spLocks noChangeAspect="1"/>
          </p:cNvSpPr>
          <p:nvPr/>
        </p:nvSpPr>
        <p:spPr>
          <a:xfrm>
            <a:off x="3276600" y="2862009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900;p73">
            <a:extLst>
              <a:ext uri="{FF2B5EF4-FFF2-40B4-BE49-F238E27FC236}">
                <a16:creationId xmlns:a16="http://schemas.microsoft.com/office/drawing/2014/main" id="{9590109C-26A2-7F4C-31BF-82F8D980D9CC}"/>
              </a:ext>
            </a:extLst>
          </p:cNvPr>
          <p:cNvSpPr>
            <a:spLocks noChangeAspect="1"/>
          </p:cNvSpPr>
          <p:nvPr/>
        </p:nvSpPr>
        <p:spPr>
          <a:xfrm>
            <a:off x="565732" y="4448466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00;p73">
            <a:extLst>
              <a:ext uri="{FF2B5EF4-FFF2-40B4-BE49-F238E27FC236}">
                <a16:creationId xmlns:a16="http://schemas.microsoft.com/office/drawing/2014/main" id="{25C7B430-DA10-6F06-72EA-EAE1FB9ABE04}"/>
              </a:ext>
            </a:extLst>
          </p:cNvPr>
          <p:cNvSpPr>
            <a:spLocks noChangeAspect="1"/>
          </p:cNvSpPr>
          <p:nvPr/>
        </p:nvSpPr>
        <p:spPr>
          <a:xfrm>
            <a:off x="7696200" y="6210300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00;p73">
            <a:extLst>
              <a:ext uri="{FF2B5EF4-FFF2-40B4-BE49-F238E27FC236}">
                <a16:creationId xmlns:a16="http://schemas.microsoft.com/office/drawing/2014/main" id="{DF049D1C-56E8-C162-6AA1-BE91A90EE091}"/>
              </a:ext>
            </a:extLst>
          </p:cNvPr>
          <p:cNvSpPr>
            <a:spLocks noChangeAspect="1"/>
          </p:cNvSpPr>
          <p:nvPr/>
        </p:nvSpPr>
        <p:spPr>
          <a:xfrm>
            <a:off x="3276600" y="7741420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900;p73">
            <a:extLst>
              <a:ext uri="{FF2B5EF4-FFF2-40B4-BE49-F238E27FC236}">
                <a16:creationId xmlns:a16="http://schemas.microsoft.com/office/drawing/2014/main" id="{C71C9611-96B3-A607-2B75-49134F846569}"/>
              </a:ext>
            </a:extLst>
          </p:cNvPr>
          <p:cNvSpPr>
            <a:spLocks noChangeAspect="1"/>
          </p:cNvSpPr>
          <p:nvPr/>
        </p:nvSpPr>
        <p:spPr>
          <a:xfrm>
            <a:off x="9829800" y="9477727"/>
            <a:ext cx="697336" cy="69503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01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1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319BC-97DF-251D-6628-00D4753DC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6651EE-191E-B102-C004-3DA5353569E2}"/>
              </a:ext>
            </a:extLst>
          </p:cNvPr>
          <p:cNvSpPr txBox="1"/>
          <p:nvPr/>
        </p:nvSpPr>
        <p:spPr>
          <a:xfrm>
            <a:off x="6477000" y="1123771"/>
            <a:ext cx="5880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solidFill>
                  <a:srgbClr val="0070C0"/>
                </a:solidFill>
                <a:latin typeface="Patrick Hand" panose="00000500000000000000" pitchFamily="2" charset="0"/>
              </a:rPr>
              <a:t>Remember..... !!!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A95BAD92-C823-3918-8424-B1489253CC23}"/>
              </a:ext>
            </a:extLst>
          </p:cNvPr>
          <p:cNvSpPr/>
          <p:nvPr/>
        </p:nvSpPr>
        <p:spPr>
          <a:xfrm>
            <a:off x="4343400" y="2324100"/>
            <a:ext cx="9829800" cy="6629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50000"/>
              </a:lnSpc>
              <a:buFontTx/>
              <a:buAutoNum type="arabicPeriod"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 down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4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50000"/>
              </a:lnSpc>
              <a:buFontTx/>
              <a:buAutoNum type="arabicPeriod"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out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endParaRPr lang="en-US" sz="4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50000"/>
              </a:lnSpc>
              <a:buFontTx/>
              <a:buAutoNum type="arabicPeriod"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after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endParaRPr lang="en-US" sz="4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50000"/>
              </a:lnSpc>
              <a:buFontTx/>
              <a:buAutoNum type="arabicPeriod"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around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4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Đồng hồ đếm ngược 10 giây">
            <a:extLst>
              <a:ext uri="{FF2B5EF4-FFF2-40B4-BE49-F238E27FC236}">
                <a16:creationId xmlns:a16="http://schemas.microsoft.com/office/drawing/2014/main" id="{5545A904-5E39-6334-A924-3BF378EA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2" y="13116"/>
            <a:ext cx="4648777" cy="26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894C39A2-4090-E19F-9D35-298C8F88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6C046C-2275-60AE-4646-3D31DE52D7AA}"/>
              </a:ext>
            </a:extLst>
          </p:cNvPr>
          <p:cNvSpPr txBox="1"/>
          <p:nvPr/>
        </p:nvSpPr>
        <p:spPr>
          <a:xfrm>
            <a:off x="914400" y="9622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3. Fill in each blank with the suitable form of the word given.</a:t>
            </a:r>
            <a:endParaRPr lang="en-US" sz="54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EEDBB-11A8-6B09-3F31-D32D1DB0F242}"/>
              </a:ext>
            </a:extLst>
          </p:cNvPr>
          <p:cNvSpPr txBox="1"/>
          <p:nvPr/>
        </p:nvSpPr>
        <p:spPr>
          <a:xfrm>
            <a:off x="628650" y="1845639"/>
            <a:ext cx="17411700" cy="8119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1. Bun hen is a local _________ of this area, so you must try it.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(special)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2. My brother is working as an __________; he repairs electrical equipment very well.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(electric)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3. She tried to ________ my attention from the interesting film on TV.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(distraction)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4. There is a ____________ site near our house, so it’s quite noisy.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(construct)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5. My </a:t>
            </a:r>
            <a:r>
              <a:rPr lang="en-US" sz="4400" b="1" dirty="0" err="1">
                <a:solidFill>
                  <a:schemeClr val="tx1"/>
                </a:solidFill>
                <a:latin typeface="Patrick Hand" pitchFamily="2" charset="77"/>
              </a:rPr>
              <a:t>neighbourhood</a:t>
            </a: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 is not the best place, but it’s _______.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(live)</a:t>
            </a:r>
          </a:p>
        </p:txBody>
      </p:sp>
    </p:spTree>
    <p:extLst>
      <p:ext uri="{BB962C8B-B14F-4D97-AF65-F5344CB8AC3E}">
        <p14:creationId xmlns:p14="http://schemas.microsoft.com/office/powerpoint/2010/main" val="1443499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36296E00-2291-DB3A-AD74-5A216C9D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2D72D-7DF5-8C86-BD27-05A82D6B6FB7}"/>
              </a:ext>
            </a:extLst>
          </p:cNvPr>
          <p:cNvSpPr txBox="1"/>
          <p:nvPr/>
        </p:nvSpPr>
        <p:spPr>
          <a:xfrm>
            <a:off x="914400" y="9622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3. Fill in each blank with the suitable form of the word given.</a:t>
            </a:r>
            <a:endParaRPr lang="en-US" sz="54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68E01-6331-7586-642C-643BD719CBE7}"/>
              </a:ext>
            </a:extLst>
          </p:cNvPr>
          <p:cNvSpPr txBox="1"/>
          <p:nvPr/>
        </p:nvSpPr>
        <p:spPr>
          <a:xfrm>
            <a:off x="628650" y="1845639"/>
            <a:ext cx="17411700" cy="8119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1. Bun hen is a local _________ of this area, so you must try it.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(special)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2. My brother is working as an __________; he repairs electrical equipment very well.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(electric)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3. She tried to ________ my attention from the interesting film on TV.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(distraction)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4. There is a ____________ site near our house, so it’s quite noisy.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(construct)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5. My </a:t>
            </a:r>
            <a:r>
              <a:rPr lang="en-US" sz="4400" b="1" dirty="0" err="1">
                <a:solidFill>
                  <a:schemeClr val="tx1"/>
                </a:solidFill>
                <a:latin typeface="Patrick Hand" pitchFamily="2" charset="77"/>
              </a:rPr>
              <a:t>neighbourhood</a:t>
            </a: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 is not the best place, but it’s _______.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(live)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12E8F49-B79F-1775-8146-E0821D709055}"/>
              </a:ext>
            </a:extLst>
          </p:cNvPr>
          <p:cNvSpPr/>
          <p:nvPr/>
        </p:nvSpPr>
        <p:spPr>
          <a:xfrm>
            <a:off x="8404151" y="1153115"/>
            <a:ext cx="2514600" cy="9906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adj + 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7F33B1-AAC7-D1E8-7319-3E4D32BD06DD}"/>
              </a:ext>
            </a:extLst>
          </p:cNvPr>
          <p:cNvSpPr/>
          <p:nvPr/>
        </p:nvSpPr>
        <p:spPr>
          <a:xfrm>
            <a:off x="5124450" y="1910715"/>
            <a:ext cx="2514600" cy="8626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8740295-B8EB-04CE-856A-36BBF9F99D59}"/>
              </a:ext>
            </a:extLst>
          </p:cNvPr>
          <p:cNvSpPr/>
          <p:nvPr/>
        </p:nvSpPr>
        <p:spPr>
          <a:xfrm>
            <a:off x="5314950" y="3878329"/>
            <a:ext cx="3390900" cy="844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an + 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4BCACF9-064F-F30D-F6E3-532AF4F465A6}"/>
              </a:ext>
            </a:extLst>
          </p:cNvPr>
          <p:cNvSpPr/>
          <p:nvPr/>
        </p:nvSpPr>
        <p:spPr>
          <a:xfrm>
            <a:off x="7448550" y="2953619"/>
            <a:ext cx="2514600" cy="844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E382577-5932-DDE7-F6BF-63D52D790D6A}"/>
              </a:ext>
            </a:extLst>
          </p:cNvPr>
          <p:cNvSpPr/>
          <p:nvPr/>
        </p:nvSpPr>
        <p:spPr>
          <a:xfrm>
            <a:off x="6324600" y="5884879"/>
            <a:ext cx="2514600" cy="844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try to + V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1A10F3-D95A-25F9-F943-2FDFF5F0C6C5}"/>
              </a:ext>
            </a:extLst>
          </p:cNvPr>
          <p:cNvSpPr/>
          <p:nvPr/>
        </p:nvSpPr>
        <p:spPr>
          <a:xfrm>
            <a:off x="3867150" y="4938499"/>
            <a:ext cx="2514600" cy="844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44692F1-52D5-1A8C-B945-35508DACC108}"/>
              </a:ext>
            </a:extLst>
          </p:cNvPr>
          <p:cNvSpPr/>
          <p:nvPr/>
        </p:nvSpPr>
        <p:spPr>
          <a:xfrm>
            <a:off x="3867150" y="7025235"/>
            <a:ext cx="3143250" cy="844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A1DA84-E6C6-3ED2-5640-148841692C0E}"/>
              </a:ext>
            </a:extLst>
          </p:cNvPr>
          <p:cNvCxnSpPr>
            <a:cxnSpLocks/>
          </p:cNvCxnSpPr>
          <p:nvPr/>
        </p:nvCxnSpPr>
        <p:spPr>
          <a:xfrm>
            <a:off x="3752850" y="2713150"/>
            <a:ext cx="1028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F8EBD7-6A69-9115-0CC9-A6442FE9DA48}"/>
              </a:ext>
            </a:extLst>
          </p:cNvPr>
          <p:cNvCxnSpPr>
            <a:cxnSpLocks/>
          </p:cNvCxnSpPr>
          <p:nvPr/>
        </p:nvCxnSpPr>
        <p:spPr>
          <a:xfrm>
            <a:off x="6553200" y="3798143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3EB959-7180-5D64-1C59-66ACDA564223}"/>
              </a:ext>
            </a:extLst>
          </p:cNvPr>
          <p:cNvCxnSpPr>
            <a:cxnSpLocks/>
          </p:cNvCxnSpPr>
          <p:nvPr/>
        </p:nvCxnSpPr>
        <p:spPr>
          <a:xfrm>
            <a:off x="2171700" y="5783023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42A41A-E00D-E38D-8F84-FDF6307753FD}"/>
              </a:ext>
            </a:extLst>
          </p:cNvPr>
          <p:cNvCxnSpPr>
            <a:cxnSpLocks/>
          </p:cNvCxnSpPr>
          <p:nvPr/>
        </p:nvCxnSpPr>
        <p:spPr>
          <a:xfrm>
            <a:off x="3028950" y="77343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98E131-0B0C-5E01-4B3D-7309E25BEC11}"/>
              </a:ext>
            </a:extLst>
          </p:cNvPr>
          <p:cNvCxnSpPr>
            <a:cxnSpLocks/>
          </p:cNvCxnSpPr>
          <p:nvPr/>
        </p:nvCxnSpPr>
        <p:spPr>
          <a:xfrm>
            <a:off x="7497726" y="77343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674720-F20E-B9DC-A3BC-D489163019A9}"/>
              </a:ext>
            </a:extLst>
          </p:cNvPr>
          <p:cNvCxnSpPr>
            <a:cxnSpLocks/>
          </p:cNvCxnSpPr>
          <p:nvPr/>
        </p:nvCxnSpPr>
        <p:spPr>
          <a:xfrm>
            <a:off x="10744200" y="9762084"/>
            <a:ext cx="419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6B0BC7D-4A5D-708A-DC6B-2FAC4F576AF1}"/>
              </a:ext>
            </a:extLst>
          </p:cNvPr>
          <p:cNvSpPr/>
          <p:nvPr/>
        </p:nvSpPr>
        <p:spPr>
          <a:xfrm>
            <a:off x="3459126" y="8073036"/>
            <a:ext cx="4038600" cy="844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 + N + 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ACAA05A-569F-D989-2C27-C453F1B78AA0}"/>
              </a:ext>
            </a:extLst>
          </p:cNvPr>
          <p:cNvSpPr/>
          <p:nvPr/>
        </p:nvSpPr>
        <p:spPr>
          <a:xfrm>
            <a:off x="15144750" y="8917560"/>
            <a:ext cx="2895600" cy="8445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tobe</a:t>
            </a:r>
            <a:r>
              <a:rPr lang="en-US" sz="4400" b="1" dirty="0"/>
              <a:t> + adj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F768D67-5D3C-8CC5-060C-DB17C2E3F6C4}"/>
              </a:ext>
            </a:extLst>
          </p:cNvPr>
          <p:cNvSpPr/>
          <p:nvPr/>
        </p:nvSpPr>
        <p:spPr>
          <a:xfrm>
            <a:off x="11334750" y="8878452"/>
            <a:ext cx="2179674" cy="8445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adj</a:t>
            </a:r>
          </a:p>
        </p:txBody>
      </p:sp>
    </p:spTree>
    <p:extLst>
      <p:ext uri="{BB962C8B-B14F-4D97-AF65-F5344CB8AC3E}">
        <p14:creationId xmlns:p14="http://schemas.microsoft.com/office/powerpoint/2010/main" val="27147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F61B9D96-EBF4-B81B-34C0-EE15A71B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1934A9-D6DE-4308-B9A0-39F702FB0C89}"/>
              </a:ext>
            </a:extLst>
          </p:cNvPr>
          <p:cNvSpPr txBox="1"/>
          <p:nvPr/>
        </p:nvSpPr>
        <p:spPr>
          <a:xfrm>
            <a:off x="914400" y="96220"/>
            <a:ext cx="1684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3. Fill in each blank with the suitable form of the word given.</a:t>
            </a:r>
            <a:endParaRPr lang="en-US" sz="54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A9948-3007-B1C0-B61E-B65701CFED88}"/>
              </a:ext>
            </a:extLst>
          </p:cNvPr>
          <p:cNvSpPr txBox="1"/>
          <p:nvPr/>
        </p:nvSpPr>
        <p:spPr>
          <a:xfrm>
            <a:off x="628650" y="1845639"/>
            <a:ext cx="17411700" cy="8119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1. Bun hen is a local _________ of this area, so you must try it.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(special)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2. My brother is working as an __________; he repairs electrical equipment very well.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(electric)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3. She tried to ________ my attention from the interesting film on TV.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(distraction)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4. There is a ____________ site near our house, so it’s quite noisy.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(construct)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5. My </a:t>
            </a:r>
            <a:r>
              <a:rPr lang="en-US" sz="4400" b="1" dirty="0" err="1">
                <a:solidFill>
                  <a:schemeClr val="tx1"/>
                </a:solidFill>
                <a:latin typeface="Patrick Hand" pitchFamily="2" charset="77"/>
              </a:rPr>
              <a:t>neighbourhood</a:t>
            </a:r>
            <a:r>
              <a:rPr lang="en-US" sz="4400" b="1" dirty="0">
                <a:solidFill>
                  <a:schemeClr val="tx1"/>
                </a:solidFill>
                <a:latin typeface="Patrick Hand" pitchFamily="2" charset="77"/>
              </a:rPr>
              <a:t> is not the best place, but it’s _________. </a:t>
            </a:r>
            <a:r>
              <a:rPr lang="en-US" sz="4400" b="1" dirty="0">
                <a:solidFill>
                  <a:srgbClr val="C00000"/>
                </a:solidFill>
                <a:latin typeface="Patrick Hand" pitchFamily="2" charset="77"/>
              </a:rPr>
              <a:t>(live)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F97556-038E-BA1D-FF80-589AC4A13E71}"/>
              </a:ext>
            </a:extLst>
          </p:cNvPr>
          <p:cNvSpPr/>
          <p:nvPr/>
        </p:nvSpPr>
        <p:spPr>
          <a:xfrm>
            <a:off x="5105400" y="1845639"/>
            <a:ext cx="2590800" cy="783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specialty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C8AF1EC-04B2-706B-9D00-83850C5C7808}"/>
              </a:ext>
            </a:extLst>
          </p:cNvPr>
          <p:cNvSpPr/>
          <p:nvPr/>
        </p:nvSpPr>
        <p:spPr>
          <a:xfrm>
            <a:off x="7700682" y="2933700"/>
            <a:ext cx="2590800" cy="6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electrician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DE0565-B120-73D8-D3B6-4065770B6946}"/>
              </a:ext>
            </a:extLst>
          </p:cNvPr>
          <p:cNvSpPr/>
          <p:nvPr/>
        </p:nvSpPr>
        <p:spPr>
          <a:xfrm>
            <a:off x="3962400" y="4914900"/>
            <a:ext cx="22860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distract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A96E65-0C3F-44C9-F5F1-9EB93D67946E}"/>
              </a:ext>
            </a:extLst>
          </p:cNvPr>
          <p:cNvSpPr/>
          <p:nvPr/>
        </p:nvSpPr>
        <p:spPr>
          <a:xfrm>
            <a:off x="3733800" y="6938684"/>
            <a:ext cx="304357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construction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317055-5A0E-B4A7-B296-DEC530B6716A}"/>
              </a:ext>
            </a:extLst>
          </p:cNvPr>
          <p:cNvSpPr/>
          <p:nvPr/>
        </p:nvSpPr>
        <p:spPr>
          <a:xfrm>
            <a:off x="11430000" y="8953500"/>
            <a:ext cx="25908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Patrick Hand" pitchFamily="2" charset="77"/>
              </a:rPr>
              <a:t>liveable</a:t>
            </a:r>
            <a:endParaRPr lang="en-US" sz="4400" b="1" dirty="0">
              <a:solidFill>
                <a:srgbClr val="FF0000"/>
              </a:solidFill>
              <a:latin typeface="Patrick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0940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678">
          <a:extLst>
            <a:ext uri="{FF2B5EF4-FFF2-40B4-BE49-F238E27FC236}">
              <a16:creationId xmlns:a16="http://schemas.microsoft.com/office/drawing/2014/main" id="{5C12B080-04C3-95C3-D564-B856E5FA9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F25CB7BA-A88A-2315-DD3F-BB6A27EFD7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4227" y="2557373"/>
            <a:ext cx="8142747" cy="224375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l"/>
            <a:r>
              <a:rPr lang="en" sz="12000" b="1" dirty="0"/>
              <a:t>GRAMMAR</a:t>
            </a:r>
            <a:endParaRPr sz="12000" b="1" dirty="0"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83377293-8955-4C12-38FD-7E4251E3531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682601" y="647700"/>
            <a:ext cx="2046000" cy="168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1" dirty="0"/>
              <a:t>03</a:t>
            </a: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66C64-F98F-2001-068F-19B0048D5829}"/>
              </a:ext>
            </a:extLst>
          </p:cNvPr>
          <p:cNvSpPr txBox="1"/>
          <p:nvPr/>
        </p:nvSpPr>
        <p:spPr>
          <a:xfrm>
            <a:off x="1066800" y="5216553"/>
            <a:ext cx="16154400" cy="452431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/>
              <a:t>Question words before to-infinitives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/>
              <a:t>Phrasal verbs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/>
              <a:t>Double comparatives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/>
              <a:t>Modal verbs in first conditional sentences.</a:t>
            </a:r>
            <a:endParaRPr lang="en-US" sz="6800" dirty="0">
              <a:solidFill>
                <a:schemeClr val="tx1"/>
              </a:solidFill>
            </a:endParaRPr>
          </a:p>
        </p:txBody>
      </p:sp>
      <p:pic>
        <p:nvPicPr>
          <p:cNvPr id="9218" name="Picture 2" descr="The Best Way (or Ways) of Teaching Grammar | Cambridge English">
            <a:extLst>
              <a:ext uri="{FF2B5EF4-FFF2-40B4-BE49-F238E27FC236}">
                <a16:creationId xmlns:a16="http://schemas.microsoft.com/office/drawing/2014/main" id="{7C67C6C8-4E6F-2A20-C578-02640BA0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-1"/>
            <a:ext cx="6384851" cy="50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435FD038-936A-C742-6613-14A78B576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1D0AE-EAA0-2008-7010-C93A3F3746D2}"/>
              </a:ext>
            </a:extLst>
          </p:cNvPr>
          <p:cNvSpPr txBox="1"/>
          <p:nvPr/>
        </p:nvSpPr>
        <p:spPr>
          <a:xfrm>
            <a:off x="723900" y="342900"/>
            <a:ext cx="1684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</a:rPr>
              <a:t>1. Question words before to-infinitives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B1890-2C15-D2CA-3AA9-8EC514823406}"/>
              </a:ext>
            </a:extLst>
          </p:cNvPr>
          <p:cNvSpPr txBox="1"/>
          <p:nvPr/>
        </p:nvSpPr>
        <p:spPr>
          <a:xfrm>
            <a:off x="4486431" y="1217099"/>
            <a:ext cx="8763000" cy="6771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 algn="ctr"/>
            <a:r>
              <a:rPr lang="vi-VN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+ V + (O) + Wh- + </a:t>
            </a:r>
            <a:r>
              <a:rPr lang="vi-VN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to-V  </a:t>
            </a:r>
            <a:r>
              <a:rPr lang="vi-VN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....</a:t>
            </a:r>
            <a:r>
              <a:rPr lang="en-GB" sz="3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D8FF7-C1B3-2EB4-FB7B-94BB70C19982}"/>
              </a:ext>
            </a:extLst>
          </p:cNvPr>
          <p:cNvSpPr txBox="1"/>
          <p:nvPr/>
        </p:nvSpPr>
        <p:spPr>
          <a:xfrm>
            <a:off x="752631" y="3479058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3. Double comparatives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8FFC3-DBC7-F8DE-BBAD-F78997C3DFB0}"/>
              </a:ext>
            </a:extLst>
          </p:cNvPr>
          <p:cNvSpPr txBox="1"/>
          <p:nvPr/>
        </p:nvSpPr>
        <p:spPr>
          <a:xfrm>
            <a:off x="2219168" y="4501188"/>
            <a:ext cx="12296931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ngắn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GB" sz="4000" b="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short </a:t>
            </a:r>
            <a:r>
              <a:rPr lang="en-GB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</a:t>
            </a:r>
            <a:r>
              <a:rPr lang="vi-VN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S + V, </a:t>
            </a:r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short </a:t>
            </a:r>
            <a:r>
              <a:rPr lang="en-GB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</a:t>
            </a:r>
            <a:r>
              <a:rPr lang="vi-VN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S + V</a:t>
            </a:r>
            <a:r>
              <a:rPr lang="en-GB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BB5D2-0EBF-ACA4-B58F-092971162226}"/>
              </a:ext>
            </a:extLst>
          </p:cNvPr>
          <p:cNvSpPr txBox="1"/>
          <p:nvPr/>
        </p:nvSpPr>
        <p:spPr>
          <a:xfrm>
            <a:off x="2199181" y="6197067"/>
            <a:ext cx="12830331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dài</a:t>
            </a:r>
            <a:r>
              <a:rPr lang="en-US" sz="40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GB" sz="4000" b="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more 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long </a:t>
            </a:r>
            <a:r>
              <a:rPr lang="en-GB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S + V, </a:t>
            </a:r>
            <a:r>
              <a:rPr lang="en-GB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more 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long </a:t>
            </a:r>
            <a:r>
              <a:rPr lang="en-GB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</a:t>
            </a:r>
            <a:r>
              <a:rPr lang="en-GB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S + V</a:t>
            </a:r>
            <a:r>
              <a:rPr lang="en-GB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B6934-8CEF-CC7F-2E37-A0A09FF05922}"/>
              </a:ext>
            </a:extLst>
          </p:cNvPr>
          <p:cNvSpPr txBox="1"/>
          <p:nvPr/>
        </p:nvSpPr>
        <p:spPr>
          <a:xfrm>
            <a:off x="728897" y="7734300"/>
            <a:ext cx="12525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7030A0"/>
                </a:solidFill>
              </a:rPr>
              <a:t>3. Modal verbs in first conditional sentences.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CD7F2-9F25-4AB7-6970-D43E31CF99CF}"/>
              </a:ext>
            </a:extLst>
          </p:cNvPr>
          <p:cNvSpPr txBox="1"/>
          <p:nvPr/>
        </p:nvSpPr>
        <p:spPr>
          <a:xfrm>
            <a:off x="3519565" y="8769314"/>
            <a:ext cx="10696731" cy="11079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 algn="ctr"/>
            <a:r>
              <a:rPr lang="vi-VN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+ clause </a:t>
            </a:r>
            <a:r>
              <a:rPr lang="vi-VN" sz="3600" b="0" i="1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(present simple)</a:t>
            </a:r>
            <a:r>
              <a:rPr lang="vi-VN" sz="4000" b="0" i="1" baseline="-25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 + </a:t>
            </a:r>
            <a:r>
              <a:rPr lang="vi-VN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modal verb </a:t>
            </a:r>
            <a:r>
              <a:rPr lang="vi-VN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V + O</a:t>
            </a:r>
            <a:r>
              <a:rPr lang="en-GB" sz="6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8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80522-5740-0628-5B54-22CEC37191F1}"/>
              </a:ext>
            </a:extLst>
          </p:cNvPr>
          <p:cNvSpPr txBox="1"/>
          <p:nvPr/>
        </p:nvSpPr>
        <p:spPr>
          <a:xfrm>
            <a:off x="752631" y="1826946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2. Phrasal verbs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51601-E54D-8CF0-7AC0-47B74AD83FC7}"/>
              </a:ext>
            </a:extLst>
          </p:cNvPr>
          <p:cNvSpPr txBox="1"/>
          <p:nvPr/>
        </p:nvSpPr>
        <p:spPr>
          <a:xfrm>
            <a:off x="4252833" y="2723461"/>
            <a:ext cx="8763000" cy="6771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pPr algn="ctr"/>
            <a:r>
              <a:rPr lang="vi-VN" sz="3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từ + Tiểu từ </a:t>
            </a:r>
            <a:r>
              <a:rPr lang="vi-VN" sz="3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(giới từ/ trạng từ)</a:t>
            </a:r>
            <a:endParaRPr lang="en-US" sz="38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9" grpId="0" animBg="1"/>
      <p:bldP spid="7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87BD2833-477E-4793-7C52-0486C432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21A2C-C573-E0DE-0805-4FD50AA21080}"/>
              </a:ext>
            </a:extLst>
          </p:cNvPr>
          <p:cNvSpPr txBox="1"/>
          <p:nvPr/>
        </p:nvSpPr>
        <p:spPr>
          <a:xfrm>
            <a:off x="723900" y="0"/>
            <a:ext cx="168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4. </a:t>
            </a:r>
            <a:r>
              <a:rPr lang="en-US" sz="4400" b="1" dirty="0">
                <a:solidFill>
                  <a:srgbClr val="0070C0"/>
                </a:solidFill>
              </a:rPr>
              <a:t>Choose the correct answer A, B, C, or D to complete each sentence.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14A8D-6EAB-61DC-39EE-990D9FADB591}"/>
              </a:ext>
            </a:extLst>
          </p:cNvPr>
          <p:cNvSpPr txBox="1"/>
          <p:nvPr/>
        </p:nvSpPr>
        <p:spPr>
          <a:xfrm>
            <a:off x="914401" y="923330"/>
            <a:ext cx="170688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400" dirty="0">
                <a:latin typeface="+mn-lt"/>
              </a:rPr>
              <a:t>1. My sister and I are trying to ______ sweet food and soft drinks.</a:t>
            </a:r>
          </a:p>
          <a:p>
            <a:r>
              <a:rPr lang="en-US" sz="4400" b="0" dirty="0">
                <a:latin typeface="+mn-lt"/>
              </a:rPr>
              <a:t>A. carry out 	B. cut down on	C. hand down 	D. come down with</a:t>
            </a:r>
          </a:p>
          <a:p>
            <a:r>
              <a:rPr lang="en-US" sz="4400" dirty="0">
                <a:latin typeface="+mn-lt"/>
              </a:rPr>
              <a:t>2. When we visit a city, we usually ______ its downtown.</a:t>
            </a:r>
          </a:p>
          <a:p>
            <a:r>
              <a:rPr lang="en-US" sz="4400" b="0" dirty="0">
                <a:latin typeface="+mn-lt"/>
              </a:rPr>
              <a:t>A. look after 	B. find out	C. look around 	D. pass down</a:t>
            </a:r>
          </a:p>
          <a:p>
            <a:r>
              <a:rPr lang="en-US" sz="4400" dirty="0">
                <a:latin typeface="+mn-lt"/>
              </a:rPr>
              <a:t>3. The ______ he gets, the ______ he becomes.</a:t>
            </a:r>
          </a:p>
          <a:p>
            <a:r>
              <a:rPr lang="en-US" sz="4400" b="0" dirty="0">
                <a:latin typeface="+mn-lt"/>
              </a:rPr>
              <a:t>A. more old; more experienced	.                B. older; experienced</a:t>
            </a:r>
          </a:p>
          <a:p>
            <a:r>
              <a:rPr lang="en-US" sz="4400" b="0" dirty="0">
                <a:latin typeface="+mn-lt"/>
              </a:rPr>
              <a:t>C. more older; more experienced	         D. older; more experienced</a:t>
            </a:r>
          </a:p>
          <a:p>
            <a:r>
              <a:rPr lang="en-US" sz="4400" dirty="0">
                <a:latin typeface="+mn-lt"/>
              </a:rPr>
              <a:t>4. The ______ my </a:t>
            </a:r>
            <a:r>
              <a:rPr lang="en-US" sz="4400" dirty="0" err="1">
                <a:latin typeface="+mn-lt"/>
              </a:rPr>
              <a:t>neighbourhood</a:t>
            </a:r>
            <a:r>
              <a:rPr lang="en-US" sz="4400" dirty="0">
                <a:latin typeface="+mn-lt"/>
              </a:rPr>
              <a:t> gets, the ______ I feel.</a:t>
            </a:r>
          </a:p>
          <a:p>
            <a:r>
              <a:rPr lang="en-US" sz="4400" b="0" dirty="0">
                <a:latin typeface="+mn-lt"/>
              </a:rPr>
              <a:t>A. bigger; less secure 		        B. bigger; fewer secure</a:t>
            </a:r>
          </a:p>
          <a:p>
            <a:r>
              <a:rPr lang="en-US" sz="4400" b="0" dirty="0">
                <a:latin typeface="+mn-lt"/>
              </a:rPr>
              <a:t>C. more big; less secure		        D. more bigger; less secure</a:t>
            </a:r>
          </a:p>
          <a:p>
            <a:r>
              <a:rPr lang="en-US" sz="4400" dirty="0">
                <a:latin typeface="+mn-lt"/>
              </a:rPr>
              <a:t>5. If you finish reading a book, you ______ put it back on the shelf. It’s necessary.</a:t>
            </a:r>
          </a:p>
          <a:p>
            <a:r>
              <a:rPr lang="en-US" sz="4400" b="0" dirty="0">
                <a:latin typeface="+mn-lt"/>
              </a:rPr>
              <a:t>A. will 		B. should	        C. may 		      D. can</a:t>
            </a:r>
            <a:endParaRPr lang="en-US" sz="4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592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DBC7E670-2715-7D16-FA9D-6AB6D9338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F81A6A-DCF1-DB7A-35DF-46F419F9D2CD}"/>
              </a:ext>
            </a:extLst>
          </p:cNvPr>
          <p:cNvSpPr txBox="1"/>
          <p:nvPr/>
        </p:nvSpPr>
        <p:spPr>
          <a:xfrm>
            <a:off x="723900" y="0"/>
            <a:ext cx="168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4. </a:t>
            </a:r>
            <a:r>
              <a:rPr lang="en-US" sz="4400" b="1" dirty="0">
                <a:solidFill>
                  <a:srgbClr val="0070C0"/>
                </a:solidFill>
              </a:rPr>
              <a:t>Choose the correct answer A, B, C, or D to complete each sentence.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B5BE3-73B9-8B3D-3D77-7C55F669951B}"/>
              </a:ext>
            </a:extLst>
          </p:cNvPr>
          <p:cNvSpPr txBox="1"/>
          <p:nvPr/>
        </p:nvSpPr>
        <p:spPr>
          <a:xfrm>
            <a:off x="1204210" y="1539261"/>
            <a:ext cx="15316200" cy="1446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400" dirty="0"/>
              <a:t>1. My sister and I are trying to ______ sweet food and soft drinks.</a:t>
            </a:r>
          </a:p>
          <a:p>
            <a:r>
              <a:rPr lang="en-US" sz="4400" dirty="0"/>
              <a:t>A. carry out 	        B. cut down on	    C. hand down 	 D. come down with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58F2C-D950-6D1B-1E3D-ADECF92930D5}"/>
              </a:ext>
            </a:extLst>
          </p:cNvPr>
          <p:cNvSpPr txBox="1"/>
          <p:nvPr/>
        </p:nvSpPr>
        <p:spPr>
          <a:xfrm>
            <a:off x="1063052" y="3645645"/>
            <a:ext cx="1623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nghĩa: </a:t>
            </a:r>
            <a:r>
              <a:rPr lang="vi-VN" sz="4000" b="0" i="1" dirty="0">
                <a:latin typeface="Calibri" panose="020F0502020204030204" pitchFamily="34" charset="0"/>
                <a:cs typeface="Calibri" panose="020F0502020204030204" pitchFamily="34" charset="0"/>
              </a:rPr>
              <a:t>“Chị tôi và tôi đang cố gắng</a:t>
            </a:r>
            <a:r>
              <a:rPr lang="vi-VN" sz="40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cắt giảm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1" dirty="0">
                <a:latin typeface="Calibri" panose="020F0502020204030204" pitchFamily="34" charset="0"/>
                <a:cs typeface="Calibri" panose="020F0502020204030204" pitchFamily="34" charset="0"/>
              </a:rPr>
              <a:t>đồ ăn ngọt và nước ngọt.”</a:t>
            </a:r>
            <a:endParaRPr lang="en-US" sz="40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B607B-7336-95B4-C400-6F2741BBCFEA}"/>
              </a:ext>
            </a:extLst>
          </p:cNvPr>
          <p:cNvSpPr txBox="1"/>
          <p:nvPr/>
        </p:nvSpPr>
        <p:spPr>
          <a:xfrm>
            <a:off x="1447800" y="2911370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   </a:t>
            </a:r>
            <a:r>
              <a:rPr lang="vi-VN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 lại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</a:t>
            </a:r>
            <a:r>
              <a:rPr lang="vi-VN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 bệnh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C7C94-18CB-2BE7-E185-13482B4F3A78}"/>
              </a:ext>
            </a:extLst>
          </p:cNvPr>
          <p:cNvSpPr txBox="1"/>
          <p:nvPr/>
        </p:nvSpPr>
        <p:spPr>
          <a:xfrm>
            <a:off x="956872" y="5461623"/>
            <a:ext cx="16089442" cy="1446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400" dirty="0"/>
              <a:t>2. When we visit a city, we usually ______ its downtown.</a:t>
            </a:r>
          </a:p>
          <a:p>
            <a:r>
              <a:rPr lang="en-US" sz="4400" dirty="0"/>
              <a:t>A. look after 	B. find out	       C. look around 	          D. pass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906C3-7BA6-F347-E767-9EE4159024DC}"/>
              </a:ext>
            </a:extLst>
          </p:cNvPr>
          <p:cNvSpPr txBox="1"/>
          <p:nvPr/>
        </p:nvSpPr>
        <p:spPr>
          <a:xfrm>
            <a:off x="1241686" y="6903784"/>
            <a:ext cx="16356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4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EBD77-C400-D895-3713-79CAB912922A}"/>
              </a:ext>
            </a:extLst>
          </p:cNvPr>
          <p:cNvSpPr txBox="1"/>
          <p:nvPr/>
        </p:nvSpPr>
        <p:spPr>
          <a:xfrm>
            <a:off x="1204210" y="7980303"/>
            <a:ext cx="16089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vi-VN" sz="4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nghĩa: </a:t>
            </a:r>
            <a:r>
              <a:rPr lang="vi-VN" sz="4200" b="0" i="1" dirty="0">
                <a:latin typeface="Calibri" panose="020F0502020204030204" pitchFamily="34" charset="0"/>
                <a:cs typeface="Calibri" panose="020F0502020204030204" pitchFamily="34" charset="0"/>
              </a:rPr>
              <a:t>“Khi chúng tôi đến thăm một thành phố, chúng tôi </a:t>
            </a:r>
            <a:r>
              <a:rPr lang="vi-VN" sz="42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thường nhìn xung quanh</a:t>
            </a:r>
            <a:r>
              <a:rPr lang="vi-VN" sz="4200" b="0" i="1" dirty="0">
                <a:latin typeface="Calibri" panose="020F0502020204030204" pitchFamily="34" charset="0"/>
                <a:cs typeface="Calibri" panose="020F0502020204030204" pitchFamily="34" charset="0"/>
              </a:rPr>
              <a:t> khu trung tâm thành phố.”</a:t>
            </a:r>
          </a:p>
        </p:txBody>
      </p:sp>
      <p:sp>
        <p:nvSpPr>
          <p:cNvPr id="10" name="Google Shape;2900;p73">
            <a:extLst>
              <a:ext uri="{FF2B5EF4-FFF2-40B4-BE49-F238E27FC236}">
                <a16:creationId xmlns:a16="http://schemas.microsoft.com/office/drawing/2014/main" id="{DAA2DB07-D096-7893-A185-4020CCB6C8A8}"/>
              </a:ext>
            </a:extLst>
          </p:cNvPr>
          <p:cNvSpPr>
            <a:spLocks noChangeAspect="1"/>
          </p:cNvSpPr>
          <p:nvPr/>
        </p:nvSpPr>
        <p:spPr>
          <a:xfrm>
            <a:off x="4953000" y="2262536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900;p73">
            <a:extLst>
              <a:ext uri="{FF2B5EF4-FFF2-40B4-BE49-F238E27FC236}">
                <a16:creationId xmlns:a16="http://schemas.microsoft.com/office/drawing/2014/main" id="{C5068F42-52F2-1E6A-2511-5BD09EC97564}"/>
              </a:ext>
            </a:extLst>
          </p:cNvPr>
          <p:cNvSpPr>
            <a:spLocks noChangeAspect="1"/>
          </p:cNvSpPr>
          <p:nvPr/>
        </p:nvSpPr>
        <p:spPr>
          <a:xfrm>
            <a:off x="8280662" y="6198064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7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6" grpId="0" animBg="1"/>
      <p:bldP spid="7" grpId="0"/>
      <p:bldP spid="10" grpId="1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4ECA8EDD-A506-C02D-7DF2-BF6FD14D0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5D2415-E1E2-E1A4-2493-A3DA271DC3FB}"/>
              </a:ext>
            </a:extLst>
          </p:cNvPr>
          <p:cNvSpPr txBox="1"/>
          <p:nvPr/>
        </p:nvSpPr>
        <p:spPr>
          <a:xfrm>
            <a:off x="723900" y="0"/>
            <a:ext cx="168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4. </a:t>
            </a:r>
            <a:r>
              <a:rPr lang="en-US" sz="4400" b="1" dirty="0">
                <a:solidFill>
                  <a:srgbClr val="0070C0"/>
                </a:solidFill>
              </a:rPr>
              <a:t>Choose the correct answer A, B, C, or D to complete each sentence.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6533-FF24-0778-243B-7B7CB2E929BA}"/>
              </a:ext>
            </a:extLst>
          </p:cNvPr>
          <p:cNvSpPr txBox="1"/>
          <p:nvPr/>
        </p:nvSpPr>
        <p:spPr>
          <a:xfrm>
            <a:off x="914401" y="923330"/>
            <a:ext cx="17068800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200" dirty="0"/>
              <a:t>3. The ______ he gets, the ______ he becomes.</a:t>
            </a:r>
          </a:p>
          <a:p>
            <a:r>
              <a:rPr lang="en-US" sz="4200" dirty="0"/>
              <a:t>A. more old; more experienced		          B. older; experienced</a:t>
            </a:r>
          </a:p>
          <a:p>
            <a:r>
              <a:rPr lang="en-US" sz="4200" dirty="0"/>
              <a:t>C. more older; more experienced	          D. older; more experienced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887F2-4EE6-DB13-DC00-7767CEEA584D}"/>
              </a:ext>
            </a:extLst>
          </p:cNvPr>
          <p:cNvSpPr txBox="1"/>
          <p:nvPr/>
        </p:nvSpPr>
        <p:spPr>
          <a:xfrm>
            <a:off x="1219200" y="2978665"/>
            <a:ext cx="17068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So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old </a:t>
            </a:r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-&gt; older                             experienced -&gt; more experienced</a:t>
            </a:r>
          </a:p>
          <a:p>
            <a:r>
              <a:rPr lang="en-US" sz="36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*</a:t>
            </a: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Giải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nghĩa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: 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“Anh </a:t>
            </a:r>
            <a:r>
              <a:rPr lang="en-US" sz="3600" b="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ấy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càng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lớn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tuổi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en-US" sz="3600" b="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anh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ấy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càng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có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nhiều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kinh</a:t>
            </a:r>
            <a:r>
              <a:rPr lang="en-US" sz="3600" b="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3600" b="0" i="1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nghiệm</a:t>
            </a:r>
            <a:r>
              <a:rPr lang="en-US" sz="3600" b="0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F84DF-49C7-D1F1-4F08-CFC1AA6037FC}"/>
              </a:ext>
            </a:extLst>
          </p:cNvPr>
          <p:cNvSpPr txBox="1"/>
          <p:nvPr/>
        </p:nvSpPr>
        <p:spPr>
          <a:xfrm>
            <a:off x="937099" y="5561070"/>
            <a:ext cx="15662222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4. The ______ my </a:t>
            </a:r>
            <a:r>
              <a:rPr lang="en-US" sz="4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 gets, the ______ I feel.</a:t>
            </a:r>
          </a:p>
          <a:p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A. bigger; less secure 			B. bigger; fewer secure</a:t>
            </a:r>
          </a:p>
          <a:p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C. more big; less secure		      D. more bigger; less secure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53F82-597B-A8C0-AB8E-506A27C3306A}"/>
              </a:ext>
            </a:extLst>
          </p:cNvPr>
          <p:cNvSpPr txBox="1"/>
          <p:nvPr/>
        </p:nvSpPr>
        <p:spPr>
          <a:xfrm>
            <a:off x="905657" y="7810500"/>
            <a:ext cx="166496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So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big -&gt; bigger                          secure -&gt; less secure</a:t>
            </a:r>
          </a:p>
          <a:p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000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8" name="Google Shape;2900;p73">
            <a:extLst>
              <a:ext uri="{FF2B5EF4-FFF2-40B4-BE49-F238E27FC236}">
                <a16:creationId xmlns:a16="http://schemas.microsoft.com/office/drawing/2014/main" id="{7239ACCD-58AB-A9AC-69E8-1179E1843C64}"/>
              </a:ext>
            </a:extLst>
          </p:cNvPr>
          <p:cNvSpPr>
            <a:spLocks noChangeAspect="1"/>
          </p:cNvSpPr>
          <p:nvPr/>
        </p:nvSpPr>
        <p:spPr>
          <a:xfrm>
            <a:off x="9411959" y="2259850"/>
            <a:ext cx="683281" cy="68102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900;p73">
            <a:extLst>
              <a:ext uri="{FF2B5EF4-FFF2-40B4-BE49-F238E27FC236}">
                <a16:creationId xmlns:a16="http://schemas.microsoft.com/office/drawing/2014/main" id="{32794624-88F1-3C55-6616-077D46C97C43}"/>
              </a:ext>
            </a:extLst>
          </p:cNvPr>
          <p:cNvSpPr>
            <a:spLocks noChangeAspect="1"/>
          </p:cNvSpPr>
          <p:nvPr/>
        </p:nvSpPr>
        <p:spPr>
          <a:xfrm>
            <a:off x="937099" y="6345306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5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 animBg="1"/>
      <p:bldP spid="7" grpId="0"/>
      <p:bldP spid="8" grpId="1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74B38D57-BC21-92B7-B56E-78135DA44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49D866-5BCE-708F-2C1E-34AE2B4FF8E4}"/>
              </a:ext>
            </a:extLst>
          </p:cNvPr>
          <p:cNvSpPr txBox="1"/>
          <p:nvPr/>
        </p:nvSpPr>
        <p:spPr>
          <a:xfrm>
            <a:off x="723900" y="0"/>
            <a:ext cx="168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4. </a:t>
            </a:r>
            <a:r>
              <a:rPr lang="en-US" sz="4400" b="1" dirty="0">
                <a:solidFill>
                  <a:srgbClr val="0070C0"/>
                </a:solidFill>
              </a:rPr>
              <a:t>Choose the correct answer A, B, C, or D to complete each sentence.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90F65-F86F-8538-0360-E4C6F774C9FD}"/>
              </a:ext>
            </a:extLst>
          </p:cNvPr>
          <p:cNvSpPr txBox="1"/>
          <p:nvPr/>
        </p:nvSpPr>
        <p:spPr>
          <a:xfrm>
            <a:off x="727648" y="1257300"/>
            <a:ext cx="17221200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5. If you finish reading a book, you ______ put it back on the shelf. It’s necessary.</a:t>
            </a:r>
          </a:p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will 		       B. should	         C. may 		     D. 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7BBFC-983D-E117-915C-55D309278C1F}"/>
              </a:ext>
            </a:extLst>
          </p:cNvPr>
          <p:cNvSpPr txBox="1"/>
          <p:nvPr/>
        </p:nvSpPr>
        <p:spPr>
          <a:xfrm>
            <a:off x="696418" y="2580739"/>
            <a:ext cx="1722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BCF6E-11AB-6DBE-F1D1-4865079F65CE}"/>
              </a:ext>
            </a:extLst>
          </p:cNvPr>
          <p:cNvSpPr txBox="1"/>
          <p:nvPr/>
        </p:nvSpPr>
        <p:spPr>
          <a:xfrm>
            <a:off x="737641" y="3394795"/>
            <a:ext cx="1722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khuyết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If + S + V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), S + ĐTKT + V + O</a:t>
            </a:r>
          </a:p>
          <a:p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nghĩa: </a:t>
            </a:r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“Nếu bạn đọc xong một cuốn sách, bạn </a:t>
            </a:r>
            <a:r>
              <a:rPr lang="vi-VN" sz="3600" i="1" dirty="0">
                <a:highlight>
                  <a:srgbClr val="FFFD78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nên </a:t>
            </a:r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đặt nó lại trên giá. Điều đó là cần thiết.”</a:t>
            </a:r>
            <a:endParaRPr lang="en-US" sz="3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900;p73">
            <a:extLst>
              <a:ext uri="{FF2B5EF4-FFF2-40B4-BE49-F238E27FC236}">
                <a16:creationId xmlns:a16="http://schemas.microsoft.com/office/drawing/2014/main" id="{968FD564-FAF8-3174-2282-0696B37B5583}"/>
              </a:ext>
            </a:extLst>
          </p:cNvPr>
          <p:cNvSpPr>
            <a:spLocks noChangeAspect="1"/>
          </p:cNvSpPr>
          <p:nvPr/>
        </p:nvSpPr>
        <p:spPr>
          <a:xfrm>
            <a:off x="4267200" y="1947927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79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0F3959A1-0BB0-3E95-7D76-34DE80DAB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FBFA44-BBAB-4A7F-9026-CD8D3695E040}"/>
              </a:ext>
            </a:extLst>
          </p:cNvPr>
          <p:cNvSpPr txBox="1"/>
          <p:nvPr/>
        </p:nvSpPr>
        <p:spPr>
          <a:xfrm>
            <a:off x="723900" y="0"/>
            <a:ext cx="1684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4. </a:t>
            </a:r>
            <a:r>
              <a:rPr lang="en-US" sz="4400" b="1" dirty="0">
                <a:solidFill>
                  <a:srgbClr val="0070C0"/>
                </a:solidFill>
              </a:rPr>
              <a:t>Choose the correct answer A, B, C, or D to complete each sentence.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A9146-BE7C-F95C-96D2-C9513D36C297}"/>
              </a:ext>
            </a:extLst>
          </p:cNvPr>
          <p:cNvSpPr txBox="1"/>
          <p:nvPr/>
        </p:nvSpPr>
        <p:spPr>
          <a:xfrm>
            <a:off x="914401" y="923330"/>
            <a:ext cx="170688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solidFill>
                  <a:schemeClr val="tx1"/>
                </a:solidFill>
                <a:latin typeface="Patrick Hand" pitchFamily="2" charset="77"/>
              </a:defRPr>
            </a:lvl1pPr>
          </a:lstStyle>
          <a:p>
            <a:r>
              <a:rPr lang="en-US" sz="4400" dirty="0">
                <a:latin typeface="+mn-lt"/>
              </a:rPr>
              <a:t>1. My sister and I are trying to ______ sweet food and soft drinks.</a:t>
            </a:r>
          </a:p>
          <a:p>
            <a:r>
              <a:rPr lang="en-US" sz="4400" b="0" dirty="0">
                <a:latin typeface="+mn-lt"/>
              </a:rPr>
              <a:t>A. carry out 	B. cut down on	    C. hand down 	D. come down with</a:t>
            </a:r>
          </a:p>
          <a:p>
            <a:r>
              <a:rPr lang="en-US" sz="4400" dirty="0">
                <a:latin typeface="+mn-lt"/>
              </a:rPr>
              <a:t>2. When we visit a city, we usually ______ its downtown.</a:t>
            </a:r>
          </a:p>
          <a:p>
            <a:r>
              <a:rPr lang="en-US" sz="4400" b="0" dirty="0">
                <a:latin typeface="+mn-lt"/>
              </a:rPr>
              <a:t>A. look </a:t>
            </a:r>
            <a:r>
              <a:rPr lang="en-US" sz="4400" b="0" dirty="0" err="1">
                <a:latin typeface="+mn-lt"/>
              </a:rPr>
              <a:t>afte</a:t>
            </a:r>
            <a:r>
              <a:rPr lang="en-US" sz="4400" b="0" dirty="0">
                <a:latin typeface="+mn-lt"/>
              </a:rPr>
              <a:t>. r 	B. find out	          C. look around 	   D. pass down</a:t>
            </a:r>
          </a:p>
          <a:p>
            <a:r>
              <a:rPr lang="en-US" sz="4400" dirty="0">
                <a:latin typeface="+mn-lt"/>
              </a:rPr>
              <a:t>3. The ______ he gets, the ______ he becomes.</a:t>
            </a:r>
          </a:p>
          <a:p>
            <a:r>
              <a:rPr lang="en-US" sz="4400" b="0" dirty="0">
                <a:latin typeface="+mn-lt"/>
              </a:rPr>
              <a:t>A. more old; more experienced	                B. older; experienced</a:t>
            </a:r>
          </a:p>
          <a:p>
            <a:r>
              <a:rPr lang="en-US" sz="4400" b="0" dirty="0">
                <a:latin typeface="+mn-lt"/>
              </a:rPr>
              <a:t>C. more older; more experienced	         D. older; more experienced</a:t>
            </a:r>
          </a:p>
          <a:p>
            <a:r>
              <a:rPr lang="en-US" sz="4400" dirty="0">
                <a:latin typeface="+mn-lt"/>
              </a:rPr>
              <a:t>4. The ______ my </a:t>
            </a:r>
            <a:r>
              <a:rPr lang="en-US" sz="4400" dirty="0" err="1">
                <a:latin typeface="+mn-lt"/>
              </a:rPr>
              <a:t>neighbourhood</a:t>
            </a:r>
            <a:r>
              <a:rPr lang="en-US" sz="4400" dirty="0">
                <a:latin typeface="+mn-lt"/>
              </a:rPr>
              <a:t> gets, the ______ I feel.</a:t>
            </a:r>
          </a:p>
          <a:p>
            <a:r>
              <a:rPr lang="en-US" sz="4400" b="0" dirty="0">
                <a:latin typeface="+mn-lt"/>
              </a:rPr>
              <a:t>A. bigger; less secure 		        B. bigger; fewer secure</a:t>
            </a:r>
          </a:p>
          <a:p>
            <a:r>
              <a:rPr lang="en-US" sz="4400" b="0" dirty="0">
                <a:latin typeface="+mn-lt"/>
              </a:rPr>
              <a:t>C. more big; less secure		        D. more bigger; less secure</a:t>
            </a:r>
          </a:p>
          <a:p>
            <a:r>
              <a:rPr lang="en-US" sz="4400" dirty="0">
                <a:latin typeface="+mn-lt"/>
              </a:rPr>
              <a:t>5. If you finish reading a book, you ______ put it back on the shelf. It’s necessary.</a:t>
            </a:r>
          </a:p>
          <a:p>
            <a:r>
              <a:rPr lang="en-US" sz="4400" b="0" dirty="0">
                <a:latin typeface="+mn-lt"/>
              </a:rPr>
              <a:t>A. will 		B. should	        C. may 		      D. can</a:t>
            </a:r>
            <a:endParaRPr lang="en-US" sz="4800" b="0" dirty="0">
              <a:latin typeface="+mn-lt"/>
            </a:endParaRPr>
          </a:p>
        </p:txBody>
      </p:sp>
      <p:sp>
        <p:nvSpPr>
          <p:cNvPr id="2" name="Google Shape;2900;p73">
            <a:extLst>
              <a:ext uri="{FF2B5EF4-FFF2-40B4-BE49-F238E27FC236}">
                <a16:creationId xmlns:a16="http://schemas.microsoft.com/office/drawing/2014/main" id="{44426B2A-E484-E50E-2D75-604C694FA097}"/>
              </a:ext>
            </a:extLst>
          </p:cNvPr>
          <p:cNvSpPr>
            <a:spLocks noChangeAspect="1"/>
          </p:cNvSpPr>
          <p:nvPr/>
        </p:nvSpPr>
        <p:spPr>
          <a:xfrm>
            <a:off x="4572000" y="1556796"/>
            <a:ext cx="581648" cy="691104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900;p73">
            <a:extLst>
              <a:ext uri="{FF2B5EF4-FFF2-40B4-BE49-F238E27FC236}">
                <a16:creationId xmlns:a16="http://schemas.microsoft.com/office/drawing/2014/main" id="{5855DDEC-F470-FFA2-D094-780A617E1E47}"/>
              </a:ext>
            </a:extLst>
          </p:cNvPr>
          <p:cNvSpPr>
            <a:spLocks noChangeAspect="1"/>
          </p:cNvSpPr>
          <p:nvPr/>
        </p:nvSpPr>
        <p:spPr>
          <a:xfrm>
            <a:off x="8562352" y="3009900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00;p73">
            <a:extLst>
              <a:ext uri="{FF2B5EF4-FFF2-40B4-BE49-F238E27FC236}">
                <a16:creationId xmlns:a16="http://schemas.microsoft.com/office/drawing/2014/main" id="{ADE7383D-9785-3C6D-4835-61C312A74069}"/>
              </a:ext>
            </a:extLst>
          </p:cNvPr>
          <p:cNvSpPr>
            <a:spLocks noChangeAspect="1"/>
          </p:cNvSpPr>
          <p:nvPr/>
        </p:nvSpPr>
        <p:spPr>
          <a:xfrm>
            <a:off x="10287000" y="5080838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00;p73">
            <a:extLst>
              <a:ext uri="{FF2B5EF4-FFF2-40B4-BE49-F238E27FC236}">
                <a16:creationId xmlns:a16="http://schemas.microsoft.com/office/drawing/2014/main" id="{6AF706D5-1C47-49F2-D813-8AEB53065250}"/>
              </a:ext>
            </a:extLst>
          </p:cNvPr>
          <p:cNvSpPr>
            <a:spLocks noChangeAspect="1"/>
          </p:cNvSpPr>
          <p:nvPr/>
        </p:nvSpPr>
        <p:spPr>
          <a:xfrm>
            <a:off x="947248" y="6362700"/>
            <a:ext cx="581648" cy="579727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900;p73">
            <a:extLst>
              <a:ext uri="{FF2B5EF4-FFF2-40B4-BE49-F238E27FC236}">
                <a16:creationId xmlns:a16="http://schemas.microsoft.com/office/drawing/2014/main" id="{9A987A2C-2783-80D5-6546-71B1F31663DE}"/>
              </a:ext>
            </a:extLst>
          </p:cNvPr>
          <p:cNvSpPr>
            <a:spLocks noChangeAspect="1"/>
          </p:cNvSpPr>
          <p:nvPr/>
        </p:nvSpPr>
        <p:spPr>
          <a:xfrm>
            <a:off x="3581400" y="8932786"/>
            <a:ext cx="681626" cy="817342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8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05BF46-D652-A46C-B016-E9166F0D3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68" y="71765"/>
            <a:ext cx="4038013" cy="2858770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0A44FFD-2D63-998E-BE7A-7E9BBE6FD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252914"/>
              </p:ext>
            </p:extLst>
          </p:nvPr>
        </p:nvGraphicFramePr>
        <p:xfrm>
          <a:off x="4419600" y="107121"/>
          <a:ext cx="3848330" cy="2858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258300" imgH="6324600" progId="Word.Document.12">
                  <p:embed/>
                </p:oleObj>
              </mc:Choice>
              <mc:Fallback>
                <p:oleObj name="Document" r:id="rId4" imgW="9258300" imgH="632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600" y="107121"/>
                        <a:ext cx="3848330" cy="2858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EB849C3-89F0-EEC4-32A0-A0DE6D9F0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" y="0"/>
            <a:ext cx="3707714" cy="2553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DEA78-D0FA-0ADA-869F-9C032EF5A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75" y="307206"/>
            <a:ext cx="3707713" cy="3643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0713D5-C09C-E07B-0452-FFB9416E4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33666"/>
            <a:ext cx="3848330" cy="32630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7A7B88-CC38-7396-62B4-85EE91589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" y="6977239"/>
            <a:ext cx="3848331" cy="2999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85946D-3387-60E7-911C-952B3FB11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560" y="3670696"/>
            <a:ext cx="4118174" cy="31191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FBBE36-041D-C4A7-5C07-8078FA4F89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775" y="7024775"/>
            <a:ext cx="4386902" cy="3384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F2928D-F0FD-A011-797E-A431B31B3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771015"/>
            <a:ext cx="4342561" cy="3205576"/>
          </a:xfrm>
          <a:prstGeom prst="rect">
            <a:avLst/>
          </a:prstGeom>
        </p:spPr>
      </p:pic>
      <p:pic>
        <p:nvPicPr>
          <p:cNvPr id="3078" name="Picture 6" descr="Tiếng Anh 1 - Global Success - Unit 9 In the shop - Lesson 1 - Fun corner.  | Sách Mềm">
            <a:extLst>
              <a:ext uri="{FF2B5EF4-FFF2-40B4-BE49-F238E27FC236}">
                <a16:creationId xmlns:a16="http://schemas.microsoft.com/office/drawing/2014/main" id="{D797BF01-A348-3DC4-5984-DDB10036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25" y="3211857"/>
            <a:ext cx="8217456" cy="32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28778-4EA4-C678-4F9F-032FD1DDB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74127"/>
            <a:ext cx="4191000" cy="29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A62FD6C5-0077-6A3A-71A4-F5CB425A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A82106-4B3B-C952-0018-631CDEB3E468}"/>
              </a:ext>
            </a:extLst>
          </p:cNvPr>
          <p:cNvSpPr txBox="1"/>
          <p:nvPr/>
        </p:nvSpPr>
        <p:spPr>
          <a:xfrm>
            <a:off x="723900" y="340027"/>
            <a:ext cx="1684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5. Write the correct form of each verb in brackets.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8BBE3D-802F-91EE-27EE-F07A422DAED8}"/>
              </a:ext>
            </a:extLst>
          </p:cNvPr>
          <p:cNvSpPr txBox="1">
            <a:spLocks/>
          </p:cNvSpPr>
          <p:nvPr/>
        </p:nvSpPr>
        <p:spPr>
          <a:xfrm>
            <a:off x="723900" y="1409700"/>
            <a:ext cx="17259300" cy="767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 b="1">
                <a:solidFill>
                  <a:schemeClr val="tx1"/>
                </a:solidFill>
                <a:latin typeface="Patrick Hand" pitchFamily="2" charset="7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5000" dirty="0"/>
              <a:t>1. If Lan </a:t>
            </a:r>
            <a:r>
              <a:rPr lang="en-US" sz="5000" dirty="0">
                <a:solidFill>
                  <a:srgbClr val="0070C0"/>
                </a:solidFill>
              </a:rPr>
              <a:t>(want) </a:t>
            </a:r>
            <a:r>
              <a:rPr lang="en-US" sz="5000" dirty="0"/>
              <a:t>______ to focus on her homework, she should turn off the TV.</a:t>
            </a:r>
          </a:p>
          <a:p>
            <a:pPr>
              <a:lnSpc>
                <a:spcPct val="110000"/>
              </a:lnSpc>
            </a:pPr>
            <a:r>
              <a:rPr lang="en-US" sz="5000" dirty="0"/>
              <a:t>2. I don’t know who </a:t>
            </a:r>
            <a:r>
              <a:rPr lang="en-US" sz="5000" dirty="0">
                <a:solidFill>
                  <a:srgbClr val="0070C0"/>
                </a:solidFill>
              </a:rPr>
              <a:t>(ask) </a:t>
            </a:r>
            <a:r>
              <a:rPr lang="en-US" sz="5000" dirty="0"/>
              <a:t>______ for advice about my future career.</a:t>
            </a:r>
          </a:p>
          <a:p>
            <a:pPr>
              <a:lnSpc>
                <a:spcPct val="110000"/>
              </a:lnSpc>
            </a:pPr>
            <a:r>
              <a:rPr lang="en-US" sz="5000" dirty="0"/>
              <a:t>3. If he </a:t>
            </a:r>
            <a:r>
              <a:rPr lang="en-US" sz="5000" dirty="0">
                <a:solidFill>
                  <a:srgbClr val="0070C0"/>
                </a:solidFill>
              </a:rPr>
              <a:t>(continue) </a:t>
            </a:r>
            <a:r>
              <a:rPr lang="en-US" sz="5000" dirty="0"/>
              <a:t>_________ making noise, he must leave immediately.</a:t>
            </a:r>
          </a:p>
          <a:p>
            <a:pPr>
              <a:lnSpc>
                <a:spcPct val="110000"/>
              </a:lnSpc>
            </a:pPr>
            <a:r>
              <a:rPr lang="en-US" sz="5000" dirty="0"/>
              <a:t>4. They are wondering what </a:t>
            </a:r>
            <a:r>
              <a:rPr lang="en-US" sz="5000" dirty="0">
                <a:solidFill>
                  <a:srgbClr val="0070C0"/>
                </a:solidFill>
              </a:rPr>
              <a:t>(buy)</a:t>
            </a:r>
            <a:r>
              <a:rPr lang="en-US" sz="5000" dirty="0"/>
              <a:t> ______ for their grandmother on her birthday.</a:t>
            </a:r>
          </a:p>
          <a:p>
            <a:pPr>
              <a:lnSpc>
                <a:spcPct val="110000"/>
              </a:lnSpc>
            </a:pPr>
            <a:r>
              <a:rPr lang="en-US" sz="5000" dirty="0"/>
              <a:t>5. We can make the air in the city cleaner if we </a:t>
            </a:r>
            <a:r>
              <a:rPr lang="en-US" sz="5000" dirty="0">
                <a:solidFill>
                  <a:srgbClr val="0070C0"/>
                </a:solidFill>
              </a:rPr>
              <a:t>(not use) </a:t>
            </a:r>
            <a:r>
              <a:rPr lang="en-US" sz="5000" dirty="0"/>
              <a:t>_________ our cars as much.</a:t>
            </a:r>
          </a:p>
        </p:txBody>
      </p:sp>
    </p:spTree>
    <p:extLst>
      <p:ext uri="{BB962C8B-B14F-4D97-AF65-F5344CB8AC3E}">
        <p14:creationId xmlns:p14="http://schemas.microsoft.com/office/powerpoint/2010/main" val="1963910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EFB4FC93-75EF-0E55-952A-EFE1E1358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9E006A-17FB-648A-C49B-69A6DF97F018}"/>
              </a:ext>
            </a:extLst>
          </p:cNvPr>
          <p:cNvSpPr txBox="1"/>
          <p:nvPr/>
        </p:nvSpPr>
        <p:spPr>
          <a:xfrm>
            <a:off x="723900" y="340027"/>
            <a:ext cx="1684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5. Write the correct form of each verb in brackets.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A1A50D-1044-6921-EABE-05BC439C870F}"/>
              </a:ext>
            </a:extLst>
          </p:cNvPr>
          <p:cNvSpPr txBox="1">
            <a:spLocks/>
          </p:cNvSpPr>
          <p:nvPr/>
        </p:nvSpPr>
        <p:spPr>
          <a:xfrm>
            <a:off x="838200" y="1983208"/>
            <a:ext cx="17259300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 b="1">
                <a:solidFill>
                  <a:schemeClr val="tx1"/>
                </a:solidFill>
                <a:latin typeface="Patrick Hand" pitchFamily="2" charset="7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800" dirty="0"/>
              <a:t>2. I don’t know who </a:t>
            </a:r>
            <a:r>
              <a:rPr lang="en-US" sz="4800" dirty="0">
                <a:solidFill>
                  <a:srgbClr val="0070C0"/>
                </a:solidFill>
              </a:rPr>
              <a:t>(ask) </a:t>
            </a:r>
            <a:r>
              <a:rPr lang="en-US" sz="4800" dirty="0"/>
              <a:t>________ for advice about my future career.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520668-0B72-0985-8921-DCC71E14C38B}"/>
              </a:ext>
            </a:extLst>
          </p:cNvPr>
          <p:cNvSpPr txBox="1">
            <a:spLocks/>
          </p:cNvSpPr>
          <p:nvPr/>
        </p:nvSpPr>
        <p:spPr>
          <a:xfrm>
            <a:off x="838200" y="5620235"/>
            <a:ext cx="17259300" cy="175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 b="1">
                <a:solidFill>
                  <a:schemeClr val="tx1"/>
                </a:solidFill>
                <a:latin typeface="Patrick Hand" pitchFamily="2" charset="77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5000" dirty="0"/>
              <a:t>4. They are wondering what </a:t>
            </a:r>
            <a:r>
              <a:rPr lang="en-US" sz="5000" dirty="0">
                <a:solidFill>
                  <a:srgbClr val="0070C0"/>
                </a:solidFill>
              </a:rPr>
              <a:t>(buy)</a:t>
            </a:r>
            <a:r>
              <a:rPr lang="en-US" sz="5000" dirty="0"/>
              <a:t> ______ for their grandmother on her birthday.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CB629-83D4-8CD6-FF9D-4645FCE3FCB3}"/>
              </a:ext>
            </a:extLst>
          </p:cNvPr>
          <p:cNvSpPr txBox="1"/>
          <p:nvPr/>
        </p:nvSpPr>
        <p:spPr>
          <a:xfrm>
            <a:off x="1461229" y="3055491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thích: </a:t>
            </a:r>
            <a:r>
              <a:rPr lang="en-VN" sz="4000">
                <a:latin typeface="Calibri" panose="020F0502020204030204" pitchFamily="34" charset="0"/>
                <a:cs typeface="Calibri" panose="020F0502020204030204" pitchFamily="34" charset="0"/>
              </a:rPr>
              <a:t>Từ để hỏi đứng trước to-infinitives</a:t>
            </a:r>
          </a:p>
          <a:p>
            <a:pPr algn="ctr"/>
            <a:r>
              <a:rPr lang="en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+ to ask</a:t>
            </a:r>
            <a:r>
              <a:rPr lang="en-VN" sz="4000" b="1">
                <a:latin typeface="Calibri" panose="020F0502020204030204" pitchFamily="34" charset="0"/>
                <a:cs typeface="Calibri" panose="020F0502020204030204" pitchFamily="34" charset="0"/>
              </a:rPr>
              <a:t>: hỏi ai để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F4A5C9-61D5-49B1-476E-306232ACD4DE}"/>
              </a:ext>
            </a:extLst>
          </p:cNvPr>
          <p:cNvSpPr/>
          <p:nvPr/>
        </p:nvSpPr>
        <p:spPr>
          <a:xfrm>
            <a:off x="6757129" y="1808777"/>
            <a:ext cx="2590800" cy="783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to 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2F94-407A-4AFA-5084-244C78527A0D}"/>
              </a:ext>
            </a:extLst>
          </p:cNvPr>
          <p:cNvSpPr txBox="1"/>
          <p:nvPr/>
        </p:nvSpPr>
        <p:spPr>
          <a:xfrm>
            <a:off x="1461229" y="7284716"/>
            <a:ext cx="1318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Giải thích: </a:t>
            </a:r>
            <a:r>
              <a:rPr lang="en-VN" sz="4000">
                <a:latin typeface="Calibri" panose="020F0502020204030204" pitchFamily="34" charset="0"/>
                <a:cs typeface="Calibri" panose="020F0502020204030204" pitchFamily="34" charset="0"/>
              </a:rPr>
              <a:t>Từ để hỏi đứng trước to-infinitives</a:t>
            </a:r>
          </a:p>
          <a:p>
            <a:pPr algn="ctr"/>
            <a:r>
              <a:rPr lang="en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to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r>
              <a:rPr lang="en-VN" sz="4000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mua cái gì</a:t>
            </a:r>
            <a:endParaRPr lang="en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0C9603-DBC8-3C0E-4949-4C58B9880D60}"/>
              </a:ext>
            </a:extLst>
          </p:cNvPr>
          <p:cNvSpPr/>
          <p:nvPr/>
        </p:nvSpPr>
        <p:spPr>
          <a:xfrm>
            <a:off x="8915400" y="5582947"/>
            <a:ext cx="2209800" cy="783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Patrick Hand" pitchFamily="2" charset="77"/>
              </a:rPr>
              <a:t>to buy</a:t>
            </a:r>
          </a:p>
        </p:txBody>
      </p:sp>
    </p:spTree>
    <p:extLst>
      <p:ext uri="{BB962C8B-B14F-4D97-AF65-F5344CB8AC3E}">
        <p14:creationId xmlns:p14="http://schemas.microsoft.com/office/powerpoint/2010/main" val="7686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 uiExpand="1" build="allAtOnce"/>
      <p:bldP spid="6" grpId="0" animBg="1"/>
      <p:bldP spid="7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4514A-BE56-ED15-EC22-3E7316EA1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D29DCD-65CE-06FE-B3A7-B00C3DF384F7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6C9D89C-0C94-78B3-63E2-3FB45C70FE3C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FF25889-BD20-0D86-D6C8-8FD05C2AA372}"/>
              </a:ext>
            </a:extLst>
          </p:cNvPr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DD56865-B595-417F-7437-E4C93D6F6ECB}"/>
              </a:ext>
            </a:extLst>
          </p:cNvPr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AE29D4-1B6A-0EA1-FBA4-5CD56539BFBA}"/>
              </a:ext>
            </a:extLst>
          </p:cNvPr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0812585-CBBA-599D-383D-63AF1EE2EC7C}"/>
              </a:ext>
            </a:extLst>
          </p:cNvPr>
          <p:cNvGrpSpPr/>
          <p:nvPr/>
        </p:nvGrpSpPr>
        <p:grpSpPr>
          <a:xfrm>
            <a:off x="1647471" y="1982666"/>
            <a:ext cx="14993058" cy="7133491"/>
            <a:chOff x="0" y="0"/>
            <a:chExt cx="3948789" cy="187878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B9C6951-5DA2-5D4B-5EF3-19396B0EB93B}"/>
                </a:ext>
              </a:extLst>
            </p:cNvPr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CE1224C-4470-2EFA-AB63-481E0DD11336}"/>
                </a:ext>
              </a:extLst>
            </p:cNvPr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F985ACA-BB02-78A0-8262-1048020C1C92}"/>
              </a:ext>
            </a:extLst>
          </p:cNvPr>
          <p:cNvSpPr txBox="1"/>
          <p:nvPr/>
        </p:nvSpPr>
        <p:spPr>
          <a:xfrm>
            <a:off x="3360648" y="1026182"/>
            <a:ext cx="11566705" cy="176830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0F11461-9CAF-EAAC-97C9-75E5ED8AE032}"/>
              </a:ext>
            </a:extLst>
          </p:cNvPr>
          <p:cNvSpPr/>
          <p:nvPr/>
        </p:nvSpPr>
        <p:spPr>
          <a:xfrm>
            <a:off x="15333982" y="1659388"/>
            <a:ext cx="2333852" cy="2270201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07179C7-C80A-1C2C-940B-165EE5AFD9B7}"/>
              </a:ext>
            </a:extLst>
          </p:cNvPr>
          <p:cNvSpPr/>
          <p:nvPr/>
        </p:nvSpPr>
        <p:spPr>
          <a:xfrm>
            <a:off x="740087" y="169538"/>
            <a:ext cx="2307913" cy="2979699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8F223CB-C274-6F39-D01D-CDAEED85C932}"/>
              </a:ext>
            </a:extLst>
          </p:cNvPr>
          <p:cNvSpPr/>
          <p:nvPr/>
        </p:nvSpPr>
        <p:spPr>
          <a:xfrm>
            <a:off x="14927352" y="7125573"/>
            <a:ext cx="2607394" cy="2436728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228DA3-EE13-24E9-6BF9-A8C99E10C321}"/>
              </a:ext>
            </a:extLst>
          </p:cNvPr>
          <p:cNvSpPr/>
          <p:nvPr/>
        </p:nvSpPr>
        <p:spPr>
          <a:xfrm>
            <a:off x="78571" y="7138633"/>
            <a:ext cx="4091464" cy="3547640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EA4B8D0-4E8B-45FA-D7DC-2EA202901761}"/>
              </a:ext>
            </a:extLst>
          </p:cNvPr>
          <p:cNvSpPr txBox="1"/>
          <p:nvPr/>
        </p:nvSpPr>
        <p:spPr>
          <a:xfrm>
            <a:off x="2362200" y="3538088"/>
            <a:ext cx="1323556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Revise the </a:t>
            </a:r>
            <a:r>
              <a:rPr lang="en-US" sz="3600" b="1" dirty="0"/>
              <a:t>vowels/diphthongs/sounds</a:t>
            </a:r>
            <a:r>
              <a:rPr lang="en-US" sz="3600" dirty="0"/>
              <a:t>: /</a:t>
            </a:r>
            <a:r>
              <a:rPr lang="en-US" sz="3600" dirty="0" err="1"/>
              <a:t>æ</a:t>
            </a:r>
            <a:r>
              <a:rPr lang="en-US" sz="3600" dirty="0"/>
              <a:t>/, /</a:t>
            </a:r>
            <a:r>
              <a:rPr lang="en-US" sz="3600" dirty="0" err="1"/>
              <a:t>ɑ</a:t>
            </a:r>
            <a:r>
              <a:rPr lang="en-US" sz="3600" dirty="0"/>
              <a:t>:/, and /e/;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 dirty="0"/>
              <a:t>/; /h/ and /r/.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Revise </a:t>
            </a:r>
            <a:r>
              <a:rPr lang="en-US" sz="3600" b="1" dirty="0"/>
              <a:t>words</a:t>
            </a:r>
            <a:r>
              <a:rPr lang="en-US" sz="3600" dirty="0"/>
              <a:t> related to community helpers, traditional handicrafts, city life and students’ life and schoolwork.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Revise the use of question words before to-infinitives, phrasal verbs, double comparatives and modal verbs in first conditional sentences.</a:t>
            </a:r>
          </a:p>
          <a:p>
            <a:pPr lvl="0"/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E37E52-4A06-49F0-D11F-1CA769455DB7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CB10199-E977-5EB5-1D2A-17127D19AEA7}"/>
              </a:ext>
            </a:extLst>
          </p:cNvPr>
          <p:cNvSpPr txBox="1"/>
          <p:nvPr/>
        </p:nvSpPr>
        <p:spPr>
          <a:xfrm>
            <a:off x="4845688" y="1960374"/>
            <a:ext cx="9986215" cy="84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Consolidation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AF7F6A14-E895-DC53-F006-23B33A8F4890}"/>
              </a:ext>
            </a:extLst>
          </p:cNvPr>
          <p:cNvSpPr txBox="1"/>
          <p:nvPr/>
        </p:nvSpPr>
        <p:spPr>
          <a:xfrm>
            <a:off x="0" y="-850900"/>
            <a:ext cx="635000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CB77FD28-5EDC-1BBB-69E6-9260EB964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91646E60-16BC-37AC-D582-BCE89C9EC6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-3596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12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46"/>
          <p:cNvSpPr txBox="1">
            <a:spLocks noGrp="1"/>
          </p:cNvSpPr>
          <p:nvPr>
            <p:ph type="title"/>
          </p:nvPr>
        </p:nvSpPr>
        <p:spPr>
          <a:xfrm>
            <a:off x="1037791" y="2243389"/>
            <a:ext cx="8203930" cy="352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14400" b="1" dirty="0">
                <a:latin typeface="+mn-lt"/>
              </a:rPr>
              <a:t>Thank You!</a:t>
            </a:r>
            <a:endParaRPr sz="14400" b="1" dirty="0">
              <a:latin typeface="+mn-lt"/>
            </a:endParaRPr>
          </a:p>
        </p:txBody>
      </p:sp>
      <p:grpSp>
        <p:nvGrpSpPr>
          <p:cNvPr id="1647" name="Google Shape;1647;p46"/>
          <p:cNvGrpSpPr/>
          <p:nvPr/>
        </p:nvGrpSpPr>
        <p:grpSpPr>
          <a:xfrm>
            <a:off x="8823063" y="1771551"/>
            <a:ext cx="7825122" cy="7175522"/>
            <a:chOff x="4411531" y="683900"/>
            <a:chExt cx="3912561" cy="3587761"/>
          </a:xfrm>
        </p:grpSpPr>
        <p:grpSp>
          <p:nvGrpSpPr>
            <p:cNvPr id="1648" name="Google Shape;1648;p46"/>
            <p:cNvGrpSpPr/>
            <p:nvPr/>
          </p:nvGrpSpPr>
          <p:grpSpPr>
            <a:xfrm>
              <a:off x="4564324" y="1402495"/>
              <a:ext cx="2939816" cy="2869166"/>
              <a:chOff x="4853840" y="1663430"/>
              <a:chExt cx="2843149" cy="2774822"/>
            </a:xfrm>
          </p:grpSpPr>
          <p:sp>
            <p:nvSpPr>
              <p:cNvPr id="1649" name="Google Shape;1649;p46"/>
              <p:cNvSpPr/>
              <p:nvPr/>
            </p:nvSpPr>
            <p:spPr>
              <a:xfrm>
                <a:off x="4853840" y="1742027"/>
                <a:ext cx="2446746" cy="2696226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3481" extrusionOk="0">
                    <a:moveTo>
                      <a:pt x="926" y="3467"/>
                    </a:moveTo>
                    <a:lnTo>
                      <a:pt x="3061" y="3019"/>
                    </a:lnTo>
                    <a:cubicBezTo>
                      <a:pt x="3119" y="3007"/>
                      <a:pt x="3156" y="2950"/>
                      <a:pt x="3144" y="2892"/>
                    </a:cubicBezTo>
                    <a:lnTo>
                      <a:pt x="2357" y="95"/>
                    </a:lnTo>
                    <a:cubicBezTo>
                      <a:pt x="2345" y="37"/>
                      <a:pt x="2288" y="0"/>
                      <a:pt x="2230" y="12"/>
                    </a:cubicBezTo>
                    <a:lnTo>
                      <a:pt x="96" y="460"/>
                    </a:lnTo>
                    <a:cubicBezTo>
                      <a:pt x="38" y="472"/>
                      <a:pt x="0" y="529"/>
                      <a:pt x="13" y="587"/>
                    </a:cubicBezTo>
                    <a:lnTo>
                      <a:pt x="799" y="3384"/>
                    </a:lnTo>
                    <a:cubicBezTo>
                      <a:pt x="811" y="3442"/>
                      <a:pt x="868" y="3480"/>
                      <a:pt x="926" y="346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6"/>
              <p:cNvSpPr/>
              <p:nvPr/>
            </p:nvSpPr>
            <p:spPr>
              <a:xfrm>
                <a:off x="4864093" y="1765949"/>
                <a:ext cx="2767979" cy="2617639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377" extrusionOk="0">
                    <a:moveTo>
                      <a:pt x="0" y="558"/>
                    </a:moveTo>
                    <a:lnTo>
                      <a:pt x="1025" y="3376"/>
                    </a:lnTo>
                    <a:lnTo>
                      <a:pt x="3571" y="2842"/>
                    </a:lnTo>
                    <a:lnTo>
                      <a:pt x="2140" y="0"/>
                    </a:lnTo>
                    <a:lnTo>
                      <a:pt x="0" y="558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6"/>
              <p:cNvSpPr/>
              <p:nvPr/>
            </p:nvSpPr>
            <p:spPr>
              <a:xfrm>
                <a:off x="4853840" y="1742027"/>
                <a:ext cx="2843149" cy="2542467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282" extrusionOk="0">
                    <a:moveTo>
                      <a:pt x="1439" y="3268"/>
                    </a:moveTo>
                    <a:lnTo>
                      <a:pt x="3574" y="2821"/>
                    </a:lnTo>
                    <a:cubicBezTo>
                      <a:pt x="3632" y="2809"/>
                      <a:pt x="3669" y="2752"/>
                      <a:pt x="3657" y="2694"/>
                    </a:cubicBezTo>
                    <a:lnTo>
                      <a:pt x="2357" y="95"/>
                    </a:lnTo>
                    <a:cubicBezTo>
                      <a:pt x="2345" y="37"/>
                      <a:pt x="2288" y="0"/>
                      <a:pt x="2230" y="12"/>
                    </a:cubicBezTo>
                    <a:lnTo>
                      <a:pt x="96" y="460"/>
                    </a:lnTo>
                    <a:cubicBezTo>
                      <a:pt x="38" y="472"/>
                      <a:pt x="0" y="529"/>
                      <a:pt x="13" y="587"/>
                    </a:cubicBezTo>
                    <a:lnTo>
                      <a:pt x="1312" y="3185"/>
                    </a:lnTo>
                    <a:cubicBezTo>
                      <a:pt x="1324" y="3243"/>
                      <a:pt x="1381" y="3281"/>
                      <a:pt x="1439" y="326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6"/>
              <p:cNvSpPr/>
              <p:nvPr/>
            </p:nvSpPr>
            <p:spPr>
              <a:xfrm>
                <a:off x="6367686" y="1663430"/>
                <a:ext cx="218704" cy="25629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332" extrusionOk="0">
                    <a:moveTo>
                      <a:pt x="21" y="172"/>
                    </a:moveTo>
                    <a:cubicBezTo>
                      <a:pt x="25" y="179"/>
                      <a:pt x="33" y="181"/>
                      <a:pt x="39" y="177"/>
                    </a:cubicBezTo>
                    <a:cubicBezTo>
                      <a:pt x="45" y="173"/>
                      <a:pt x="48" y="166"/>
                      <a:pt x="44" y="159"/>
                    </a:cubicBezTo>
                    <a:cubicBezTo>
                      <a:pt x="28" y="132"/>
                      <a:pt x="29" y="94"/>
                      <a:pt x="48" y="68"/>
                    </a:cubicBezTo>
                    <a:cubicBezTo>
                      <a:pt x="67" y="41"/>
                      <a:pt x="102" y="28"/>
                      <a:pt x="133" y="34"/>
                    </a:cubicBezTo>
                    <a:cubicBezTo>
                      <a:pt x="179" y="43"/>
                      <a:pt x="207" y="87"/>
                      <a:pt x="216" y="127"/>
                    </a:cubicBezTo>
                    <a:cubicBezTo>
                      <a:pt x="222" y="153"/>
                      <a:pt x="221" y="179"/>
                      <a:pt x="217" y="205"/>
                    </a:cubicBezTo>
                    <a:cubicBezTo>
                      <a:pt x="213" y="205"/>
                      <a:pt x="209" y="206"/>
                      <a:pt x="204" y="207"/>
                    </a:cubicBezTo>
                    <a:cubicBezTo>
                      <a:pt x="172" y="214"/>
                      <a:pt x="151" y="246"/>
                      <a:pt x="158" y="278"/>
                    </a:cubicBezTo>
                    <a:cubicBezTo>
                      <a:pt x="164" y="311"/>
                      <a:pt x="196" y="331"/>
                      <a:pt x="229" y="325"/>
                    </a:cubicBezTo>
                    <a:cubicBezTo>
                      <a:pt x="262" y="318"/>
                      <a:pt x="282" y="286"/>
                      <a:pt x="275" y="253"/>
                    </a:cubicBezTo>
                    <a:cubicBezTo>
                      <a:pt x="271" y="234"/>
                      <a:pt x="259" y="219"/>
                      <a:pt x="243" y="212"/>
                    </a:cubicBezTo>
                    <a:cubicBezTo>
                      <a:pt x="247" y="182"/>
                      <a:pt x="248" y="151"/>
                      <a:pt x="241" y="121"/>
                    </a:cubicBezTo>
                    <a:cubicBezTo>
                      <a:pt x="231" y="73"/>
                      <a:pt x="195" y="20"/>
                      <a:pt x="138" y="8"/>
                    </a:cubicBezTo>
                    <a:cubicBezTo>
                      <a:pt x="96" y="0"/>
                      <a:pt x="52" y="18"/>
                      <a:pt x="27" y="53"/>
                    </a:cubicBezTo>
                    <a:cubicBezTo>
                      <a:pt x="2" y="87"/>
                      <a:pt x="0" y="136"/>
                      <a:pt x="21" y="17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6"/>
              <p:cNvSpPr/>
              <p:nvPr/>
            </p:nvSpPr>
            <p:spPr>
              <a:xfrm>
                <a:off x="6073802" y="1718107"/>
                <a:ext cx="205035" cy="263129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40" extrusionOk="0">
                    <a:moveTo>
                      <a:pt x="129" y="32"/>
                    </a:moveTo>
                    <a:cubicBezTo>
                      <a:pt x="144" y="35"/>
                      <a:pt x="158" y="43"/>
                      <a:pt x="169" y="53"/>
                    </a:cubicBezTo>
                    <a:cubicBezTo>
                      <a:pt x="181" y="64"/>
                      <a:pt x="190" y="77"/>
                      <a:pt x="197" y="93"/>
                    </a:cubicBezTo>
                    <a:cubicBezTo>
                      <a:pt x="204" y="109"/>
                      <a:pt x="208" y="126"/>
                      <a:pt x="210" y="142"/>
                    </a:cubicBezTo>
                    <a:cubicBezTo>
                      <a:pt x="212" y="158"/>
                      <a:pt x="211" y="174"/>
                      <a:pt x="209" y="190"/>
                    </a:cubicBezTo>
                    <a:cubicBezTo>
                      <a:pt x="207" y="196"/>
                      <a:pt x="203" y="202"/>
                      <a:pt x="199" y="210"/>
                    </a:cubicBezTo>
                    <a:cubicBezTo>
                      <a:pt x="198" y="213"/>
                      <a:pt x="197" y="215"/>
                      <a:pt x="196" y="218"/>
                    </a:cubicBezTo>
                    <a:cubicBezTo>
                      <a:pt x="191" y="218"/>
                      <a:pt x="186" y="219"/>
                      <a:pt x="182" y="221"/>
                    </a:cubicBezTo>
                    <a:cubicBezTo>
                      <a:pt x="169" y="226"/>
                      <a:pt x="159" y="235"/>
                      <a:pt x="153" y="246"/>
                    </a:cubicBezTo>
                    <a:cubicBezTo>
                      <a:pt x="144" y="264"/>
                      <a:pt x="148" y="283"/>
                      <a:pt x="156" y="299"/>
                    </a:cubicBezTo>
                    <a:cubicBezTo>
                      <a:pt x="167" y="323"/>
                      <a:pt x="193" y="339"/>
                      <a:pt x="220" y="331"/>
                    </a:cubicBezTo>
                    <a:cubicBezTo>
                      <a:pt x="248" y="323"/>
                      <a:pt x="265" y="294"/>
                      <a:pt x="259" y="265"/>
                    </a:cubicBezTo>
                    <a:cubicBezTo>
                      <a:pt x="258" y="258"/>
                      <a:pt x="256" y="253"/>
                      <a:pt x="253" y="247"/>
                    </a:cubicBezTo>
                    <a:cubicBezTo>
                      <a:pt x="249" y="235"/>
                      <a:pt x="243" y="225"/>
                      <a:pt x="235" y="218"/>
                    </a:cubicBezTo>
                    <a:cubicBezTo>
                      <a:pt x="241" y="186"/>
                      <a:pt x="242" y="154"/>
                      <a:pt x="236" y="122"/>
                    </a:cubicBezTo>
                    <a:cubicBezTo>
                      <a:pt x="231" y="98"/>
                      <a:pt x="221" y="74"/>
                      <a:pt x="206" y="54"/>
                    </a:cubicBezTo>
                    <a:cubicBezTo>
                      <a:pt x="189" y="32"/>
                      <a:pt x="168" y="16"/>
                      <a:pt x="142" y="9"/>
                    </a:cubicBezTo>
                    <a:cubicBezTo>
                      <a:pt x="138" y="8"/>
                      <a:pt x="135" y="7"/>
                      <a:pt x="131" y="7"/>
                    </a:cubicBezTo>
                    <a:cubicBezTo>
                      <a:pt x="87" y="0"/>
                      <a:pt x="44" y="23"/>
                      <a:pt x="22" y="60"/>
                    </a:cubicBezTo>
                    <a:cubicBezTo>
                      <a:pt x="0" y="96"/>
                      <a:pt x="1" y="144"/>
                      <a:pt x="22" y="180"/>
                    </a:cubicBezTo>
                    <a:cubicBezTo>
                      <a:pt x="25" y="186"/>
                      <a:pt x="32" y="189"/>
                      <a:pt x="38" y="187"/>
                    </a:cubicBezTo>
                    <a:cubicBezTo>
                      <a:pt x="42" y="186"/>
                      <a:pt x="46" y="182"/>
                      <a:pt x="46" y="178"/>
                    </a:cubicBezTo>
                    <a:cubicBezTo>
                      <a:pt x="47" y="176"/>
                      <a:pt x="47" y="174"/>
                      <a:pt x="46" y="173"/>
                    </a:cubicBezTo>
                    <a:cubicBezTo>
                      <a:pt x="45" y="170"/>
                      <a:pt x="44" y="166"/>
                      <a:pt x="42" y="163"/>
                    </a:cubicBezTo>
                    <a:cubicBezTo>
                      <a:pt x="30" y="136"/>
                      <a:pt x="29" y="102"/>
                      <a:pt x="44" y="75"/>
                    </a:cubicBezTo>
                    <a:cubicBezTo>
                      <a:pt x="45" y="72"/>
                      <a:pt x="47" y="70"/>
                      <a:pt x="48" y="67"/>
                    </a:cubicBezTo>
                    <a:cubicBezTo>
                      <a:pt x="66" y="43"/>
                      <a:pt x="98" y="27"/>
                      <a:pt x="129" y="3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46"/>
              <p:cNvSpPr/>
              <p:nvPr/>
            </p:nvSpPr>
            <p:spPr>
              <a:xfrm>
                <a:off x="5776500" y="1776200"/>
                <a:ext cx="194782" cy="26996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47" extrusionOk="0">
                    <a:moveTo>
                      <a:pt x="126" y="31"/>
                    </a:moveTo>
                    <a:cubicBezTo>
                      <a:pt x="142" y="33"/>
                      <a:pt x="158" y="42"/>
                      <a:pt x="170" y="55"/>
                    </a:cubicBezTo>
                    <a:cubicBezTo>
                      <a:pt x="181" y="67"/>
                      <a:pt x="190" y="83"/>
                      <a:pt x="196" y="101"/>
                    </a:cubicBezTo>
                    <a:cubicBezTo>
                      <a:pt x="202" y="119"/>
                      <a:pt x="206" y="138"/>
                      <a:pt x="206" y="157"/>
                    </a:cubicBezTo>
                    <a:cubicBezTo>
                      <a:pt x="206" y="175"/>
                      <a:pt x="204" y="192"/>
                      <a:pt x="200" y="210"/>
                    </a:cubicBezTo>
                    <a:cubicBezTo>
                      <a:pt x="195" y="212"/>
                      <a:pt x="189" y="216"/>
                      <a:pt x="182" y="223"/>
                    </a:cubicBezTo>
                    <a:cubicBezTo>
                      <a:pt x="180" y="225"/>
                      <a:pt x="178" y="227"/>
                      <a:pt x="176" y="230"/>
                    </a:cubicBezTo>
                    <a:cubicBezTo>
                      <a:pt x="171" y="231"/>
                      <a:pt x="166" y="233"/>
                      <a:pt x="161" y="235"/>
                    </a:cubicBezTo>
                    <a:cubicBezTo>
                      <a:pt x="148" y="243"/>
                      <a:pt x="139" y="255"/>
                      <a:pt x="136" y="268"/>
                    </a:cubicBezTo>
                    <a:cubicBezTo>
                      <a:pt x="131" y="289"/>
                      <a:pt x="140" y="310"/>
                      <a:pt x="156" y="319"/>
                    </a:cubicBezTo>
                    <a:cubicBezTo>
                      <a:pt x="166" y="337"/>
                      <a:pt x="191" y="346"/>
                      <a:pt x="214" y="336"/>
                    </a:cubicBezTo>
                    <a:cubicBezTo>
                      <a:pt x="237" y="327"/>
                      <a:pt x="250" y="301"/>
                      <a:pt x="245" y="275"/>
                    </a:cubicBezTo>
                    <a:cubicBezTo>
                      <a:pt x="244" y="269"/>
                      <a:pt x="241" y="263"/>
                      <a:pt x="238" y="257"/>
                    </a:cubicBezTo>
                    <a:cubicBezTo>
                      <a:pt x="237" y="245"/>
                      <a:pt x="234" y="233"/>
                      <a:pt x="229" y="224"/>
                    </a:cubicBezTo>
                    <a:cubicBezTo>
                      <a:pt x="236" y="191"/>
                      <a:pt x="238" y="156"/>
                      <a:pt x="232" y="122"/>
                    </a:cubicBezTo>
                    <a:cubicBezTo>
                      <a:pt x="227" y="96"/>
                      <a:pt x="217" y="72"/>
                      <a:pt x="202" y="51"/>
                    </a:cubicBezTo>
                    <a:cubicBezTo>
                      <a:pt x="186" y="29"/>
                      <a:pt x="163" y="12"/>
                      <a:pt x="137" y="7"/>
                    </a:cubicBezTo>
                    <a:cubicBezTo>
                      <a:pt x="133" y="6"/>
                      <a:pt x="129" y="5"/>
                      <a:pt x="125" y="5"/>
                    </a:cubicBezTo>
                    <a:cubicBezTo>
                      <a:pt x="81" y="0"/>
                      <a:pt x="38" y="28"/>
                      <a:pt x="19" y="66"/>
                    </a:cubicBezTo>
                    <a:cubicBezTo>
                      <a:pt x="0" y="105"/>
                      <a:pt x="4" y="152"/>
                      <a:pt x="24" y="187"/>
                    </a:cubicBezTo>
                    <a:cubicBezTo>
                      <a:pt x="27" y="193"/>
                      <a:pt x="33" y="196"/>
                      <a:pt x="38" y="197"/>
                    </a:cubicBezTo>
                    <a:cubicBezTo>
                      <a:pt x="43" y="197"/>
                      <a:pt x="47" y="195"/>
                      <a:pt x="49" y="191"/>
                    </a:cubicBezTo>
                    <a:cubicBezTo>
                      <a:pt x="50" y="189"/>
                      <a:pt x="50" y="188"/>
                      <a:pt x="50" y="186"/>
                    </a:cubicBezTo>
                    <a:cubicBezTo>
                      <a:pt x="50" y="183"/>
                      <a:pt x="49" y="179"/>
                      <a:pt x="47" y="175"/>
                    </a:cubicBezTo>
                    <a:cubicBezTo>
                      <a:pt x="34" y="148"/>
                      <a:pt x="29" y="113"/>
                      <a:pt x="41" y="82"/>
                    </a:cubicBezTo>
                    <a:cubicBezTo>
                      <a:pt x="42" y="79"/>
                      <a:pt x="44" y="76"/>
                      <a:pt x="45" y="74"/>
                    </a:cubicBezTo>
                    <a:cubicBezTo>
                      <a:pt x="60" y="46"/>
                      <a:pt x="93" y="25"/>
                      <a:pt x="126" y="3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46"/>
              <p:cNvSpPr/>
              <p:nvPr/>
            </p:nvSpPr>
            <p:spPr>
              <a:xfrm>
                <a:off x="5479200" y="1834294"/>
                <a:ext cx="184533" cy="273382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53" extrusionOk="0">
                    <a:moveTo>
                      <a:pt x="124" y="28"/>
                    </a:moveTo>
                    <a:cubicBezTo>
                      <a:pt x="141" y="31"/>
                      <a:pt x="158" y="41"/>
                      <a:pt x="170" y="56"/>
                    </a:cubicBezTo>
                    <a:cubicBezTo>
                      <a:pt x="182" y="70"/>
                      <a:pt x="191" y="88"/>
                      <a:pt x="196" y="109"/>
                    </a:cubicBezTo>
                    <a:cubicBezTo>
                      <a:pt x="201" y="129"/>
                      <a:pt x="203" y="151"/>
                      <a:pt x="202" y="171"/>
                    </a:cubicBezTo>
                    <a:cubicBezTo>
                      <a:pt x="201" y="191"/>
                      <a:pt x="197" y="210"/>
                      <a:pt x="192" y="229"/>
                    </a:cubicBezTo>
                    <a:cubicBezTo>
                      <a:pt x="184" y="228"/>
                      <a:pt x="175" y="230"/>
                      <a:pt x="165" y="236"/>
                    </a:cubicBezTo>
                    <a:cubicBezTo>
                      <a:pt x="162" y="237"/>
                      <a:pt x="159" y="239"/>
                      <a:pt x="157" y="241"/>
                    </a:cubicBezTo>
                    <a:cubicBezTo>
                      <a:pt x="151" y="243"/>
                      <a:pt x="146" y="246"/>
                      <a:pt x="141" y="249"/>
                    </a:cubicBezTo>
                    <a:cubicBezTo>
                      <a:pt x="128" y="259"/>
                      <a:pt x="119" y="273"/>
                      <a:pt x="119" y="289"/>
                    </a:cubicBezTo>
                    <a:cubicBezTo>
                      <a:pt x="118" y="314"/>
                      <a:pt x="134" y="335"/>
                      <a:pt x="155" y="339"/>
                    </a:cubicBezTo>
                    <a:cubicBezTo>
                      <a:pt x="168" y="350"/>
                      <a:pt x="189" y="352"/>
                      <a:pt x="207" y="342"/>
                    </a:cubicBezTo>
                    <a:cubicBezTo>
                      <a:pt x="225" y="331"/>
                      <a:pt x="235" y="309"/>
                      <a:pt x="231" y="286"/>
                    </a:cubicBezTo>
                    <a:cubicBezTo>
                      <a:pt x="229" y="279"/>
                      <a:pt x="227" y="273"/>
                      <a:pt x="223" y="267"/>
                    </a:cubicBezTo>
                    <a:cubicBezTo>
                      <a:pt x="225" y="254"/>
                      <a:pt x="225" y="241"/>
                      <a:pt x="223" y="229"/>
                    </a:cubicBezTo>
                    <a:cubicBezTo>
                      <a:pt x="232" y="194"/>
                      <a:pt x="234" y="158"/>
                      <a:pt x="228" y="122"/>
                    </a:cubicBezTo>
                    <a:cubicBezTo>
                      <a:pt x="224" y="94"/>
                      <a:pt x="214" y="69"/>
                      <a:pt x="199" y="49"/>
                    </a:cubicBezTo>
                    <a:cubicBezTo>
                      <a:pt x="182" y="26"/>
                      <a:pt x="158" y="9"/>
                      <a:pt x="132" y="4"/>
                    </a:cubicBezTo>
                    <a:cubicBezTo>
                      <a:pt x="128" y="3"/>
                      <a:pt x="124" y="3"/>
                      <a:pt x="120" y="2"/>
                    </a:cubicBezTo>
                    <a:cubicBezTo>
                      <a:pt x="74" y="0"/>
                      <a:pt x="32" y="33"/>
                      <a:pt x="16" y="73"/>
                    </a:cubicBezTo>
                    <a:cubicBezTo>
                      <a:pt x="0" y="114"/>
                      <a:pt x="8" y="159"/>
                      <a:pt x="26" y="194"/>
                    </a:cubicBezTo>
                    <a:cubicBezTo>
                      <a:pt x="29" y="200"/>
                      <a:pt x="35" y="204"/>
                      <a:pt x="39" y="206"/>
                    </a:cubicBezTo>
                    <a:cubicBezTo>
                      <a:pt x="43" y="208"/>
                      <a:pt x="49" y="208"/>
                      <a:pt x="52" y="204"/>
                    </a:cubicBezTo>
                    <a:cubicBezTo>
                      <a:pt x="53" y="202"/>
                      <a:pt x="54" y="201"/>
                      <a:pt x="54" y="199"/>
                    </a:cubicBezTo>
                    <a:cubicBezTo>
                      <a:pt x="55" y="195"/>
                      <a:pt x="54" y="191"/>
                      <a:pt x="52" y="187"/>
                    </a:cubicBezTo>
                    <a:cubicBezTo>
                      <a:pt x="38" y="160"/>
                      <a:pt x="29" y="123"/>
                      <a:pt x="39" y="89"/>
                    </a:cubicBezTo>
                    <a:cubicBezTo>
                      <a:pt x="40" y="86"/>
                      <a:pt x="41" y="83"/>
                      <a:pt x="42" y="80"/>
                    </a:cubicBezTo>
                    <a:cubicBezTo>
                      <a:pt x="55" y="49"/>
                      <a:pt x="89" y="23"/>
                      <a:pt x="124" y="2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46"/>
              <p:cNvSpPr/>
              <p:nvPr/>
            </p:nvSpPr>
            <p:spPr>
              <a:xfrm>
                <a:off x="5181897" y="1892387"/>
                <a:ext cx="177698" cy="28021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361" extrusionOk="0">
                    <a:moveTo>
                      <a:pt x="121" y="27"/>
                    </a:moveTo>
                    <a:cubicBezTo>
                      <a:pt x="140" y="29"/>
                      <a:pt x="158" y="41"/>
                      <a:pt x="171" y="58"/>
                    </a:cubicBezTo>
                    <a:cubicBezTo>
                      <a:pt x="183" y="73"/>
                      <a:pt x="191" y="93"/>
                      <a:pt x="196" y="117"/>
                    </a:cubicBezTo>
                    <a:cubicBezTo>
                      <a:pt x="200" y="140"/>
                      <a:pt x="201" y="163"/>
                      <a:pt x="198" y="186"/>
                    </a:cubicBezTo>
                    <a:cubicBezTo>
                      <a:pt x="196" y="207"/>
                      <a:pt x="191" y="229"/>
                      <a:pt x="183" y="249"/>
                    </a:cubicBezTo>
                    <a:cubicBezTo>
                      <a:pt x="173" y="244"/>
                      <a:pt x="160" y="244"/>
                      <a:pt x="148" y="248"/>
                    </a:cubicBezTo>
                    <a:cubicBezTo>
                      <a:pt x="144" y="250"/>
                      <a:pt x="140" y="251"/>
                      <a:pt x="137" y="253"/>
                    </a:cubicBezTo>
                    <a:cubicBezTo>
                      <a:pt x="131" y="256"/>
                      <a:pt x="125" y="259"/>
                      <a:pt x="120" y="264"/>
                    </a:cubicBezTo>
                    <a:cubicBezTo>
                      <a:pt x="107" y="275"/>
                      <a:pt x="100" y="293"/>
                      <a:pt x="101" y="311"/>
                    </a:cubicBezTo>
                    <a:cubicBezTo>
                      <a:pt x="104" y="340"/>
                      <a:pt x="129" y="356"/>
                      <a:pt x="155" y="359"/>
                    </a:cubicBezTo>
                    <a:cubicBezTo>
                      <a:pt x="170" y="360"/>
                      <a:pt x="187" y="359"/>
                      <a:pt x="200" y="347"/>
                    </a:cubicBezTo>
                    <a:cubicBezTo>
                      <a:pt x="213" y="336"/>
                      <a:pt x="220" y="316"/>
                      <a:pt x="216" y="297"/>
                    </a:cubicBezTo>
                    <a:cubicBezTo>
                      <a:pt x="215" y="290"/>
                      <a:pt x="212" y="283"/>
                      <a:pt x="208" y="277"/>
                    </a:cubicBezTo>
                    <a:cubicBezTo>
                      <a:pt x="213" y="263"/>
                      <a:pt x="216" y="249"/>
                      <a:pt x="217" y="235"/>
                    </a:cubicBezTo>
                    <a:cubicBezTo>
                      <a:pt x="227" y="198"/>
                      <a:pt x="230" y="160"/>
                      <a:pt x="225" y="122"/>
                    </a:cubicBezTo>
                    <a:cubicBezTo>
                      <a:pt x="220" y="92"/>
                      <a:pt x="211" y="67"/>
                      <a:pt x="196" y="47"/>
                    </a:cubicBezTo>
                    <a:cubicBezTo>
                      <a:pt x="179" y="22"/>
                      <a:pt x="154" y="6"/>
                      <a:pt x="127" y="1"/>
                    </a:cubicBezTo>
                    <a:cubicBezTo>
                      <a:pt x="123" y="1"/>
                      <a:pt x="118" y="0"/>
                      <a:pt x="114" y="0"/>
                    </a:cubicBezTo>
                    <a:cubicBezTo>
                      <a:pt x="67" y="0"/>
                      <a:pt x="26" y="38"/>
                      <a:pt x="13" y="79"/>
                    </a:cubicBezTo>
                    <a:cubicBezTo>
                      <a:pt x="0" y="122"/>
                      <a:pt x="11" y="167"/>
                      <a:pt x="28" y="201"/>
                    </a:cubicBezTo>
                    <a:cubicBezTo>
                      <a:pt x="31" y="207"/>
                      <a:pt x="36" y="212"/>
                      <a:pt x="39" y="216"/>
                    </a:cubicBezTo>
                    <a:cubicBezTo>
                      <a:pt x="44" y="220"/>
                      <a:pt x="50" y="221"/>
                      <a:pt x="55" y="217"/>
                    </a:cubicBezTo>
                    <a:cubicBezTo>
                      <a:pt x="57" y="215"/>
                      <a:pt x="58" y="214"/>
                      <a:pt x="58" y="212"/>
                    </a:cubicBezTo>
                    <a:cubicBezTo>
                      <a:pt x="60" y="208"/>
                      <a:pt x="60" y="204"/>
                      <a:pt x="57" y="200"/>
                    </a:cubicBezTo>
                    <a:cubicBezTo>
                      <a:pt x="42" y="172"/>
                      <a:pt x="29" y="134"/>
                      <a:pt x="36" y="96"/>
                    </a:cubicBezTo>
                    <a:cubicBezTo>
                      <a:pt x="37" y="93"/>
                      <a:pt x="38" y="89"/>
                      <a:pt x="39" y="86"/>
                    </a:cubicBezTo>
                    <a:cubicBezTo>
                      <a:pt x="49" y="52"/>
                      <a:pt x="84" y="22"/>
                      <a:pt x="121" y="2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46"/>
              <p:cNvSpPr/>
              <p:nvPr/>
            </p:nvSpPr>
            <p:spPr>
              <a:xfrm>
                <a:off x="4881178" y="1936813"/>
                <a:ext cx="181114" cy="307557"/>
              </a:xfrm>
              <a:custGeom>
                <a:avLst/>
                <a:gdLst/>
                <a:ahLst/>
                <a:cxnLst/>
                <a:rect l="l" t="t" r="r" b="b"/>
                <a:pathLst>
                  <a:path w="232" h="395" extrusionOk="0">
                    <a:moveTo>
                      <a:pt x="42" y="233"/>
                    </a:moveTo>
                    <a:cubicBezTo>
                      <a:pt x="46" y="240"/>
                      <a:pt x="54" y="242"/>
                      <a:pt x="60" y="238"/>
                    </a:cubicBezTo>
                    <a:cubicBezTo>
                      <a:pt x="66" y="234"/>
                      <a:pt x="68" y="226"/>
                      <a:pt x="65" y="220"/>
                    </a:cubicBezTo>
                    <a:cubicBezTo>
                      <a:pt x="47" y="190"/>
                      <a:pt x="28" y="145"/>
                      <a:pt x="38" y="100"/>
                    </a:cubicBezTo>
                    <a:cubicBezTo>
                      <a:pt x="46" y="64"/>
                      <a:pt x="82" y="28"/>
                      <a:pt x="121" y="33"/>
                    </a:cubicBezTo>
                    <a:cubicBezTo>
                      <a:pt x="141" y="35"/>
                      <a:pt x="161" y="48"/>
                      <a:pt x="174" y="68"/>
                    </a:cubicBezTo>
                    <a:cubicBezTo>
                      <a:pt x="186" y="85"/>
                      <a:pt x="194" y="106"/>
                      <a:pt x="197" y="134"/>
                    </a:cubicBezTo>
                    <a:cubicBezTo>
                      <a:pt x="204" y="182"/>
                      <a:pt x="196" y="232"/>
                      <a:pt x="176" y="276"/>
                    </a:cubicBezTo>
                    <a:cubicBezTo>
                      <a:pt x="163" y="269"/>
                      <a:pt x="148" y="266"/>
                      <a:pt x="133" y="269"/>
                    </a:cubicBezTo>
                    <a:cubicBezTo>
                      <a:pt x="100" y="276"/>
                      <a:pt x="80" y="308"/>
                      <a:pt x="86" y="341"/>
                    </a:cubicBezTo>
                    <a:cubicBezTo>
                      <a:pt x="93" y="373"/>
                      <a:pt x="125" y="394"/>
                      <a:pt x="158" y="387"/>
                    </a:cubicBezTo>
                    <a:cubicBezTo>
                      <a:pt x="190" y="380"/>
                      <a:pt x="211" y="348"/>
                      <a:pt x="204" y="316"/>
                    </a:cubicBezTo>
                    <a:cubicBezTo>
                      <a:pt x="203" y="308"/>
                      <a:pt x="200" y="301"/>
                      <a:pt x="196" y="295"/>
                    </a:cubicBezTo>
                    <a:cubicBezTo>
                      <a:pt x="221" y="245"/>
                      <a:pt x="231" y="186"/>
                      <a:pt x="223" y="130"/>
                    </a:cubicBezTo>
                    <a:cubicBezTo>
                      <a:pt x="219" y="99"/>
                      <a:pt x="210" y="73"/>
                      <a:pt x="195" y="53"/>
                    </a:cubicBezTo>
                    <a:cubicBezTo>
                      <a:pt x="178" y="27"/>
                      <a:pt x="151" y="10"/>
                      <a:pt x="124" y="7"/>
                    </a:cubicBezTo>
                    <a:cubicBezTo>
                      <a:pt x="69" y="0"/>
                      <a:pt x="23" y="47"/>
                      <a:pt x="13" y="94"/>
                    </a:cubicBezTo>
                    <a:cubicBezTo>
                      <a:pt x="0" y="147"/>
                      <a:pt x="22" y="199"/>
                      <a:pt x="42" y="23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46"/>
              <p:cNvSpPr/>
              <p:nvPr/>
            </p:nvSpPr>
            <p:spPr>
              <a:xfrm>
                <a:off x="5000784" y="2340053"/>
                <a:ext cx="908989" cy="178724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08" extrusionOk="0">
                    <a:moveTo>
                      <a:pt x="1157" y="2307"/>
                    </a:moveTo>
                    <a:cubicBezTo>
                      <a:pt x="1152" y="2307"/>
                      <a:pt x="1147" y="2304"/>
                      <a:pt x="1144" y="2298"/>
                    </a:cubicBezTo>
                    <a:lnTo>
                      <a:pt x="3" y="24"/>
                    </a:lnTo>
                    <a:cubicBezTo>
                      <a:pt x="0" y="16"/>
                      <a:pt x="3" y="7"/>
                      <a:pt x="10" y="4"/>
                    </a:cubicBezTo>
                    <a:cubicBezTo>
                      <a:pt x="17" y="0"/>
                      <a:pt x="26" y="3"/>
                      <a:pt x="30" y="10"/>
                    </a:cubicBezTo>
                    <a:lnTo>
                      <a:pt x="1171" y="2285"/>
                    </a:lnTo>
                    <a:cubicBezTo>
                      <a:pt x="1174" y="2292"/>
                      <a:pt x="1171" y="2301"/>
                      <a:pt x="1164" y="2305"/>
                    </a:cubicBezTo>
                    <a:cubicBezTo>
                      <a:pt x="1162" y="2306"/>
                      <a:pt x="1160" y="2307"/>
                      <a:pt x="1157" y="230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46"/>
              <p:cNvSpPr/>
              <p:nvPr/>
            </p:nvSpPr>
            <p:spPr>
              <a:xfrm>
                <a:off x="4983696" y="2466491"/>
                <a:ext cx="768881" cy="1814576"/>
              </a:xfrm>
              <a:custGeom>
                <a:avLst/>
                <a:gdLst/>
                <a:ahLst/>
                <a:cxnLst/>
                <a:rect l="l" t="t" r="r" b="b"/>
                <a:pathLst>
                  <a:path w="990" h="2342" extrusionOk="0">
                    <a:moveTo>
                      <a:pt x="972" y="2341"/>
                    </a:moveTo>
                    <a:cubicBezTo>
                      <a:pt x="966" y="2341"/>
                      <a:pt x="961" y="2337"/>
                      <a:pt x="959" y="2331"/>
                    </a:cubicBezTo>
                    <a:lnTo>
                      <a:pt x="3" y="23"/>
                    </a:lnTo>
                    <a:cubicBezTo>
                      <a:pt x="0" y="15"/>
                      <a:pt x="4" y="7"/>
                      <a:pt x="11" y="4"/>
                    </a:cubicBezTo>
                    <a:cubicBezTo>
                      <a:pt x="19" y="0"/>
                      <a:pt x="28" y="4"/>
                      <a:pt x="31" y="12"/>
                    </a:cubicBezTo>
                    <a:lnTo>
                      <a:pt x="986" y="2320"/>
                    </a:lnTo>
                    <a:cubicBezTo>
                      <a:pt x="989" y="2328"/>
                      <a:pt x="986" y="2336"/>
                      <a:pt x="978" y="2339"/>
                    </a:cubicBezTo>
                    <a:cubicBezTo>
                      <a:pt x="976" y="2340"/>
                      <a:pt x="974" y="2341"/>
                      <a:pt x="972" y="23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46"/>
              <p:cNvSpPr/>
              <p:nvPr/>
            </p:nvSpPr>
            <p:spPr>
              <a:xfrm>
                <a:off x="5181897" y="2845811"/>
                <a:ext cx="659531" cy="1390829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795" extrusionOk="0">
                    <a:moveTo>
                      <a:pt x="831" y="1794"/>
                    </a:moveTo>
                    <a:cubicBezTo>
                      <a:pt x="825" y="1794"/>
                      <a:pt x="820" y="1791"/>
                      <a:pt x="817" y="1786"/>
                    </a:cubicBezTo>
                    <a:lnTo>
                      <a:pt x="4" y="23"/>
                    </a:lnTo>
                    <a:cubicBezTo>
                      <a:pt x="0" y="15"/>
                      <a:pt x="3" y="6"/>
                      <a:pt x="11" y="3"/>
                    </a:cubicBezTo>
                    <a:cubicBezTo>
                      <a:pt x="18" y="0"/>
                      <a:pt x="27" y="3"/>
                      <a:pt x="31" y="10"/>
                    </a:cubicBezTo>
                    <a:lnTo>
                      <a:pt x="844" y="1773"/>
                    </a:lnTo>
                    <a:cubicBezTo>
                      <a:pt x="848" y="1781"/>
                      <a:pt x="845" y="1790"/>
                      <a:pt x="837" y="1793"/>
                    </a:cubicBezTo>
                    <a:cubicBezTo>
                      <a:pt x="835" y="1794"/>
                      <a:pt x="833" y="1794"/>
                      <a:pt x="831" y="17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46"/>
              <p:cNvSpPr/>
              <p:nvPr/>
            </p:nvSpPr>
            <p:spPr>
              <a:xfrm>
                <a:off x="5369847" y="2176023"/>
                <a:ext cx="1424994" cy="80648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039" extrusionOk="0">
                    <a:moveTo>
                      <a:pt x="1543" y="0"/>
                    </a:moveTo>
                    <a:lnTo>
                      <a:pt x="1840" y="645"/>
                    </a:lnTo>
                    <a:lnTo>
                      <a:pt x="283" y="1038"/>
                    </a:lnTo>
                    <a:lnTo>
                      <a:pt x="0" y="324"/>
                    </a:lnTo>
                    <a:lnTo>
                      <a:pt x="1543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46"/>
              <p:cNvSpPr/>
              <p:nvPr/>
            </p:nvSpPr>
            <p:spPr>
              <a:xfrm>
                <a:off x="5595386" y="2312714"/>
                <a:ext cx="1025176" cy="574103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43" extrusionOk="0">
                    <a:moveTo>
                      <a:pt x="1259" y="491"/>
                    </a:moveTo>
                    <a:cubicBezTo>
                      <a:pt x="1254" y="493"/>
                      <a:pt x="1250" y="494"/>
                      <a:pt x="1245" y="494"/>
                    </a:cubicBezTo>
                    <a:cubicBezTo>
                      <a:pt x="1222" y="496"/>
                      <a:pt x="1198" y="485"/>
                      <a:pt x="1181" y="466"/>
                    </a:cubicBezTo>
                    <a:cubicBezTo>
                      <a:pt x="1164" y="447"/>
                      <a:pt x="1156" y="422"/>
                      <a:pt x="1161" y="399"/>
                    </a:cubicBezTo>
                    <a:cubicBezTo>
                      <a:pt x="1162" y="393"/>
                      <a:pt x="1167" y="390"/>
                      <a:pt x="1173" y="391"/>
                    </a:cubicBezTo>
                    <a:cubicBezTo>
                      <a:pt x="1179" y="392"/>
                      <a:pt x="1183" y="398"/>
                      <a:pt x="1182" y="404"/>
                    </a:cubicBezTo>
                    <a:cubicBezTo>
                      <a:pt x="1179" y="420"/>
                      <a:pt x="1185" y="437"/>
                      <a:pt x="1197" y="451"/>
                    </a:cubicBezTo>
                    <a:cubicBezTo>
                      <a:pt x="1210" y="466"/>
                      <a:pt x="1227" y="473"/>
                      <a:pt x="1243" y="472"/>
                    </a:cubicBezTo>
                    <a:cubicBezTo>
                      <a:pt x="1259" y="471"/>
                      <a:pt x="1275" y="461"/>
                      <a:pt x="1286" y="445"/>
                    </a:cubicBezTo>
                    <a:cubicBezTo>
                      <a:pt x="1296" y="429"/>
                      <a:pt x="1299" y="411"/>
                      <a:pt x="1294" y="395"/>
                    </a:cubicBezTo>
                    <a:cubicBezTo>
                      <a:pt x="1285" y="371"/>
                      <a:pt x="1261" y="354"/>
                      <a:pt x="1235" y="337"/>
                    </a:cubicBezTo>
                    <a:lnTo>
                      <a:pt x="1082" y="239"/>
                    </a:lnTo>
                    <a:cubicBezTo>
                      <a:pt x="1123" y="322"/>
                      <a:pt x="1112" y="431"/>
                      <a:pt x="1050" y="500"/>
                    </a:cubicBezTo>
                    <a:cubicBezTo>
                      <a:pt x="1021" y="532"/>
                      <a:pt x="972" y="561"/>
                      <a:pt x="923" y="550"/>
                    </a:cubicBezTo>
                    <a:cubicBezTo>
                      <a:pt x="913" y="547"/>
                      <a:pt x="903" y="543"/>
                      <a:pt x="894" y="538"/>
                    </a:cubicBezTo>
                    <a:cubicBezTo>
                      <a:pt x="870" y="567"/>
                      <a:pt x="834" y="589"/>
                      <a:pt x="794" y="585"/>
                    </a:cubicBezTo>
                    <a:cubicBezTo>
                      <a:pt x="764" y="581"/>
                      <a:pt x="734" y="563"/>
                      <a:pt x="713" y="535"/>
                    </a:cubicBezTo>
                    <a:cubicBezTo>
                      <a:pt x="694" y="509"/>
                      <a:pt x="683" y="478"/>
                      <a:pt x="675" y="451"/>
                    </a:cubicBezTo>
                    <a:cubicBezTo>
                      <a:pt x="668" y="428"/>
                      <a:pt x="662" y="404"/>
                      <a:pt x="657" y="380"/>
                    </a:cubicBezTo>
                    <a:cubicBezTo>
                      <a:pt x="639" y="401"/>
                      <a:pt x="619" y="421"/>
                      <a:pt x="598" y="438"/>
                    </a:cubicBezTo>
                    <a:cubicBezTo>
                      <a:pt x="627" y="486"/>
                      <a:pt x="640" y="543"/>
                      <a:pt x="634" y="599"/>
                    </a:cubicBezTo>
                    <a:cubicBezTo>
                      <a:pt x="630" y="631"/>
                      <a:pt x="613" y="671"/>
                      <a:pt x="577" y="676"/>
                    </a:cubicBezTo>
                    <a:cubicBezTo>
                      <a:pt x="549" y="679"/>
                      <a:pt x="521" y="659"/>
                      <a:pt x="502" y="619"/>
                    </a:cubicBezTo>
                    <a:cubicBezTo>
                      <a:pt x="488" y="592"/>
                      <a:pt x="478" y="563"/>
                      <a:pt x="471" y="533"/>
                    </a:cubicBezTo>
                    <a:lnTo>
                      <a:pt x="459" y="618"/>
                    </a:lnTo>
                    <a:cubicBezTo>
                      <a:pt x="455" y="645"/>
                      <a:pt x="448" y="676"/>
                      <a:pt x="420" y="687"/>
                    </a:cubicBezTo>
                    <a:cubicBezTo>
                      <a:pt x="393" y="698"/>
                      <a:pt x="363" y="678"/>
                      <a:pt x="352" y="654"/>
                    </a:cubicBezTo>
                    <a:cubicBezTo>
                      <a:pt x="341" y="631"/>
                      <a:pt x="342" y="605"/>
                      <a:pt x="343" y="582"/>
                    </a:cubicBezTo>
                    <a:cubicBezTo>
                      <a:pt x="349" y="470"/>
                      <a:pt x="347" y="358"/>
                      <a:pt x="338" y="247"/>
                    </a:cubicBezTo>
                    <a:cubicBezTo>
                      <a:pt x="336" y="226"/>
                      <a:pt x="334" y="207"/>
                      <a:pt x="327" y="191"/>
                    </a:cubicBezTo>
                    <a:cubicBezTo>
                      <a:pt x="319" y="173"/>
                      <a:pt x="306" y="161"/>
                      <a:pt x="291" y="158"/>
                    </a:cubicBezTo>
                    <a:cubicBezTo>
                      <a:pt x="273" y="154"/>
                      <a:pt x="255" y="164"/>
                      <a:pt x="245" y="175"/>
                    </a:cubicBezTo>
                    <a:cubicBezTo>
                      <a:pt x="231" y="189"/>
                      <a:pt x="223" y="207"/>
                      <a:pt x="215" y="226"/>
                    </a:cubicBezTo>
                    <a:cubicBezTo>
                      <a:pt x="176" y="326"/>
                      <a:pt x="164" y="434"/>
                      <a:pt x="162" y="546"/>
                    </a:cubicBezTo>
                    <a:cubicBezTo>
                      <a:pt x="166" y="607"/>
                      <a:pt x="168" y="669"/>
                      <a:pt x="168" y="731"/>
                    </a:cubicBezTo>
                    <a:cubicBezTo>
                      <a:pt x="168" y="737"/>
                      <a:pt x="163" y="741"/>
                      <a:pt x="157" y="742"/>
                    </a:cubicBezTo>
                    <a:cubicBezTo>
                      <a:pt x="151" y="742"/>
                      <a:pt x="146" y="737"/>
                      <a:pt x="146" y="731"/>
                    </a:cubicBezTo>
                    <a:cubicBezTo>
                      <a:pt x="142" y="669"/>
                      <a:pt x="140" y="607"/>
                      <a:pt x="140" y="546"/>
                    </a:cubicBezTo>
                    <a:cubicBezTo>
                      <a:pt x="136" y="472"/>
                      <a:pt x="128" y="399"/>
                      <a:pt x="118" y="326"/>
                    </a:cubicBezTo>
                    <a:cubicBezTo>
                      <a:pt x="115" y="308"/>
                      <a:pt x="112" y="292"/>
                      <a:pt x="105" y="278"/>
                    </a:cubicBezTo>
                    <a:cubicBezTo>
                      <a:pt x="99" y="267"/>
                      <a:pt x="87" y="254"/>
                      <a:pt x="72" y="253"/>
                    </a:cubicBezTo>
                    <a:cubicBezTo>
                      <a:pt x="53" y="251"/>
                      <a:pt x="35" y="270"/>
                      <a:pt x="29" y="289"/>
                    </a:cubicBezTo>
                    <a:cubicBezTo>
                      <a:pt x="23" y="311"/>
                      <a:pt x="28" y="337"/>
                      <a:pt x="32" y="359"/>
                    </a:cubicBezTo>
                    <a:cubicBezTo>
                      <a:pt x="33" y="365"/>
                      <a:pt x="29" y="371"/>
                      <a:pt x="23" y="372"/>
                    </a:cubicBezTo>
                    <a:cubicBezTo>
                      <a:pt x="17" y="373"/>
                      <a:pt x="11" y="369"/>
                      <a:pt x="10" y="363"/>
                    </a:cubicBezTo>
                    <a:cubicBezTo>
                      <a:pt x="6" y="338"/>
                      <a:pt x="0" y="310"/>
                      <a:pt x="8" y="283"/>
                    </a:cubicBezTo>
                    <a:cubicBezTo>
                      <a:pt x="16" y="255"/>
                      <a:pt x="42" y="228"/>
                      <a:pt x="75" y="231"/>
                    </a:cubicBezTo>
                    <a:cubicBezTo>
                      <a:pt x="95" y="233"/>
                      <a:pt x="113" y="247"/>
                      <a:pt x="124" y="268"/>
                    </a:cubicBezTo>
                    <a:cubicBezTo>
                      <a:pt x="133" y="285"/>
                      <a:pt x="136" y="303"/>
                      <a:pt x="139" y="323"/>
                    </a:cubicBezTo>
                    <a:cubicBezTo>
                      <a:pt x="143" y="349"/>
                      <a:pt x="147" y="375"/>
                      <a:pt x="150" y="401"/>
                    </a:cubicBezTo>
                    <a:cubicBezTo>
                      <a:pt x="158" y="338"/>
                      <a:pt x="172" y="277"/>
                      <a:pt x="195" y="218"/>
                    </a:cubicBezTo>
                    <a:cubicBezTo>
                      <a:pt x="203" y="197"/>
                      <a:pt x="213" y="176"/>
                      <a:pt x="229" y="160"/>
                    </a:cubicBezTo>
                    <a:cubicBezTo>
                      <a:pt x="248" y="140"/>
                      <a:pt x="274" y="131"/>
                      <a:pt x="296" y="136"/>
                    </a:cubicBezTo>
                    <a:cubicBezTo>
                      <a:pt x="318" y="141"/>
                      <a:pt x="337" y="158"/>
                      <a:pt x="347" y="182"/>
                    </a:cubicBezTo>
                    <a:cubicBezTo>
                      <a:pt x="356" y="201"/>
                      <a:pt x="358" y="222"/>
                      <a:pt x="360" y="245"/>
                    </a:cubicBezTo>
                    <a:cubicBezTo>
                      <a:pt x="369" y="357"/>
                      <a:pt x="371" y="471"/>
                      <a:pt x="365" y="583"/>
                    </a:cubicBezTo>
                    <a:cubicBezTo>
                      <a:pt x="364" y="604"/>
                      <a:pt x="363" y="626"/>
                      <a:pt x="371" y="644"/>
                    </a:cubicBezTo>
                    <a:cubicBezTo>
                      <a:pt x="379" y="660"/>
                      <a:pt x="397" y="673"/>
                      <a:pt x="412" y="667"/>
                    </a:cubicBezTo>
                    <a:cubicBezTo>
                      <a:pt x="429" y="660"/>
                      <a:pt x="434" y="636"/>
                      <a:pt x="437" y="615"/>
                    </a:cubicBezTo>
                    <a:lnTo>
                      <a:pt x="460" y="447"/>
                    </a:lnTo>
                    <a:cubicBezTo>
                      <a:pt x="461" y="441"/>
                      <a:pt x="466" y="437"/>
                      <a:pt x="472" y="438"/>
                    </a:cubicBezTo>
                    <a:cubicBezTo>
                      <a:pt x="477" y="438"/>
                      <a:pt x="482" y="443"/>
                      <a:pt x="482" y="448"/>
                    </a:cubicBezTo>
                    <a:cubicBezTo>
                      <a:pt x="483" y="504"/>
                      <a:pt x="497" y="560"/>
                      <a:pt x="521" y="609"/>
                    </a:cubicBezTo>
                    <a:cubicBezTo>
                      <a:pt x="528" y="624"/>
                      <a:pt x="548" y="657"/>
                      <a:pt x="574" y="654"/>
                    </a:cubicBezTo>
                    <a:cubicBezTo>
                      <a:pt x="596" y="651"/>
                      <a:pt x="609" y="623"/>
                      <a:pt x="612" y="596"/>
                    </a:cubicBezTo>
                    <a:cubicBezTo>
                      <a:pt x="617" y="546"/>
                      <a:pt x="606" y="495"/>
                      <a:pt x="580" y="452"/>
                    </a:cubicBezTo>
                    <a:cubicBezTo>
                      <a:pt x="567" y="461"/>
                      <a:pt x="552" y="470"/>
                      <a:pt x="535" y="471"/>
                    </a:cubicBezTo>
                    <a:cubicBezTo>
                      <a:pt x="515" y="473"/>
                      <a:pt x="491" y="461"/>
                      <a:pt x="486" y="439"/>
                    </a:cubicBezTo>
                    <a:cubicBezTo>
                      <a:pt x="484" y="427"/>
                      <a:pt x="488" y="415"/>
                      <a:pt x="497" y="406"/>
                    </a:cubicBezTo>
                    <a:cubicBezTo>
                      <a:pt x="508" y="394"/>
                      <a:pt x="525" y="388"/>
                      <a:pt x="540" y="391"/>
                    </a:cubicBezTo>
                    <a:cubicBezTo>
                      <a:pt x="557" y="394"/>
                      <a:pt x="571" y="404"/>
                      <a:pt x="585" y="420"/>
                    </a:cubicBezTo>
                    <a:cubicBezTo>
                      <a:pt x="610" y="400"/>
                      <a:pt x="633" y="376"/>
                      <a:pt x="652" y="351"/>
                    </a:cubicBezTo>
                    <a:cubicBezTo>
                      <a:pt x="637" y="253"/>
                      <a:pt x="641" y="153"/>
                      <a:pt x="665" y="56"/>
                    </a:cubicBezTo>
                    <a:cubicBezTo>
                      <a:pt x="669" y="38"/>
                      <a:pt x="678" y="14"/>
                      <a:pt x="700" y="6"/>
                    </a:cubicBezTo>
                    <a:cubicBezTo>
                      <a:pt x="701" y="6"/>
                      <a:pt x="701" y="6"/>
                      <a:pt x="701" y="6"/>
                    </a:cubicBezTo>
                    <a:cubicBezTo>
                      <a:pt x="722" y="0"/>
                      <a:pt x="743" y="13"/>
                      <a:pt x="752" y="29"/>
                    </a:cubicBezTo>
                    <a:cubicBezTo>
                      <a:pt x="762" y="45"/>
                      <a:pt x="763" y="63"/>
                      <a:pt x="764" y="80"/>
                    </a:cubicBezTo>
                    <a:cubicBezTo>
                      <a:pt x="766" y="179"/>
                      <a:pt x="734" y="277"/>
                      <a:pt x="675" y="357"/>
                    </a:cubicBezTo>
                    <a:cubicBezTo>
                      <a:pt x="680" y="386"/>
                      <a:pt x="687" y="416"/>
                      <a:pt x="696" y="445"/>
                    </a:cubicBezTo>
                    <a:cubicBezTo>
                      <a:pt x="703" y="470"/>
                      <a:pt x="713" y="498"/>
                      <a:pt x="731" y="522"/>
                    </a:cubicBezTo>
                    <a:cubicBezTo>
                      <a:pt x="748" y="545"/>
                      <a:pt x="772" y="560"/>
                      <a:pt x="796" y="563"/>
                    </a:cubicBezTo>
                    <a:cubicBezTo>
                      <a:pt x="828" y="567"/>
                      <a:pt x="857" y="549"/>
                      <a:pt x="876" y="525"/>
                    </a:cubicBezTo>
                    <a:cubicBezTo>
                      <a:pt x="862" y="512"/>
                      <a:pt x="851" y="496"/>
                      <a:pt x="842" y="477"/>
                    </a:cubicBezTo>
                    <a:cubicBezTo>
                      <a:pt x="826" y="444"/>
                      <a:pt x="821" y="407"/>
                      <a:pt x="817" y="374"/>
                    </a:cubicBezTo>
                    <a:cubicBezTo>
                      <a:pt x="815" y="360"/>
                      <a:pt x="813" y="343"/>
                      <a:pt x="817" y="327"/>
                    </a:cubicBezTo>
                    <a:cubicBezTo>
                      <a:pt x="821" y="307"/>
                      <a:pt x="835" y="292"/>
                      <a:pt x="852" y="287"/>
                    </a:cubicBezTo>
                    <a:cubicBezTo>
                      <a:pt x="871" y="283"/>
                      <a:pt x="893" y="292"/>
                      <a:pt x="905" y="311"/>
                    </a:cubicBezTo>
                    <a:cubicBezTo>
                      <a:pt x="916" y="326"/>
                      <a:pt x="920" y="344"/>
                      <a:pt x="922" y="361"/>
                    </a:cubicBezTo>
                    <a:cubicBezTo>
                      <a:pt x="929" y="403"/>
                      <a:pt x="933" y="457"/>
                      <a:pt x="913" y="505"/>
                    </a:cubicBezTo>
                    <a:cubicBezTo>
                      <a:pt x="911" y="510"/>
                      <a:pt x="909" y="515"/>
                      <a:pt x="906" y="519"/>
                    </a:cubicBezTo>
                    <a:cubicBezTo>
                      <a:pt x="913" y="523"/>
                      <a:pt x="920" y="526"/>
                      <a:pt x="928" y="528"/>
                    </a:cubicBezTo>
                    <a:cubicBezTo>
                      <a:pt x="968" y="538"/>
                      <a:pt x="1009" y="512"/>
                      <a:pt x="1034" y="485"/>
                    </a:cubicBezTo>
                    <a:cubicBezTo>
                      <a:pt x="1101" y="411"/>
                      <a:pt x="1102" y="284"/>
                      <a:pt x="1036" y="209"/>
                    </a:cubicBezTo>
                    <a:cubicBezTo>
                      <a:pt x="1033" y="205"/>
                      <a:pt x="1033" y="199"/>
                      <a:pt x="1036" y="194"/>
                    </a:cubicBezTo>
                    <a:cubicBezTo>
                      <a:pt x="1040" y="190"/>
                      <a:pt x="1046" y="189"/>
                      <a:pt x="1050" y="192"/>
                    </a:cubicBezTo>
                    <a:lnTo>
                      <a:pt x="1247" y="318"/>
                    </a:lnTo>
                    <a:cubicBezTo>
                      <a:pt x="1276" y="337"/>
                      <a:pt x="1304" y="357"/>
                      <a:pt x="1314" y="388"/>
                    </a:cubicBezTo>
                    <a:cubicBezTo>
                      <a:pt x="1322" y="410"/>
                      <a:pt x="1318" y="436"/>
                      <a:pt x="1304" y="457"/>
                    </a:cubicBezTo>
                    <a:cubicBezTo>
                      <a:pt x="1293" y="474"/>
                      <a:pt x="1277" y="486"/>
                      <a:pt x="1259" y="491"/>
                    </a:cubicBezTo>
                    <a:close/>
                    <a:moveTo>
                      <a:pt x="857" y="309"/>
                    </a:moveTo>
                    <a:cubicBezTo>
                      <a:pt x="847" y="312"/>
                      <a:pt x="840" y="323"/>
                      <a:pt x="838" y="332"/>
                    </a:cubicBezTo>
                    <a:cubicBezTo>
                      <a:pt x="835" y="345"/>
                      <a:pt x="837" y="358"/>
                      <a:pt x="839" y="372"/>
                    </a:cubicBezTo>
                    <a:cubicBezTo>
                      <a:pt x="843" y="402"/>
                      <a:pt x="847" y="438"/>
                      <a:pt x="862" y="468"/>
                    </a:cubicBezTo>
                    <a:cubicBezTo>
                      <a:pt x="869" y="483"/>
                      <a:pt x="878" y="496"/>
                      <a:pt x="889" y="506"/>
                    </a:cubicBezTo>
                    <a:cubicBezTo>
                      <a:pt x="890" y="503"/>
                      <a:pt x="892" y="500"/>
                      <a:pt x="893" y="497"/>
                    </a:cubicBezTo>
                    <a:cubicBezTo>
                      <a:pt x="911" y="453"/>
                      <a:pt x="906" y="403"/>
                      <a:pt x="900" y="365"/>
                    </a:cubicBezTo>
                    <a:cubicBezTo>
                      <a:pt x="898" y="350"/>
                      <a:pt x="895" y="335"/>
                      <a:pt x="887" y="323"/>
                    </a:cubicBezTo>
                    <a:cubicBezTo>
                      <a:pt x="881" y="314"/>
                      <a:pt x="869" y="306"/>
                      <a:pt x="857" y="309"/>
                    </a:cubicBezTo>
                    <a:close/>
                    <a:moveTo>
                      <a:pt x="525" y="414"/>
                    </a:moveTo>
                    <a:cubicBezTo>
                      <a:pt x="521" y="415"/>
                      <a:pt x="516" y="417"/>
                      <a:pt x="513" y="421"/>
                    </a:cubicBezTo>
                    <a:cubicBezTo>
                      <a:pt x="510" y="424"/>
                      <a:pt x="507" y="429"/>
                      <a:pt x="508" y="434"/>
                    </a:cubicBezTo>
                    <a:cubicBezTo>
                      <a:pt x="510" y="444"/>
                      <a:pt x="523" y="450"/>
                      <a:pt x="533" y="449"/>
                    </a:cubicBezTo>
                    <a:cubicBezTo>
                      <a:pt x="545" y="448"/>
                      <a:pt x="557" y="441"/>
                      <a:pt x="567" y="434"/>
                    </a:cubicBezTo>
                    <a:cubicBezTo>
                      <a:pt x="557" y="422"/>
                      <a:pt x="547" y="415"/>
                      <a:pt x="537" y="413"/>
                    </a:cubicBezTo>
                    <a:cubicBezTo>
                      <a:pt x="533" y="412"/>
                      <a:pt x="529" y="412"/>
                      <a:pt x="525" y="414"/>
                    </a:cubicBezTo>
                    <a:close/>
                    <a:moveTo>
                      <a:pt x="707" y="27"/>
                    </a:moveTo>
                    <a:lnTo>
                      <a:pt x="707" y="27"/>
                    </a:lnTo>
                    <a:cubicBezTo>
                      <a:pt x="698" y="30"/>
                      <a:pt x="691" y="41"/>
                      <a:pt x="686" y="62"/>
                    </a:cubicBezTo>
                    <a:cubicBezTo>
                      <a:pt x="665" y="148"/>
                      <a:pt x="660" y="237"/>
                      <a:pt x="671" y="325"/>
                    </a:cubicBezTo>
                    <a:cubicBezTo>
                      <a:pt x="718" y="253"/>
                      <a:pt x="744" y="167"/>
                      <a:pt x="742" y="80"/>
                    </a:cubicBezTo>
                    <a:cubicBezTo>
                      <a:pt x="742" y="66"/>
                      <a:pt x="740" y="52"/>
                      <a:pt x="734" y="41"/>
                    </a:cubicBezTo>
                    <a:cubicBezTo>
                      <a:pt x="728" y="32"/>
                      <a:pt x="717" y="24"/>
                      <a:pt x="707" y="2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6"/>
              <p:cNvSpPr/>
              <p:nvPr/>
            </p:nvSpPr>
            <p:spPr>
              <a:xfrm>
                <a:off x="5923443" y="2271707"/>
                <a:ext cx="498919" cy="18111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234" extrusionOk="0">
                    <a:moveTo>
                      <a:pt x="501" y="155"/>
                    </a:moveTo>
                    <a:cubicBezTo>
                      <a:pt x="445" y="171"/>
                      <a:pt x="384" y="168"/>
                      <a:pt x="328" y="162"/>
                    </a:cubicBezTo>
                    <a:cubicBezTo>
                      <a:pt x="317" y="161"/>
                      <a:pt x="307" y="160"/>
                      <a:pt x="297" y="159"/>
                    </a:cubicBezTo>
                    <a:cubicBezTo>
                      <a:pt x="247" y="153"/>
                      <a:pt x="196" y="148"/>
                      <a:pt x="147" y="153"/>
                    </a:cubicBezTo>
                    <a:cubicBezTo>
                      <a:pt x="118" y="157"/>
                      <a:pt x="48" y="170"/>
                      <a:pt x="22" y="226"/>
                    </a:cubicBezTo>
                    <a:cubicBezTo>
                      <a:pt x="20" y="231"/>
                      <a:pt x="13" y="233"/>
                      <a:pt x="8" y="231"/>
                    </a:cubicBezTo>
                    <a:cubicBezTo>
                      <a:pt x="2" y="228"/>
                      <a:pt x="0" y="222"/>
                      <a:pt x="2" y="216"/>
                    </a:cubicBezTo>
                    <a:cubicBezTo>
                      <a:pt x="33" y="151"/>
                      <a:pt x="112" y="135"/>
                      <a:pt x="144" y="132"/>
                    </a:cubicBezTo>
                    <a:cubicBezTo>
                      <a:pt x="196" y="126"/>
                      <a:pt x="249" y="131"/>
                      <a:pt x="299" y="137"/>
                    </a:cubicBezTo>
                    <a:cubicBezTo>
                      <a:pt x="310" y="138"/>
                      <a:pt x="320" y="139"/>
                      <a:pt x="330" y="140"/>
                    </a:cubicBezTo>
                    <a:cubicBezTo>
                      <a:pt x="389" y="147"/>
                      <a:pt x="451" y="149"/>
                      <a:pt x="507" y="130"/>
                    </a:cubicBezTo>
                    <a:cubicBezTo>
                      <a:pt x="567" y="109"/>
                      <a:pt x="611" y="62"/>
                      <a:pt x="618" y="10"/>
                    </a:cubicBezTo>
                    <a:cubicBezTo>
                      <a:pt x="619" y="4"/>
                      <a:pt x="624" y="0"/>
                      <a:pt x="630" y="1"/>
                    </a:cubicBezTo>
                    <a:cubicBezTo>
                      <a:pt x="636" y="1"/>
                      <a:pt x="641" y="7"/>
                      <a:pt x="640" y="13"/>
                    </a:cubicBezTo>
                    <a:cubicBezTo>
                      <a:pt x="631" y="73"/>
                      <a:pt x="582" y="127"/>
                      <a:pt x="514" y="151"/>
                    </a:cubicBezTo>
                    <a:cubicBezTo>
                      <a:pt x="510" y="152"/>
                      <a:pt x="506" y="153"/>
                      <a:pt x="501" y="15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46"/>
              <p:cNvSpPr/>
              <p:nvPr/>
            </p:nvSpPr>
            <p:spPr>
              <a:xfrm>
                <a:off x="5817507" y="3395992"/>
                <a:ext cx="116186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89" extrusionOk="0">
                    <a:moveTo>
                      <a:pt x="125" y="9"/>
                    </a:moveTo>
                    <a:cubicBezTo>
                      <a:pt x="108" y="0"/>
                      <a:pt x="88" y="5"/>
                      <a:pt x="78" y="21"/>
                    </a:cubicBezTo>
                    <a:cubicBezTo>
                      <a:pt x="55" y="58"/>
                      <a:pt x="33" y="95"/>
                      <a:pt x="10" y="132"/>
                    </a:cubicBezTo>
                    <a:cubicBezTo>
                      <a:pt x="0" y="147"/>
                      <a:pt x="6" y="171"/>
                      <a:pt x="22" y="179"/>
                    </a:cubicBezTo>
                    <a:cubicBezTo>
                      <a:pt x="39" y="188"/>
                      <a:pt x="60" y="183"/>
                      <a:pt x="70" y="167"/>
                    </a:cubicBezTo>
                    <a:cubicBezTo>
                      <a:pt x="92" y="130"/>
                      <a:pt x="115" y="93"/>
                      <a:pt x="138" y="56"/>
                    </a:cubicBezTo>
                    <a:cubicBezTo>
                      <a:pt x="147" y="41"/>
                      <a:pt x="142" y="17"/>
                      <a:pt x="125" y="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46"/>
              <p:cNvSpPr/>
              <p:nvPr/>
            </p:nvSpPr>
            <p:spPr>
              <a:xfrm>
                <a:off x="5964450" y="3245632"/>
                <a:ext cx="143525" cy="109353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42" extrusionOk="0">
                    <a:moveTo>
                      <a:pt x="163" y="72"/>
                    </a:moveTo>
                    <a:cubicBezTo>
                      <a:pt x="127" y="51"/>
                      <a:pt x="92" y="31"/>
                      <a:pt x="57" y="10"/>
                    </a:cubicBezTo>
                    <a:cubicBezTo>
                      <a:pt x="41" y="0"/>
                      <a:pt x="18" y="6"/>
                      <a:pt x="9" y="22"/>
                    </a:cubicBezTo>
                    <a:cubicBezTo>
                      <a:pt x="0" y="39"/>
                      <a:pt x="5" y="60"/>
                      <a:pt x="22" y="70"/>
                    </a:cubicBezTo>
                    <a:cubicBezTo>
                      <a:pt x="57" y="90"/>
                      <a:pt x="92" y="111"/>
                      <a:pt x="128" y="132"/>
                    </a:cubicBezTo>
                    <a:cubicBezTo>
                      <a:pt x="143" y="141"/>
                      <a:pt x="166" y="136"/>
                      <a:pt x="175" y="120"/>
                    </a:cubicBezTo>
                    <a:cubicBezTo>
                      <a:pt x="184" y="103"/>
                      <a:pt x="179" y="82"/>
                      <a:pt x="163" y="7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673982" y="3197790"/>
                <a:ext cx="58092" cy="1742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226" extrusionOk="0">
                    <a:moveTo>
                      <a:pt x="38" y="0"/>
                    </a:moveTo>
                    <a:cubicBezTo>
                      <a:pt x="19" y="1"/>
                      <a:pt x="4" y="16"/>
                      <a:pt x="4" y="35"/>
                    </a:cubicBezTo>
                    <a:cubicBezTo>
                      <a:pt x="3" y="86"/>
                      <a:pt x="1" y="138"/>
                      <a:pt x="0" y="189"/>
                    </a:cubicBezTo>
                    <a:cubicBezTo>
                      <a:pt x="0" y="207"/>
                      <a:pt x="16" y="225"/>
                      <a:pt x="35" y="224"/>
                    </a:cubicBezTo>
                    <a:cubicBezTo>
                      <a:pt x="54" y="223"/>
                      <a:pt x="69" y="209"/>
                      <a:pt x="69" y="189"/>
                    </a:cubicBezTo>
                    <a:cubicBezTo>
                      <a:pt x="71" y="138"/>
                      <a:pt x="72" y="86"/>
                      <a:pt x="73" y="35"/>
                    </a:cubicBezTo>
                    <a:cubicBezTo>
                      <a:pt x="74" y="17"/>
                      <a:pt x="57" y="0"/>
                      <a:pt x="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171646" y="2261454"/>
                <a:ext cx="88849" cy="12985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8" extrusionOk="0">
                    <a:moveTo>
                      <a:pt x="106" y="18"/>
                    </a:moveTo>
                    <a:cubicBezTo>
                      <a:pt x="102" y="11"/>
                      <a:pt x="93" y="4"/>
                      <a:pt x="85" y="2"/>
                    </a:cubicBezTo>
                    <a:cubicBezTo>
                      <a:pt x="76" y="0"/>
                      <a:pt x="66" y="0"/>
                      <a:pt x="58" y="5"/>
                    </a:cubicBezTo>
                    <a:cubicBezTo>
                      <a:pt x="56" y="7"/>
                      <a:pt x="54" y="9"/>
                      <a:pt x="51" y="11"/>
                    </a:cubicBezTo>
                    <a:cubicBezTo>
                      <a:pt x="47" y="15"/>
                      <a:pt x="44" y="20"/>
                      <a:pt x="42" y="26"/>
                    </a:cubicBezTo>
                    <a:cubicBezTo>
                      <a:pt x="29" y="58"/>
                      <a:pt x="16" y="90"/>
                      <a:pt x="3" y="122"/>
                    </a:cubicBezTo>
                    <a:cubicBezTo>
                      <a:pt x="0" y="130"/>
                      <a:pt x="3" y="142"/>
                      <a:pt x="7" y="149"/>
                    </a:cubicBezTo>
                    <a:cubicBezTo>
                      <a:pt x="11" y="156"/>
                      <a:pt x="19" y="163"/>
                      <a:pt x="27" y="165"/>
                    </a:cubicBezTo>
                    <a:cubicBezTo>
                      <a:pt x="36" y="167"/>
                      <a:pt x="46" y="166"/>
                      <a:pt x="54" y="161"/>
                    </a:cubicBezTo>
                    <a:cubicBezTo>
                      <a:pt x="56" y="160"/>
                      <a:pt x="59" y="158"/>
                      <a:pt x="61" y="156"/>
                    </a:cubicBezTo>
                    <a:cubicBezTo>
                      <a:pt x="65" y="152"/>
                      <a:pt x="68" y="147"/>
                      <a:pt x="70" y="141"/>
                    </a:cubicBezTo>
                    <a:cubicBezTo>
                      <a:pt x="83" y="109"/>
                      <a:pt x="96" y="77"/>
                      <a:pt x="109" y="45"/>
                    </a:cubicBezTo>
                    <a:cubicBezTo>
                      <a:pt x="112" y="37"/>
                      <a:pt x="110" y="25"/>
                      <a:pt x="106" y="1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46"/>
              <p:cNvSpPr/>
              <p:nvPr/>
            </p:nvSpPr>
            <p:spPr>
              <a:xfrm>
                <a:off x="5216070" y="2586097"/>
                <a:ext cx="119603" cy="136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8" extrusionOk="0">
                    <a:moveTo>
                      <a:pt x="141" y="124"/>
                    </a:moveTo>
                    <a:cubicBezTo>
                      <a:pt x="117" y="89"/>
                      <a:pt x="94" y="54"/>
                      <a:pt x="70" y="18"/>
                    </a:cubicBezTo>
                    <a:cubicBezTo>
                      <a:pt x="65" y="11"/>
                      <a:pt x="59" y="5"/>
                      <a:pt x="50" y="2"/>
                    </a:cubicBezTo>
                    <a:cubicBezTo>
                      <a:pt x="41" y="0"/>
                      <a:pt x="30" y="1"/>
                      <a:pt x="23" y="6"/>
                    </a:cubicBezTo>
                    <a:cubicBezTo>
                      <a:pt x="8" y="16"/>
                      <a:pt x="0" y="37"/>
                      <a:pt x="10" y="53"/>
                    </a:cubicBezTo>
                    <a:cubicBezTo>
                      <a:pt x="34" y="89"/>
                      <a:pt x="58" y="124"/>
                      <a:pt x="81" y="159"/>
                    </a:cubicBezTo>
                    <a:cubicBezTo>
                      <a:pt x="86" y="167"/>
                      <a:pt x="93" y="173"/>
                      <a:pt x="102" y="175"/>
                    </a:cubicBezTo>
                    <a:cubicBezTo>
                      <a:pt x="110" y="177"/>
                      <a:pt x="121" y="176"/>
                      <a:pt x="129" y="172"/>
                    </a:cubicBezTo>
                    <a:cubicBezTo>
                      <a:pt x="144" y="162"/>
                      <a:pt x="152" y="140"/>
                      <a:pt x="141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46"/>
              <p:cNvSpPr/>
              <p:nvPr/>
            </p:nvSpPr>
            <p:spPr>
              <a:xfrm>
                <a:off x="5407436" y="2223865"/>
                <a:ext cx="174278" cy="6834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90" extrusionOk="0">
                    <a:moveTo>
                      <a:pt x="186" y="2"/>
                    </a:moveTo>
                    <a:cubicBezTo>
                      <a:pt x="136" y="7"/>
                      <a:pt x="86" y="12"/>
                      <a:pt x="35" y="17"/>
                    </a:cubicBezTo>
                    <a:cubicBezTo>
                      <a:pt x="17" y="19"/>
                      <a:pt x="0" y="32"/>
                      <a:pt x="1" y="52"/>
                    </a:cubicBezTo>
                    <a:cubicBezTo>
                      <a:pt x="1" y="69"/>
                      <a:pt x="16" y="89"/>
                      <a:pt x="35" y="87"/>
                    </a:cubicBezTo>
                    <a:cubicBezTo>
                      <a:pt x="86" y="82"/>
                      <a:pt x="136" y="77"/>
                      <a:pt x="186" y="71"/>
                    </a:cubicBezTo>
                    <a:cubicBezTo>
                      <a:pt x="204" y="70"/>
                      <a:pt x="222" y="57"/>
                      <a:pt x="221" y="37"/>
                    </a:cubicBezTo>
                    <a:cubicBezTo>
                      <a:pt x="220" y="20"/>
                      <a:pt x="206" y="0"/>
                      <a:pt x="186" y="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46"/>
              <p:cNvSpPr/>
              <p:nvPr/>
            </p:nvSpPr>
            <p:spPr>
              <a:xfrm>
                <a:off x="5684235" y="2138432"/>
                <a:ext cx="150360" cy="9568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24" extrusionOk="0">
                    <a:moveTo>
                      <a:pt x="189" y="78"/>
                    </a:moveTo>
                    <a:cubicBezTo>
                      <a:pt x="186" y="70"/>
                      <a:pt x="181" y="61"/>
                      <a:pt x="173" y="57"/>
                    </a:cubicBezTo>
                    <a:cubicBezTo>
                      <a:pt x="133" y="40"/>
                      <a:pt x="94" y="23"/>
                      <a:pt x="54" y="6"/>
                    </a:cubicBezTo>
                    <a:cubicBezTo>
                      <a:pt x="45" y="2"/>
                      <a:pt x="37" y="0"/>
                      <a:pt x="27" y="2"/>
                    </a:cubicBezTo>
                    <a:cubicBezTo>
                      <a:pt x="19" y="5"/>
                      <a:pt x="11" y="11"/>
                      <a:pt x="7" y="18"/>
                    </a:cubicBezTo>
                    <a:cubicBezTo>
                      <a:pt x="2" y="26"/>
                      <a:pt x="0" y="36"/>
                      <a:pt x="3" y="45"/>
                    </a:cubicBezTo>
                    <a:cubicBezTo>
                      <a:pt x="6" y="53"/>
                      <a:pt x="11" y="62"/>
                      <a:pt x="19" y="66"/>
                    </a:cubicBezTo>
                    <a:cubicBezTo>
                      <a:pt x="59" y="83"/>
                      <a:pt x="98" y="100"/>
                      <a:pt x="138" y="117"/>
                    </a:cubicBezTo>
                    <a:cubicBezTo>
                      <a:pt x="147" y="121"/>
                      <a:pt x="155" y="123"/>
                      <a:pt x="165" y="121"/>
                    </a:cubicBezTo>
                    <a:cubicBezTo>
                      <a:pt x="173" y="118"/>
                      <a:pt x="181" y="112"/>
                      <a:pt x="185" y="105"/>
                    </a:cubicBezTo>
                    <a:cubicBezTo>
                      <a:pt x="190" y="97"/>
                      <a:pt x="192" y="87"/>
                      <a:pt x="189" y="7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46"/>
              <p:cNvSpPr/>
              <p:nvPr/>
            </p:nvSpPr>
            <p:spPr>
              <a:xfrm>
                <a:off x="5937112" y="2107677"/>
                <a:ext cx="133271" cy="12643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3" extrusionOk="0">
                    <a:moveTo>
                      <a:pt x="159" y="13"/>
                    </a:moveTo>
                    <a:cubicBezTo>
                      <a:pt x="144" y="0"/>
                      <a:pt x="124" y="0"/>
                      <a:pt x="110" y="13"/>
                    </a:cubicBezTo>
                    <a:cubicBezTo>
                      <a:pt x="76" y="42"/>
                      <a:pt x="43" y="71"/>
                      <a:pt x="10" y="100"/>
                    </a:cubicBezTo>
                    <a:cubicBezTo>
                      <a:pt x="4" y="105"/>
                      <a:pt x="0" y="116"/>
                      <a:pt x="0" y="124"/>
                    </a:cubicBezTo>
                    <a:cubicBezTo>
                      <a:pt x="0" y="133"/>
                      <a:pt x="4" y="143"/>
                      <a:pt x="10" y="149"/>
                    </a:cubicBezTo>
                    <a:cubicBezTo>
                      <a:pt x="25" y="162"/>
                      <a:pt x="44" y="162"/>
                      <a:pt x="59" y="149"/>
                    </a:cubicBezTo>
                    <a:cubicBezTo>
                      <a:pt x="92" y="120"/>
                      <a:pt x="125" y="91"/>
                      <a:pt x="159" y="62"/>
                    </a:cubicBezTo>
                    <a:cubicBezTo>
                      <a:pt x="165" y="57"/>
                      <a:pt x="169" y="46"/>
                      <a:pt x="169" y="38"/>
                    </a:cubicBezTo>
                    <a:cubicBezTo>
                      <a:pt x="169" y="29"/>
                      <a:pt x="165" y="19"/>
                      <a:pt x="159" y="1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6169486" y="2039332"/>
                <a:ext cx="218704" cy="8884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13" extrusionOk="0">
                    <a:moveTo>
                      <a:pt x="246" y="37"/>
                    </a:moveTo>
                    <a:cubicBezTo>
                      <a:pt x="228" y="39"/>
                      <a:pt x="210" y="39"/>
                      <a:pt x="192" y="38"/>
                    </a:cubicBezTo>
                    <a:cubicBezTo>
                      <a:pt x="184" y="38"/>
                      <a:pt x="177" y="37"/>
                      <a:pt x="169" y="36"/>
                    </a:cubicBezTo>
                    <a:cubicBezTo>
                      <a:pt x="159" y="36"/>
                      <a:pt x="155" y="35"/>
                      <a:pt x="147" y="34"/>
                    </a:cubicBezTo>
                    <a:cubicBezTo>
                      <a:pt x="113" y="28"/>
                      <a:pt x="79" y="19"/>
                      <a:pt x="47" y="6"/>
                    </a:cubicBezTo>
                    <a:cubicBezTo>
                      <a:pt x="30" y="0"/>
                      <a:pt x="8" y="14"/>
                      <a:pt x="4" y="31"/>
                    </a:cubicBezTo>
                    <a:cubicBezTo>
                      <a:pt x="0" y="51"/>
                      <a:pt x="10" y="66"/>
                      <a:pt x="28" y="73"/>
                    </a:cubicBezTo>
                    <a:cubicBezTo>
                      <a:pt x="97" y="100"/>
                      <a:pt x="172" y="112"/>
                      <a:pt x="246" y="107"/>
                    </a:cubicBezTo>
                    <a:cubicBezTo>
                      <a:pt x="264" y="106"/>
                      <a:pt x="282" y="92"/>
                      <a:pt x="281" y="72"/>
                    </a:cubicBezTo>
                    <a:cubicBezTo>
                      <a:pt x="280" y="54"/>
                      <a:pt x="266" y="36"/>
                      <a:pt x="246" y="3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465531" y="2951745"/>
                <a:ext cx="58092" cy="191368"/>
              </a:xfrm>
              <a:custGeom>
                <a:avLst/>
                <a:gdLst/>
                <a:ahLst/>
                <a:cxnLst/>
                <a:rect l="l" t="t" r="r" b="b"/>
                <a:pathLst>
                  <a:path w="74" h="248" extrusionOk="0">
                    <a:moveTo>
                      <a:pt x="69" y="35"/>
                    </a:moveTo>
                    <a:cubicBezTo>
                      <a:pt x="69" y="17"/>
                      <a:pt x="54" y="0"/>
                      <a:pt x="35" y="0"/>
                    </a:cubicBezTo>
                    <a:cubicBezTo>
                      <a:pt x="16" y="1"/>
                      <a:pt x="0" y="16"/>
                      <a:pt x="0" y="35"/>
                    </a:cubicBezTo>
                    <a:cubicBezTo>
                      <a:pt x="1" y="94"/>
                      <a:pt x="2" y="153"/>
                      <a:pt x="3" y="212"/>
                    </a:cubicBezTo>
                    <a:cubicBezTo>
                      <a:pt x="4" y="230"/>
                      <a:pt x="19" y="247"/>
                      <a:pt x="38" y="246"/>
                    </a:cubicBezTo>
                    <a:cubicBezTo>
                      <a:pt x="56" y="246"/>
                      <a:pt x="73" y="231"/>
                      <a:pt x="73" y="212"/>
                    </a:cubicBezTo>
                    <a:cubicBezTo>
                      <a:pt x="72" y="153"/>
                      <a:pt x="70" y="94"/>
                      <a:pt x="69" y="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46"/>
              <p:cNvSpPr/>
              <p:nvPr/>
            </p:nvSpPr>
            <p:spPr>
              <a:xfrm>
                <a:off x="5892687" y="3013257"/>
                <a:ext cx="167444" cy="10593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7" extrusionOk="0">
                    <a:moveTo>
                      <a:pt x="197" y="70"/>
                    </a:moveTo>
                    <a:lnTo>
                      <a:pt x="55" y="6"/>
                    </a:lnTo>
                    <a:cubicBezTo>
                      <a:pt x="47" y="2"/>
                      <a:pt x="38" y="0"/>
                      <a:pt x="29" y="2"/>
                    </a:cubicBezTo>
                    <a:cubicBezTo>
                      <a:pt x="21" y="4"/>
                      <a:pt x="12" y="11"/>
                      <a:pt x="8" y="18"/>
                    </a:cubicBezTo>
                    <a:cubicBezTo>
                      <a:pt x="0" y="33"/>
                      <a:pt x="3" y="58"/>
                      <a:pt x="20" y="66"/>
                    </a:cubicBezTo>
                    <a:lnTo>
                      <a:pt x="162" y="130"/>
                    </a:lnTo>
                    <a:cubicBezTo>
                      <a:pt x="170" y="134"/>
                      <a:pt x="179" y="136"/>
                      <a:pt x="188" y="133"/>
                    </a:cubicBezTo>
                    <a:cubicBezTo>
                      <a:pt x="196" y="131"/>
                      <a:pt x="205" y="125"/>
                      <a:pt x="209" y="117"/>
                    </a:cubicBezTo>
                    <a:cubicBezTo>
                      <a:pt x="217" y="102"/>
                      <a:pt x="214" y="78"/>
                      <a:pt x="197" y="7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46"/>
              <p:cNvSpPr/>
              <p:nvPr/>
            </p:nvSpPr>
            <p:spPr>
              <a:xfrm>
                <a:off x="6210493" y="2900487"/>
                <a:ext cx="177697" cy="8201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04" extrusionOk="0">
                    <a:moveTo>
                      <a:pt x="224" y="28"/>
                    </a:moveTo>
                    <a:cubicBezTo>
                      <a:pt x="218" y="9"/>
                      <a:pt x="200" y="0"/>
                      <a:pt x="181" y="4"/>
                    </a:cubicBezTo>
                    <a:lnTo>
                      <a:pt x="30" y="32"/>
                    </a:lnTo>
                    <a:cubicBezTo>
                      <a:pt x="12" y="36"/>
                      <a:pt x="0" y="58"/>
                      <a:pt x="6" y="75"/>
                    </a:cubicBezTo>
                    <a:cubicBezTo>
                      <a:pt x="12" y="94"/>
                      <a:pt x="29" y="103"/>
                      <a:pt x="48" y="99"/>
                    </a:cubicBezTo>
                    <a:lnTo>
                      <a:pt x="199" y="70"/>
                    </a:lnTo>
                    <a:cubicBezTo>
                      <a:pt x="217" y="67"/>
                      <a:pt x="229" y="45"/>
                      <a:pt x="224" y="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46"/>
              <p:cNvSpPr/>
              <p:nvPr/>
            </p:nvSpPr>
            <p:spPr>
              <a:xfrm>
                <a:off x="6613729" y="2794550"/>
                <a:ext cx="167444" cy="9226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0" extrusionOk="0">
                    <a:moveTo>
                      <a:pt x="185" y="47"/>
                    </a:moveTo>
                    <a:cubicBezTo>
                      <a:pt x="139" y="33"/>
                      <a:pt x="93" y="19"/>
                      <a:pt x="46" y="5"/>
                    </a:cubicBezTo>
                    <a:cubicBezTo>
                      <a:pt x="29" y="0"/>
                      <a:pt x="8" y="11"/>
                      <a:pt x="4" y="29"/>
                    </a:cubicBezTo>
                    <a:cubicBezTo>
                      <a:pt x="0" y="48"/>
                      <a:pt x="9" y="66"/>
                      <a:pt x="28" y="72"/>
                    </a:cubicBezTo>
                    <a:cubicBezTo>
                      <a:pt x="74" y="86"/>
                      <a:pt x="120" y="100"/>
                      <a:pt x="166" y="114"/>
                    </a:cubicBezTo>
                    <a:cubicBezTo>
                      <a:pt x="184" y="119"/>
                      <a:pt x="205" y="107"/>
                      <a:pt x="209" y="89"/>
                    </a:cubicBezTo>
                    <a:cubicBezTo>
                      <a:pt x="213" y="71"/>
                      <a:pt x="203" y="52"/>
                      <a:pt x="185" y="4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46"/>
              <p:cNvSpPr/>
              <p:nvPr/>
            </p:nvSpPr>
            <p:spPr>
              <a:xfrm>
                <a:off x="6579556" y="3030344"/>
                <a:ext cx="64927" cy="1674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214" extrusionOk="0">
                    <a:moveTo>
                      <a:pt x="71" y="36"/>
                    </a:moveTo>
                    <a:cubicBezTo>
                      <a:pt x="70" y="18"/>
                      <a:pt x="56" y="0"/>
                      <a:pt x="36" y="1"/>
                    </a:cubicBezTo>
                    <a:cubicBezTo>
                      <a:pt x="19" y="2"/>
                      <a:pt x="0" y="16"/>
                      <a:pt x="2" y="36"/>
                    </a:cubicBezTo>
                    <a:cubicBezTo>
                      <a:pt x="5" y="83"/>
                      <a:pt x="8" y="130"/>
                      <a:pt x="11" y="177"/>
                    </a:cubicBezTo>
                    <a:cubicBezTo>
                      <a:pt x="13" y="195"/>
                      <a:pt x="26" y="213"/>
                      <a:pt x="46" y="212"/>
                    </a:cubicBezTo>
                    <a:cubicBezTo>
                      <a:pt x="64" y="211"/>
                      <a:pt x="82" y="197"/>
                      <a:pt x="81" y="177"/>
                    </a:cubicBezTo>
                    <a:cubicBezTo>
                      <a:pt x="77" y="130"/>
                      <a:pt x="74" y="83"/>
                      <a:pt x="71" y="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6333514" y="3139697"/>
                <a:ext cx="68345" cy="153777"/>
              </a:xfrm>
              <a:custGeom>
                <a:avLst/>
                <a:gdLst/>
                <a:ahLst/>
                <a:cxnLst/>
                <a:rect l="l" t="t" r="r" b="b"/>
                <a:pathLst>
                  <a:path w="88" h="200" extrusionOk="0">
                    <a:moveTo>
                      <a:pt x="70" y="35"/>
                    </a:moveTo>
                    <a:cubicBezTo>
                      <a:pt x="69" y="26"/>
                      <a:pt x="67" y="18"/>
                      <a:pt x="60" y="11"/>
                    </a:cubicBezTo>
                    <a:cubicBezTo>
                      <a:pt x="54" y="5"/>
                      <a:pt x="44" y="0"/>
                      <a:pt x="36" y="1"/>
                    </a:cubicBezTo>
                    <a:cubicBezTo>
                      <a:pt x="27" y="1"/>
                      <a:pt x="17" y="4"/>
                      <a:pt x="11" y="11"/>
                    </a:cubicBezTo>
                    <a:cubicBezTo>
                      <a:pt x="5" y="17"/>
                      <a:pt x="0" y="26"/>
                      <a:pt x="1" y="35"/>
                    </a:cubicBezTo>
                    <a:cubicBezTo>
                      <a:pt x="6" y="78"/>
                      <a:pt x="12" y="121"/>
                      <a:pt x="17" y="164"/>
                    </a:cubicBezTo>
                    <a:cubicBezTo>
                      <a:pt x="18" y="173"/>
                      <a:pt x="20" y="181"/>
                      <a:pt x="27" y="188"/>
                    </a:cubicBezTo>
                    <a:cubicBezTo>
                      <a:pt x="33" y="194"/>
                      <a:pt x="43" y="199"/>
                      <a:pt x="52" y="198"/>
                    </a:cubicBezTo>
                    <a:cubicBezTo>
                      <a:pt x="61" y="198"/>
                      <a:pt x="70" y="195"/>
                      <a:pt x="76" y="188"/>
                    </a:cubicBezTo>
                    <a:cubicBezTo>
                      <a:pt x="82" y="182"/>
                      <a:pt x="87" y="173"/>
                      <a:pt x="86" y="164"/>
                    </a:cubicBezTo>
                    <a:cubicBezTo>
                      <a:pt x="81" y="121"/>
                      <a:pt x="76" y="78"/>
                      <a:pt x="70" y="3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6213909" y="3419914"/>
                <a:ext cx="164028" cy="92266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21" extrusionOk="0">
                    <a:moveTo>
                      <a:pt x="182" y="48"/>
                    </a:moveTo>
                    <a:cubicBezTo>
                      <a:pt x="137" y="34"/>
                      <a:pt x="92" y="20"/>
                      <a:pt x="47" y="6"/>
                    </a:cubicBezTo>
                    <a:cubicBezTo>
                      <a:pt x="29" y="0"/>
                      <a:pt x="8" y="12"/>
                      <a:pt x="4" y="30"/>
                    </a:cubicBezTo>
                    <a:cubicBezTo>
                      <a:pt x="0" y="49"/>
                      <a:pt x="10" y="67"/>
                      <a:pt x="28" y="73"/>
                    </a:cubicBezTo>
                    <a:cubicBezTo>
                      <a:pt x="73" y="86"/>
                      <a:pt x="118" y="100"/>
                      <a:pt x="163" y="114"/>
                    </a:cubicBezTo>
                    <a:cubicBezTo>
                      <a:pt x="180" y="120"/>
                      <a:pt x="202" y="108"/>
                      <a:pt x="206" y="90"/>
                    </a:cubicBezTo>
                    <a:cubicBezTo>
                      <a:pt x="210" y="71"/>
                      <a:pt x="200" y="53"/>
                      <a:pt x="182" y="4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46"/>
              <p:cNvSpPr/>
              <p:nvPr/>
            </p:nvSpPr>
            <p:spPr>
              <a:xfrm>
                <a:off x="6606894" y="3279805"/>
                <a:ext cx="198200" cy="14352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87" extrusionOk="0">
                    <a:moveTo>
                      <a:pt x="246" y="23"/>
                    </a:moveTo>
                    <a:cubicBezTo>
                      <a:pt x="236" y="7"/>
                      <a:pt x="215" y="0"/>
                      <a:pt x="199" y="10"/>
                    </a:cubicBezTo>
                    <a:cubicBezTo>
                      <a:pt x="140" y="46"/>
                      <a:pt x="81" y="81"/>
                      <a:pt x="22" y="116"/>
                    </a:cubicBezTo>
                    <a:cubicBezTo>
                      <a:pt x="7" y="126"/>
                      <a:pt x="0" y="148"/>
                      <a:pt x="10" y="164"/>
                    </a:cubicBezTo>
                    <a:cubicBezTo>
                      <a:pt x="20" y="179"/>
                      <a:pt x="41" y="186"/>
                      <a:pt x="57" y="176"/>
                    </a:cubicBezTo>
                    <a:cubicBezTo>
                      <a:pt x="116" y="141"/>
                      <a:pt x="175" y="105"/>
                      <a:pt x="234" y="70"/>
                    </a:cubicBezTo>
                    <a:cubicBezTo>
                      <a:pt x="249" y="61"/>
                      <a:pt x="256" y="39"/>
                      <a:pt x="246" y="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46"/>
              <p:cNvSpPr/>
              <p:nvPr/>
            </p:nvSpPr>
            <p:spPr>
              <a:xfrm>
                <a:off x="6866606" y="3033760"/>
                <a:ext cx="92265" cy="140108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9" extrusionOk="0">
                    <a:moveTo>
                      <a:pt x="112" y="125"/>
                    </a:moveTo>
                    <a:lnTo>
                      <a:pt x="65" y="19"/>
                    </a:lnTo>
                    <a:cubicBezTo>
                      <a:pt x="62" y="11"/>
                      <a:pt x="52" y="5"/>
                      <a:pt x="44" y="3"/>
                    </a:cubicBezTo>
                    <a:cubicBezTo>
                      <a:pt x="36" y="0"/>
                      <a:pt x="25" y="1"/>
                      <a:pt x="18" y="6"/>
                    </a:cubicBezTo>
                    <a:cubicBezTo>
                      <a:pt x="10" y="11"/>
                      <a:pt x="4" y="18"/>
                      <a:pt x="2" y="27"/>
                    </a:cubicBezTo>
                    <a:cubicBezTo>
                      <a:pt x="0" y="36"/>
                      <a:pt x="1" y="45"/>
                      <a:pt x="5" y="54"/>
                    </a:cubicBezTo>
                    <a:cubicBezTo>
                      <a:pt x="21" y="89"/>
                      <a:pt x="37" y="125"/>
                      <a:pt x="52" y="160"/>
                    </a:cubicBezTo>
                    <a:cubicBezTo>
                      <a:pt x="56" y="167"/>
                      <a:pt x="66" y="174"/>
                      <a:pt x="73" y="176"/>
                    </a:cubicBezTo>
                    <a:cubicBezTo>
                      <a:pt x="81" y="178"/>
                      <a:pt x="92" y="177"/>
                      <a:pt x="100" y="172"/>
                    </a:cubicBezTo>
                    <a:cubicBezTo>
                      <a:pt x="107" y="168"/>
                      <a:pt x="114" y="161"/>
                      <a:pt x="116" y="152"/>
                    </a:cubicBezTo>
                    <a:cubicBezTo>
                      <a:pt x="118" y="142"/>
                      <a:pt x="116" y="134"/>
                      <a:pt x="112" y="12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46"/>
              <p:cNvSpPr/>
              <p:nvPr/>
            </p:nvSpPr>
            <p:spPr>
              <a:xfrm>
                <a:off x="6897360" y="2777465"/>
                <a:ext cx="123021" cy="13669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78" extrusionOk="0">
                    <a:moveTo>
                      <a:pt x="145" y="124"/>
                    </a:moveTo>
                    <a:cubicBezTo>
                      <a:pt x="121" y="88"/>
                      <a:pt x="96" y="53"/>
                      <a:pt x="71" y="18"/>
                    </a:cubicBezTo>
                    <a:cubicBezTo>
                      <a:pt x="66" y="10"/>
                      <a:pt x="60" y="4"/>
                      <a:pt x="51" y="2"/>
                    </a:cubicBezTo>
                    <a:cubicBezTo>
                      <a:pt x="42" y="0"/>
                      <a:pt x="31" y="1"/>
                      <a:pt x="24" y="5"/>
                    </a:cubicBezTo>
                    <a:cubicBezTo>
                      <a:pt x="9" y="15"/>
                      <a:pt x="0" y="37"/>
                      <a:pt x="11" y="53"/>
                    </a:cubicBezTo>
                    <a:cubicBezTo>
                      <a:pt x="36" y="88"/>
                      <a:pt x="61" y="123"/>
                      <a:pt x="85" y="159"/>
                    </a:cubicBezTo>
                    <a:cubicBezTo>
                      <a:pt x="91" y="166"/>
                      <a:pt x="97" y="172"/>
                      <a:pt x="106" y="175"/>
                    </a:cubicBezTo>
                    <a:cubicBezTo>
                      <a:pt x="114" y="177"/>
                      <a:pt x="125" y="176"/>
                      <a:pt x="133" y="171"/>
                    </a:cubicBezTo>
                    <a:cubicBezTo>
                      <a:pt x="148" y="162"/>
                      <a:pt x="156" y="140"/>
                      <a:pt x="145" y="1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46"/>
              <p:cNvSpPr/>
              <p:nvPr/>
            </p:nvSpPr>
            <p:spPr>
              <a:xfrm>
                <a:off x="6846102" y="2439153"/>
                <a:ext cx="78596" cy="14352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85" extrusionOk="0">
                    <a:moveTo>
                      <a:pt x="72" y="4"/>
                    </a:moveTo>
                    <a:cubicBezTo>
                      <a:pt x="54" y="0"/>
                      <a:pt x="34" y="10"/>
                      <a:pt x="29" y="28"/>
                    </a:cubicBezTo>
                    <a:cubicBezTo>
                      <a:pt x="21" y="65"/>
                      <a:pt x="12" y="101"/>
                      <a:pt x="4" y="138"/>
                    </a:cubicBezTo>
                    <a:cubicBezTo>
                      <a:pt x="0" y="155"/>
                      <a:pt x="9" y="176"/>
                      <a:pt x="28" y="180"/>
                    </a:cubicBezTo>
                    <a:cubicBezTo>
                      <a:pt x="46" y="184"/>
                      <a:pt x="66" y="175"/>
                      <a:pt x="71" y="156"/>
                    </a:cubicBezTo>
                    <a:cubicBezTo>
                      <a:pt x="79" y="120"/>
                      <a:pt x="88" y="83"/>
                      <a:pt x="96" y="47"/>
                    </a:cubicBezTo>
                    <a:cubicBezTo>
                      <a:pt x="100" y="29"/>
                      <a:pt x="91" y="8"/>
                      <a:pt x="72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46"/>
              <p:cNvSpPr/>
              <p:nvPr/>
            </p:nvSpPr>
            <p:spPr>
              <a:xfrm>
                <a:off x="6692325" y="2217030"/>
                <a:ext cx="129856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0" extrusionOk="0">
                    <a:moveTo>
                      <a:pt x="146" y="60"/>
                    </a:moveTo>
                    <a:cubicBezTo>
                      <a:pt x="116" y="43"/>
                      <a:pt x="86" y="26"/>
                      <a:pt x="56" y="9"/>
                    </a:cubicBezTo>
                    <a:cubicBezTo>
                      <a:pt x="40" y="0"/>
                      <a:pt x="17" y="4"/>
                      <a:pt x="8" y="21"/>
                    </a:cubicBezTo>
                    <a:cubicBezTo>
                      <a:pt x="0" y="38"/>
                      <a:pt x="4" y="59"/>
                      <a:pt x="21" y="69"/>
                    </a:cubicBezTo>
                    <a:cubicBezTo>
                      <a:pt x="51" y="86"/>
                      <a:pt x="81" y="103"/>
                      <a:pt x="111" y="120"/>
                    </a:cubicBezTo>
                    <a:cubicBezTo>
                      <a:pt x="127" y="129"/>
                      <a:pt x="149" y="124"/>
                      <a:pt x="158" y="107"/>
                    </a:cubicBezTo>
                    <a:cubicBezTo>
                      <a:pt x="167" y="91"/>
                      <a:pt x="163" y="70"/>
                      <a:pt x="146" y="6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46"/>
              <p:cNvSpPr/>
              <p:nvPr/>
            </p:nvSpPr>
            <p:spPr>
              <a:xfrm>
                <a:off x="6593225" y="1953898"/>
                <a:ext cx="99099" cy="160612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08" extrusionOk="0">
                    <a:moveTo>
                      <a:pt x="98" y="5"/>
                    </a:moveTo>
                    <a:cubicBezTo>
                      <a:pt x="78" y="0"/>
                      <a:pt x="62" y="11"/>
                      <a:pt x="55" y="29"/>
                    </a:cubicBezTo>
                    <a:cubicBezTo>
                      <a:pt x="39" y="73"/>
                      <a:pt x="23" y="116"/>
                      <a:pt x="6" y="160"/>
                    </a:cubicBezTo>
                    <a:cubicBezTo>
                      <a:pt x="0" y="177"/>
                      <a:pt x="13" y="199"/>
                      <a:pt x="30" y="203"/>
                    </a:cubicBezTo>
                    <a:cubicBezTo>
                      <a:pt x="50" y="207"/>
                      <a:pt x="66" y="197"/>
                      <a:pt x="73" y="179"/>
                    </a:cubicBezTo>
                    <a:cubicBezTo>
                      <a:pt x="89" y="135"/>
                      <a:pt x="106" y="91"/>
                      <a:pt x="122" y="47"/>
                    </a:cubicBezTo>
                    <a:cubicBezTo>
                      <a:pt x="129" y="30"/>
                      <a:pt x="115" y="8"/>
                      <a:pt x="98" y="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46"/>
              <p:cNvSpPr/>
              <p:nvPr/>
            </p:nvSpPr>
            <p:spPr>
              <a:xfrm>
                <a:off x="6395024" y="1953898"/>
                <a:ext cx="126438" cy="16744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14" extrusionOk="0">
                    <a:moveTo>
                      <a:pt x="154" y="155"/>
                    </a:moveTo>
                    <a:cubicBezTo>
                      <a:pt x="126" y="111"/>
                      <a:pt x="98" y="67"/>
                      <a:pt x="70" y="23"/>
                    </a:cubicBezTo>
                    <a:cubicBezTo>
                      <a:pt x="61" y="8"/>
                      <a:pt x="39" y="0"/>
                      <a:pt x="23" y="11"/>
                    </a:cubicBezTo>
                    <a:cubicBezTo>
                      <a:pt x="8" y="21"/>
                      <a:pt x="0" y="42"/>
                      <a:pt x="10" y="58"/>
                    </a:cubicBezTo>
                    <a:cubicBezTo>
                      <a:pt x="38" y="102"/>
                      <a:pt x="66" y="146"/>
                      <a:pt x="94" y="190"/>
                    </a:cubicBezTo>
                    <a:cubicBezTo>
                      <a:pt x="104" y="205"/>
                      <a:pt x="125" y="213"/>
                      <a:pt x="141" y="202"/>
                    </a:cubicBezTo>
                    <a:cubicBezTo>
                      <a:pt x="157" y="193"/>
                      <a:pt x="164" y="171"/>
                      <a:pt x="154" y="15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46"/>
              <p:cNvSpPr/>
              <p:nvPr/>
            </p:nvSpPr>
            <p:spPr>
              <a:xfrm>
                <a:off x="5984954" y="3563440"/>
                <a:ext cx="102517" cy="170864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22" extrusionOk="0">
                    <a:moveTo>
                      <a:pt x="124" y="21"/>
                    </a:moveTo>
                    <a:cubicBezTo>
                      <a:pt x="120" y="13"/>
                      <a:pt x="112" y="6"/>
                      <a:pt x="104" y="5"/>
                    </a:cubicBezTo>
                    <a:cubicBezTo>
                      <a:pt x="84" y="0"/>
                      <a:pt x="68" y="11"/>
                      <a:pt x="61" y="29"/>
                    </a:cubicBezTo>
                    <a:cubicBezTo>
                      <a:pt x="42" y="77"/>
                      <a:pt x="22" y="125"/>
                      <a:pt x="3" y="173"/>
                    </a:cubicBezTo>
                    <a:cubicBezTo>
                      <a:pt x="0" y="181"/>
                      <a:pt x="2" y="193"/>
                      <a:pt x="6" y="200"/>
                    </a:cubicBezTo>
                    <a:cubicBezTo>
                      <a:pt x="11" y="207"/>
                      <a:pt x="19" y="214"/>
                      <a:pt x="27" y="216"/>
                    </a:cubicBezTo>
                    <a:cubicBezTo>
                      <a:pt x="47" y="221"/>
                      <a:pt x="63" y="210"/>
                      <a:pt x="70" y="192"/>
                    </a:cubicBezTo>
                    <a:cubicBezTo>
                      <a:pt x="89" y="144"/>
                      <a:pt x="108" y="95"/>
                      <a:pt x="128" y="47"/>
                    </a:cubicBezTo>
                    <a:cubicBezTo>
                      <a:pt x="131" y="39"/>
                      <a:pt x="128" y="27"/>
                      <a:pt x="124" y="2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46"/>
              <p:cNvSpPr/>
              <p:nvPr/>
            </p:nvSpPr>
            <p:spPr>
              <a:xfrm>
                <a:off x="5882436" y="3823154"/>
                <a:ext cx="143525" cy="157195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04" extrusionOk="0">
                    <a:moveTo>
                      <a:pt x="173" y="151"/>
                    </a:moveTo>
                    <a:cubicBezTo>
                      <a:pt x="139" y="106"/>
                      <a:pt x="105" y="62"/>
                      <a:pt x="71" y="18"/>
                    </a:cubicBezTo>
                    <a:cubicBezTo>
                      <a:pt x="66" y="10"/>
                      <a:pt x="60" y="4"/>
                      <a:pt x="51" y="2"/>
                    </a:cubicBezTo>
                    <a:cubicBezTo>
                      <a:pt x="42" y="0"/>
                      <a:pt x="31" y="1"/>
                      <a:pt x="24" y="5"/>
                    </a:cubicBezTo>
                    <a:cubicBezTo>
                      <a:pt x="10" y="14"/>
                      <a:pt x="0" y="37"/>
                      <a:pt x="11" y="53"/>
                    </a:cubicBezTo>
                    <a:cubicBezTo>
                      <a:pt x="45" y="97"/>
                      <a:pt x="79" y="141"/>
                      <a:pt x="113" y="185"/>
                    </a:cubicBezTo>
                    <a:cubicBezTo>
                      <a:pt x="119" y="192"/>
                      <a:pt x="124" y="198"/>
                      <a:pt x="134" y="200"/>
                    </a:cubicBezTo>
                    <a:cubicBezTo>
                      <a:pt x="142" y="203"/>
                      <a:pt x="153" y="202"/>
                      <a:pt x="160" y="197"/>
                    </a:cubicBezTo>
                    <a:cubicBezTo>
                      <a:pt x="174" y="188"/>
                      <a:pt x="184" y="166"/>
                      <a:pt x="173" y="15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46"/>
              <p:cNvSpPr/>
              <p:nvPr/>
            </p:nvSpPr>
            <p:spPr>
              <a:xfrm>
                <a:off x="6166067" y="3758224"/>
                <a:ext cx="126438" cy="10251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2" extrusionOk="0">
                    <a:moveTo>
                      <a:pt x="156" y="17"/>
                    </a:moveTo>
                    <a:cubicBezTo>
                      <a:pt x="151" y="10"/>
                      <a:pt x="144" y="4"/>
                      <a:pt x="135" y="2"/>
                    </a:cubicBezTo>
                    <a:cubicBezTo>
                      <a:pt x="126" y="0"/>
                      <a:pt x="116" y="0"/>
                      <a:pt x="108" y="5"/>
                    </a:cubicBezTo>
                    <a:cubicBezTo>
                      <a:pt x="78" y="25"/>
                      <a:pt x="48" y="46"/>
                      <a:pt x="18" y="66"/>
                    </a:cubicBezTo>
                    <a:cubicBezTo>
                      <a:pt x="11" y="71"/>
                      <a:pt x="5" y="78"/>
                      <a:pt x="2" y="87"/>
                    </a:cubicBezTo>
                    <a:cubicBezTo>
                      <a:pt x="0" y="95"/>
                      <a:pt x="1" y="106"/>
                      <a:pt x="6" y="114"/>
                    </a:cubicBezTo>
                    <a:cubicBezTo>
                      <a:pt x="11" y="121"/>
                      <a:pt x="18" y="127"/>
                      <a:pt x="27" y="129"/>
                    </a:cubicBezTo>
                    <a:cubicBezTo>
                      <a:pt x="35" y="131"/>
                      <a:pt x="46" y="131"/>
                      <a:pt x="53" y="126"/>
                    </a:cubicBezTo>
                    <a:cubicBezTo>
                      <a:pt x="83" y="106"/>
                      <a:pt x="113" y="85"/>
                      <a:pt x="143" y="65"/>
                    </a:cubicBezTo>
                    <a:cubicBezTo>
                      <a:pt x="151" y="60"/>
                      <a:pt x="157" y="53"/>
                      <a:pt x="159" y="44"/>
                    </a:cubicBezTo>
                    <a:cubicBezTo>
                      <a:pt x="161" y="36"/>
                      <a:pt x="160" y="25"/>
                      <a:pt x="156" y="1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46"/>
              <p:cNvSpPr/>
              <p:nvPr/>
            </p:nvSpPr>
            <p:spPr>
              <a:xfrm>
                <a:off x="6439448" y="3638621"/>
                <a:ext cx="150360" cy="11276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4" extrusionOk="0">
                    <a:moveTo>
                      <a:pt x="172" y="74"/>
                    </a:moveTo>
                    <a:cubicBezTo>
                      <a:pt x="133" y="52"/>
                      <a:pt x="95" y="31"/>
                      <a:pt x="56" y="9"/>
                    </a:cubicBezTo>
                    <a:cubicBezTo>
                      <a:pt x="41" y="0"/>
                      <a:pt x="18" y="5"/>
                      <a:pt x="9" y="22"/>
                    </a:cubicBezTo>
                    <a:cubicBezTo>
                      <a:pt x="0" y="38"/>
                      <a:pt x="5" y="60"/>
                      <a:pt x="21" y="69"/>
                    </a:cubicBezTo>
                    <a:cubicBezTo>
                      <a:pt x="60" y="91"/>
                      <a:pt x="98" y="112"/>
                      <a:pt x="137" y="134"/>
                    </a:cubicBezTo>
                    <a:cubicBezTo>
                      <a:pt x="153" y="143"/>
                      <a:pt x="175" y="138"/>
                      <a:pt x="184" y="121"/>
                    </a:cubicBezTo>
                    <a:cubicBezTo>
                      <a:pt x="193" y="105"/>
                      <a:pt x="189" y="84"/>
                      <a:pt x="172" y="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46"/>
              <p:cNvSpPr/>
              <p:nvPr/>
            </p:nvSpPr>
            <p:spPr>
              <a:xfrm>
                <a:off x="6688909" y="3577109"/>
                <a:ext cx="133272" cy="15719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01" extrusionOk="0">
                    <a:moveTo>
                      <a:pt x="161" y="146"/>
                    </a:moveTo>
                    <a:cubicBezTo>
                      <a:pt x="131" y="104"/>
                      <a:pt x="101" y="61"/>
                      <a:pt x="71" y="18"/>
                    </a:cubicBezTo>
                    <a:cubicBezTo>
                      <a:pt x="66" y="10"/>
                      <a:pt x="59" y="4"/>
                      <a:pt x="50" y="2"/>
                    </a:cubicBezTo>
                    <a:cubicBezTo>
                      <a:pt x="42" y="0"/>
                      <a:pt x="31" y="1"/>
                      <a:pt x="23" y="5"/>
                    </a:cubicBezTo>
                    <a:cubicBezTo>
                      <a:pt x="9" y="15"/>
                      <a:pt x="0" y="37"/>
                      <a:pt x="11" y="53"/>
                    </a:cubicBezTo>
                    <a:cubicBezTo>
                      <a:pt x="41" y="96"/>
                      <a:pt x="71" y="139"/>
                      <a:pt x="101" y="181"/>
                    </a:cubicBezTo>
                    <a:cubicBezTo>
                      <a:pt x="106" y="189"/>
                      <a:pt x="112" y="195"/>
                      <a:pt x="121" y="197"/>
                    </a:cubicBezTo>
                    <a:cubicBezTo>
                      <a:pt x="130" y="200"/>
                      <a:pt x="141" y="199"/>
                      <a:pt x="148" y="194"/>
                    </a:cubicBezTo>
                    <a:cubicBezTo>
                      <a:pt x="163" y="184"/>
                      <a:pt x="172" y="162"/>
                      <a:pt x="161" y="14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46"/>
              <p:cNvSpPr/>
              <p:nvPr/>
            </p:nvSpPr>
            <p:spPr>
              <a:xfrm>
                <a:off x="7133152" y="3129444"/>
                <a:ext cx="150360" cy="12302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8" extrusionOk="0">
                    <a:moveTo>
                      <a:pt x="169" y="87"/>
                    </a:moveTo>
                    <a:cubicBezTo>
                      <a:pt x="132" y="61"/>
                      <a:pt x="95" y="36"/>
                      <a:pt x="57" y="10"/>
                    </a:cubicBezTo>
                    <a:cubicBezTo>
                      <a:pt x="42" y="0"/>
                      <a:pt x="18" y="7"/>
                      <a:pt x="10" y="22"/>
                    </a:cubicBezTo>
                    <a:cubicBezTo>
                      <a:pt x="0" y="40"/>
                      <a:pt x="6" y="59"/>
                      <a:pt x="22" y="70"/>
                    </a:cubicBezTo>
                    <a:cubicBezTo>
                      <a:pt x="60" y="96"/>
                      <a:pt x="97" y="121"/>
                      <a:pt x="134" y="147"/>
                    </a:cubicBezTo>
                    <a:cubicBezTo>
                      <a:pt x="149" y="157"/>
                      <a:pt x="174" y="150"/>
                      <a:pt x="182" y="135"/>
                    </a:cubicBezTo>
                    <a:cubicBezTo>
                      <a:pt x="191" y="117"/>
                      <a:pt x="185" y="98"/>
                      <a:pt x="169" y="8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46"/>
              <p:cNvSpPr/>
              <p:nvPr/>
            </p:nvSpPr>
            <p:spPr>
              <a:xfrm>
                <a:off x="7095561" y="3303727"/>
                <a:ext cx="68345" cy="201619"/>
              </a:xfrm>
              <a:custGeom>
                <a:avLst/>
                <a:gdLst/>
                <a:ahLst/>
                <a:cxnLst/>
                <a:rect l="l" t="t" r="r" b="b"/>
                <a:pathLst>
                  <a:path w="88" h="261" extrusionOk="0">
                    <a:moveTo>
                      <a:pt x="51" y="0"/>
                    </a:moveTo>
                    <a:cubicBezTo>
                      <a:pt x="31" y="1"/>
                      <a:pt x="17" y="16"/>
                      <a:pt x="16" y="35"/>
                    </a:cubicBezTo>
                    <a:cubicBezTo>
                      <a:pt x="11" y="98"/>
                      <a:pt x="6" y="161"/>
                      <a:pt x="1" y="225"/>
                    </a:cubicBezTo>
                    <a:cubicBezTo>
                      <a:pt x="0" y="243"/>
                      <a:pt x="18" y="260"/>
                      <a:pt x="36" y="259"/>
                    </a:cubicBezTo>
                    <a:cubicBezTo>
                      <a:pt x="56" y="258"/>
                      <a:pt x="69" y="244"/>
                      <a:pt x="71" y="225"/>
                    </a:cubicBezTo>
                    <a:cubicBezTo>
                      <a:pt x="75" y="161"/>
                      <a:pt x="80" y="98"/>
                      <a:pt x="85" y="35"/>
                    </a:cubicBezTo>
                    <a:cubicBezTo>
                      <a:pt x="87" y="17"/>
                      <a:pt x="68" y="0"/>
                      <a:pt x="5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46"/>
              <p:cNvSpPr/>
              <p:nvPr/>
            </p:nvSpPr>
            <p:spPr>
              <a:xfrm>
                <a:off x="6907613" y="3478007"/>
                <a:ext cx="85430" cy="181115"/>
              </a:xfrm>
              <a:custGeom>
                <a:avLst/>
                <a:gdLst/>
                <a:ahLst/>
                <a:cxnLst/>
                <a:rect l="l" t="t" r="r" b="b"/>
                <a:pathLst>
                  <a:path w="111" h="233" extrusionOk="0">
                    <a:moveTo>
                      <a:pt x="106" y="184"/>
                    </a:moveTo>
                    <a:cubicBezTo>
                      <a:pt x="94" y="133"/>
                      <a:pt x="82" y="81"/>
                      <a:pt x="71" y="30"/>
                    </a:cubicBezTo>
                    <a:cubicBezTo>
                      <a:pt x="67" y="12"/>
                      <a:pt x="45" y="0"/>
                      <a:pt x="28" y="6"/>
                    </a:cubicBezTo>
                    <a:cubicBezTo>
                      <a:pt x="9" y="12"/>
                      <a:pt x="0" y="29"/>
                      <a:pt x="4" y="48"/>
                    </a:cubicBezTo>
                    <a:cubicBezTo>
                      <a:pt x="15" y="100"/>
                      <a:pt x="27" y="151"/>
                      <a:pt x="39" y="203"/>
                    </a:cubicBezTo>
                    <a:cubicBezTo>
                      <a:pt x="43" y="220"/>
                      <a:pt x="64" y="232"/>
                      <a:pt x="81" y="227"/>
                    </a:cubicBezTo>
                    <a:cubicBezTo>
                      <a:pt x="100" y="221"/>
                      <a:pt x="110" y="203"/>
                      <a:pt x="106" y="18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46"/>
              <p:cNvSpPr/>
              <p:nvPr/>
            </p:nvSpPr>
            <p:spPr>
              <a:xfrm>
                <a:off x="7105814" y="3669375"/>
                <a:ext cx="174279" cy="8201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04" extrusionOk="0">
                    <a:moveTo>
                      <a:pt x="197" y="33"/>
                    </a:moveTo>
                    <a:cubicBezTo>
                      <a:pt x="147" y="23"/>
                      <a:pt x="97" y="13"/>
                      <a:pt x="46" y="3"/>
                    </a:cubicBezTo>
                    <a:cubicBezTo>
                      <a:pt x="29" y="0"/>
                      <a:pt x="8" y="8"/>
                      <a:pt x="4" y="27"/>
                    </a:cubicBezTo>
                    <a:cubicBezTo>
                      <a:pt x="0" y="44"/>
                      <a:pt x="9" y="66"/>
                      <a:pt x="28" y="70"/>
                    </a:cubicBezTo>
                    <a:cubicBezTo>
                      <a:pt x="78" y="80"/>
                      <a:pt x="128" y="90"/>
                      <a:pt x="179" y="99"/>
                    </a:cubicBezTo>
                    <a:cubicBezTo>
                      <a:pt x="197" y="103"/>
                      <a:pt x="217" y="94"/>
                      <a:pt x="221" y="75"/>
                    </a:cubicBezTo>
                    <a:cubicBezTo>
                      <a:pt x="225" y="58"/>
                      <a:pt x="216" y="36"/>
                      <a:pt x="197" y="3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46"/>
              <p:cNvSpPr/>
              <p:nvPr/>
            </p:nvSpPr>
            <p:spPr>
              <a:xfrm>
                <a:off x="7266424" y="3505345"/>
                <a:ext cx="184532" cy="12302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57" extrusionOk="0">
                    <a:moveTo>
                      <a:pt x="217" y="89"/>
                    </a:moveTo>
                    <a:cubicBezTo>
                      <a:pt x="163" y="62"/>
                      <a:pt x="110" y="35"/>
                      <a:pt x="56" y="8"/>
                    </a:cubicBezTo>
                    <a:cubicBezTo>
                      <a:pt x="40" y="0"/>
                      <a:pt x="18" y="3"/>
                      <a:pt x="9" y="21"/>
                    </a:cubicBezTo>
                    <a:cubicBezTo>
                      <a:pt x="0" y="36"/>
                      <a:pt x="4" y="60"/>
                      <a:pt x="21" y="68"/>
                    </a:cubicBezTo>
                    <a:cubicBezTo>
                      <a:pt x="75" y="95"/>
                      <a:pt x="128" y="122"/>
                      <a:pt x="182" y="148"/>
                    </a:cubicBezTo>
                    <a:cubicBezTo>
                      <a:pt x="198" y="156"/>
                      <a:pt x="220" y="153"/>
                      <a:pt x="229" y="136"/>
                    </a:cubicBezTo>
                    <a:cubicBezTo>
                      <a:pt x="238" y="120"/>
                      <a:pt x="234" y="97"/>
                      <a:pt x="217" y="8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46"/>
              <p:cNvSpPr/>
              <p:nvPr/>
            </p:nvSpPr>
            <p:spPr>
              <a:xfrm>
                <a:off x="7375776" y="3765059"/>
                <a:ext cx="95683" cy="16403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12" extrusionOk="0">
                    <a:moveTo>
                      <a:pt x="94" y="5"/>
                    </a:moveTo>
                    <a:cubicBezTo>
                      <a:pt x="74" y="0"/>
                      <a:pt x="57" y="10"/>
                      <a:pt x="51" y="29"/>
                    </a:cubicBezTo>
                    <a:cubicBezTo>
                      <a:pt x="36" y="74"/>
                      <a:pt x="21" y="119"/>
                      <a:pt x="6" y="164"/>
                    </a:cubicBezTo>
                    <a:cubicBezTo>
                      <a:pt x="0" y="181"/>
                      <a:pt x="12" y="202"/>
                      <a:pt x="30" y="206"/>
                    </a:cubicBezTo>
                    <a:cubicBezTo>
                      <a:pt x="49" y="211"/>
                      <a:pt x="66" y="201"/>
                      <a:pt x="73" y="182"/>
                    </a:cubicBezTo>
                    <a:cubicBezTo>
                      <a:pt x="88" y="137"/>
                      <a:pt x="103" y="92"/>
                      <a:pt x="118" y="47"/>
                    </a:cubicBezTo>
                    <a:cubicBezTo>
                      <a:pt x="124" y="30"/>
                      <a:pt x="111" y="9"/>
                      <a:pt x="94" y="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46"/>
              <p:cNvSpPr/>
              <p:nvPr/>
            </p:nvSpPr>
            <p:spPr>
              <a:xfrm>
                <a:off x="7051138" y="3843658"/>
                <a:ext cx="95683" cy="150361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93" extrusionOk="0">
                    <a:moveTo>
                      <a:pt x="115" y="18"/>
                    </a:moveTo>
                    <a:cubicBezTo>
                      <a:pt x="111" y="11"/>
                      <a:pt x="103" y="4"/>
                      <a:pt x="94" y="2"/>
                    </a:cubicBezTo>
                    <a:cubicBezTo>
                      <a:pt x="85" y="0"/>
                      <a:pt x="75" y="0"/>
                      <a:pt x="68" y="6"/>
                    </a:cubicBezTo>
                    <a:cubicBezTo>
                      <a:pt x="60" y="11"/>
                      <a:pt x="55" y="17"/>
                      <a:pt x="52" y="26"/>
                    </a:cubicBezTo>
                    <a:cubicBezTo>
                      <a:pt x="36" y="67"/>
                      <a:pt x="20" y="108"/>
                      <a:pt x="3" y="148"/>
                    </a:cubicBezTo>
                    <a:cubicBezTo>
                      <a:pt x="0" y="155"/>
                      <a:pt x="3" y="167"/>
                      <a:pt x="7" y="174"/>
                    </a:cubicBezTo>
                    <a:cubicBezTo>
                      <a:pt x="11" y="181"/>
                      <a:pt x="19" y="188"/>
                      <a:pt x="28" y="190"/>
                    </a:cubicBezTo>
                    <a:cubicBezTo>
                      <a:pt x="37" y="192"/>
                      <a:pt x="47" y="192"/>
                      <a:pt x="54" y="186"/>
                    </a:cubicBezTo>
                    <a:cubicBezTo>
                      <a:pt x="62" y="181"/>
                      <a:pt x="67" y="175"/>
                      <a:pt x="70" y="166"/>
                    </a:cubicBezTo>
                    <a:cubicBezTo>
                      <a:pt x="86" y="126"/>
                      <a:pt x="102" y="85"/>
                      <a:pt x="119" y="45"/>
                    </a:cubicBezTo>
                    <a:cubicBezTo>
                      <a:pt x="122" y="37"/>
                      <a:pt x="119" y="25"/>
                      <a:pt x="115" y="1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46"/>
              <p:cNvSpPr/>
              <p:nvPr/>
            </p:nvSpPr>
            <p:spPr>
              <a:xfrm>
                <a:off x="6784592" y="3857327"/>
                <a:ext cx="153775" cy="119604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54" extrusionOk="0">
                    <a:moveTo>
                      <a:pt x="175" y="84"/>
                    </a:moveTo>
                    <a:lnTo>
                      <a:pt x="57" y="10"/>
                    </a:lnTo>
                    <a:cubicBezTo>
                      <a:pt x="41" y="0"/>
                      <a:pt x="18" y="6"/>
                      <a:pt x="9" y="22"/>
                    </a:cubicBezTo>
                    <a:cubicBezTo>
                      <a:pt x="0" y="39"/>
                      <a:pt x="5" y="59"/>
                      <a:pt x="22" y="70"/>
                    </a:cubicBezTo>
                    <a:cubicBezTo>
                      <a:pt x="61" y="95"/>
                      <a:pt x="101" y="119"/>
                      <a:pt x="140" y="143"/>
                    </a:cubicBezTo>
                    <a:cubicBezTo>
                      <a:pt x="156" y="153"/>
                      <a:pt x="179" y="147"/>
                      <a:pt x="188" y="132"/>
                    </a:cubicBezTo>
                    <a:cubicBezTo>
                      <a:pt x="197" y="115"/>
                      <a:pt x="192" y="95"/>
                      <a:pt x="175" y="8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46"/>
              <p:cNvSpPr/>
              <p:nvPr/>
            </p:nvSpPr>
            <p:spPr>
              <a:xfrm>
                <a:off x="6572722" y="3853908"/>
                <a:ext cx="75180" cy="136691"/>
              </a:xfrm>
              <a:custGeom>
                <a:avLst/>
                <a:gdLst/>
                <a:ahLst/>
                <a:cxnLst/>
                <a:rect l="l" t="t" r="r" b="b"/>
                <a:pathLst>
                  <a:path w="99" h="177" extrusionOk="0">
                    <a:moveTo>
                      <a:pt x="70" y="4"/>
                    </a:moveTo>
                    <a:cubicBezTo>
                      <a:pt x="52" y="0"/>
                      <a:pt x="31" y="9"/>
                      <a:pt x="27" y="28"/>
                    </a:cubicBezTo>
                    <a:cubicBezTo>
                      <a:pt x="19" y="62"/>
                      <a:pt x="11" y="96"/>
                      <a:pt x="4" y="130"/>
                    </a:cubicBezTo>
                    <a:cubicBezTo>
                      <a:pt x="0" y="147"/>
                      <a:pt x="9" y="168"/>
                      <a:pt x="28" y="172"/>
                    </a:cubicBezTo>
                    <a:cubicBezTo>
                      <a:pt x="46" y="176"/>
                      <a:pt x="66" y="167"/>
                      <a:pt x="71" y="148"/>
                    </a:cubicBezTo>
                    <a:cubicBezTo>
                      <a:pt x="78" y="115"/>
                      <a:pt x="86" y="80"/>
                      <a:pt x="94" y="46"/>
                    </a:cubicBezTo>
                    <a:cubicBezTo>
                      <a:pt x="98" y="29"/>
                      <a:pt x="89" y="8"/>
                      <a:pt x="70" y="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46"/>
              <p:cNvSpPr/>
              <p:nvPr/>
            </p:nvSpPr>
            <p:spPr>
              <a:xfrm>
                <a:off x="6248081" y="3966680"/>
                <a:ext cx="160610" cy="102519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31" extrusionOk="0">
                    <a:moveTo>
                      <a:pt x="187" y="64"/>
                    </a:moveTo>
                    <a:cubicBezTo>
                      <a:pt x="143" y="44"/>
                      <a:pt x="99" y="25"/>
                      <a:pt x="55" y="6"/>
                    </a:cubicBezTo>
                    <a:cubicBezTo>
                      <a:pt x="46" y="2"/>
                      <a:pt x="38" y="0"/>
                      <a:pt x="28" y="2"/>
                    </a:cubicBezTo>
                    <a:cubicBezTo>
                      <a:pt x="20" y="5"/>
                      <a:pt x="12" y="11"/>
                      <a:pt x="8" y="18"/>
                    </a:cubicBezTo>
                    <a:cubicBezTo>
                      <a:pt x="0" y="33"/>
                      <a:pt x="2" y="58"/>
                      <a:pt x="20" y="66"/>
                    </a:cubicBezTo>
                    <a:cubicBezTo>
                      <a:pt x="64" y="85"/>
                      <a:pt x="108" y="104"/>
                      <a:pt x="152" y="124"/>
                    </a:cubicBezTo>
                    <a:cubicBezTo>
                      <a:pt x="161" y="127"/>
                      <a:pt x="169" y="130"/>
                      <a:pt x="178" y="127"/>
                    </a:cubicBezTo>
                    <a:cubicBezTo>
                      <a:pt x="187" y="125"/>
                      <a:pt x="195" y="119"/>
                      <a:pt x="199" y="111"/>
                    </a:cubicBezTo>
                    <a:cubicBezTo>
                      <a:pt x="207" y="96"/>
                      <a:pt x="205" y="71"/>
                      <a:pt x="187" y="6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46"/>
              <p:cNvSpPr/>
              <p:nvPr/>
            </p:nvSpPr>
            <p:spPr>
              <a:xfrm>
                <a:off x="6015708" y="4103371"/>
                <a:ext cx="167445" cy="6834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0" extrusionOk="0">
                    <a:moveTo>
                      <a:pt x="211" y="25"/>
                    </a:moveTo>
                    <a:cubicBezTo>
                      <a:pt x="209" y="17"/>
                      <a:pt x="203" y="9"/>
                      <a:pt x="195" y="5"/>
                    </a:cubicBezTo>
                    <a:cubicBezTo>
                      <a:pt x="186" y="0"/>
                      <a:pt x="178" y="0"/>
                      <a:pt x="169" y="1"/>
                    </a:cubicBezTo>
                    <a:cubicBezTo>
                      <a:pt x="121" y="8"/>
                      <a:pt x="74" y="14"/>
                      <a:pt x="27" y="21"/>
                    </a:cubicBezTo>
                    <a:cubicBezTo>
                      <a:pt x="19" y="22"/>
                      <a:pt x="10" y="30"/>
                      <a:pt x="7" y="36"/>
                    </a:cubicBezTo>
                    <a:cubicBezTo>
                      <a:pt x="2" y="44"/>
                      <a:pt x="0" y="55"/>
                      <a:pt x="3" y="63"/>
                    </a:cubicBezTo>
                    <a:cubicBezTo>
                      <a:pt x="6" y="72"/>
                      <a:pt x="11" y="80"/>
                      <a:pt x="19" y="84"/>
                    </a:cubicBezTo>
                    <a:cubicBezTo>
                      <a:pt x="28" y="89"/>
                      <a:pt x="36" y="89"/>
                      <a:pt x="46" y="87"/>
                    </a:cubicBezTo>
                    <a:cubicBezTo>
                      <a:pt x="93" y="81"/>
                      <a:pt x="140" y="75"/>
                      <a:pt x="187" y="68"/>
                    </a:cubicBezTo>
                    <a:cubicBezTo>
                      <a:pt x="195" y="67"/>
                      <a:pt x="204" y="59"/>
                      <a:pt x="208" y="52"/>
                    </a:cubicBezTo>
                    <a:cubicBezTo>
                      <a:pt x="212" y="45"/>
                      <a:pt x="214" y="34"/>
                      <a:pt x="211" y="2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46"/>
              <p:cNvSpPr/>
              <p:nvPr/>
            </p:nvSpPr>
            <p:spPr>
              <a:xfrm>
                <a:off x="6593225" y="4038442"/>
                <a:ext cx="119603" cy="75180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7" extrusionOk="0">
                    <a:moveTo>
                      <a:pt x="150" y="29"/>
                    </a:moveTo>
                    <a:cubicBezTo>
                      <a:pt x="144" y="11"/>
                      <a:pt x="126" y="0"/>
                      <a:pt x="107" y="5"/>
                    </a:cubicBezTo>
                    <a:cubicBezTo>
                      <a:pt x="81" y="11"/>
                      <a:pt x="54" y="18"/>
                      <a:pt x="27" y="24"/>
                    </a:cubicBezTo>
                    <a:cubicBezTo>
                      <a:pt x="19" y="26"/>
                      <a:pt x="11" y="33"/>
                      <a:pt x="6" y="40"/>
                    </a:cubicBezTo>
                    <a:cubicBezTo>
                      <a:pt x="2" y="47"/>
                      <a:pt x="0" y="58"/>
                      <a:pt x="3" y="67"/>
                    </a:cubicBezTo>
                    <a:cubicBezTo>
                      <a:pt x="9" y="85"/>
                      <a:pt x="27" y="96"/>
                      <a:pt x="46" y="91"/>
                    </a:cubicBezTo>
                    <a:cubicBezTo>
                      <a:pt x="72" y="85"/>
                      <a:pt x="99" y="78"/>
                      <a:pt x="126" y="72"/>
                    </a:cubicBezTo>
                    <a:cubicBezTo>
                      <a:pt x="134" y="70"/>
                      <a:pt x="142" y="63"/>
                      <a:pt x="147" y="56"/>
                    </a:cubicBezTo>
                    <a:cubicBezTo>
                      <a:pt x="151" y="48"/>
                      <a:pt x="153" y="37"/>
                      <a:pt x="150" y="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46"/>
              <p:cNvSpPr/>
              <p:nvPr/>
            </p:nvSpPr>
            <p:spPr>
              <a:xfrm>
                <a:off x="5697904" y="3556606"/>
                <a:ext cx="123021" cy="177699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28" extrusionOk="0">
                    <a:moveTo>
                      <a:pt x="150" y="170"/>
                    </a:moveTo>
                    <a:cubicBezTo>
                      <a:pt x="123" y="121"/>
                      <a:pt x="96" y="71"/>
                      <a:pt x="69" y="22"/>
                    </a:cubicBezTo>
                    <a:cubicBezTo>
                      <a:pt x="61" y="6"/>
                      <a:pt x="37" y="0"/>
                      <a:pt x="22" y="10"/>
                    </a:cubicBezTo>
                    <a:cubicBezTo>
                      <a:pt x="6" y="20"/>
                      <a:pt x="0" y="40"/>
                      <a:pt x="10" y="57"/>
                    </a:cubicBezTo>
                    <a:cubicBezTo>
                      <a:pt x="36" y="106"/>
                      <a:pt x="63" y="156"/>
                      <a:pt x="90" y="205"/>
                    </a:cubicBezTo>
                    <a:cubicBezTo>
                      <a:pt x="99" y="221"/>
                      <a:pt x="122" y="227"/>
                      <a:pt x="137" y="217"/>
                    </a:cubicBezTo>
                    <a:cubicBezTo>
                      <a:pt x="153" y="207"/>
                      <a:pt x="159" y="187"/>
                      <a:pt x="150" y="17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5" name="Google Shape;1705;p46"/>
            <p:cNvGrpSpPr/>
            <p:nvPr/>
          </p:nvGrpSpPr>
          <p:grpSpPr>
            <a:xfrm>
              <a:off x="6775168" y="1588818"/>
              <a:ext cx="1396474" cy="1965873"/>
              <a:chOff x="6775168" y="1588818"/>
              <a:chExt cx="1396474" cy="1965873"/>
            </a:xfrm>
          </p:grpSpPr>
          <p:sp>
            <p:nvSpPr>
              <p:cNvPr id="1706" name="Google Shape;1706;p46"/>
              <p:cNvSpPr/>
              <p:nvPr/>
            </p:nvSpPr>
            <p:spPr>
              <a:xfrm flipH="1">
                <a:off x="6775168" y="1774326"/>
                <a:ext cx="1396474" cy="17803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3049" extrusionOk="0">
                    <a:moveTo>
                      <a:pt x="1373" y="2916"/>
                    </a:moveTo>
                    <a:cubicBezTo>
                      <a:pt x="779" y="3048"/>
                      <a:pt x="237" y="2886"/>
                      <a:pt x="106" y="2291"/>
                    </a:cubicBezTo>
                    <a:cubicBezTo>
                      <a:pt x="0" y="1817"/>
                      <a:pt x="218" y="1346"/>
                      <a:pt x="612" y="1108"/>
                    </a:cubicBezTo>
                    <a:lnTo>
                      <a:pt x="582" y="364"/>
                    </a:lnTo>
                    <a:lnTo>
                      <a:pt x="547" y="371"/>
                    </a:lnTo>
                    <a:cubicBezTo>
                      <a:pt x="480" y="386"/>
                      <a:pt x="412" y="343"/>
                      <a:pt x="397" y="276"/>
                    </a:cubicBezTo>
                    <a:cubicBezTo>
                      <a:pt x="390" y="242"/>
                      <a:pt x="397" y="209"/>
                      <a:pt x="414" y="182"/>
                    </a:cubicBezTo>
                    <a:cubicBezTo>
                      <a:pt x="431" y="154"/>
                      <a:pt x="459" y="134"/>
                      <a:pt x="493" y="126"/>
                    </a:cubicBezTo>
                    <a:lnTo>
                      <a:pt x="993" y="15"/>
                    </a:lnTo>
                    <a:cubicBezTo>
                      <a:pt x="1060" y="0"/>
                      <a:pt x="1128" y="43"/>
                      <a:pt x="1143" y="111"/>
                    </a:cubicBezTo>
                    <a:cubicBezTo>
                      <a:pt x="1150" y="144"/>
                      <a:pt x="1143" y="178"/>
                      <a:pt x="1126" y="205"/>
                    </a:cubicBezTo>
                    <a:cubicBezTo>
                      <a:pt x="1109" y="232"/>
                      <a:pt x="1081" y="253"/>
                      <a:pt x="1047" y="260"/>
                    </a:cubicBezTo>
                    <a:lnTo>
                      <a:pt x="1012" y="268"/>
                    </a:lnTo>
                    <a:lnTo>
                      <a:pt x="1300" y="955"/>
                    </a:lnTo>
                    <a:cubicBezTo>
                      <a:pt x="1758" y="1005"/>
                      <a:pt x="2154" y="1339"/>
                      <a:pt x="2259" y="1814"/>
                    </a:cubicBezTo>
                    <a:cubicBezTo>
                      <a:pt x="2391" y="2409"/>
                      <a:pt x="1968" y="2785"/>
                      <a:pt x="1373" y="2916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46"/>
              <p:cNvSpPr/>
              <p:nvPr/>
            </p:nvSpPr>
            <p:spPr>
              <a:xfrm flipH="1">
                <a:off x="6847311" y="2614268"/>
                <a:ext cx="1218692" cy="87601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00" extrusionOk="0">
                    <a:moveTo>
                      <a:pt x="1745" y="0"/>
                    </a:moveTo>
                    <a:cubicBezTo>
                      <a:pt x="1850" y="121"/>
                      <a:pt x="1928" y="268"/>
                      <a:pt x="1965" y="435"/>
                    </a:cubicBezTo>
                    <a:cubicBezTo>
                      <a:pt x="2083" y="964"/>
                      <a:pt x="1699" y="1265"/>
                      <a:pt x="1171" y="1382"/>
                    </a:cubicBezTo>
                    <a:cubicBezTo>
                      <a:pt x="643" y="1499"/>
                      <a:pt x="168" y="1389"/>
                      <a:pt x="51" y="860"/>
                    </a:cubicBezTo>
                    <a:cubicBezTo>
                      <a:pt x="0" y="629"/>
                      <a:pt x="35" y="398"/>
                      <a:pt x="135" y="202"/>
                    </a:cubicBezTo>
                    <a:cubicBezTo>
                      <a:pt x="261" y="180"/>
                      <a:pt x="383" y="186"/>
                      <a:pt x="510" y="228"/>
                    </a:cubicBezTo>
                    <a:cubicBezTo>
                      <a:pt x="657" y="277"/>
                      <a:pt x="799" y="329"/>
                      <a:pt x="956" y="333"/>
                    </a:cubicBezTo>
                    <a:cubicBezTo>
                      <a:pt x="1238" y="341"/>
                      <a:pt x="1512" y="223"/>
                      <a:pt x="1715" y="31"/>
                    </a:cubicBezTo>
                    <a:cubicBezTo>
                      <a:pt x="1725" y="21"/>
                      <a:pt x="1735" y="11"/>
                      <a:pt x="1745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46"/>
              <p:cNvSpPr/>
              <p:nvPr/>
            </p:nvSpPr>
            <p:spPr>
              <a:xfrm flipH="1">
                <a:off x="7375496" y="2495749"/>
                <a:ext cx="195816" cy="19581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37" extrusionOk="0">
                    <a:moveTo>
                      <a:pt x="135" y="19"/>
                    </a:moveTo>
                    <a:cubicBezTo>
                      <a:pt x="218" y="0"/>
                      <a:pt x="300" y="52"/>
                      <a:pt x="318" y="135"/>
                    </a:cubicBezTo>
                    <a:cubicBezTo>
                      <a:pt x="336" y="218"/>
                      <a:pt x="284" y="300"/>
                      <a:pt x="201" y="318"/>
                    </a:cubicBezTo>
                    <a:cubicBezTo>
                      <a:pt x="119" y="336"/>
                      <a:pt x="37" y="284"/>
                      <a:pt x="18" y="202"/>
                    </a:cubicBezTo>
                    <a:cubicBezTo>
                      <a:pt x="0" y="119"/>
                      <a:pt x="52" y="37"/>
                      <a:pt x="135" y="1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46"/>
              <p:cNvSpPr/>
              <p:nvPr/>
            </p:nvSpPr>
            <p:spPr>
              <a:xfrm flipH="1">
                <a:off x="7589348" y="2439066"/>
                <a:ext cx="105636" cy="105636"/>
              </a:xfrm>
              <a:custGeom>
                <a:avLst/>
                <a:gdLst/>
                <a:ahLst/>
                <a:cxnLst/>
                <a:rect l="l" t="t" r="r" b="b"/>
                <a:pathLst>
                  <a:path w="182" h="183" extrusionOk="0">
                    <a:moveTo>
                      <a:pt x="73" y="10"/>
                    </a:moveTo>
                    <a:cubicBezTo>
                      <a:pt x="117" y="0"/>
                      <a:pt x="162" y="28"/>
                      <a:pt x="171" y="73"/>
                    </a:cubicBezTo>
                    <a:cubicBezTo>
                      <a:pt x="181" y="118"/>
                      <a:pt x="153" y="162"/>
                      <a:pt x="109" y="172"/>
                    </a:cubicBezTo>
                    <a:cubicBezTo>
                      <a:pt x="64" y="182"/>
                      <a:pt x="20" y="154"/>
                      <a:pt x="10" y="109"/>
                    </a:cubicBezTo>
                    <a:cubicBezTo>
                      <a:pt x="0" y="64"/>
                      <a:pt x="28" y="20"/>
                      <a:pt x="73" y="1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46"/>
              <p:cNvSpPr/>
              <p:nvPr/>
            </p:nvSpPr>
            <p:spPr>
              <a:xfrm flipH="1">
                <a:off x="7684678" y="2560162"/>
                <a:ext cx="108214" cy="10821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74" y="10"/>
                    </a:moveTo>
                    <a:cubicBezTo>
                      <a:pt x="119" y="0"/>
                      <a:pt x="163" y="28"/>
                      <a:pt x="173" y="73"/>
                    </a:cubicBezTo>
                    <a:cubicBezTo>
                      <a:pt x="183" y="118"/>
                      <a:pt x="155" y="163"/>
                      <a:pt x="110" y="173"/>
                    </a:cubicBezTo>
                    <a:cubicBezTo>
                      <a:pt x="65" y="183"/>
                      <a:pt x="20" y="154"/>
                      <a:pt x="10" y="110"/>
                    </a:cubicBezTo>
                    <a:cubicBezTo>
                      <a:pt x="0" y="64"/>
                      <a:pt x="28" y="20"/>
                      <a:pt x="74" y="1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46"/>
              <p:cNvSpPr/>
              <p:nvPr/>
            </p:nvSpPr>
            <p:spPr>
              <a:xfrm flipH="1">
                <a:off x="7568736" y="1923764"/>
                <a:ext cx="265380" cy="6956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9" extrusionOk="0">
                    <a:moveTo>
                      <a:pt x="12" y="118"/>
                    </a:moveTo>
                    <a:cubicBezTo>
                      <a:pt x="7" y="118"/>
                      <a:pt x="2" y="114"/>
                      <a:pt x="1" y="109"/>
                    </a:cubicBezTo>
                    <a:cubicBezTo>
                      <a:pt x="0" y="103"/>
                      <a:pt x="4" y="97"/>
                      <a:pt x="10" y="96"/>
                    </a:cubicBezTo>
                    <a:lnTo>
                      <a:pt x="438" y="1"/>
                    </a:lnTo>
                    <a:cubicBezTo>
                      <a:pt x="444" y="0"/>
                      <a:pt x="450" y="3"/>
                      <a:pt x="451" y="9"/>
                    </a:cubicBezTo>
                    <a:cubicBezTo>
                      <a:pt x="453" y="15"/>
                      <a:pt x="449" y="21"/>
                      <a:pt x="443" y="22"/>
                    </a:cubicBezTo>
                    <a:lnTo>
                      <a:pt x="14" y="118"/>
                    </a:lnTo>
                    <a:cubicBezTo>
                      <a:pt x="13" y="118"/>
                      <a:pt x="13" y="118"/>
                      <a:pt x="12" y="118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46"/>
              <p:cNvSpPr/>
              <p:nvPr/>
            </p:nvSpPr>
            <p:spPr>
              <a:xfrm flipH="1">
                <a:off x="7455370" y="2351464"/>
                <a:ext cx="314335" cy="85024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44" extrusionOk="0">
                    <a:moveTo>
                      <a:pt x="11" y="143"/>
                    </a:moveTo>
                    <a:cubicBezTo>
                      <a:pt x="6" y="143"/>
                      <a:pt x="1" y="139"/>
                      <a:pt x="1" y="133"/>
                    </a:cubicBezTo>
                    <a:cubicBezTo>
                      <a:pt x="0" y="127"/>
                      <a:pt x="5" y="122"/>
                      <a:pt x="11" y="121"/>
                    </a:cubicBezTo>
                    <a:cubicBezTo>
                      <a:pt x="186" y="117"/>
                      <a:pt x="361" y="76"/>
                      <a:pt x="519" y="3"/>
                    </a:cubicBezTo>
                    <a:cubicBezTo>
                      <a:pt x="525" y="0"/>
                      <a:pt x="531" y="2"/>
                      <a:pt x="534" y="8"/>
                    </a:cubicBezTo>
                    <a:cubicBezTo>
                      <a:pt x="537" y="13"/>
                      <a:pt x="534" y="20"/>
                      <a:pt x="529" y="22"/>
                    </a:cubicBezTo>
                    <a:cubicBezTo>
                      <a:pt x="367" y="97"/>
                      <a:pt x="189" y="139"/>
                      <a:pt x="12" y="143"/>
                    </a:cubicBezTo>
                    <a:cubicBezTo>
                      <a:pt x="12" y="143"/>
                      <a:pt x="12" y="143"/>
                      <a:pt x="11" y="143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46"/>
              <p:cNvSpPr/>
              <p:nvPr/>
            </p:nvSpPr>
            <p:spPr>
              <a:xfrm flipH="1">
                <a:off x="7754245" y="2799777"/>
                <a:ext cx="231887" cy="559102"/>
              </a:xfrm>
              <a:custGeom>
                <a:avLst/>
                <a:gdLst/>
                <a:ahLst/>
                <a:cxnLst/>
                <a:rect l="l" t="t" r="r" b="b"/>
                <a:pathLst>
                  <a:path w="398" h="956" extrusionOk="0">
                    <a:moveTo>
                      <a:pt x="384" y="955"/>
                    </a:moveTo>
                    <a:cubicBezTo>
                      <a:pt x="382" y="955"/>
                      <a:pt x="380" y="954"/>
                      <a:pt x="378" y="953"/>
                    </a:cubicBezTo>
                    <a:cubicBezTo>
                      <a:pt x="227" y="858"/>
                      <a:pt x="109" y="706"/>
                      <a:pt x="55" y="536"/>
                    </a:cubicBezTo>
                    <a:cubicBezTo>
                      <a:pt x="0" y="366"/>
                      <a:pt x="8" y="173"/>
                      <a:pt x="77" y="8"/>
                    </a:cubicBezTo>
                    <a:cubicBezTo>
                      <a:pt x="79" y="3"/>
                      <a:pt x="85" y="0"/>
                      <a:pt x="91" y="2"/>
                    </a:cubicBezTo>
                    <a:cubicBezTo>
                      <a:pt x="97" y="5"/>
                      <a:pt x="99" y="11"/>
                      <a:pt x="97" y="17"/>
                    </a:cubicBezTo>
                    <a:cubicBezTo>
                      <a:pt x="30" y="177"/>
                      <a:pt x="23" y="364"/>
                      <a:pt x="75" y="529"/>
                    </a:cubicBezTo>
                    <a:cubicBezTo>
                      <a:pt x="128" y="695"/>
                      <a:pt x="243" y="843"/>
                      <a:pt x="390" y="935"/>
                    </a:cubicBezTo>
                    <a:cubicBezTo>
                      <a:pt x="395" y="938"/>
                      <a:pt x="397" y="945"/>
                      <a:pt x="394" y="950"/>
                    </a:cubicBezTo>
                    <a:cubicBezTo>
                      <a:pt x="391" y="953"/>
                      <a:pt x="388" y="955"/>
                      <a:pt x="384" y="955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46"/>
              <p:cNvSpPr/>
              <p:nvPr/>
            </p:nvSpPr>
            <p:spPr>
              <a:xfrm flipH="1">
                <a:off x="7970673" y="1686725"/>
                <a:ext cx="198391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32" extrusionOk="0">
                    <a:moveTo>
                      <a:pt x="326" y="231"/>
                    </a:moveTo>
                    <a:cubicBezTo>
                      <a:pt x="324" y="231"/>
                      <a:pt x="322" y="231"/>
                      <a:pt x="320" y="230"/>
                    </a:cubicBezTo>
                    <a:lnTo>
                      <a:pt x="7" y="22"/>
                    </a:lnTo>
                    <a:cubicBezTo>
                      <a:pt x="1" y="19"/>
                      <a:pt x="0" y="12"/>
                      <a:pt x="3" y="7"/>
                    </a:cubicBezTo>
                    <a:cubicBezTo>
                      <a:pt x="7" y="2"/>
                      <a:pt x="14" y="0"/>
                      <a:pt x="19" y="4"/>
                    </a:cubicBezTo>
                    <a:lnTo>
                      <a:pt x="332" y="211"/>
                    </a:lnTo>
                    <a:cubicBezTo>
                      <a:pt x="338" y="215"/>
                      <a:pt x="339" y="221"/>
                      <a:pt x="336" y="227"/>
                    </a:cubicBezTo>
                    <a:cubicBezTo>
                      <a:pt x="333" y="230"/>
                      <a:pt x="330" y="231"/>
                      <a:pt x="326" y="231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46"/>
              <p:cNvSpPr/>
              <p:nvPr/>
            </p:nvSpPr>
            <p:spPr>
              <a:xfrm flipH="1">
                <a:off x="7890800" y="1588818"/>
                <a:ext cx="87602" cy="175202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98" extrusionOk="0">
                    <a:moveTo>
                      <a:pt x="134" y="297"/>
                    </a:moveTo>
                    <a:cubicBezTo>
                      <a:pt x="130" y="297"/>
                      <a:pt x="126" y="294"/>
                      <a:pt x="125" y="290"/>
                    </a:cubicBezTo>
                    <a:lnTo>
                      <a:pt x="2" y="17"/>
                    </a:lnTo>
                    <a:cubicBezTo>
                      <a:pt x="0" y="12"/>
                      <a:pt x="2" y="5"/>
                      <a:pt x="8" y="3"/>
                    </a:cubicBezTo>
                    <a:cubicBezTo>
                      <a:pt x="14" y="0"/>
                      <a:pt x="20" y="3"/>
                      <a:pt x="22" y="8"/>
                    </a:cubicBezTo>
                    <a:lnTo>
                      <a:pt x="144" y="281"/>
                    </a:lnTo>
                    <a:cubicBezTo>
                      <a:pt x="147" y="287"/>
                      <a:pt x="144" y="293"/>
                      <a:pt x="139" y="296"/>
                    </a:cubicBezTo>
                    <a:cubicBezTo>
                      <a:pt x="137" y="296"/>
                      <a:pt x="136" y="297"/>
                      <a:pt x="134" y="297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46"/>
              <p:cNvSpPr/>
              <p:nvPr/>
            </p:nvSpPr>
            <p:spPr>
              <a:xfrm flipH="1">
                <a:off x="7810928" y="1627466"/>
                <a:ext cx="23188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40" h="206" extrusionOk="0">
                    <a:moveTo>
                      <a:pt x="28" y="205"/>
                    </a:moveTo>
                    <a:cubicBezTo>
                      <a:pt x="22" y="205"/>
                      <a:pt x="17" y="201"/>
                      <a:pt x="17" y="195"/>
                    </a:cubicBezTo>
                    <a:lnTo>
                      <a:pt x="1" y="12"/>
                    </a:lnTo>
                    <a:cubicBezTo>
                      <a:pt x="0" y="6"/>
                      <a:pt x="4" y="1"/>
                      <a:pt x="10" y="1"/>
                    </a:cubicBezTo>
                    <a:cubicBezTo>
                      <a:pt x="16" y="0"/>
                      <a:pt x="22" y="5"/>
                      <a:pt x="22" y="11"/>
                    </a:cubicBezTo>
                    <a:lnTo>
                      <a:pt x="39" y="193"/>
                    </a:lnTo>
                    <a:cubicBezTo>
                      <a:pt x="39" y="199"/>
                      <a:pt x="35" y="204"/>
                      <a:pt x="29" y="205"/>
                    </a:cubicBezTo>
                    <a:cubicBezTo>
                      <a:pt x="28" y="205"/>
                      <a:pt x="28" y="205"/>
                      <a:pt x="28" y="205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46"/>
              <p:cNvSpPr/>
              <p:nvPr/>
            </p:nvSpPr>
            <p:spPr>
              <a:xfrm flipH="1">
                <a:off x="8004168" y="1872234"/>
                <a:ext cx="167473" cy="2061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37" extrusionOk="0">
                    <a:moveTo>
                      <a:pt x="272" y="36"/>
                    </a:moveTo>
                    <a:lnTo>
                      <a:pt x="272" y="36"/>
                    </a:lnTo>
                    <a:lnTo>
                      <a:pt x="10" y="22"/>
                    </a:ln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lnTo>
                      <a:pt x="273" y="14"/>
                    </a:lnTo>
                    <a:cubicBezTo>
                      <a:pt x="279" y="14"/>
                      <a:pt x="284" y="19"/>
                      <a:pt x="283" y="25"/>
                    </a:cubicBezTo>
                    <a:cubicBezTo>
                      <a:pt x="283" y="31"/>
                      <a:pt x="278" y="36"/>
                      <a:pt x="272" y="36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46"/>
              <p:cNvSpPr/>
              <p:nvPr/>
            </p:nvSpPr>
            <p:spPr>
              <a:xfrm flipH="1">
                <a:off x="7978401" y="1967565"/>
                <a:ext cx="97908" cy="5153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6" extrusionOk="0">
                    <a:moveTo>
                      <a:pt x="13" y="85"/>
                    </a:moveTo>
                    <a:cubicBezTo>
                      <a:pt x="8" y="85"/>
                      <a:pt x="4" y="83"/>
                      <a:pt x="3" y="79"/>
                    </a:cubicBezTo>
                    <a:cubicBezTo>
                      <a:pt x="0" y="73"/>
                      <a:pt x="3" y="67"/>
                      <a:pt x="8" y="64"/>
                    </a:cubicBezTo>
                    <a:lnTo>
                      <a:pt x="150" y="2"/>
                    </a:lnTo>
                    <a:cubicBezTo>
                      <a:pt x="156" y="0"/>
                      <a:pt x="162" y="2"/>
                      <a:pt x="164" y="8"/>
                    </a:cubicBezTo>
                    <a:cubicBezTo>
                      <a:pt x="167" y="13"/>
                      <a:pt x="164" y="20"/>
                      <a:pt x="159" y="22"/>
                    </a:cubicBezTo>
                    <a:lnTo>
                      <a:pt x="17" y="84"/>
                    </a:lnTo>
                    <a:cubicBezTo>
                      <a:pt x="16" y="85"/>
                      <a:pt x="14" y="85"/>
                      <a:pt x="13" y="85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46"/>
              <p:cNvSpPr/>
              <p:nvPr/>
            </p:nvSpPr>
            <p:spPr>
              <a:xfrm flipH="1">
                <a:off x="7043125" y="2276746"/>
                <a:ext cx="396785" cy="226734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86" extrusionOk="0">
                    <a:moveTo>
                      <a:pt x="668" y="385"/>
                    </a:moveTo>
                    <a:cubicBezTo>
                      <a:pt x="665" y="385"/>
                      <a:pt x="662" y="384"/>
                      <a:pt x="660" y="382"/>
                    </a:cubicBezTo>
                    <a:cubicBezTo>
                      <a:pt x="364" y="112"/>
                      <a:pt x="51" y="108"/>
                      <a:pt x="48" y="108"/>
                    </a:cubicBezTo>
                    <a:cubicBezTo>
                      <a:pt x="44" y="108"/>
                      <a:pt x="40" y="106"/>
                      <a:pt x="38" y="102"/>
                    </a:cubicBezTo>
                    <a:lnTo>
                      <a:pt x="3" y="17"/>
                    </a:lnTo>
                    <a:cubicBezTo>
                      <a:pt x="0" y="11"/>
                      <a:pt x="3" y="5"/>
                      <a:pt x="9" y="3"/>
                    </a:cubicBezTo>
                    <a:cubicBezTo>
                      <a:pt x="14" y="0"/>
                      <a:pt x="21" y="3"/>
                      <a:pt x="23" y="9"/>
                    </a:cubicBezTo>
                    <a:lnTo>
                      <a:pt x="56" y="87"/>
                    </a:lnTo>
                    <a:cubicBezTo>
                      <a:pt x="105" y="89"/>
                      <a:pt x="398" y="113"/>
                      <a:pt x="675" y="366"/>
                    </a:cubicBezTo>
                    <a:cubicBezTo>
                      <a:pt x="679" y="370"/>
                      <a:pt x="680" y="377"/>
                      <a:pt x="676" y="382"/>
                    </a:cubicBezTo>
                    <a:cubicBezTo>
                      <a:pt x="673" y="384"/>
                      <a:pt x="670" y="385"/>
                      <a:pt x="668" y="385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0" name="Google Shape;1720;p46"/>
            <p:cNvGrpSpPr/>
            <p:nvPr/>
          </p:nvGrpSpPr>
          <p:grpSpPr>
            <a:xfrm>
              <a:off x="6775175" y="1107175"/>
              <a:ext cx="638851" cy="681050"/>
              <a:chOff x="6734100" y="1265150"/>
              <a:chExt cx="638851" cy="681050"/>
            </a:xfrm>
          </p:grpSpPr>
          <p:sp>
            <p:nvSpPr>
              <p:cNvPr id="1721" name="Google Shape;1721;p46"/>
              <p:cNvSpPr/>
              <p:nvPr/>
            </p:nvSpPr>
            <p:spPr>
              <a:xfrm>
                <a:off x="6734100" y="1335466"/>
                <a:ext cx="512286" cy="61073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39" extrusionOk="0">
                    <a:moveTo>
                      <a:pt x="485" y="0"/>
                    </a:moveTo>
                    <a:lnTo>
                      <a:pt x="1124" y="1011"/>
                    </a:lnTo>
                    <a:lnTo>
                      <a:pt x="750" y="1122"/>
                    </a:lnTo>
                    <a:lnTo>
                      <a:pt x="647" y="922"/>
                    </a:lnTo>
                    <a:lnTo>
                      <a:pt x="364" y="1006"/>
                    </a:lnTo>
                    <a:lnTo>
                      <a:pt x="379" y="1231"/>
                    </a:lnTo>
                    <a:lnTo>
                      <a:pt x="19" y="1338"/>
                    </a:lnTo>
                    <a:lnTo>
                      <a:pt x="0" y="144"/>
                    </a:lnTo>
                    <a:lnTo>
                      <a:pt x="485" y="0"/>
                    </a:lnTo>
                    <a:close/>
                    <a:moveTo>
                      <a:pt x="551" y="735"/>
                    </a:moveTo>
                    <a:lnTo>
                      <a:pt x="307" y="283"/>
                    </a:lnTo>
                    <a:lnTo>
                      <a:pt x="339" y="798"/>
                    </a:lnTo>
                    <a:lnTo>
                      <a:pt x="551" y="7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46"/>
              <p:cNvSpPr/>
              <p:nvPr/>
            </p:nvSpPr>
            <p:spPr>
              <a:xfrm>
                <a:off x="6754190" y="1425870"/>
                <a:ext cx="32143" cy="466088"/>
              </a:xfrm>
              <a:custGeom>
                <a:avLst/>
                <a:gdLst/>
                <a:ahLst/>
                <a:cxnLst/>
                <a:rect l="l" t="t" r="r" b="b"/>
                <a:pathLst>
                  <a:path w="71" h="1022" extrusionOk="0">
                    <a:moveTo>
                      <a:pt x="52" y="1021"/>
                    </a:moveTo>
                    <a:lnTo>
                      <a:pt x="52" y="1021"/>
                    </a:lnTo>
                    <a:cubicBezTo>
                      <a:pt x="43" y="1021"/>
                      <a:pt x="36" y="1014"/>
                      <a:pt x="35" y="1005"/>
                    </a:cubicBezTo>
                    <a:lnTo>
                      <a:pt x="0" y="19"/>
                    </a:lnTo>
                    <a:lnTo>
                      <a:pt x="0" y="19"/>
                    </a:lnTo>
                    <a:cubicBezTo>
                      <a:pt x="0" y="9"/>
                      <a:pt x="8" y="1"/>
                      <a:pt x="18" y="1"/>
                    </a:cubicBezTo>
                    <a:lnTo>
                      <a:pt x="18" y="1"/>
                    </a:lnTo>
                    <a:cubicBezTo>
                      <a:pt x="27" y="0"/>
                      <a:pt x="36" y="7"/>
                      <a:pt x="37" y="18"/>
                    </a:cubicBezTo>
                    <a:lnTo>
                      <a:pt x="69" y="1003"/>
                    </a:lnTo>
                    <a:lnTo>
                      <a:pt x="69" y="1003"/>
                    </a:lnTo>
                    <a:cubicBezTo>
                      <a:pt x="70" y="1013"/>
                      <a:pt x="63" y="1020"/>
                      <a:pt x="52" y="102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46"/>
              <p:cNvSpPr/>
              <p:nvPr/>
            </p:nvSpPr>
            <p:spPr>
              <a:xfrm>
                <a:off x="7093704" y="1265150"/>
                <a:ext cx="279247" cy="283269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20" extrusionOk="0">
                    <a:moveTo>
                      <a:pt x="561" y="143"/>
                    </a:moveTo>
                    <a:lnTo>
                      <a:pt x="610" y="317"/>
                    </a:lnTo>
                    <a:lnTo>
                      <a:pt x="419" y="371"/>
                    </a:lnTo>
                    <a:lnTo>
                      <a:pt x="475" y="567"/>
                    </a:lnTo>
                    <a:lnTo>
                      <a:pt x="293" y="619"/>
                    </a:lnTo>
                    <a:lnTo>
                      <a:pt x="239" y="423"/>
                    </a:lnTo>
                    <a:lnTo>
                      <a:pt x="49" y="477"/>
                    </a:lnTo>
                    <a:lnTo>
                      <a:pt x="0" y="301"/>
                    </a:lnTo>
                    <a:lnTo>
                      <a:pt x="189" y="247"/>
                    </a:lnTo>
                    <a:lnTo>
                      <a:pt x="135" y="53"/>
                    </a:lnTo>
                    <a:lnTo>
                      <a:pt x="317" y="0"/>
                    </a:lnTo>
                    <a:lnTo>
                      <a:pt x="372" y="196"/>
                    </a:lnTo>
                    <a:lnTo>
                      <a:pt x="561" y="14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4" name="Google Shape;1724;p46"/>
            <p:cNvGrpSpPr/>
            <p:nvPr/>
          </p:nvGrpSpPr>
          <p:grpSpPr>
            <a:xfrm>
              <a:off x="6003800" y="683900"/>
              <a:ext cx="437475" cy="594850"/>
              <a:chOff x="7638050" y="3629325"/>
              <a:chExt cx="437475" cy="594850"/>
            </a:xfrm>
          </p:grpSpPr>
          <p:sp>
            <p:nvSpPr>
              <p:cNvPr id="1725" name="Google Shape;1725;p46"/>
              <p:cNvSpPr/>
              <p:nvPr/>
            </p:nvSpPr>
            <p:spPr>
              <a:xfrm>
                <a:off x="7664911" y="3882617"/>
                <a:ext cx="195710" cy="34155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92" extrusionOk="0">
                    <a:moveTo>
                      <a:pt x="13" y="391"/>
                    </a:moveTo>
                    <a:lnTo>
                      <a:pt x="13" y="391"/>
                    </a:lnTo>
                    <a:cubicBezTo>
                      <a:pt x="11" y="391"/>
                      <a:pt x="9" y="391"/>
                      <a:pt x="8" y="390"/>
                    </a:cubicBezTo>
                    <a:lnTo>
                      <a:pt x="8" y="390"/>
                    </a:lnTo>
                    <a:cubicBezTo>
                      <a:pt x="1" y="386"/>
                      <a:pt x="0" y="378"/>
                      <a:pt x="2" y="372"/>
                    </a:cubicBezTo>
                    <a:lnTo>
                      <a:pt x="195" y="10"/>
                    </a:lnTo>
                    <a:lnTo>
                      <a:pt x="195" y="10"/>
                    </a:lnTo>
                    <a:cubicBezTo>
                      <a:pt x="199" y="4"/>
                      <a:pt x="206" y="0"/>
                      <a:pt x="213" y="4"/>
                    </a:cubicBezTo>
                    <a:lnTo>
                      <a:pt x="213" y="4"/>
                    </a:lnTo>
                    <a:cubicBezTo>
                      <a:pt x="219" y="7"/>
                      <a:pt x="222" y="15"/>
                      <a:pt x="218" y="23"/>
                    </a:cubicBezTo>
                    <a:lnTo>
                      <a:pt x="26" y="385"/>
                    </a:lnTo>
                    <a:lnTo>
                      <a:pt x="26" y="385"/>
                    </a:lnTo>
                    <a:cubicBezTo>
                      <a:pt x="24" y="388"/>
                      <a:pt x="19" y="391"/>
                      <a:pt x="13" y="39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46"/>
              <p:cNvSpPr/>
              <p:nvPr/>
            </p:nvSpPr>
            <p:spPr>
              <a:xfrm>
                <a:off x="7638050" y="3629325"/>
                <a:ext cx="437475" cy="4375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1" extrusionOk="0">
                    <a:moveTo>
                      <a:pt x="379" y="500"/>
                    </a:moveTo>
                    <a:lnTo>
                      <a:pt x="379" y="500"/>
                    </a:lnTo>
                    <a:cubicBezTo>
                      <a:pt x="379" y="500"/>
                      <a:pt x="333" y="498"/>
                      <a:pt x="180" y="416"/>
                    </a:cubicBezTo>
                    <a:lnTo>
                      <a:pt x="180" y="416"/>
                    </a:lnTo>
                    <a:cubicBezTo>
                      <a:pt x="28" y="334"/>
                      <a:pt x="0" y="295"/>
                      <a:pt x="0" y="295"/>
                    </a:cubicBezTo>
                    <a:lnTo>
                      <a:pt x="0" y="295"/>
                    </a:lnTo>
                    <a:cubicBezTo>
                      <a:pt x="11" y="254"/>
                      <a:pt x="25" y="250"/>
                      <a:pt x="25" y="250"/>
                    </a:cubicBezTo>
                    <a:lnTo>
                      <a:pt x="51" y="263"/>
                    </a:lnTo>
                    <a:lnTo>
                      <a:pt x="51" y="263"/>
                    </a:lnTo>
                    <a:cubicBezTo>
                      <a:pt x="122" y="301"/>
                      <a:pt x="276" y="81"/>
                      <a:pt x="239" y="61"/>
                    </a:cubicBezTo>
                    <a:lnTo>
                      <a:pt x="239" y="61"/>
                    </a:lnTo>
                    <a:cubicBezTo>
                      <a:pt x="178" y="29"/>
                      <a:pt x="227" y="0"/>
                      <a:pt x="227" y="0"/>
                    </a:cubicBezTo>
                    <a:lnTo>
                      <a:pt x="227" y="0"/>
                    </a:lnTo>
                    <a:lnTo>
                      <a:pt x="227" y="0"/>
                    </a:lnTo>
                    <a:cubicBezTo>
                      <a:pt x="324" y="37"/>
                      <a:pt x="415" y="86"/>
                      <a:pt x="498" y="146"/>
                    </a:cubicBezTo>
                    <a:lnTo>
                      <a:pt x="498" y="146"/>
                    </a:lnTo>
                    <a:lnTo>
                      <a:pt x="498" y="146"/>
                    </a:lnTo>
                    <a:cubicBezTo>
                      <a:pt x="498" y="146"/>
                      <a:pt x="502" y="204"/>
                      <a:pt x="440" y="170"/>
                    </a:cubicBezTo>
                    <a:lnTo>
                      <a:pt x="440" y="170"/>
                    </a:lnTo>
                    <a:cubicBezTo>
                      <a:pt x="403" y="150"/>
                      <a:pt x="308" y="402"/>
                      <a:pt x="378" y="440"/>
                    </a:cubicBezTo>
                    <a:lnTo>
                      <a:pt x="403" y="453"/>
                    </a:lnTo>
                    <a:lnTo>
                      <a:pt x="403" y="453"/>
                    </a:lnTo>
                    <a:cubicBezTo>
                      <a:pt x="403" y="453"/>
                      <a:pt x="407" y="468"/>
                      <a:pt x="379" y="50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46"/>
              <p:cNvSpPr/>
              <p:nvPr/>
            </p:nvSpPr>
            <p:spPr>
              <a:xfrm>
                <a:off x="7849110" y="3675378"/>
                <a:ext cx="172686" cy="103618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20" extrusionOk="0">
                    <a:moveTo>
                      <a:pt x="182" y="119"/>
                    </a:moveTo>
                    <a:lnTo>
                      <a:pt x="182" y="119"/>
                    </a:lnTo>
                    <a:cubicBezTo>
                      <a:pt x="180" y="119"/>
                      <a:pt x="178" y="117"/>
                      <a:pt x="176" y="116"/>
                    </a:cubicBezTo>
                    <a:lnTo>
                      <a:pt x="9" y="26"/>
                    </a:lnTo>
                    <a:lnTo>
                      <a:pt x="9" y="26"/>
                    </a:lnTo>
                    <a:cubicBezTo>
                      <a:pt x="1" y="24"/>
                      <a:pt x="0" y="15"/>
                      <a:pt x="2" y="8"/>
                    </a:cubicBezTo>
                    <a:lnTo>
                      <a:pt x="2" y="8"/>
                    </a:lnTo>
                    <a:cubicBezTo>
                      <a:pt x="7" y="3"/>
                      <a:pt x="14" y="0"/>
                      <a:pt x="20" y="4"/>
                    </a:cubicBezTo>
                    <a:lnTo>
                      <a:pt x="189" y="94"/>
                    </a:lnTo>
                    <a:lnTo>
                      <a:pt x="189" y="94"/>
                    </a:lnTo>
                    <a:cubicBezTo>
                      <a:pt x="195" y="96"/>
                      <a:pt x="197" y="105"/>
                      <a:pt x="194" y="112"/>
                    </a:cubicBezTo>
                    <a:lnTo>
                      <a:pt x="194" y="112"/>
                    </a:lnTo>
                    <a:cubicBezTo>
                      <a:pt x="192" y="115"/>
                      <a:pt x="186" y="119"/>
                      <a:pt x="182" y="11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46"/>
              <p:cNvSpPr/>
              <p:nvPr/>
            </p:nvSpPr>
            <p:spPr>
              <a:xfrm>
                <a:off x="7676425" y="3851915"/>
                <a:ext cx="295485" cy="168861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323" y="195"/>
                    </a:moveTo>
                    <a:lnTo>
                      <a:pt x="323" y="195"/>
                    </a:lnTo>
                    <a:cubicBezTo>
                      <a:pt x="321" y="195"/>
                      <a:pt x="319" y="195"/>
                      <a:pt x="318" y="193"/>
                    </a:cubicBezTo>
                    <a:lnTo>
                      <a:pt x="318" y="193"/>
                    </a:lnTo>
                    <a:cubicBezTo>
                      <a:pt x="158" y="140"/>
                      <a:pt x="14" y="31"/>
                      <a:pt x="7" y="26"/>
                    </a:cubicBezTo>
                    <a:lnTo>
                      <a:pt x="7" y="26"/>
                    </a:lnTo>
                    <a:cubicBezTo>
                      <a:pt x="1" y="21"/>
                      <a:pt x="0" y="13"/>
                      <a:pt x="5" y="9"/>
                    </a:cubicBezTo>
                    <a:lnTo>
                      <a:pt x="5" y="9"/>
                    </a:lnTo>
                    <a:cubicBezTo>
                      <a:pt x="9" y="1"/>
                      <a:pt x="17" y="0"/>
                      <a:pt x="24" y="5"/>
                    </a:cubicBezTo>
                    <a:lnTo>
                      <a:pt x="24" y="5"/>
                    </a:lnTo>
                    <a:cubicBezTo>
                      <a:pt x="25" y="6"/>
                      <a:pt x="170" y="117"/>
                      <a:pt x="327" y="168"/>
                    </a:cubicBezTo>
                    <a:lnTo>
                      <a:pt x="327" y="168"/>
                    </a:lnTo>
                    <a:cubicBezTo>
                      <a:pt x="333" y="171"/>
                      <a:pt x="337" y="178"/>
                      <a:pt x="335" y="185"/>
                    </a:cubicBezTo>
                    <a:lnTo>
                      <a:pt x="335" y="185"/>
                    </a:lnTo>
                    <a:cubicBezTo>
                      <a:pt x="333" y="191"/>
                      <a:pt x="328" y="195"/>
                      <a:pt x="323" y="19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29" name="Google Shape;1729;p46"/>
            <p:cNvSpPr/>
            <p:nvPr/>
          </p:nvSpPr>
          <p:spPr>
            <a:xfrm>
              <a:off x="5434882" y="1012957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lnSpc>
                  <a:spcPct val="93000"/>
                </a:lnSpc>
              </a:pP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6"/>
            <p:cNvSpPr/>
            <p:nvPr/>
          </p:nvSpPr>
          <p:spPr>
            <a:xfrm>
              <a:off x="7635202" y="1205847"/>
              <a:ext cx="266216" cy="284887"/>
            </a:xfrm>
            <a:custGeom>
              <a:avLst/>
              <a:gdLst/>
              <a:ahLst/>
              <a:cxnLst/>
              <a:rect l="l" t="t" r="r" b="b"/>
              <a:pathLst>
                <a:path w="501" h="537" extrusionOk="0">
                  <a:moveTo>
                    <a:pt x="498" y="321"/>
                  </a:moveTo>
                  <a:cubicBezTo>
                    <a:pt x="496" y="332"/>
                    <a:pt x="488" y="341"/>
                    <a:pt x="478" y="343"/>
                  </a:cubicBezTo>
                  <a:lnTo>
                    <a:pt x="341" y="379"/>
                  </a:lnTo>
                  <a:lnTo>
                    <a:pt x="318" y="514"/>
                  </a:lnTo>
                  <a:cubicBezTo>
                    <a:pt x="317" y="525"/>
                    <a:pt x="308" y="534"/>
                    <a:pt x="297" y="536"/>
                  </a:cubicBezTo>
                  <a:cubicBezTo>
                    <a:pt x="295" y="536"/>
                    <a:pt x="293" y="536"/>
                    <a:pt x="291" y="536"/>
                  </a:cubicBezTo>
                  <a:cubicBezTo>
                    <a:pt x="282" y="536"/>
                    <a:pt x="273" y="532"/>
                    <a:pt x="268" y="524"/>
                  </a:cubicBezTo>
                  <a:cubicBezTo>
                    <a:pt x="245" y="488"/>
                    <a:pt x="224" y="452"/>
                    <a:pt x="204" y="415"/>
                  </a:cubicBezTo>
                  <a:lnTo>
                    <a:pt x="37" y="459"/>
                  </a:lnTo>
                  <a:cubicBezTo>
                    <a:pt x="26" y="462"/>
                    <a:pt x="13" y="458"/>
                    <a:pt x="7" y="448"/>
                  </a:cubicBezTo>
                  <a:cubicBezTo>
                    <a:pt x="0" y="439"/>
                    <a:pt x="0" y="426"/>
                    <a:pt x="7" y="417"/>
                  </a:cubicBezTo>
                  <a:cubicBezTo>
                    <a:pt x="44" y="363"/>
                    <a:pt x="84" y="310"/>
                    <a:pt x="126" y="259"/>
                  </a:cubicBezTo>
                  <a:cubicBezTo>
                    <a:pt x="99" y="196"/>
                    <a:pt x="74" y="131"/>
                    <a:pt x="53" y="66"/>
                  </a:cubicBezTo>
                  <a:cubicBezTo>
                    <a:pt x="50" y="54"/>
                    <a:pt x="53" y="42"/>
                    <a:pt x="63" y="35"/>
                  </a:cubicBezTo>
                  <a:cubicBezTo>
                    <a:pt x="72" y="28"/>
                    <a:pt x="85" y="28"/>
                    <a:pt x="95" y="34"/>
                  </a:cubicBezTo>
                  <a:lnTo>
                    <a:pt x="237" y="129"/>
                  </a:lnTo>
                  <a:cubicBezTo>
                    <a:pt x="274" y="89"/>
                    <a:pt x="312" y="49"/>
                    <a:pt x="351" y="11"/>
                  </a:cubicBezTo>
                  <a:cubicBezTo>
                    <a:pt x="362" y="0"/>
                    <a:pt x="379" y="0"/>
                    <a:pt x="390" y="11"/>
                  </a:cubicBezTo>
                  <a:cubicBezTo>
                    <a:pt x="396" y="17"/>
                    <a:pt x="401" y="28"/>
                    <a:pt x="400" y="37"/>
                  </a:cubicBezTo>
                  <a:lnTo>
                    <a:pt x="369" y="216"/>
                  </a:lnTo>
                  <a:lnTo>
                    <a:pt x="486" y="294"/>
                  </a:lnTo>
                  <a:cubicBezTo>
                    <a:pt x="495" y="300"/>
                    <a:pt x="500" y="311"/>
                    <a:pt x="498" y="32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lnSpc>
                  <a:spcPct val="93000"/>
                </a:lnSpc>
              </a:pP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6"/>
            <p:cNvSpPr/>
            <p:nvPr/>
          </p:nvSpPr>
          <p:spPr>
            <a:xfrm>
              <a:off x="7901416" y="3489224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lnSpc>
                  <a:spcPct val="93000"/>
                </a:lnSpc>
              </a:pP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6"/>
            <p:cNvSpPr/>
            <p:nvPr/>
          </p:nvSpPr>
          <p:spPr>
            <a:xfrm>
              <a:off x="4427182" y="3489232"/>
              <a:ext cx="280228" cy="301233"/>
            </a:xfrm>
            <a:custGeom>
              <a:avLst/>
              <a:gdLst/>
              <a:ahLst/>
              <a:cxnLst/>
              <a:rect l="l" t="t" r="r" b="b"/>
              <a:pathLst>
                <a:path w="527" h="568" extrusionOk="0">
                  <a:moveTo>
                    <a:pt x="202" y="339"/>
                  </a:moveTo>
                  <a:cubicBezTo>
                    <a:pt x="132" y="310"/>
                    <a:pt x="65" y="277"/>
                    <a:pt x="0" y="239"/>
                  </a:cubicBezTo>
                  <a:cubicBezTo>
                    <a:pt x="73" y="226"/>
                    <a:pt x="146" y="213"/>
                    <a:pt x="219" y="200"/>
                  </a:cubicBezTo>
                  <a:cubicBezTo>
                    <a:pt x="228" y="133"/>
                    <a:pt x="240" y="67"/>
                    <a:pt x="254" y="0"/>
                  </a:cubicBezTo>
                  <a:lnTo>
                    <a:pt x="257" y="0"/>
                  </a:lnTo>
                  <a:cubicBezTo>
                    <a:pt x="287" y="59"/>
                    <a:pt x="318" y="118"/>
                    <a:pt x="349" y="177"/>
                  </a:cubicBezTo>
                  <a:cubicBezTo>
                    <a:pt x="408" y="167"/>
                    <a:pt x="467" y="156"/>
                    <a:pt x="526" y="146"/>
                  </a:cubicBezTo>
                  <a:cubicBezTo>
                    <a:pt x="487" y="195"/>
                    <a:pt x="448" y="244"/>
                    <a:pt x="409" y="292"/>
                  </a:cubicBezTo>
                  <a:cubicBezTo>
                    <a:pt x="432" y="338"/>
                    <a:pt x="456" y="384"/>
                    <a:pt x="480" y="429"/>
                  </a:cubicBezTo>
                  <a:cubicBezTo>
                    <a:pt x="430" y="417"/>
                    <a:pt x="381" y="403"/>
                    <a:pt x="333" y="387"/>
                  </a:cubicBezTo>
                  <a:cubicBezTo>
                    <a:pt x="285" y="447"/>
                    <a:pt x="237" y="507"/>
                    <a:pt x="189" y="567"/>
                  </a:cubicBezTo>
                  <a:cubicBezTo>
                    <a:pt x="191" y="491"/>
                    <a:pt x="195" y="415"/>
                    <a:pt x="202" y="33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lnSpc>
                  <a:spcPct val="93000"/>
                </a:lnSpc>
              </a:pP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33" name="Google Shape;1733;p46"/>
            <p:cNvGrpSpPr/>
            <p:nvPr/>
          </p:nvGrpSpPr>
          <p:grpSpPr>
            <a:xfrm rot="10800000">
              <a:off x="4411531" y="2769778"/>
              <a:ext cx="311529" cy="578250"/>
              <a:chOff x="1196975" y="5856287"/>
              <a:chExt cx="231775" cy="430213"/>
            </a:xfrm>
          </p:grpSpPr>
          <p:sp>
            <p:nvSpPr>
              <p:cNvPr id="1734" name="Google Shape;1734;p4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4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4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4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4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4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4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1" name="Google Shape;1741;p46"/>
            <p:cNvGrpSpPr/>
            <p:nvPr/>
          </p:nvGrpSpPr>
          <p:grpSpPr>
            <a:xfrm rot="-5400000">
              <a:off x="7504581" y="3771228"/>
              <a:ext cx="311529" cy="578250"/>
              <a:chOff x="1196975" y="5856287"/>
              <a:chExt cx="231775" cy="430213"/>
            </a:xfrm>
          </p:grpSpPr>
          <p:sp>
            <p:nvSpPr>
              <p:cNvPr id="1742" name="Google Shape;1742;p46"/>
              <p:cNvSpPr/>
              <p:nvPr/>
            </p:nvSpPr>
            <p:spPr>
              <a:xfrm>
                <a:off x="1328737" y="6122987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5" extrusionOk="0">
                    <a:moveTo>
                      <a:pt x="19" y="184"/>
                    </a:moveTo>
                    <a:cubicBezTo>
                      <a:pt x="9" y="184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4"/>
                      <a:pt x="19" y="18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46"/>
              <p:cNvSpPr/>
              <p:nvPr/>
            </p:nvSpPr>
            <p:spPr>
              <a:xfrm>
                <a:off x="1328737" y="6219825"/>
                <a:ext cx="14287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8" h="184" extrusionOk="0">
                    <a:moveTo>
                      <a:pt x="19" y="183"/>
                    </a:moveTo>
                    <a:cubicBezTo>
                      <a:pt x="9" y="183"/>
                      <a:pt x="0" y="175"/>
                      <a:pt x="0" y="165"/>
                    </a:cubicBezTo>
                    <a:lnTo>
                      <a:pt x="0" y="18"/>
                    </a:lnTo>
                    <a:cubicBezTo>
                      <a:pt x="0" y="8"/>
                      <a:pt x="9" y="0"/>
                      <a:pt x="19" y="0"/>
                    </a:cubicBezTo>
                    <a:cubicBezTo>
                      <a:pt x="29" y="0"/>
                      <a:pt x="37" y="8"/>
                      <a:pt x="37" y="18"/>
                    </a:cubicBezTo>
                    <a:lnTo>
                      <a:pt x="37" y="165"/>
                    </a:lnTo>
                    <a:cubicBezTo>
                      <a:pt x="37" y="175"/>
                      <a:pt x="29" y="183"/>
                      <a:pt x="19" y="183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46"/>
              <p:cNvSpPr/>
              <p:nvPr/>
            </p:nvSpPr>
            <p:spPr>
              <a:xfrm>
                <a:off x="1352550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5" y="0"/>
                      <a:pt x="184" y="8"/>
                      <a:pt x="184" y="19"/>
                    </a:cubicBezTo>
                    <a:cubicBezTo>
                      <a:pt x="184" y="29"/>
                      <a:pt x="175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46"/>
              <p:cNvSpPr/>
              <p:nvPr/>
            </p:nvSpPr>
            <p:spPr>
              <a:xfrm>
                <a:off x="1254125" y="6197600"/>
                <a:ext cx="66675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85" h="38" extrusionOk="0">
                    <a:moveTo>
                      <a:pt x="165" y="37"/>
                    </a:moveTo>
                    <a:lnTo>
                      <a:pt x="18" y="37"/>
                    </a:lnTo>
                    <a:cubicBezTo>
                      <a:pt x="8" y="37"/>
                      <a:pt x="0" y="29"/>
                      <a:pt x="0" y="19"/>
                    </a:cubicBezTo>
                    <a:cubicBezTo>
                      <a:pt x="0" y="8"/>
                      <a:pt x="8" y="0"/>
                      <a:pt x="18" y="0"/>
                    </a:cubicBezTo>
                    <a:lnTo>
                      <a:pt x="165" y="0"/>
                    </a:lnTo>
                    <a:cubicBezTo>
                      <a:pt x="176" y="0"/>
                      <a:pt x="184" y="8"/>
                      <a:pt x="184" y="19"/>
                    </a:cubicBezTo>
                    <a:cubicBezTo>
                      <a:pt x="184" y="29"/>
                      <a:pt x="176" y="37"/>
                      <a:pt x="165" y="37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46"/>
              <p:cNvSpPr/>
              <p:nvPr/>
            </p:nvSpPr>
            <p:spPr>
              <a:xfrm>
                <a:off x="1270000" y="5856287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46"/>
              <p:cNvSpPr/>
              <p:nvPr/>
            </p:nvSpPr>
            <p:spPr>
              <a:xfrm>
                <a:off x="119697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8" y="0"/>
                    </a:moveTo>
                    <a:cubicBezTo>
                      <a:pt x="0" y="0"/>
                      <a:pt x="0" y="73"/>
                      <a:pt x="48" y="73"/>
                    </a:cubicBezTo>
                    <a:cubicBezTo>
                      <a:pt x="95" y="73"/>
                      <a:pt x="95" y="0"/>
                      <a:pt x="48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46"/>
              <p:cNvSpPr/>
              <p:nvPr/>
            </p:nvSpPr>
            <p:spPr>
              <a:xfrm>
                <a:off x="1393825" y="6043612"/>
                <a:ext cx="34925" cy="26987"/>
              </a:xfrm>
              <a:custGeom>
                <a:avLst/>
                <a:gdLst/>
                <a:ahLst/>
                <a:cxnLst/>
                <a:rect l="l" t="t" r="r" b="b"/>
                <a:pathLst>
                  <a:path w="96" h="74" extrusionOk="0">
                    <a:moveTo>
                      <a:pt x="47" y="0"/>
                    </a:moveTo>
                    <a:cubicBezTo>
                      <a:pt x="0" y="0"/>
                      <a:pt x="0" y="73"/>
                      <a:pt x="47" y="73"/>
                    </a:cubicBezTo>
                    <a:cubicBezTo>
                      <a:pt x="95" y="73"/>
                      <a:pt x="95" y="0"/>
                      <a:pt x="47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49" name="Google Shape;1749;p46"/>
          <p:cNvGrpSpPr/>
          <p:nvPr/>
        </p:nvGrpSpPr>
        <p:grpSpPr>
          <a:xfrm>
            <a:off x="234526" y="6773942"/>
            <a:ext cx="4919032" cy="4107808"/>
            <a:chOff x="117263" y="3386971"/>
            <a:chExt cx="2459516" cy="2053904"/>
          </a:xfrm>
        </p:grpSpPr>
        <p:grpSp>
          <p:nvGrpSpPr>
            <p:cNvPr id="1750" name="Google Shape;1750;p46"/>
            <p:cNvGrpSpPr/>
            <p:nvPr/>
          </p:nvGrpSpPr>
          <p:grpSpPr>
            <a:xfrm>
              <a:off x="117263" y="3570122"/>
              <a:ext cx="1357069" cy="1870754"/>
              <a:chOff x="977454" y="2974229"/>
              <a:chExt cx="1381944" cy="1905045"/>
            </a:xfrm>
          </p:grpSpPr>
          <p:sp>
            <p:nvSpPr>
              <p:cNvPr id="1751" name="Google Shape;1751;p46"/>
              <p:cNvSpPr/>
              <p:nvPr/>
            </p:nvSpPr>
            <p:spPr>
              <a:xfrm rot="521750">
                <a:off x="1230925" y="3080300"/>
                <a:ext cx="1055656" cy="1043502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511" extrusionOk="0">
                    <a:moveTo>
                      <a:pt x="1390" y="1027"/>
                    </a:moveTo>
                    <a:lnTo>
                      <a:pt x="1390" y="1027"/>
                    </a:lnTo>
                    <a:cubicBezTo>
                      <a:pt x="1268" y="1338"/>
                      <a:pt x="948" y="1510"/>
                      <a:pt x="634" y="1452"/>
                    </a:cubicBezTo>
                    <a:lnTo>
                      <a:pt x="634" y="1452"/>
                    </a:lnTo>
                    <a:cubicBezTo>
                      <a:pt x="590" y="1445"/>
                      <a:pt x="548" y="1433"/>
                      <a:pt x="507" y="1416"/>
                    </a:cubicBezTo>
                    <a:lnTo>
                      <a:pt x="507" y="1416"/>
                    </a:lnTo>
                    <a:cubicBezTo>
                      <a:pt x="465" y="1400"/>
                      <a:pt x="426" y="1380"/>
                      <a:pt x="389" y="1357"/>
                    </a:cubicBezTo>
                    <a:lnTo>
                      <a:pt x="389" y="1357"/>
                    </a:lnTo>
                    <a:cubicBezTo>
                      <a:pt x="119" y="1184"/>
                      <a:pt x="0" y="838"/>
                      <a:pt x="121" y="527"/>
                    </a:cubicBezTo>
                    <a:lnTo>
                      <a:pt x="121" y="527"/>
                    </a:lnTo>
                    <a:cubicBezTo>
                      <a:pt x="258" y="174"/>
                      <a:pt x="653" y="0"/>
                      <a:pt x="1004" y="138"/>
                    </a:cubicBezTo>
                    <a:lnTo>
                      <a:pt x="1004" y="138"/>
                    </a:lnTo>
                    <a:cubicBezTo>
                      <a:pt x="1354" y="276"/>
                      <a:pt x="1527" y="674"/>
                      <a:pt x="1390" y="1027"/>
                    </a:cubicBezTo>
                    <a:close/>
                    <a:moveTo>
                      <a:pt x="1279" y="983"/>
                    </a:moveTo>
                    <a:lnTo>
                      <a:pt x="1279" y="983"/>
                    </a:lnTo>
                    <a:cubicBezTo>
                      <a:pt x="1393" y="692"/>
                      <a:pt x="1249" y="364"/>
                      <a:pt x="961" y="250"/>
                    </a:cubicBezTo>
                    <a:lnTo>
                      <a:pt x="961" y="250"/>
                    </a:lnTo>
                    <a:cubicBezTo>
                      <a:pt x="672" y="136"/>
                      <a:pt x="344" y="280"/>
                      <a:pt x="232" y="572"/>
                    </a:cubicBezTo>
                    <a:lnTo>
                      <a:pt x="232" y="572"/>
                    </a:lnTo>
                    <a:cubicBezTo>
                      <a:pt x="118" y="862"/>
                      <a:pt x="261" y="1191"/>
                      <a:pt x="551" y="1303"/>
                    </a:cubicBezTo>
                    <a:lnTo>
                      <a:pt x="551" y="1303"/>
                    </a:lnTo>
                    <a:cubicBezTo>
                      <a:pt x="840" y="1418"/>
                      <a:pt x="1165" y="1274"/>
                      <a:pt x="1279" y="9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 rot="521759">
                <a:off x="1026592" y="4170439"/>
                <a:ext cx="413743" cy="681474"/>
              </a:xfrm>
              <a:custGeom>
                <a:avLst/>
                <a:gdLst/>
                <a:ahLst/>
                <a:cxnLst/>
                <a:rect l="l" t="t" r="r" b="b"/>
                <a:pathLst>
                  <a:path w="600" h="986" extrusionOk="0">
                    <a:moveTo>
                      <a:pt x="342" y="850"/>
                    </a:moveTo>
                    <a:lnTo>
                      <a:pt x="342" y="850"/>
                    </a:lnTo>
                    <a:cubicBezTo>
                      <a:pt x="311" y="939"/>
                      <a:pt x="214" y="985"/>
                      <a:pt x="126" y="951"/>
                    </a:cubicBezTo>
                    <a:lnTo>
                      <a:pt x="126" y="951"/>
                    </a:lnTo>
                    <a:cubicBezTo>
                      <a:pt x="41" y="918"/>
                      <a:pt x="0" y="822"/>
                      <a:pt x="33" y="737"/>
                    </a:cubicBezTo>
                    <a:lnTo>
                      <a:pt x="33" y="737"/>
                    </a:lnTo>
                    <a:cubicBezTo>
                      <a:pt x="33" y="735"/>
                      <a:pt x="34" y="732"/>
                      <a:pt x="35" y="730"/>
                    </a:cubicBezTo>
                    <a:lnTo>
                      <a:pt x="355" y="0"/>
                    </a:lnTo>
                    <a:lnTo>
                      <a:pt x="419" y="26"/>
                    </a:lnTo>
                    <a:lnTo>
                      <a:pt x="535" y="71"/>
                    </a:lnTo>
                    <a:lnTo>
                      <a:pt x="599" y="97"/>
                    </a:lnTo>
                    <a:lnTo>
                      <a:pt x="342" y="85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 rot="521754">
                <a:off x="1410750" y="3984039"/>
                <a:ext cx="188618" cy="11864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0" extrusionOk="0">
                    <a:moveTo>
                      <a:pt x="273" y="95"/>
                    </a:moveTo>
                    <a:lnTo>
                      <a:pt x="243" y="169"/>
                    </a:lnTo>
                    <a:lnTo>
                      <a:pt x="179" y="144"/>
                    </a:lnTo>
                    <a:lnTo>
                      <a:pt x="64" y="99"/>
                    </a:lnTo>
                    <a:lnTo>
                      <a:pt x="0" y="73"/>
                    </a:lnTo>
                    <a:lnTo>
                      <a:pt x="28" y="0"/>
                    </a:lnTo>
                    <a:lnTo>
                      <a:pt x="28" y="0"/>
                    </a:lnTo>
                    <a:cubicBezTo>
                      <a:pt x="65" y="23"/>
                      <a:pt x="104" y="43"/>
                      <a:pt x="146" y="59"/>
                    </a:cubicBezTo>
                    <a:lnTo>
                      <a:pt x="146" y="59"/>
                    </a:lnTo>
                    <a:cubicBezTo>
                      <a:pt x="187" y="76"/>
                      <a:pt x="229" y="88"/>
                      <a:pt x="273" y="95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46"/>
              <p:cNvSpPr/>
              <p:nvPr/>
            </p:nvSpPr>
            <p:spPr>
              <a:xfrm rot="521749">
                <a:off x="1373369" y="4043500"/>
                <a:ext cx="149068" cy="20383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97" extrusionOk="0">
                    <a:moveTo>
                      <a:pt x="0" y="251"/>
                    </a:moveTo>
                    <a:lnTo>
                      <a:pt x="98" y="0"/>
                    </a:lnTo>
                    <a:lnTo>
                      <a:pt x="213" y="45"/>
                    </a:lnTo>
                    <a:lnTo>
                      <a:pt x="116" y="296"/>
                    </a:lnTo>
                    <a:lnTo>
                      <a:pt x="0" y="251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46"/>
              <p:cNvSpPr/>
              <p:nvPr/>
            </p:nvSpPr>
            <p:spPr>
              <a:xfrm rot="521759">
                <a:off x="1278146" y="4228653"/>
                <a:ext cx="194702" cy="7605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112" extrusionOk="0">
                    <a:moveTo>
                      <a:pt x="268" y="111"/>
                    </a:moveTo>
                    <a:lnTo>
                      <a:pt x="268" y="111"/>
                    </a:lnTo>
                    <a:lnTo>
                      <a:pt x="268" y="111"/>
                    </a:lnTo>
                    <a:lnTo>
                      <a:pt x="268" y="111"/>
                    </a:lnTo>
                    <a:cubicBezTo>
                      <a:pt x="176" y="105"/>
                      <a:pt x="86" y="75"/>
                      <a:pt x="8" y="26"/>
                    </a:cubicBezTo>
                    <a:lnTo>
                      <a:pt x="8" y="26"/>
                    </a:lnTo>
                    <a:cubicBezTo>
                      <a:pt x="3" y="22"/>
                      <a:pt x="0" y="13"/>
                      <a:pt x="4" y="7"/>
                    </a:cubicBezTo>
                    <a:lnTo>
                      <a:pt x="4" y="7"/>
                    </a:lnTo>
                    <a:cubicBezTo>
                      <a:pt x="8" y="1"/>
                      <a:pt x="16" y="0"/>
                      <a:pt x="22" y="3"/>
                    </a:cubicBezTo>
                    <a:lnTo>
                      <a:pt x="22" y="3"/>
                    </a:lnTo>
                    <a:cubicBezTo>
                      <a:pt x="96" y="50"/>
                      <a:pt x="181" y="78"/>
                      <a:pt x="269" y="85"/>
                    </a:cubicBezTo>
                    <a:lnTo>
                      <a:pt x="269" y="85"/>
                    </a:lnTo>
                    <a:cubicBezTo>
                      <a:pt x="276" y="85"/>
                      <a:pt x="281" y="90"/>
                      <a:pt x="281" y="98"/>
                    </a:cubicBezTo>
                    <a:lnTo>
                      <a:pt x="281" y="98"/>
                    </a:lnTo>
                    <a:cubicBezTo>
                      <a:pt x="280" y="106"/>
                      <a:pt x="275" y="111"/>
                      <a:pt x="268" y="11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46"/>
              <p:cNvSpPr/>
              <p:nvPr/>
            </p:nvSpPr>
            <p:spPr>
              <a:xfrm rot="521754">
                <a:off x="1239954" y="4273038"/>
                <a:ext cx="206871" cy="8518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25" extrusionOk="0">
                    <a:moveTo>
                      <a:pt x="285" y="124"/>
                    </a:moveTo>
                    <a:lnTo>
                      <a:pt x="285" y="124"/>
                    </a:lnTo>
                    <a:lnTo>
                      <a:pt x="285" y="124"/>
                    </a:lnTo>
                    <a:lnTo>
                      <a:pt x="285" y="124"/>
                    </a:lnTo>
                    <a:cubicBezTo>
                      <a:pt x="187" y="111"/>
                      <a:pt x="93" y="77"/>
                      <a:pt x="9" y="27"/>
                    </a:cubicBezTo>
                    <a:lnTo>
                      <a:pt x="9" y="27"/>
                    </a:lnTo>
                    <a:cubicBezTo>
                      <a:pt x="2" y="24"/>
                      <a:pt x="0" y="16"/>
                      <a:pt x="3" y="9"/>
                    </a:cubicBezTo>
                    <a:lnTo>
                      <a:pt x="3" y="9"/>
                    </a:lnTo>
                    <a:cubicBezTo>
                      <a:pt x="8" y="3"/>
                      <a:pt x="16" y="0"/>
                      <a:pt x="20" y="5"/>
                    </a:cubicBezTo>
                    <a:lnTo>
                      <a:pt x="20" y="5"/>
                    </a:lnTo>
                    <a:cubicBezTo>
                      <a:pt x="102" y="53"/>
                      <a:pt x="194" y="84"/>
                      <a:pt x="287" y="97"/>
                    </a:cubicBezTo>
                    <a:lnTo>
                      <a:pt x="287" y="97"/>
                    </a:lnTo>
                    <a:cubicBezTo>
                      <a:pt x="295" y="98"/>
                      <a:pt x="300" y="105"/>
                      <a:pt x="299" y="112"/>
                    </a:cubicBezTo>
                    <a:lnTo>
                      <a:pt x="299" y="112"/>
                    </a:lnTo>
                    <a:cubicBezTo>
                      <a:pt x="297" y="119"/>
                      <a:pt x="291" y="124"/>
                      <a:pt x="285" y="12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46"/>
              <p:cNvSpPr/>
              <p:nvPr/>
            </p:nvSpPr>
            <p:spPr>
              <a:xfrm rot="521757">
                <a:off x="1468538" y="3250974"/>
                <a:ext cx="295096" cy="27380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5" extrusionOk="0">
                    <a:moveTo>
                      <a:pt x="15" y="394"/>
                    </a:moveTo>
                    <a:lnTo>
                      <a:pt x="15" y="394"/>
                    </a:lnTo>
                    <a:cubicBezTo>
                      <a:pt x="14" y="394"/>
                      <a:pt x="12" y="394"/>
                      <a:pt x="11" y="394"/>
                    </a:cubicBezTo>
                    <a:lnTo>
                      <a:pt x="11" y="394"/>
                    </a:lnTo>
                    <a:cubicBezTo>
                      <a:pt x="5" y="393"/>
                      <a:pt x="0" y="385"/>
                      <a:pt x="2" y="378"/>
                    </a:cubicBezTo>
                    <a:lnTo>
                      <a:pt x="2" y="378"/>
                    </a:lnTo>
                    <a:cubicBezTo>
                      <a:pt x="23" y="282"/>
                      <a:pt x="74" y="192"/>
                      <a:pt x="147" y="125"/>
                    </a:cubicBezTo>
                    <a:lnTo>
                      <a:pt x="147" y="125"/>
                    </a:lnTo>
                    <a:cubicBezTo>
                      <a:pt x="220" y="58"/>
                      <a:pt x="313" y="14"/>
                      <a:pt x="411" y="1"/>
                    </a:cubicBezTo>
                    <a:lnTo>
                      <a:pt x="411" y="1"/>
                    </a:lnTo>
                    <a:cubicBezTo>
                      <a:pt x="419" y="0"/>
                      <a:pt x="425" y="5"/>
                      <a:pt x="426" y="13"/>
                    </a:cubicBezTo>
                    <a:lnTo>
                      <a:pt x="426" y="13"/>
                    </a:lnTo>
                    <a:cubicBezTo>
                      <a:pt x="427" y="20"/>
                      <a:pt x="421" y="27"/>
                      <a:pt x="414" y="28"/>
                    </a:cubicBezTo>
                    <a:lnTo>
                      <a:pt x="414" y="28"/>
                    </a:lnTo>
                    <a:cubicBezTo>
                      <a:pt x="321" y="39"/>
                      <a:pt x="233" y="81"/>
                      <a:pt x="165" y="145"/>
                    </a:cubicBezTo>
                    <a:lnTo>
                      <a:pt x="165" y="145"/>
                    </a:lnTo>
                    <a:cubicBezTo>
                      <a:pt x="95" y="208"/>
                      <a:pt x="47" y="293"/>
                      <a:pt x="27" y="384"/>
                    </a:cubicBezTo>
                    <a:lnTo>
                      <a:pt x="27" y="384"/>
                    </a:lnTo>
                    <a:cubicBezTo>
                      <a:pt x="26" y="390"/>
                      <a:pt x="21" y="394"/>
                      <a:pt x="15" y="39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46"/>
              <p:cNvSpPr/>
              <p:nvPr/>
            </p:nvSpPr>
            <p:spPr>
              <a:xfrm rot="521751">
                <a:off x="1433681" y="2982006"/>
                <a:ext cx="115605" cy="16732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42" extrusionOk="0">
                    <a:moveTo>
                      <a:pt x="152" y="241"/>
                    </a:moveTo>
                    <a:lnTo>
                      <a:pt x="152" y="241"/>
                    </a:lnTo>
                    <a:cubicBezTo>
                      <a:pt x="147" y="241"/>
                      <a:pt x="143" y="239"/>
                      <a:pt x="140" y="235"/>
                    </a:cubicBezTo>
                    <a:lnTo>
                      <a:pt x="4" y="22"/>
                    </a:lnTo>
                    <a:lnTo>
                      <a:pt x="4" y="22"/>
                    </a:lnTo>
                    <a:cubicBezTo>
                      <a:pt x="0" y="16"/>
                      <a:pt x="2" y="8"/>
                      <a:pt x="9" y="4"/>
                    </a:cubicBezTo>
                    <a:lnTo>
                      <a:pt x="9" y="4"/>
                    </a:lnTo>
                    <a:cubicBezTo>
                      <a:pt x="14" y="0"/>
                      <a:pt x="22" y="2"/>
                      <a:pt x="27" y="8"/>
                    </a:cubicBezTo>
                    <a:lnTo>
                      <a:pt x="162" y="220"/>
                    </a:lnTo>
                    <a:lnTo>
                      <a:pt x="162" y="220"/>
                    </a:lnTo>
                    <a:cubicBezTo>
                      <a:pt x="166" y="226"/>
                      <a:pt x="165" y="235"/>
                      <a:pt x="158" y="239"/>
                    </a:cubicBezTo>
                    <a:lnTo>
                      <a:pt x="158" y="239"/>
                    </a:lnTo>
                    <a:cubicBezTo>
                      <a:pt x="156" y="240"/>
                      <a:pt x="154" y="241"/>
                      <a:pt x="152" y="2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 rot="521752">
                <a:off x="1561750" y="2986781"/>
                <a:ext cx="45632" cy="12777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86" extrusionOk="0">
                    <a:moveTo>
                      <a:pt x="50" y="185"/>
                    </a:moveTo>
                    <a:lnTo>
                      <a:pt x="50" y="185"/>
                    </a:lnTo>
                    <a:cubicBezTo>
                      <a:pt x="44" y="185"/>
                      <a:pt x="39" y="181"/>
                      <a:pt x="39" y="174"/>
                    </a:cubicBezTo>
                    <a:lnTo>
                      <a:pt x="2" y="18"/>
                    </a:lnTo>
                    <a:lnTo>
                      <a:pt x="2" y="18"/>
                    </a:lnTo>
                    <a:cubicBezTo>
                      <a:pt x="0" y="10"/>
                      <a:pt x="4" y="3"/>
                      <a:pt x="11" y="2"/>
                    </a:cubicBezTo>
                    <a:lnTo>
                      <a:pt x="11" y="2"/>
                    </a:lnTo>
                    <a:cubicBezTo>
                      <a:pt x="20" y="0"/>
                      <a:pt x="25" y="4"/>
                      <a:pt x="27" y="11"/>
                    </a:cubicBezTo>
                    <a:lnTo>
                      <a:pt x="63" y="170"/>
                    </a:lnTo>
                    <a:lnTo>
                      <a:pt x="63" y="170"/>
                    </a:lnTo>
                    <a:cubicBezTo>
                      <a:pt x="66" y="176"/>
                      <a:pt x="61" y="183"/>
                      <a:pt x="54" y="185"/>
                    </a:cubicBezTo>
                    <a:lnTo>
                      <a:pt x="54" y="185"/>
                    </a:lnTo>
                    <a:cubicBezTo>
                      <a:pt x="53" y="185"/>
                      <a:pt x="51" y="185"/>
                      <a:pt x="50" y="185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 rot="521758">
                <a:off x="1643512" y="3006981"/>
                <a:ext cx="27379" cy="103437"/>
              </a:xfrm>
              <a:custGeom>
                <a:avLst/>
                <a:gdLst/>
                <a:ahLst/>
                <a:cxnLst/>
                <a:rect l="l" t="t" r="r" b="b"/>
                <a:pathLst>
                  <a:path w="39" h="149" extrusionOk="0">
                    <a:moveTo>
                      <a:pt x="13" y="148"/>
                    </a:moveTo>
                    <a:lnTo>
                      <a:pt x="13" y="148"/>
                    </a:lnTo>
                    <a:cubicBezTo>
                      <a:pt x="13" y="148"/>
                      <a:pt x="13" y="148"/>
                      <a:pt x="12" y="148"/>
                    </a:cubicBezTo>
                    <a:lnTo>
                      <a:pt x="12" y="148"/>
                    </a:lnTo>
                    <a:cubicBezTo>
                      <a:pt x="6" y="148"/>
                      <a:pt x="0" y="141"/>
                      <a:pt x="1" y="134"/>
                    </a:cubicBezTo>
                    <a:lnTo>
                      <a:pt x="11" y="13"/>
                    </a:lnTo>
                    <a:lnTo>
                      <a:pt x="11" y="13"/>
                    </a:lnTo>
                    <a:cubicBezTo>
                      <a:pt x="11" y="6"/>
                      <a:pt x="18" y="0"/>
                      <a:pt x="25" y="1"/>
                    </a:cubicBezTo>
                    <a:lnTo>
                      <a:pt x="25" y="1"/>
                    </a:lnTo>
                    <a:cubicBezTo>
                      <a:pt x="32" y="2"/>
                      <a:pt x="38" y="8"/>
                      <a:pt x="38" y="15"/>
                    </a:cubicBezTo>
                    <a:lnTo>
                      <a:pt x="28" y="137"/>
                    </a:lnTo>
                    <a:lnTo>
                      <a:pt x="28" y="137"/>
                    </a:lnTo>
                    <a:cubicBezTo>
                      <a:pt x="27" y="142"/>
                      <a:pt x="21" y="148"/>
                      <a:pt x="13" y="14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 rot="521759">
                <a:off x="1380662" y="3110484"/>
                <a:ext cx="97351" cy="79099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13" extrusionOk="0">
                    <a:moveTo>
                      <a:pt x="126" y="112"/>
                    </a:moveTo>
                    <a:lnTo>
                      <a:pt x="126" y="112"/>
                    </a:lnTo>
                    <a:cubicBezTo>
                      <a:pt x="123" y="112"/>
                      <a:pt x="120" y="112"/>
                      <a:pt x="118" y="109"/>
                    </a:cubicBezTo>
                    <a:lnTo>
                      <a:pt x="7" y="25"/>
                    </a:lnTo>
                    <a:lnTo>
                      <a:pt x="7" y="25"/>
                    </a:lnTo>
                    <a:cubicBezTo>
                      <a:pt x="1" y="21"/>
                      <a:pt x="0" y="12"/>
                      <a:pt x="3" y="6"/>
                    </a:cubicBezTo>
                    <a:lnTo>
                      <a:pt x="3" y="6"/>
                    </a:lnTo>
                    <a:cubicBezTo>
                      <a:pt x="8" y="0"/>
                      <a:pt x="16" y="0"/>
                      <a:pt x="22" y="4"/>
                    </a:cubicBezTo>
                    <a:lnTo>
                      <a:pt x="134" y="88"/>
                    </a:lnTo>
                    <a:lnTo>
                      <a:pt x="134" y="88"/>
                    </a:lnTo>
                    <a:cubicBezTo>
                      <a:pt x="139" y="93"/>
                      <a:pt x="140" y="101"/>
                      <a:pt x="136" y="107"/>
                    </a:cubicBezTo>
                    <a:lnTo>
                      <a:pt x="136" y="107"/>
                    </a:lnTo>
                    <a:cubicBezTo>
                      <a:pt x="134" y="111"/>
                      <a:pt x="130" y="112"/>
                      <a:pt x="126" y="11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 rot="521755">
                <a:off x="1347050" y="3192915"/>
                <a:ext cx="79098" cy="3042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43" extrusionOk="0">
                    <a:moveTo>
                      <a:pt x="99" y="42"/>
                    </a:moveTo>
                    <a:lnTo>
                      <a:pt x="99" y="42"/>
                    </a:lnTo>
                    <a:cubicBezTo>
                      <a:pt x="98" y="42"/>
                      <a:pt x="96" y="41"/>
                      <a:pt x="95" y="41"/>
                    </a:cubicBezTo>
                    <a:lnTo>
                      <a:pt x="12" y="26"/>
                    </a:lnTo>
                    <a:lnTo>
                      <a:pt x="12" y="26"/>
                    </a:lnTo>
                    <a:cubicBezTo>
                      <a:pt x="5" y="25"/>
                      <a:pt x="0" y="19"/>
                      <a:pt x="1" y="11"/>
                    </a:cubicBezTo>
                    <a:lnTo>
                      <a:pt x="1" y="11"/>
                    </a:lnTo>
                    <a:cubicBezTo>
                      <a:pt x="2" y="4"/>
                      <a:pt x="9" y="0"/>
                      <a:pt x="17" y="0"/>
                    </a:cubicBezTo>
                    <a:lnTo>
                      <a:pt x="101" y="15"/>
                    </a:lnTo>
                    <a:lnTo>
                      <a:pt x="101" y="15"/>
                    </a:lnTo>
                    <a:cubicBezTo>
                      <a:pt x="107" y="17"/>
                      <a:pt x="112" y="23"/>
                      <a:pt x="110" y="30"/>
                    </a:cubicBezTo>
                    <a:lnTo>
                      <a:pt x="110" y="30"/>
                    </a:lnTo>
                    <a:cubicBezTo>
                      <a:pt x="110" y="37"/>
                      <a:pt x="105" y="42"/>
                      <a:pt x="99" y="4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3" name="Google Shape;1763;p46"/>
            <p:cNvSpPr/>
            <p:nvPr/>
          </p:nvSpPr>
          <p:spPr>
            <a:xfrm>
              <a:off x="1607241" y="4009924"/>
              <a:ext cx="422676" cy="476371"/>
            </a:xfrm>
            <a:custGeom>
              <a:avLst/>
              <a:gdLst/>
              <a:ahLst/>
              <a:cxnLst/>
              <a:rect l="l" t="t" r="r" b="b"/>
              <a:pathLst>
                <a:path w="796" h="898" extrusionOk="0">
                  <a:moveTo>
                    <a:pt x="324" y="535"/>
                  </a:moveTo>
                  <a:cubicBezTo>
                    <a:pt x="212" y="479"/>
                    <a:pt x="104" y="416"/>
                    <a:pt x="0" y="347"/>
                  </a:cubicBezTo>
                  <a:cubicBezTo>
                    <a:pt x="110" y="337"/>
                    <a:pt x="220" y="326"/>
                    <a:pt x="330" y="316"/>
                  </a:cubicBezTo>
                  <a:cubicBezTo>
                    <a:pt x="335" y="210"/>
                    <a:pt x="344" y="105"/>
                    <a:pt x="356" y="0"/>
                  </a:cubicBezTo>
                  <a:lnTo>
                    <a:pt x="361" y="1"/>
                  </a:lnTo>
                  <a:cubicBezTo>
                    <a:pt x="416" y="99"/>
                    <a:pt x="472" y="198"/>
                    <a:pt x="527" y="297"/>
                  </a:cubicBezTo>
                  <a:cubicBezTo>
                    <a:pt x="616" y="288"/>
                    <a:pt x="706" y="280"/>
                    <a:pt x="795" y="271"/>
                  </a:cubicBezTo>
                  <a:cubicBezTo>
                    <a:pt x="742" y="344"/>
                    <a:pt x="688" y="417"/>
                    <a:pt x="635" y="489"/>
                  </a:cubicBezTo>
                  <a:cubicBezTo>
                    <a:pt x="678" y="565"/>
                    <a:pt x="721" y="642"/>
                    <a:pt x="763" y="718"/>
                  </a:cubicBezTo>
                  <a:cubicBezTo>
                    <a:pt x="685" y="692"/>
                    <a:pt x="608" y="663"/>
                    <a:pt x="531" y="631"/>
                  </a:cubicBezTo>
                  <a:cubicBezTo>
                    <a:pt x="466" y="720"/>
                    <a:pt x="401" y="808"/>
                    <a:pt x="336" y="897"/>
                  </a:cubicBezTo>
                  <a:cubicBezTo>
                    <a:pt x="327" y="777"/>
                    <a:pt x="324" y="656"/>
                    <a:pt x="324" y="535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>
                <a:lnSpc>
                  <a:spcPct val="93000"/>
                </a:lnSpc>
              </a:pP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4" name="Google Shape;1764;p46"/>
            <p:cNvGrpSpPr/>
            <p:nvPr/>
          </p:nvGrpSpPr>
          <p:grpSpPr>
            <a:xfrm rot="1962668">
              <a:off x="1686900" y="3583927"/>
              <a:ext cx="847721" cy="404810"/>
              <a:chOff x="3406775" y="2479675"/>
              <a:chExt cx="847727" cy="404813"/>
            </a:xfrm>
          </p:grpSpPr>
          <p:sp>
            <p:nvSpPr>
              <p:cNvPr id="1765" name="Google Shape;1765;p46"/>
              <p:cNvSpPr/>
              <p:nvPr/>
            </p:nvSpPr>
            <p:spPr>
              <a:xfrm>
                <a:off x="3406775" y="2479675"/>
                <a:ext cx="847727" cy="295276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820" extrusionOk="0">
                    <a:moveTo>
                      <a:pt x="2352" y="690"/>
                    </a:moveTo>
                    <a:cubicBezTo>
                      <a:pt x="2302" y="733"/>
                      <a:pt x="2253" y="776"/>
                      <a:pt x="2203" y="819"/>
                    </a:cubicBezTo>
                    <a:cubicBezTo>
                      <a:pt x="2109" y="752"/>
                      <a:pt x="2051" y="632"/>
                      <a:pt x="2068" y="516"/>
                    </a:cubicBezTo>
                    <a:cubicBezTo>
                      <a:pt x="1955" y="567"/>
                      <a:pt x="1805" y="502"/>
                      <a:pt x="1766" y="384"/>
                    </a:cubicBezTo>
                    <a:cubicBezTo>
                      <a:pt x="1711" y="450"/>
                      <a:pt x="1613" y="476"/>
                      <a:pt x="1533" y="446"/>
                    </a:cubicBezTo>
                    <a:cubicBezTo>
                      <a:pt x="1452" y="417"/>
                      <a:pt x="1395" y="334"/>
                      <a:pt x="1395" y="249"/>
                    </a:cubicBezTo>
                    <a:cubicBezTo>
                      <a:pt x="1258" y="326"/>
                      <a:pt x="1065" y="285"/>
                      <a:pt x="972" y="159"/>
                    </a:cubicBezTo>
                    <a:cubicBezTo>
                      <a:pt x="894" y="252"/>
                      <a:pt x="740" y="269"/>
                      <a:pt x="643" y="195"/>
                    </a:cubicBezTo>
                    <a:cubicBezTo>
                      <a:pt x="606" y="336"/>
                      <a:pt x="453" y="436"/>
                      <a:pt x="309" y="413"/>
                    </a:cubicBezTo>
                    <a:cubicBezTo>
                      <a:pt x="336" y="483"/>
                      <a:pt x="328" y="566"/>
                      <a:pt x="287" y="630"/>
                    </a:cubicBezTo>
                    <a:cubicBezTo>
                      <a:pt x="258" y="676"/>
                      <a:pt x="212" y="711"/>
                      <a:pt x="160" y="728"/>
                    </a:cubicBezTo>
                    <a:cubicBezTo>
                      <a:pt x="107" y="698"/>
                      <a:pt x="53" y="668"/>
                      <a:pt x="0" y="639"/>
                    </a:cubicBezTo>
                    <a:cubicBezTo>
                      <a:pt x="56" y="630"/>
                      <a:pt x="108" y="603"/>
                      <a:pt x="146" y="561"/>
                    </a:cubicBezTo>
                    <a:cubicBezTo>
                      <a:pt x="208" y="493"/>
                      <a:pt x="227" y="389"/>
                      <a:pt x="193" y="304"/>
                    </a:cubicBezTo>
                    <a:cubicBezTo>
                      <a:pt x="363" y="310"/>
                      <a:pt x="526" y="172"/>
                      <a:pt x="548" y="3"/>
                    </a:cubicBezTo>
                    <a:cubicBezTo>
                      <a:pt x="665" y="124"/>
                      <a:pt x="885" y="123"/>
                      <a:pt x="1001" y="0"/>
                    </a:cubicBezTo>
                    <a:cubicBezTo>
                      <a:pt x="1095" y="135"/>
                      <a:pt x="1303" y="172"/>
                      <a:pt x="1439" y="78"/>
                    </a:cubicBezTo>
                    <a:cubicBezTo>
                      <a:pt x="1455" y="156"/>
                      <a:pt x="1513" y="224"/>
                      <a:pt x="1587" y="251"/>
                    </a:cubicBezTo>
                    <a:cubicBezTo>
                      <a:pt x="1662" y="278"/>
                      <a:pt x="1750" y="263"/>
                      <a:pt x="1812" y="213"/>
                    </a:cubicBezTo>
                    <a:cubicBezTo>
                      <a:pt x="1869" y="353"/>
                      <a:pt x="2044" y="432"/>
                      <a:pt x="2187" y="382"/>
                    </a:cubicBezTo>
                    <a:cubicBezTo>
                      <a:pt x="2147" y="497"/>
                      <a:pt x="2230" y="639"/>
                      <a:pt x="2351" y="660"/>
                    </a:cubicBezTo>
                    <a:cubicBezTo>
                      <a:pt x="2350" y="670"/>
                      <a:pt x="2351" y="680"/>
                      <a:pt x="2352" y="69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3463925" y="2536825"/>
                <a:ext cx="736601" cy="347663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965" extrusionOk="0">
                    <a:moveTo>
                      <a:pt x="2043" y="660"/>
                    </a:moveTo>
                    <a:cubicBezTo>
                      <a:pt x="1927" y="762"/>
                      <a:pt x="1810" y="863"/>
                      <a:pt x="1694" y="964"/>
                    </a:cubicBezTo>
                    <a:cubicBezTo>
                      <a:pt x="1673" y="860"/>
                      <a:pt x="1604" y="767"/>
                      <a:pt x="1512" y="717"/>
                    </a:cubicBezTo>
                    <a:cubicBezTo>
                      <a:pt x="1416" y="665"/>
                      <a:pt x="1296" y="658"/>
                      <a:pt x="1195" y="701"/>
                    </a:cubicBezTo>
                    <a:cubicBezTo>
                      <a:pt x="1114" y="549"/>
                      <a:pt x="927" y="462"/>
                      <a:pt x="759" y="497"/>
                    </a:cubicBezTo>
                    <a:cubicBezTo>
                      <a:pt x="604" y="529"/>
                      <a:pt x="476" y="662"/>
                      <a:pt x="445" y="817"/>
                    </a:cubicBezTo>
                    <a:cubicBezTo>
                      <a:pt x="297" y="734"/>
                      <a:pt x="148" y="651"/>
                      <a:pt x="0" y="569"/>
                    </a:cubicBezTo>
                    <a:cubicBezTo>
                      <a:pt x="52" y="552"/>
                      <a:pt x="98" y="517"/>
                      <a:pt x="127" y="471"/>
                    </a:cubicBezTo>
                    <a:cubicBezTo>
                      <a:pt x="168" y="407"/>
                      <a:pt x="176" y="324"/>
                      <a:pt x="149" y="254"/>
                    </a:cubicBezTo>
                    <a:cubicBezTo>
                      <a:pt x="293" y="277"/>
                      <a:pt x="446" y="177"/>
                      <a:pt x="483" y="36"/>
                    </a:cubicBezTo>
                    <a:cubicBezTo>
                      <a:pt x="580" y="110"/>
                      <a:pt x="734" y="93"/>
                      <a:pt x="812" y="0"/>
                    </a:cubicBezTo>
                    <a:cubicBezTo>
                      <a:pt x="905" y="126"/>
                      <a:pt x="1098" y="167"/>
                      <a:pt x="1235" y="90"/>
                    </a:cubicBezTo>
                    <a:cubicBezTo>
                      <a:pt x="1235" y="175"/>
                      <a:pt x="1292" y="258"/>
                      <a:pt x="1373" y="287"/>
                    </a:cubicBezTo>
                    <a:cubicBezTo>
                      <a:pt x="1453" y="317"/>
                      <a:pt x="1551" y="291"/>
                      <a:pt x="1606" y="225"/>
                    </a:cubicBezTo>
                    <a:cubicBezTo>
                      <a:pt x="1645" y="343"/>
                      <a:pt x="1795" y="408"/>
                      <a:pt x="1908" y="357"/>
                    </a:cubicBezTo>
                    <a:cubicBezTo>
                      <a:pt x="1891" y="473"/>
                      <a:pt x="1949" y="593"/>
                      <a:pt x="2043" y="66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3738562" y="2557462"/>
                <a:ext cx="23812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362" extrusionOk="0">
                    <a:moveTo>
                      <a:pt x="16" y="361"/>
                    </a:moveTo>
                    <a:cubicBezTo>
                      <a:pt x="15" y="361"/>
                      <a:pt x="15" y="361"/>
                      <a:pt x="14" y="360"/>
                    </a:cubicBezTo>
                    <a:cubicBezTo>
                      <a:pt x="6" y="360"/>
                      <a:pt x="0" y="352"/>
                      <a:pt x="1" y="344"/>
                    </a:cubicBezTo>
                    <a:lnTo>
                      <a:pt x="33" y="14"/>
                    </a:lnTo>
                    <a:cubicBezTo>
                      <a:pt x="33" y="6"/>
                      <a:pt x="41" y="0"/>
                      <a:pt x="49" y="1"/>
                    </a:cubicBezTo>
                    <a:cubicBezTo>
                      <a:pt x="57" y="1"/>
                      <a:pt x="63" y="9"/>
                      <a:pt x="62" y="17"/>
                    </a:cubicBezTo>
                    <a:lnTo>
                      <a:pt x="30" y="347"/>
                    </a:lnTo>
                    <a:cubicBezTo>
                      <a:pt x="30" y="355"/>
                      <a:pt x="23" y="361"/>
                      <a:pt x="16" y="3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3760787" y="2632075"/>
                <a:ext cx="15875" cy="55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3" extrusionOk="0">
                    <a:moveTo>
                      <a:pt x="16" y="152"/>
                    </a:moveTo>
                    <a:cubicBezTo>
                      <a:pt x="16" y="152"/>
                      <a:pt x="15" y="152"/>
                      <a:pt x="15" y="151"/>
                    </a:cubicBezTo>
                    <a:cubicBezTo>
                      <a:pt x="6" y="151"/>
                      <a:pt x="0" y="143"/>
                      <a:pt x="1" y="135"/>
                    </a:cubicBezTo>
                    <a:lnTo>
                      <a:pt x="14" y="14"/>
                    </a:lnTo>
                    <a:cubicBezTo>
                      <a:pt x="15" y="5"/>
                      <a:pt x="23" y="0"/>
                      <a:pt x="31" y="0"/>
                    </a:cubicBezTo>
                    <a:cubicBezTo>
                      <a:pt x="39" y="1"/>
                      <a:pt x="45" y="9"/>
                      <a:pt x="44" y="17"/>
                    </a:cubicBezTo>
                    <a:lnTo>
                      <a:pt x="31" y="138"/>
                    </a:lnTo>
                    <a:cubicBezTo>
                      <a:pt x="30" y="146"/>
                      <a:pt x="24" y="152"/>
                      <a:pt x="16" y="15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3894137" y="2654300"/>
                <a:ext cx="53975" cy="11271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1" extrusionOk="0">
                    <a:moveTo>
                      <a:pt x="17" y="310"/>
                    </a:moveTo>
                    <a:cubicBezTo>
                      <a:pt x="15" y="310"/>
                      <a:pt x="13" y="310"/>
                      <a:pt x="12" y="309"/>
                    </a:cubicBezTo>
                    <a:cubicBezTo>
                      <a:pt x="4" y="306"/>
                      <a:pt x="0" y="297"/>
                      <a:pt x="4" y="290"/>
                    </a:cubicBezTo>
                    <a:lnTo>
                      <a:pt x="121" y="11"/>
                    </a:lnTo>
                    <a:cubicBezTo>
                      <a:pt x="124" y="3"/>
                      <a:pt x="133" y="0"/>
                      <a:pt x="140" y="3"/>
                    </a:cubicBezTo>
                    <a:cubicBezTo>
                      <a:pt x="148" y="6"/>
                      <a:pt x="151" y="15"/>
                      <a:pt x="148" y="22"/>
                    </a:cubicBezTo>
                    <a:lnTo>
                      <a:pt x="31" y="301"/>
                    </a:lnTo>
                    <a:cubicBezTo>
                      <a:pt x="29" y="307"/>
                      <a:pt x="23" y="310"/>
                      <a:pt x="17" y="3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>
                  <a:lnSpc>
                    <a:spcPct val="93000"/>
                  </a:lnSpc>
                </a:pPr>
                <a:endPara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 txBox="1">
            <a:spLocks noGrp="1"/>
          </p:cNvSpPr>
          <p:nvPr>
            <p:ph type="title"/>
          </p:nvPr>
        </p:nvSpPr>
        <p:spPr>
          <a:xfrm>
            <a:off x="490889" y="2135637"/>
            <a:ext cx="11535819" cy="3253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l"/>
            <a:r>
              <a:rPr lang="en" sz="12000" b="1" dirty="0"/>
              <a:t>PRONUNCIATION</a:t>
            </a:r>
            <a:endParaRPr sz="12000" b="1" dirty="0"/>
          </a:p>
        </p:txBody>
      </p:sp>
      <p:sp>
        <p:nvSpPr>
          <p:cNvPr id="680" name="Google Shape;680;p30"/>
          <p:cNvSpPr txBox="1">
            <a:spLocks noGrp="1"/>
          </p:cNvSpPr>
          <p:nvPr>
            <p:ph type="title" idx="2"/>
          </p:nvPr>
        </p:nvSpPr>
        <p:spPr>
          <a:xfrm>
            <a:off x="5235799" y="239365"/>
            <a:ext cx="2046000" cy="168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1" dirty="0"/>
              <a:t>01</a:t>
            </a:r>
            <a:endParaRPr b="1" dirty="0"/>
          </a:p>
        </p:txBody>
      </p:sp>
      <p:pic>
        <p:nvPicPr>
          <p:cNvPr id="1026" name="Picture 2" descr="Best English Pronunciation Royalty-Free Images, Stock Photos &amp; Pictures |  Shutterstock">
            <a:extLst>
              <a:ext uri="{FF2B5EF4-FFF2-40B4-BE49-F238E27FC236}">
                <a16:creationId xmlns:a16="http://schemas.microsoft.com/office/drawing/2014/main" id="{69BE4B85-95D1-5D90-48D1-44CE8E0C0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"/>
          <a:stretch/>
        </p:blipFill>
        <p:spPr bwMode="auto">
          <a:xfrm>
            <a:off x="12192000" y="294619"/>
            <a:ext cx="5835690" cy="36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B45E9-165F-F302-48C5-C4ADA77FB6AF}"/>
              </a:ext>
            </a:extLst>
          </p:cNvPr>
          <p:cNvSpPr txBox="1"/>
          <p:nvPr/>
        </p:nvSpPr>
        <p:spPr>
          <a:xfrm>
            <a:off x="1282430" y="4388165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1: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58A69-EF0A-D95C-3861-B394AEE01104}"/>
              </a:ext>
            </a:extLst>
          </p:cNvPr>
          <p:cNvSpPr txBox="1"/>
          <p:nvPr/>
        </p:nvSpPr>
        <p:spPr>
          <a:xfrm>
            <a:off x="4114800" y="4350783"/>
            <a:ext cx="9601200" cy="15854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/</a:t>
            </a:r>
            <a:r>
              <a:rPr lang="en-US" sz="7200" dirty="0" err="1"/>
              <a:t>æ</a:t>
            </a:r>
            <a:r>
              <a:rPr lang="en-US" sz="7200" dirty="0"/>
              <a:t>/, /</a:t>
            </a:r>
            <a:r>
              <a:rPr lang="en-US" sz="7200" dirty="0" err="1"/>
              <a:t>ɑ</a:t>
            </a:r>
            <a:r>
              <a:rPr lang="en-US" sz="7200" dirty="0"/>
              <a:t>:/, /e/</a:t>
            </a:r>
            <a:r>
              <a:rPr lang="en-US" sz="6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CFEB8-3564-AFB7-E4DB-6EB5DB7ECD05}"/>
              </a:ext>
            </a:extLst>
          </p:cNvPr>
          <p:cNvSpPr txBox="1"/>
          <p:nvPr/>
        </p:nvSpPr>
        <p:spPr>
          <a:xfrm>
            <a:off x="1282430" y="6230751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2: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76207-BF1D-D2D3-9381-F92A21B10AA8}"/>
              </a:ext>
            </a:extLst>
          </p:cNvPr>
          <p:cNvSpPr txBox="1"/>
          <p:nvPr/>
        </p:nvSpPr>
        <p:spPr>
          <a:xfrm>
            <a:off x="4114800" y="6210300"/>
            <a:ext cx="9601200" cy="15854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/</a:t>
            </a:r>
            <a:r>
              <a:rPr lang="en-US" sz="7200" dirty="0" err="1"/>
              <a:t>aʊ</a:t>
            </a:r>
            <a:r>
              <a:rPr lang="en-US" sz="7200" dirty="0"/>
              <a:t>/, /</a:t>
            </a:r>
            <a:r>
              <a:rPr lang="en-US" sz="7200" dirty="0" err="1"/>
              <a:t>əʊ</a:t>
            </a:r>
            <a:r>
              <a:rPr lang="en-US" sz="7200" dirty="0"/>
              <a:t>/, /</a:t>
            </a:r>
            <a:r>
              <a:rPr lang="en-US" sz="7200" dirty="0" err="1"/>
              <a:t>eə</a:t>
            </a:r>
            <a:r>
              <a:rPr lang="en-US" sz="7200" dirty="0"/>
              <a:t>/</a:t>
            </a:r>
            <a:endParaRPr lang="en-US" sz="6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436CA-73AB-6E2B-9105-B2A04C7F1599}"/>
              </a:ext>
            </a:extLst>
          </p:cNvPr>
          <p:cNvSpPr txBox="1"/>
          <p:nvPr/>
        </p:nvSpPr>
        <p:spPr>
          <a:xfrm>
            <a:off x="1254868" y="8058931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3: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E3279-95C2-16A7-2760-F83AC16FC75E}"/>
              </a:ext>
            </a:extLst>
          </p:cNvPr>
          <p:cNvSpPr txBox="1"/>
          <p:nvPr/>
        </p:nvSpPr>
        <p:spPr>
          <a:xfrm>
            <a:off x="4074268" y="7988220"/>
            <a:ext cx="9601200" cy="15854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/h/, /r/.</a:t>
            </a:r>
            <a:endParaRPr lang="en-US" sz="6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E4545ABE-1410-7C56-C553-CD08C7FA3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C6295F-B58D-18AD-3F90-E8FF355973D1}"/>
              </a:ext>
            </a:extLst>
          </p:cNvPr>
          <p:cNvSpPr txBox="1"/>
          <p:nvPr/>
        </p:nvSpPr>
        <p:spPr>
          <a:xfrm>
            <a:off x="762000" y="190500"/>
            <a:ext cx="1684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  <a:t>1. Choose the word in which the underlined part is pronounced differently.</a:t>
            </a:r>
            <a:endParaRPr lang="en-US" sz="5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B449B-8667-BD34-BA99-6C9E0FC3ADC0}"/>
              </a:ext>
            </a:extLst>
          </p:cNvPr>
          <p:cNvSpPr txBox="1"/>
          <p:nvPr/>
        </p:nvSpPr>
        <p:spPr>
          <a:xfrm>
            <a:off x="685800" y="1866900"/>
            <a:ext cx="17449800" cy="7789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1. A. bel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 	     B. d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n 	    C. t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n 	     D. n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adays</a:t>
            </a:r>
          </a:p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2. A. a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ead 	B. 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andicraft 	   C. </a:t>
            </a:r>
            <a:r>
              <a:rPr lang="en-US" sz="6800" u="sng" dirty="0" err="1">
                <a:solidFill>
                  <a:srgbClr val="FF0000"/>
                </a:solidFill>
              </a:rPr>
              <a:t>h</a:t>
            </a:r>
            <a:r>
              <a:rPr lang="en-US" sz="6800" dirty="0" err="1">
                <a:solidFill>
                  <a:schemeClr val="tx1"/>
                </a:solidFill>
              </a:rPr>
              <a:t>onour</a:t>
            </a:r>
            <a:r>
              <a:rPr lang="en-US" sz="6800" dirty="0">
                <a:solidFill>
                  <a:schemeClr val="tx1"/>
                </a:solidFill>
              </a:rPr>
              <a:t> 	D. 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ospital</a:t>
            </a:r>
          </a:p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3. A. m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t 	     B. r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    C. h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ter 	   D. w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r</a:t>
            </a:r>
          </a:p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4. A. h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   B. br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C. l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ve 	    D. inst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</a:t>
            </a:r>
          </a:p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5. A. c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rry 	  B. garb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ge 	C. p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ragraph 	 D. attr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ction</a:t>
            </a:r>
          </a:p>
        </p:txBody>
      </p:sp>
    </p:spTree>
    <p:extLst>
      <p:ext uri="{BB962C8B-B14F-4D97-AF65-F5344CB8AC3E}">
        <p14:creationId xmlns:p14="http://schemas.microsoft.com/office/powerpoint/2010/main" val="30971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2F0A840C-E1D2-B68D-3DE8-D18A27457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B5BE2F-6D18-F7AA-32D3-8ED09F04BD64}"/>
              </a:ext>
            </a:extLst>
          </p:cNvPr>
          <p:cNvSpPr txBox="1"/>
          <p:nvPr/>
        </p:nvSpPr>
        <p:spPr>
          <a:xfrm>
            <a:off x="762000" y="190500"/>
            <a:ext cx="1684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chemeClr val="accent1">
                    <a:lumMod val="50000"/>
                  </a:schemeClr>
                </a:solidFill>
              </a:rPr>
              <a:t>1. Choose the word in which the underlined part is pronounced differently.</a:t>
            </a:r>
            <a:endParaRPr lang="en-US" sz="5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1D03A-F28F-9A06-4998-124ED4EF28F2}"/>
              </a:ext>
            </a:extLst>
          </p:cNvPr>
          <p:cNvSpPr txBox="1"/>
          <p:nvPr/>
        </p:nvSpPr>
        <p:spPr>
          <a:xfrm>
            <a:off x="685800" y="1866900"/>
            <a:ext cx="174498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  <a:highlight>
                  <a:srgbClr val="FFFF00"/>
                </a:highlight>
              </a:rPr>
              <a:t>1.</a:t>
            </a:r>
            <a:r>
              <a:rPr lang="en-US" sz="6800" dirty="0">
                <a:solidFill>
                  <a:schemeClr val="tx1"/>
                </a:solidFill>
              </a:rPr>
              <a:t> A. bel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 	     B. d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n 	     C. t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n 	          D. n</a:t>
            </a:r>
            <a:r>
              <a:rPr lang="en-US" sz="6800" u="sng" dirty="0">
                <a:solidFill>
                  <a:srgbClr val="FF0000"/>
                </a:solidFill>
              </a:rPr>
              <a:t>ow</a:t>
            </a:r>
            <a:r>
              <a:rPr lang="en-US" sz="6800" dirty="0">
                <a:solidFill>
                  <a:schemeClr val="tx1"/>
                </a:solidFill>
              </a:rPr>
              <a:t>adays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65F07-57F2-FAEA-5A39-D4E509CC483C}"/>
              </a:ext>
            </a:extLst>
          </p:cNvPr>
          <p:cNvSpPr txBox="1"/>
          <p:nvPr/>
        </p:nvSpPr>
        <p:spPr>
          <a:xfrm>
            <a:off x="915304" y="3719261"/>
            <a:ext cx="3429000" cy="158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7200" dirty="0">
                <a:solidFill>
                  <a:srgbClr val="0070C0"/>
                </a:solidFill>
              </a:rPr>
              <a:t>/</a:t>
            </a:r>
            <a:r>
              <a:rPr lang="en-US" sz="7200" dirty="0" err="1">
                <a:solidFill>
                  <a:srgbClr val="0070C0"/>
                </a:solidFill>
              </a:rPr>
              <a:t>bɪˈl</a:t>
            </a:r>
            <a:r>
              <a:rPr lang="en-US" sz="7200" dirty="0" err="1">
                <a:solidFill>
                  <a:srgbClr val="C00000"/>
                </a:solidFill>
              </a:rPr>
              <a:t>əʊ</a:t>
            </a:r>
            <a:r>
              <a:rPr lang="en-US" sz="7200" dirty="0">
                <a:solidFill>
                  <a:srgbClr val="0070C0"/>
                </a:solidFill>
              </a:rPr>
              <a:t>/ </a:t>
            </a:r>
            <a:endParaRPr lang="en-US" sz="6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6A629-B0A1-E938-348B-E43AFF80CD0B}"/>
              </a:ext>
            </a:extLst>
          </p:cNvPr>
          <p:cNvSpPr txBox="1"/>
          <p:nvPr/>
        </p:nvSpPr>
        <p:spPr>
          <a:xfrm>
            <a:off x="4938415" y="3805892"/>
            <a:ext cx="3429000" cy="158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7200" dirty="0">
                <a:solidFill>
                  <a:srgbClr val="0070C0"/>
                </a:solidFill>
              </a:rPr>
              <a:t>/</a:t>
            </a:r>
            <a:r>
              <a:rPr lang="en-US" sz="7200" dirty="0" err="1">
                <a:solidFill>
                  <a:srgbClr val="0070C0"/>
                </a:solidFill>
              </a:rPr>
              <a:t>d</a:t>
            </a:r>
            <a:r>
              <a:rPr lang="en-US" sz="7200" dirty="0" err="1">
                <a:solidFill>
                  <a:srgbClr val="C00000"/>
                </a:solidFill>
              </a:rPr>
              <a:t>aʊ</a:t>
            </a:r>
            <a:r>
              <a:rPr lang="en-US" sz="7200" dirty="0" err="1">
                <a:solidFill>
                  <a:srgbClr val="0070C0"/>
                </a:solidFill>
              </a:rPr>
              <a:t>n</a:t>
            </a:r>
            <a:r>
              <a:rPr lang="en-US" sz="7200" dirty="0">
                <a:solidFill>
                  <a:srgbClr val="0070C0"/>
                </a:solidFill>
              </a:rPr>
              <a:t>/</a:t>
            </a:r>
            <a:endParaRPr lang="en-US" sz="68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58AF7-7CED-712F-2F33-3581399DD078}"/>
              </a:ext>
            </a:extLst>
          </p:cNvPr>
          <p:cNvSpPr txBox="1"/>
          <p:nvPr/>
        </p:nvSpPr>
        <p:spPr>
          <a:xfrm>
            <a:off x="9075137" y="3805892"/>
            <a:ext cx="3429000" cy="158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7200" dirty="0">
                <a:solidFill>
                  <a:srgbClr val="0070C0"/>
                </a:solidFill>
              </a:rPr>
              <a:t>/</a:t>
            </a:r>
            <a:r>
              <a:rPr lang="en-US" sz="7200" dirty="0" err="1">
                <a:solidFill>
                  <a:srgbClr val="0070C0"/>
                </a:solidFill>
              </a:rPr>
              <a:t>t</a:t>
            </a:r>
            <a:r>
              <a:rPr lang="en-US" sz="7200" dirty="0" err="1">
                <a:solidFill>
                  <a:srgbClr val="C00000"/>
                </a:solidFill>
              </a:rPr>
              <a:t>aʊ</a:t>
            </a:r>
            <a:r>
              <a:rPr lang="en-US" sz="7200" dirty="0" err="1">
                <a:solidFill>
                  <a:srgbClr val="0070C0"/>
                </a:solidFill>
              </a:rPr>
              <a:t>n</a:t>
            </a:r>
            <a:r>
              <a:rPr lang="en-US" sz="7200" dirty="0">
                <a:solidFill>
                  <a:srgbClr val="0070C0"/>
                </a:solidFill>
              </a:rPr>
              <a:t>/</a:t>
            </a:r>
            <a:endParaRPr lang="en-US" sz="68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FEE85-E937-9333-F04B-3A107535C31F}"/>
              </a:ext>
            </a:extLst>
          </p:cNvPr>
          <p:cNvSpPr txBox="1"/>
          <p:nvPr/>
        </p:nvSpPr>
        <p:spPr>
          <a:xfrm>
            <a:off x="13792201" y="3805892"/>
            <a:ext cx="4495799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0070C0"/>
                </a:solidFill>
              </a:rPr>
              <a:t>n</a:t>
            </a:r>
            <a:r>
              <a:rPr lang="en-US" sz="6600" dirty="0" err="1">
                <a:solidFill>
                  <a:srgbClr val="C00000"/>
                </a:solidFill>
              </a:rPr>
              <a:t>aʊ</a:t>
            </a:r>
            <a:r>
              <a:rPr lang="en-US" sz="6600" dirty="0" err="1">
                <a:solidFill>
                  <a:srgbClr val="0070C0"/>
                </a:solidFill>
              </a:rPr>
              <a:t>ədeɪz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8" name="down.mp3">
            <a:hlinkClick r:id="" action="ppaction://media"/>
            <a:extLst>
              <a:ext uri="{FF2B5EF4-FFF2-40B4-BE49-F238E27FC236}">
                <a16:creationId xmlns:a16="http://schemas.microsoft.com/office/drawing/2014/main" id="{E07D26C5-B140-5AA9-31BB-EB6EE6F2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52915" y="3219628"/>
            <a:ext cx="812800" cy="812800"/>
          </a:xfrm>
          <a:prstGeom prst="rect">
            <a:avLst/>
          </a:prstGeom>
        </p:spPr>
      </p:pic>
      <p:pic>
        <p:nvPicPr>
          <p:cNvPr id="9" name="nowadays.mp3">
            <a:hlinkClick r:id="" action="ppaction://media"/>
            <a:extLst>
              <a:ext uri="{FF2B5EF4-FFF2-40B4-BE49-F238E27FC236}">
                <a16:creationId xmlns:a16="http://schemas.microsoft.com/office/drawing/2014/main" id="{46A1B7D0-227F-13FD-103F-977219DAB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172722" y="3263900"/>
            <a:ext cx="812800" cy="812800"/>
          </a:xfrm>
          <a:prstGeom prst="rect">
            <a:avLst/>
          </a:prstGeom>
        </p:spPr>
      </p:pic>
      <p:pic>
        <p:nvPicPr>
          <p:cNvPr id="11" name="town.mp3">
            <a:hlinkClick r:id="" action="ppaction://media"/>
            <a:extLst>
              <a:ext uri="{FF2B5EF4-FFF2-40B4-BE49-F238E27FC236}">
                <a16:creationId xmlns:a16="http://schemas.microsoft.com/office/drawing/2014/main" id="{038B0C02-BDE1-3F80-9B5C-D96656F01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63359" y="3234161"/>
            <a:ext cx="812800" cy="812800"/>
          </a:xfrm>
          <a:prstGeom prst="rect">
            <a:avLst/>
          </a:prstGeom>
        </p:spPr>
      </p:pic>
      <p:pic>
        <p:nvPicPr>
          <p:cNvPr id="12" name="below.mp3">
            <a:hlinkClick r:id="" action="ppaction://media"/>
            <a:extLst>
              <a:ext uri="{FF2B5EF4-FFF2-40B4-BE49-F238E27FC236}">
                <a16:creationId xmlns:a16="http://schemas.microsoft.com/office/drawing/2014/main" id="{89FCDAE8-DB26-2A55-4156-16745F4088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4268" y="326390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821164-0876-619F-89B0-D02911AA5A26}"/>
              </a:ext>
            </a:extLst>
          </p:cNvPr>
          <p:cNvSpPr txBox="1"/>
          <p:nvPr/>
        </p:nvSpPr>
        <p:spPr>
          <a:xfrm>
            <a:off x="533400" y="5398761"/>
            <a:ext cx="174498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  <a:highlight>
                  <a:srgbClr val="FFFF00"/>
                </a:highlight>
              </a:rPr>
              <a:t>2.</a:t>
            </a:r>
            <a:r>
              <a:rPr lang="en-US" sz="6800" dirty="0">
                <a:solidFill>
                  <a:schemeClr val="tx1"/>
                </a:solidFill>
              </a:rPr>
              <a:t> A. a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ead 	B. 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andicraft 	   C. </a:t>
            </a:r>
            <a:r>
              <a:rPr lang="en-US" sz="6800" u="sng" dirty="0" err="1">
                <a:solidFill>
                  <a:srgbClr val="FF0000"/>
                </a:solidFill>
              </a:rPr>
              <a:t>h</a:t>
            </a:r>
            <a:r>
              <a:rPr lang="en-US" sz="6800" dirty="0" err="1">
                <a:solidFill>
                  <a:schemeClr val="tx1"/>
                </a:solidFill>
              </a:rPr>
              <a:t>onour</a:t>
            </a:r>
            <a:r>
              <a:rPr lang="en-US" sz="6800" dirty="0">
                <a:solidFill>
                  <a:schemeClr val="tx1"/>
                </a:solidFill>
              </a:rPr>
              <a:t> 	D. </a:t>
            </a:r>
            <a:r>
              <a:rPr lang="en-US" sz="6800" u="sng" dirty="0">
                <a:solidFill>
                  <a:srgbClr val="FF0000"/>
                </a:solidFill>
              </a:rPr>
              <a:t>h</a:t>
            </a:r>
            <a:r>
              <a:rPr lang="en-US" sz="6800" dirty="0">
                <a:solidFill>
                  <a:schemeClr val="tx1"/>
                </a:solidFill>
              </a:rPr>
              <a:t>ospital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ED725-39E9-2BC2-E223-C39DD211449D}"/>
              </a:ext>
            </a:extLst>
          </p:cNvPr>
          <p:cNvSpPr txBox="1"/>
          <p:nvPr/>
        </p:nvSpPr>
        <p:spPr>
          <a:xfrm>
            <a:off x="1300952" y="7174424"/>
            <a:ext cx="3429000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əˈ</a:t>
            </a:r>
            <a:r>
              <a:rPr lang="en-US" sz="6600" dirty="0" err="1">
                <a:solidFill>
                  <a:srgbClr val="C00000"/>
                </a:solidFill>
              </a:rPr>
              <a:t>h</a:t>
            </a:r>
            <a:r>
              <a:rPr lang="en-US" sz="6600" dirty="0" err="1">
                <a:solidFill>
                  <a:srgbClr val="0070C0"/>
                </a:solidFill>
              </a:rPr>
              <a:t>ed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B3057-F318-E996-2C9F-034AB60553F9}"/>
              </a:ext>
            </a:extLst>
          </p:cNvPr>
          <p:cNvSpPr txBox="1"/>
          <p:nvPr/>
        </p:nvSpPr>
        <p:spPr>
          <a:xfrm>
            <a:off x="4653984" y="7125423"/>
            <a:ext cx="5366016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C00000"/>
                </a:solidFill>
              </a:rPr>
              <a:t>h</a:t>
            </a:r>
            <a:r>
              <a:rPr lang="en-US" sz="6600" dirty="0" err="1">
                <a:solidFill>
                  <a:srgbClr val="0070C0"/>
                </a:solidFill>
              </a:rPr>
              <a:t>ændikrɑːft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B9B7A-07B2-49F7-6A20-7D4796B9C105}"/>
              </a:ext>
            </a:extLst>
          </p:cNvPr>
          <p:cNvSpPr txBox="1"/>
          <p:nvPr/>
        </p:nvSpPr>
        <p:spPr>
          <a:xfrm>
            <a:off x="10515600" y="7003497"/>
            <a:ext cx="3505202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0070C0"/>
                </a:solidFill>
              </a:rPr>
              <a:t>ɒn.ər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4502E5-C754-EB63-D1AB-B82F8D869784}"/>
              </a:ext>
            </a:extLst>
          </p:cNvPr>
          <p:cNvSpPr txBox="1"/>
          <p:nvPr/>
        </p:nvSpPr>
        <p:spPr>
          <a:xfrm>
            <a:off x="13703832" y="6976090"/>
            <a:ext cx="5003799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C00000"/>
                </a:solidFill>
              </a:rPr>
              <a:t>h</a:t>
            </a:r>
            <a:r>
              <a:rPr lang="en-US" sz="6600" dirty="0" err="1">
                <a:solidFill>
                  <a:srgbClr val="0070C0"/>
                </a:solidFill>
              </a:rPr>
              <a:t>ɒs.pɪ.təl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18" name="ahead">
            <a:hlinkClick r:id="" action="ppaction://media"/>
            <a:extLst>
              <a:ext uri="{FF2B5EF4-FFF2-40B4-BE49-F238E27FC236}">
                <a16:creationId xmlns:a16="http://schemas.microsoft.com/office/drawing/2014/main" id="{568434DA-2C22-7002-8BB3-4295F1634C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03234" y="6824144"/>
            <a:ext cx="812800" cy="812800"/>
          </a:xfrm>
          <a:prstGeom prst="rect">
            <a:avLst/>
          </a:prstGeom>
        </p:spPr>
      </p:pic>
      <p:pic>
        <p:nvPicPr>
          <p:cNvPr id="19" name="HOSPITAL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7A0DACEC-49F4-1F86-FA71-042BFDEF628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799332" y="6719023"/>
            <a:ext cx="812800" cy="812800"/>
          </a:xfrm>
          <a:prstGeom prst="rect">
            <a:avLst/>
          </a:prstGeom>
        </p:spPr>
      </p:pic>
      <p:pic>
        <p:nvPicPr>
          <p:cNvPr id="20" name="honor">
            <a:hlinkClick r:id="" action="ppaction://media"/>
            <a:extLst>
              <a:ext uri="{FF2B5EF4-FFF2-40B4-BE49-F238E27FC236}">
                <a16:creationId xmlns:a16="http://schemas.microsoft.com/office/drawing/2014/main" id="{4FE0B7D5-B3DE-CDC7-7D45-7A6AF7B647E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823700" y="6692271"/>
            <a:ext cx="812800" cy="812800"/>
          </a:xfrm>
          <a:prstGeom prst="rect">
            <a:avLst/>
          </a:prstGeom>
        </p:spPr>
      </p:pic>
      <p:pic>
        <p:nvPicPr>
          <p:cNvPr id="21" name="ukhandb015">
            <a:hlinkClick r:id="" action="ppaction://media"/>
            <a:extLst>
              <a:ext uri="{FF2B5EF4-FFF2-40B4-BE49-F238E27FC236}">
                <a16:creationId xmlns:a16="http://schemas.microsoft.com/office/drawing/2014/main" id="{EF42E973-6838-E182-F267-D06CF844A98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70701" y="6794500"/>
            <a:ext cx="812800" cy="812800"/>
          </a:xfrm>
          <a:prstGeom prst="rect">
            <a:avLst/>
          </a:prstGeom>
        </p:spPr>
      </p:pic>
      <p:sp>
        <p:nvSpPr>
          <p:cNvPr id="22" name="Google Shape;2900;p73">
            <a:extLst>
              <a:ext uri="{FF2B5EF4-FFF2-40B4-BE49-F238E27FC236}">
                <a16:creationId xmlns:a16="http://schemas.microsoft.com/office/drawing/2014/main" id="{C769ABC8-AA3E-FD8D-32C7-C72CC38482CE}"/>
              </a:ext>
            </a:extLst>
          </p:cNvPr>
          <p:cNvSpPr>
            <a:spLocks noChangeAspect="1"/>
          </p:cNvSpPr>
          <p:nvPr/>
        </p:nvSpPr>
        <p:spPr>
          <a:xfrm>
            <a:off x="10103109" y="5819648"/>
            <a:ext cx="1066541" cy="1063020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900;p73">
            <a:extLst>
              <a:ext uri="{FF2B5EF4-FFF2-40B4-BE49-F238E27FC236}">
                <a16:creationId xmlns:a16="http://schemas.microsoft.com/office/drawing/2014/main" id="{D683ECD8-C97A-F1E9-46D9-EF6026868653}"/>
              </a:ext>
            </a:extLst>
          </p:cNvPr>
          <p:cNvSpPr>
            <a:spLocks noChangeAspect="1"/>
          </p:cNvSpPr>
          <p:nvPr/>
        </p:nvSpPr>
        <p:spPr>
          <a:xfrm>
            <a:off x="1300952" y="2360724"/>
            <a:ext cx="932293" cy="929215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2083">
          <a:extLst>
            <a:ext uri="{FF2B5EF4-FFF2-40B4-BE49-F238E27FC236}">
              <a16:creationId xmlns:a16="http://schemas.microsoft.com/office/drawing/2014/main" id="{7B6ADE5B-FC80-4A6A-ADBF-10AF5C136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EBFF51-34B2-D1E7-255E-B45D3E43C701}"/>
              </a:ext>
            </a:extLst>
          </p:cNvPr>
          <p:cNvSpPr txBox="1"/>
          <p:nvPr/>
        </p:nvSpPr>
        <p:spPr>
          <a:xfrm>
            <a:off x="762000" y="235248"/>
            <a:ext cx="17603104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  <a:highlight>
                  <a:srgbClr val="FFFF00"/>
                </a:highlight>
              </a:rPr>
              <a:t>3.</a:t>
            </a:r>
            <a:r>
              <a:rPr lang="en-US" sz="6800" dirty="0">
                <a:solidFill>
                  <a:schemeClr val="tx1"/>
                </a:solidFill>
              </a:rPr>
              <a:t> A. m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t 	     B. r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      C. h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ter 	    D. w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62CA-9A59-7784-66DC-D67E2E21B8A9}"/>
              </a:ext>
            </a:extLst>
          </p:cNvPr>
          <p:cNvSpPr txBox="1"/>
          <p:nvPr/>
        </p:nvSpPr>
        <p:spPr>
          <a:xfrm>
            <a:off x="2088469" y="1925958"/>
            <a:ext cx="2935046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m</a:t>
            </a:r>
            <a:r>
              <a:rPr lang="en-US" sz="6600" dirty="0" err="1">
                <a:solidFill>
                  <a:srgbClr val="C00000"/>
                </a:solidFill>
              </a:rPr>
              <a:t>iː</a:t>
            </a:r>
            <a:r>
              <a:rPr lang="en-US" sz="6600" dirty="0" err="1">
                <a:solidFill>
                  <a:srgbClr val="0070C0"/>
                </a:solidFill>
              </a:rPr>
              <a:t>t</a:t>
            </a:r>
            <a:r>
              <a:rPr lang="en-US" sz="6600" dirty="0">
                <a:solidFill>
                  <a:srgbClr val="0070C0"/>
                </a:solidFill>
              </a:rPr>
              <a:t>/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84B33-0A31-DFC5-73BA-14629563F26E}"/>
              </a:ext>
            </a:extLst>
          </p:cNvPr>
          <p:cNvSpPr txBox="1"/>
          <p:nvPr/>
        </p:nvSpPr>
        <p:spPr>
          <a:xfrm>
            <a:off x="5911076" y="1804353"/>
            <a:ext cx="2561702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r</a:t>
            </a:r>
            <a:r>
              <a:rPr lang="en-US" sz="6600" dirty="0" err="1">
                <a:solidFill>
                  <a:srgbClr val="C00000"/>
                </a:solidFill>
              </a:rPr>
              <a:t>iː</a:t>
            </a:r>
            <a:r>
              <a:rPr lang="en-US" sz="6600" dirty="0" err="1">
                <a:solidFill>
                  <a:srgbClr val="0070C0"/>
                </a:solidFill>
              </a:rPr>
              <a:t>d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7F03E-2939-80FB-BF80-93FF071F0F7E}"/>
              </a:ext>
            </a:extLst>
          </p:cNvPr>
          <p:cNvSpPr txBox="1"/>
          <p:nvPr/>
        </p:nvSpPr>
        <p:spPr>
          <a:xfrm>
            <a:off x="9882530" y="1655755"/>
            <a:ext cx="3651121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/ˈh</a:t>
            </a:r>
            <a:r>
              <a:rPr lang="en-US" sz="6600" dirty="0">
                <a:solidFill>
                  <a:srgbClr val="C00000"/>
                </a:solidFill>
              </a:rPr>
              <a:t>iː</a:t>
            </a:r>
            <a:r>
              <a:rPr lang="en-US" sz="6600" dirty="0">
                <a:solidFill>
                  <a:srgbClr val="0070C0"/>
                </a:solidFill>
              </a:rPr>
              <a:t>.</a:t>
            </a:r>
            <a:r>
              <a:rPr lang="en-US" sz="6600" dirty="0" err="1">
                <a:solidFill>
                  <a:srgbClr val="0070C0"/>
                </a:solidFill>
              </a:rPr>
              <a:t>tər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CA0AD-DF1C-3E21-44D8-08EACDADB1BF}"/>
              </a:ext>
            </a:extLst>
          </p:cNvPr>
          <p:cNvSpPr txBox="1"/>
          <p:nvPr/>
        </p:nvSpPr>
        <p:spPr>
          <a:xfrm>
            <a:off x="14490343" y="1806332"/>
            <a:ext cx="2667000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w</a:t>
            </a:r>
            <a:r>
              <a:rPr lang="en-US" sz="6600" dirty="0" err="1">
                <a:solidFill>
                  <a:srgbClr val="C00000"/>
                </a:solidFill>
              </a:rPr>
              <a:t>eə</a:t>
            </a:r>
            <a:r>
              <a:rPr lang="en-US" sz="6600" dirty="0" err="1">
                <a:solidFill>
                  <a:srgbClr val="0070C0"/>
                </a:solidFill>
              </a:rPr>
              <a:t>r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66773-8753-EEE1-3987-3614E8AA20C7}"/>
              </a:ext>
            </a:extLst>
          </p:cNvPr>
          <p:cNvSpPr txBox="1"/>
          <p:nvPr/>
        </p:nvSpPr>
        <p:spPr>
          <a:xfrm>
            <a:off x="556368" y="3374724"/>
            <a:ext cx="174498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  <a:highlight>
                  <a:srgbClr val="FFFF00"/>
                </a:highlight>
              </a:rPr>
              <a:t>4.</a:t>
            </a:r>
            <a:r>
              <a:rPr lang="en-US" sz="6800" dirty="0">
                <a:solidFill>
                  <a:schemeClr val="tx1"/>
                </a:solidFill>
              </a:rPr>
              <a:t> A. h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   B. br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 	  C. l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ve 	    D. inst</a:t>
            </a:r>
            <a:r>
              <a:rPr lang="en-US" sz="6800" u="sng" dirty="0">
                <a:solidFill>
                  <a:srgbClr val="FF0000"/>
                </a:solidFill>
              </a:rPr>
              <a:t>ea</a:t>
            </a:r>
            <a:r>
              <a:rPr lang="en-US" sz="68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8D864-31C1-6A88-5703-90BE5A3C28E3}"/>
              </a:ext>
            </a:extLst>
          </p:cNvPr>
          <p:cNvSpPr txBox="1"/>
          <p:nvPr/>
        </p:nvSpPr>
        <p:spPr>
          <a:xfrm>
            <a:off x="1744037" y="5059626"/>
            <a:ext cx="3429000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h</a:t>
            </a:r>
            <a:r>
              <a:rPr lang="en-US" sz="6600" dirty="0" err="1">
                <a:solidFill>
                  <a:srgbClr val="C00000"/>
                </a:solidFill>
              </a:rPr>
              <a:t>e</a:t>
            </a:r>
            <a:r>
              <a:rPr lang="en-US" sz="6600" dirty="0" err="1">
                <a:solidFill>
                  <a:srgbClr val="0070C0"/>
                </a:solidFill>
              </a:rPr>
              <a:t>d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C9080-2FE0-DBB4-0E74-B379C567F89A}"/>
              </a:ext>
            </a:extLst>
          </p:cNvPr>
          <p:cNvSpPr txBox="1"/>
          <p:nvPr/>
        </p:nvSpPr>
        <p:spPr>
          <a:xfrm>
            <a:off x="5690806" y="5089622"/>
            <a:ext cx="3050704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/br</a:t>
            </a:r>
            <a:r>
              <a:rPr lang="en-US" sz="6600" dirty="0">
                <a:solidFill>
                  <a:srgbClr val="C00000"/>
                </a:solidFill>
              </a:rPr>
              <a:t>e</a:t>
            </a:r>
            <a:r>
              <a:rPr lang="en-US" sz="6600" dirty="0">
                <a:solidFill>
                  <a:srgbClr val="0070C0"/>
                </a:solidFill>
              </a:rPr>
              <a:t>d/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28833B-D297-01AB-A829-1CED5D31B858}"/>
              </a:ext>
            </a:extLst>
          </p:cNvPr>
          <p:cNvSpPr txBox="1"/>
          <p:nvPr/>
        </p:nvSpPr>
        <p:spPr>
          <a:xfrm>
            <a:off x="9640204" y="5096386"/>
            <a:ext cx="3505202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l</a:t>
            </a:r>
            <a:r>
              <a:rPr lang="en-US" sz="6600" dirty="0" err="1">
                <a:solidFill>
                  <a:srgbClr val="C00000"/>
                </a:solidFill>
              </a:rPr>
              <a:t>iː</a:t>
            </a:r>
            <a:r>
              <a:rPr lang="en-US" sz="6600" dirty="0" err="1">
                <a:solidFill>
                  <a:srgbClr val="0070C0"/>
                </a:solidFill>
              </a:rPr>
              <a:t>v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8E8EE3-3CF4-CB3E-9145-2F7008713B5D}"/>
              </a:ext>
            </a:extLst>
          </p:cNvPr>
          <p:cNvSpPr txBox="1"/>
          <p:nvPr/>
        </p:nvSpPr>
        <p:spPr>
          <a:xfrm>
            <a:off x="13726092" y="4921880"/>
            <a:ext cx="3622986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ɪnˈst</a:t>
            </a:r>
            <a:r>
              <a:rPr lang="en-US" sz="6600" dirty="0" err="1">
                <a:solidFill>
                  <a:srgbClr val="C00000"/>
                </a:solidFill>
              </a:rPr>
              <a:t>e</a:t>
            </a:r>
            <a:r>
              <a:rPr lang="en-US" sz="6600" dirty="0" err="1">
                <a:solidFill>
                  <a:srgbClr val="0070C0"/>
                </a:solidFill>
              </a:rPr>
              <a:t>d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22" name="Google Shape;2900;p73">
            <a:extLst>
              <a:ext uri="{FF2B5EF4-FFF2-40B4-BE49-F238E27FC236}">
                <a16:creationId xmlns:a16="http://schemas.microsoft.com/office/drawing/2014/main" id="{B565394B-280A-E769-1AE4-6C7965A4AC93}"/>
              </a:ext>
            </a:extLst>
          </p:cNvPr>
          <p:cNvSpPr>
            <a:spLocks noChangeAspect="1"/>
          </p:cNvSpPr>
          <p:nvPr/>
        </p:nvSpPr>
        <p:spPr>
          <a:xfrm>
            <a:off x="14095436" y="662448"/>
            <a:ext cx="1066541" cy="1063020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900;p73">
            <a:extLst>
              <a:ext uri="{FF2B5EF4-FFF2-40B4-BE49-F238E27FC236}">
                <a16:creationId xmlns:a16="http://schemas.microsoft.com/office/drawing/2014/main" id="{5BBB80A7-1227-2D26-344A-A4022D8778E9}"/>
              </a:ext>
            </a:extLst>
          </p:cNvPr>
          <p:cNvSpPr>
            <a:spLocks noChangeAspect="1"/>
          </p:cNvSpPr>
          <p:nvPr/>
        </p:nvSpPr>
        <p:spPr>
          <a:xfrm>
            <a:off x="9097405" y="3810143"/>
            <a:ext cx="932293" cy="929215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7CBB6-C3A5-0318-477D-B4A0CF92DA9D}"/>
              </a:ext>
            </a:extLst>
          </p:cNvPr>
          <p:cNvSpPr txBox="1"/>
          <p:nvPr/>
        </p:nvSpPr>
        <p:spPr>
          <a:xfrm>
            <a:off x="620124" y="6363895"/>
            <a:ext cx="174498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  <a:highlight>
                  <a:srgbClr val="FFFF00"/>
                </a:highlight>
              </a:rPr>
              <a:t>5.</a:t>
            </a:r>
            <a:r>
              <a:rPr lang="en-US" sz="6800" dirty="0">
                <a:solidFill>
                  <a:schemeClr val="tx1"/>
                </a:solidFill>
              </a:rPr>
              <a:t> A. c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rry 	  B. garb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ge 	C. p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ragraph 	 D. attr</a:t>
            </a:r>
            <a:r>
              <a:rPr lang="en-US" sz="6800" u="sng" dirty="0">
                <a:solidFill>
                  <a:srgbClr val="FF0000"/>
                </a:solidFill>
              </a:rPr>
              <a:t>a</a:t>
            </a:r>
            <a:r>
              <a:rPr lang="en-US" sz="6800" dirty="0">
                <a:solidFill>
                  <a:schemeClr val="tx1"/>
                </a:solidFill>
              </a:rPr>
              <a:t>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E7CB6-749F-5938-F791-B608D8A6BE73}"/>
              </a:ext>
            </a:extLst>
          </p:cNvPr>
          <p:cNvSpPr txBox="1"/>
          <p:nvPr/>
        </p:nvSpPr>
        <p:spPr>
          <a:xfrm>
            <a:off x="915304" y="8253101"/>
            <a:ext cx="3429000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0070C0"/>
                </a:solidFill>
              </a:rPr>
              <a:t>k</a:t>
            </a:r>
            <a:r>
              <a:rPr lang="en-US" sz="6600" dirty="0" err="1">
                <a:solidFill>
                  <a:srgbClr val="C00000"/>
                </a:solidFill>
              </a:rPr>
              <a:t>æ</a:t>
            </a:r>
            <a:r>
              <a:rPr lang="en-US" sz="6600" dirty="0" err="1">
                <a:solidFill>
                  <a:srgbClr val="0070C0"/>
                </a:solidFill>
              </a:rPr>
              <a:t>r.i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A19481-6C00-AFA4-A112-F8F0B141C056}"/>
              </a:ext>
            </a:extLst>
          </p:cNvPr>
          <p:cNvSpPr txBox="1"/>
          <p:nvPr/>
        </p:nvSpPr>
        <p:spPr>
          <a:xfrm>
            <a:off x="4252112" y="8190754"/>
            <a:ext cx="4311386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0070C0"/>
                </a:solidFill>
              </a:rPr>
              <a:t>ɡɑ</a:t>
            </a:r>
            <a:r>
              <a:rPr lang="en-US" sz="6600" dirty="0">
                <a:solidFill>
                  <a:srgbClr val="0070C0"/>
                </a:solidFill>
              </a:rPr>
              <a:t>ː.</a:t>
            </a:r>
            <a:r>
              <a:rPr lang="en-US" sz="6600" dirty="0" err="1">
                <a:solidFill>
                  <a:srgbClr val="0070C0"/>
                </a:solidFill>
              </a:rPr>
              <a:t>b</a:t>
            </a:r>
            <a:r>
              <a:rPr lang="en-US" sz="6600" dirty="0" err="1">
                <a:solidFill>
                  <a:srgbClr val="C00000"/>
                </a:solidFill>
              </a:rPr>
              <a:t>ɪ</a:t>
            </a:r>
            <a:r>
              <a:rPr lang="en-US" sz="6600" dirty="0" err="1">
                <a:solidFill>
                  <a:srgbClr val="0070C0"/>
                </a:solidFill>
              </a:rPr>
              <a:t>dʒ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47BAE5-D9BE-795E-BE42-F0DECB9DBDD4}"/>
              </a:ext>
            </a:extLst>
          </p:cNvPr>
          <p:cNvSpPr txBox="1"/>
          <p:nvPr/>
        </p:nvSpPr>
        <p:spPr>
          <a:xfrm>
            <a:off x="8524598" y="8110680"/>
            <a:ext cx="5311095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/ˈ</a:t>
            </a:r>
            <a:r>
              <a:rPr lang="en-US" sz="6600" dirty="0" err="1">
                <a:solidFill>
                  <a:srgbClr val="0070C0"/>
                </a:solidFill>
              </a:rPr>
              <a:t>p</a:t>
            </a:r>
            <a:r>
              <a:rPr lang="en-US" sz="6600" dirty="0" err="1">
                <a:solidFill>
                  <a:srgbClr val="C00000"/>
                </a:solidFill>
              </a:rPr>
              <a:t>æ</a:t>
            </a:r>
            <a:r>
              <a:rPr lang="en-US" sz="6600" dirty="0" err="1">
                <a:solidFill>
                  <a:srgbClr val="0070C0"/>
                </a:solidFill>
              </a:rPr>
              <a:t>r.ə.ɡrɑːf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7FF0AB-09C9-B3D5-3991-263E92039E92}"/>
              </a:ext>
            </a:extLst>
          </p:cNvPr>
          <p:cNvSpPr txBox="1"/>
          <p:nvPr/>
        </p:nvSpPr>
        <p:spPr>
          <a:xfrm>
            <a:off x="13521135" y="8148093"/>
            <a:ext cx="4605415" cy="150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 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  <a:r>
              <a:rPr lang="en-US" sz="6600" dirty="0" err="1">
                <a:solidFill>
                  <a:srgbClr val="0070C0"/>
                </a:solidFill>
              </a:rPr>
              <a:t>əˈtr</a:t>
            </a:r>
            <a:r>
              <a:rPr lang="en-US" sz="6600" dirty="0" err="1">
                <a:solidFill>
                  <a:srgbClr val="C00000"/>
                </a:solidFill>
              </a:rPr>
              <a:t>æ</a:t>
            </a:r>
            <a:r>
              <a:rPr lang="en-US" sz="6600" dirty="0" err="1">
                <a:solidFill>
                  <a:srgbClr val="0070C0"/>
                </a:solidFill>
              </a:rPr>
              <a:t>k.ʃən</a:t>
            </a:r>
            <a:r>
              <a:rPr lang="en-US" sz="66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29" name="attraction">
            <a:hlinkClick r:id="" action="ppaction://media"/>
            <a:extLst>
              <a:ext uri="{FF2B5EF4-FFF2-40B4-BE49-F238E27FC236}">
                <a16:creationId xmlns:a16="http://schemas.microsoft.com/office/drawing/2014/main" id="{76A95543-12E2-03EA-D227-193EE9D1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5417443" y="7738230"/>
            <a:ext cx="812800" cy="812800"/>
          </a:xfrm>
          <a:prstGeom prst="rect">
            <a:avLst/>
          </a:prstGeom>
        </p:spPr>
      </p:pic>
      <p:pic>
        <p:nvPicPr>
          <p:cNvPr id="30" name="paragraph">
            <a:hlinkClick r:id="" action="ppaction://media"/>
            <a:extLst>
              <a:ext uri="{FF2B5EF4-FFF2-40B4-BE49-F238E27FC236}">
                <a16:creationId xmlns:a16="http://schemas.microsoft.com/office/drawing/2014/main" id="{C61BE968-CDA3-ED46-CCA6-69571D304E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47811" y="7817344"/>
            <a:ext cx="812800" cy="812800"/>
          </a:xfrm>
          <a:prstGeom prst="rect">
            <a:avLst/>
          </a:prstGeom>
        </p:spPr>
      </p:pic>
      <p:pic>
        <p:nvPicPr>
          <p:cNvPr id="31" name="garbage">
            <a:hlinkClick r:id="" action="ppaction://media"/>
            <a:extLst>
              <a:ext uri="{FF2B5EF4-FFF2-40B4-BE49-F238E27FC236}">
                <a16:creationId xmlns:a16="http://schemas.microsoft.com/office/drawing/2014/main" id="{55A11D8B-FB97-9D8B-D908-9D17C9B758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130048" y="7738230"/>
            <a:ext cx="812800" cy="812800"/>
          </a:xfrm>
          <a:prstGeom prst="rect">
            <a:avLst/>
          </a:prstGeom>
        </p:spPr>
      </p:pic>
      <p:pic>
        <p:nvPicPr>
          <p:cNvPr id="32" name="carry">
            <a:hlinkClick r:id="" action="ppaction://media"/>
            <a:extLst>
              <a:ext uri="{FF2B5EF4-FFF2-40B4-BE49-F238E27FC236}">
                <a16:creationId xmlns:a16="http://schemas.microsoft.com/office/drawing/2014/main" id="{34B7B35C-E089-48E5-B917-E3633A159E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88499" y="7865161"/>
            <a:ext cx="812800" cy="812800"/>
          </a:xfrm>
          <a:prstGeom prst="rect">
            <a:avLst/>
          </a:prstGeom>
        </p:spPr>
      </p:pic>
      <p:pic>
        <p:nvPicPr>
          <p:cNvPr id="33" name="instead">
            <a:hlinkClick r:id="" action="ppaction://media"/>
            <a:extLst>
              <a:ext uri="{FF2B5EF4-FFF2-40B4-BE49-F238E27FC236}">
                <a16:creationId xmlns:a16="http://schemas.microsoft.com/office/drawing/2014/main" id="{261DCCD7-8F46-E57F-7FF0-5B4767F8E7A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4603307" y="4702421"/>
            <a:ext cx="812800" cy="812800"/>
          </a:xfrm>
          <a:prstGeom prst="rect">
            <a:avLst/>
          </a:prstGeom>
        </p:spPr>
      </p:pic>
      <p:pic>
        <p:nvPicPr>
          <p:cNvPr id="34" name="leave">
            <a:hlinkClick r:id="" action="ppaction://media"/>
            <a:extLst>
              <a:ext uri="{FF2B5EF4-FFF2-40B4-BE49-F238E27FC236}">
                <a16:creationId xmlns:a16="http://schemas.microsoft.com/office/drawing/2014/main" id="{36C14B86-1F93-2E09-2A07-82D4F42C8B2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406245" y="4852540"/>
            <a:ext cx="812800" cy="812800"/>
          </a:xfrm>
          <a:prstGeom prst="rect">
            <a:avLst/>
          </a:prstGeom>
        </p:spPr>
      </p:pic>
      <p:pic>
        <p:nvPicPr>
          <p:cNvPr id="35" name="bread">
            <a:hlinkClick r:id="" action="ppaction://media"/>
            <a:extLst>
              <a:ext uri="{FF2B5EF4-FFF2-40B4-BE49-F238E27FC236}">
                <a16:creationId xmlns:a16="http://schemas.microsoft.com/office/drawing/2014/main" id="{2B717B69-31DF-C082-7F64-6CD1997404B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447293" y="4720358"/>
            <a:ext cx="812800" cy="812800"/>
          </a:xfrm>
          <a:prstGeom prst="rect">
            <a:avLst/>
          </a:prstGeom>
        </p:spPr>
      </p:pic>
      <p:pic>
        <p:nvPicPr>
          <p:cNvPr id="36" name="head">
            <a:hlinkClick r:id="" action="ppaction://media"/>
            <a:extLst>
              <a:ext uri="{FF2B5EF4-FFF2-40B4-BE49-F238E27FC236}">
                <a16:creationId xmlns:a16="http://schemas.microsoft.com/office/drawing/2014/main" id="{304763F1-3A95-E4E5-9F53-3226D8329B0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140220" y="4752005"/>
            <a:ext cx="812800" cy="812800"/>
          </a:xfrm>
          <a:prstGeom prst="rect">
            <a:avLst/>
          </a:prstGeom>
        </p:spPr>
      </p:pic>
      <p:pic>
        <p:nvPicPr>
          <p:cNvPr id="37" name="WEAR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C31D1D1A-CACC-C4B4-1DF4-6D535D38472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5585399" y="1688196"/>
            <a:ext cx="812800" cy="812800"/>
          </a:xfrm>
          <a:prstGeom prst="rect">
            <a:avLst/>
          </a:prstGeom>
        </p:spPr>
      </p:pic>
      <p:pic>
        <p:nvPicPr>
          <p:cNvPr id="38" name="heater">
            <a:hlinkClick r:id="" action="ppaction://media"/>
            <a:extLst>
              <a:ext uri="{FF2B5EF4-FFF2-40B4-BE49-F238E27FC236}">
                <a16:creationId xmlns:a16="http://schemas.microsoft.com/office/drawing/2014/main" id="{D9C5A5E0-FF67-2C69-A9CC-5AE1EA351F4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075160" y="1550510"/>
            <a:ext cx="812800" cy="812800"/>
          </a:xfrm>
          <a:prstGeom prst="rect">
            <a:avLst/>
          </a:prstGeom>
        </p:spPr>
      </p:pic>
      <p:pic>
        <p:nvPicPr>
          <p:cNvPr id="39" name="read">
            <a:hlinkClick r:id="" action="ppaction://media"/>
            <a:extLst>
              <a:ext uri="{FF2B5EF4-FFF2-40B4-BE49-F238E27FC236}">
                <a16:creationId xmlns:a16="http://schemas.microsoft.com/office/drawing/2014/main" id="{B0CFA0EC-1084-47FE-0A4E-A0708371DD5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754418" y="1610046"/>
            <a:ext cx="812800" cy="812800"/>
          </a:xfrm>
          <a:prstGeom prst="rect">
            <a:avLst/>
          </a:prstGeom>
        </p:spPr>
      </p:pic>
      <p:pic>
        <p:nvPicPr>
          <p:cNvPr id="40" name="meat">
            <a:hlinkClick r:id="" action="ppaction://media"/>
            <a:extLst>
              <a:ext uri="{FF2B5EF4-FFF2-40B4-BE49-F238E27FC236}">
                <a16:creationId xmlns:a16="http://schemas.microsoft.com/office/drawing/2014/main" id="{C79F0763-45F7-C307-8235-BA56C98019F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835652" y="1879937"/>
            <a:ext cx="812800" cy="812800"/>
          </a:xfrm>
          <a:prstGeom prst="rect">
            <a:avLst/>
          </a:prstGeom>
        </p:spPr>
      </p:pic>
      <p:sp>
        <p:nvSpPr>
          <p:cNvPr id="43" name="Google Shape;2900;p73">
            <a:extLst>
              <a:ext uri="{FF2B5EF4-FFF2-40B4-BE49-F238E27FC236}">
                <a16:creationId xmlns:a16="http://schemas.microsoft.com/office/drawing/2014/main" id="{E171284B-FF81-5275-45AA-2FEDA11AD315}"/>
              </a:ext>
            </a:extLst>
          </p:cNvPr>
          <p:cNvSpPr>
            <a:spLocks noChangeAspect="1"/>
          </p:cNvSpPr>
          <p:nvPr/>
        </p:nvSpPr>
        <p:spPr>
          <a:xfrm>
            <a:off x="4557368" y="6883792"/>
            <a:ext cx="932293" cy="929215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1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5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6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8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8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7" grpId="0"/>
      <p:bldP spid="13" grpId="0"/>
      <p:bldP spid="14" grpId="0"/>
      <p:bldP spid="15" grpId="0"/>
      <p:bldP spid="16" grpId="0"/>
      <p:bldP spid="22" grpId="0" animBg="1"/>
      <p:bldP spid="23" grpId="0" animBg="1"/>
      <p:bldP spid="10" grpId="0"/>
      <p:bldP spid="25" grpId="0"/>
      <p:bldP spid="26" grpId="0"/>
      <p:bldP spid="27" grpId="0"/>
      <p:bldP spid="28" grpId="0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678">
          <a:extLst>
            <a:ext uri="{FF2B5EF4-FFF2-40B4-BE49-F238E27FC236}">
              <a16:creationId xmlns:a16="http://schemas.microsoft.com/office/drawing/2014/main" id="{4FF194AF-907C-AAC7-48FF-60473F798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>
            <a:extLst>
              <a:ext uri="{FF2B5EF4-FFF2-40B4-BE49-F238E27FC236}">
                <a16:creationId xmlns:a16="http://schemas.microsoft.com/office/drawing/2014/main" id="{F088E3A4-3E55-52DC-FC51-C01F5EC626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6146" y="2594949"/>
            <a:ext cx="9338910" cy="224375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l"/>
            <a:r>
              <a:rPr lang="en" sz="12000" b="1" dirty="0"/>
              <a:t>VOCABULARY</a:t>
            </a:r>
            <a:endParaRPr sz="12000" b="1" dirty="0"/>
          </a:p>
        </p:txBody>
      </p:sp>
      <p:sp>
        <p:nvSpPr>
          <p:cNvPr id="680" name="Google Shape;680;p30">
            <a:extLst>
              <a:ext uri="{FF2B5EF4-FFF2-40B4-BE49-F238E27FC236}">
                <a16:creationId xmlns:a16="http://schemas.microsoft.com/office/drawing/2014/main" id="{CF116855-3037-9F6F-6667-A35B46BE1AA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682601" y="647700"/>
            <a:ext cx="2046000" cy="168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b="1" dirty="0"/>
              <a:t>02</a:t>
            </a:r>
            <a:endParaRPr b="1" dirty="0"/>
          </a:p>
        </p:txBody>
      </p:sp>
      <p:pic>
        <p:nvPicPr>
          <p:cNvPr id="3074" name="Picture 2" descr="Aviva - Local Community Community Clipart, HD Png Download , Transparent  Png Image - PNGitem">
            <a:extLst>
              <a:ext uri="{FF2B5EF4-FFF2-40B4-BE49-F238E27FC236}">
                <a16:creationId xmlns:a16="http://schemas.microsoft.com/office/drawing/2014/main" id="{B7B71D8D-BAEC-5BC0-093A-C7C1818A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-41247"/>
            <a:ext cx="667479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E7D7F-B787-F084-B853-57D10195B8EE}"/>
              </a:ext>
            </a:extLst>
          </p:cNvPr>
          <p:cNvSpPr txBox="1"/>
          <p:nvPr/>
        </p:nvSpPr>
        <p:spPr>
          <a:xfrm>
            <a:off x="1282430" y="4388165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1: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02AF7-D101-5343-E8E7-21365289BF7C}"/>
              </a:ext>
            </a:extLst>
          </p:cNvPr>
          <p:cNvSpPr txBox="1"/>
          <p:nvPr/>
        </p:nvSpPr>
        <p:spPr>
          <a:xfrm>
            <a:off x="4114800" y="4350783"/>
            <a:ext cx="9601200" cy="15940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Local community</a:t>
            </a:r>
            <a:endParaRPr lang="en-US" sz="6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F93AA-187F-3BFA-BD17-4BE3BAF1179F}"/>
              </a:ext>
            </a:extLst>
          </p:cNvPr>
          <p:cNvSpPr txBox="1"/>
          <p:nvPr/>
        </p:nvSpPr>
        <p:spPr>
          <a:xfrm>
            <a:off x="1282430" y="6230751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2: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410AB-3E62-2239-EA57-F880EB7127DF}"/>
              </a:ext>
            </a:extLst>
          </p:cNvPr>
          <p:cNvSpPr txBox="1"/>
          <p:nvPr/>
        </p:nvSpPr>
        <p:spPr>
          <a:xfrm>
            <a:off x="4114800" y="6210300"/>
            <a:ext cx="9601200" cy="15854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City life</a:t>
            </a:r>
            <a:endParaRPr lang="en-US" sz="6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D1E38-5FD0-83B6-7F21-183B448658EA}"/>
              </a:ext>
            </a:extLst>
          </p:cNvPr>
          <p:cNvSpPr txBox="1"/>
          <p:nvPr/>
        </p:nvSpPr>
        <p:spPr>
          <a:xfrm>
            <a:off x="1254868" y="8058931"/>
            <a:ext cx="2819400" cy="15106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800" dirty="0">
                <a:solidFill>
                  <a:schemeClr val="tx1"/>
                </a:solidFill>
              </a:rPr>
              <a:t>UNIT 3: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84D06-91A0-5E88-7FD5-09A3F55DF831}"/>
              </a:ext>
            </a:extLst>
          </p:cNvPr>
          <p:cNvSpPr txBox="1"/>
          <p:nvPr/>
        </p:nvSpPr>
        <p:spPr>
          <a:xfrm>
            <a:off x="4074268" y="7988220"/>
            <a:ext cx="9601200" cy="15854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latin typeface="Patrick Hand" pitchFamily="2" charset="77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dirty="0"/>
              <a:t>Healthy living for teens</a:t>
            </a:r>
            <a:endParaRPr lang="en-US" sz="6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192201C6A049B4CE6824C6C5926A" ma:contentTypeVersion="16" ma:contentTypeDescription="Create a new document." ma:contentTypeScope="" ma:versionID="898ba48f4508b4036ede7dc63cf90d1a">
  <xsd:schema xmlns:xsd="http://www.w3.org/2001/XMLSchema" xmlns:xs="http://www.w3.org/2001/XMLSchema" xmlns:p="http://schemas.microsoft.com/office/2006/metadata/properties" xmlns:ns3="842f32c7-b3c1-458d-b965-5a750a8d3e61" xmlns:ns4="81f830b0-53a7-41fa-9cf9-513289d2c698" targetNamespace="http://schemas.microsoft.com/office/2006/metadata/properties" ma:root="true" ma:fieldsID="9a9748f9d9aff13c1009f8a29dd7b816" ns3:_="" ns4:_="">
    <xsd:import namespace="842f32c7-b3c1-458d-b965-5a750a8d3e61"/>
    <xsd:import namespace="81f830b0-53a7-41fa-9cf9-513289d2c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2c7-b3c1-458d-b965-5a750a8d3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830b0-53a7-41fa-9cf9-513289d2c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2f32c7-b3c1-458d-b965-5a750a8d3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80B10D-6A74-4263-91F5-A5440FA51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f32c7-b3c1-458d-b965-5a750a8d3e61"/>
    <ds:schemaRef ds:uri="81f830b0-53a7-41fa-9cf9-513289d2c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1925D6-2229-4D4B-B809-0C09EE1BD5D4}">
  <ds:schemaRefs>
    <ds:schemaRef ds:uri="842f32c7-b3c1-458d-b965-5a750a8d3e61"/>
    <ds:schemaRef ds:uri="http://schemas.microsoft.com/office/infopath/2007/PartnerControls"/>
    <ds:schemaRef ds:uri="81f830b0-53a7-41fa-9cf9-513289d2c698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D3FD4C1-4798-44A9-82AC-C3BD0ADEF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1213</TotalTime>
  <Words>3073</Words>
  <Application>Microsoft Macintosh PowerPoint</Application>
  <PresentationFormat>Custom</PresentationFormat>
  <Paragraphs>316</Paragraphs>
  <Slides>43</Slides>
  <Notes>24</Notes>
  <HiddenSlides>7</HiddenSlides>
  <MMClips>53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Calibri</vt:lpstr>
      <vt:lpstr>Canva Sans</vt:lpstr>
      <vt:lpstr>#9Slide07 SVNHogfish</vt:lpstr>
      <vt:lpstr>#9Slide07 SVNA Love Of Thunder</vt:lpstr>
      <vt:lpstr>Arial</vt:lpstr>
      <vt:lpstr>.VnVogue</vt:lpstr>
      <vt:lpstr>#9Slide07 Cadena</vt:lpstr>
      <vt:lpstr>Patrick hand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PRONUNCIATION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nguye</dc:creator>
  <dc:description>9Slide.vn</dc:description>
  <cp:lastModifiedBy>Anh Thảo</cp:lastModifiedBy>
  <cp:revision>101</cp:revision>
  <dcterms:created xsi:type="dcterms:W3CDTF">2006-08-16T00:00:00Z</dcterms:created>
  <dcterms:modified xsi:type="dcterms:W3CDTF">2024-10-30T03:06:05Z</dcterms:modified>
  <cp:category>9Slide.vn</cp:category>
  <dc:identifier>DAGTGBZMcUQ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0x0101004F65192201C6A049B4CE6824C6C5926A</vt:lpwstr>
  </property>
</Properties>
</file>