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92b2f7f2ac294d46" Type="http://schemas.microsoft.com/office/2007/relationships/ui/extensibility" Target="customUI/customUI14.xml"/><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7" r:id="rId2"/>
  </p:sldMasterIdLst>
  <p:notesMasterIdLst>
    <p:notesMasterId r:id="rId32"/>
  </p:notesMasterIdLst>
  <p:sldIdLst>
    <p:sldId id="384" r:id="rId3"/>
    <p:sldId id="350" r:id="rId4"/>
    <p:sldId id="351" r:id="rId5"/>
    <p:sldId id="352" r:id="rId6"/>
    <p:sldId id="353" r:id="rId7"/>
    <p:sldId id="354" r:id="rId8"/>
    <p:sldId id="355" r:id="rId9"/>
    <p:sldId id="385" r:id="rId10"/>
    <p:sldId id="386" r:id="rId11"/>
    <p:sldId id="392" r:id="rId12"/>
    <p:sldId id="321" r:id="rId13"/>
    <p:sldId id="281" r:id="rId14"/>
    <p:sldId id="282" r:id="rId15"/>
    <p:sldId id="283" r:id="rId16"/>
    <p:sldId id="363" r:id="rId17"/>
    <p:sldId id="364" r:id="rId18"/>
    <p:sldId id="360" r:id="rId19"/>
    <p:sldId id="388" r:id="rId20"/>
    <p:sldId id="293" r:id="rId21"/>
    <p:sldId id="294" r:id="rId22"/>
    <p:sldId id="295" r:id="rId23"/>
    <p:sldId id="296" r:id="rId24"/>
    <p:sldId id="298" r:id="rId25"/>
    <p:sldId id="300" r:id="rId26"/>
    <p:sldId id="389" r:id="rId27"/>
    <p:sldId id="371" r:id="rId28"/>
    <p:sldId id="301" r:id="rId29"/>
    <p:sldId id="390" r:id="rId30"/>
    <p:sldId id="391" r:id="rId31"/>
  </p:sldIdLst>
  <p:sldSz cx="12190413" cy="685958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gXZPUkQBsKByaPGmWu4oq8ilqMX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CB0"/>
    <a:srgbClr val="4A1FC3"/>
    <a:srgbClr val="B31DA1"/>
    <a:srgbClr val="4804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92" y="66"/>
      </p:cViewPr>
      <p:guideLst>
        <p:guide orient="horz" pos="2161"/>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68"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69" Type="http://schemas.openxmlformats.org/officeDocument/2006/relationships/commentAuthors" Target="commentAuthors.xml"/><Relationship Id="rId8" Type="http://schemas.openxmlformats.org/officeDocument/2006/relationships/slide" Target="slides/slide6.xml"/><Relationship Id="rId72" Type="http://schemas.openxmlformats.org/officeDocument/2006/relationships/theme" Target="theme/theme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CN"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866271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solidFill>
                  <a:prstClr val="black"/>
                </a:solidFill>
                <a:latin typeface="Calibri"/>
              </a:rPr>
              <a:pPr>
                <a:defRPr/>
              </a:pPr>
              <a:t>1</a:t>
            </a:fld>
            <a:endParaRPr lang="en-US">
              <a:solidFill>
                <a:prstClr val="black"/>
              </a:solidFill>
              <a:latin typeface="Calibri"/>
            </a:endParaRPr>
          </a:p>
        </p:txBody>
      </p:sp>
    </p:spTree>
    <p:extLst>
      <p:ext uri="{BB962C8B-B14F-4D97-AF65-F5344CB8AC3E}">
        <p14:creationId xmlns:p14="http://schemas.microsoft.com/office/powerpoint/2010/main" val="4251835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pPr marL="0" lvl="0" indent="0" algn="r" rtl="0">
                <a:spcBef>
                  <a:spcPts val="0"/>
                </a:spcBef>
                <a:spcAft>
                  <a:spcPts val="0"/>
                </a:spcAft>
                <a:buNone/>
              </a:pPr>
              <a:t>10</a:t>
            </a:fld>
            <a:endParaRPr/>
          </a:p>
        </p:txBody>
      </p:sp>
    </p:spTree>
    <p:extLst>
      <p:ext uri="{BB962C8B-B14F-4D97-AF65-F5344CB8AC3E}">
        <p14:creationId xmlns:p14="http://schemas.microsoft.com/office/powerpoint/2010/main" val="2038430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pPr marL="0" lvl="0" indent="0" algn="r" rtl="0">
                <a:spcBef>
                  <a:spcPts val="0"/>
                </a:spcBef>
                <a:spcAft>
                  <a:spcPts val="0"/>
                </a:spcAft>
                <a:buNone/>
              </a:pPr>
              <a:t>11</a:t>
            </a:fld>
            <a:endParaRPr/>
          </a:p>
        </p:txBody>
      </p:sp>
    </p:spTree>
    <p:extLst>
      <p:ext uri="{BB962C8B-B14F-4D97-AF65-F5344CB8AC3E}">
        <p14:creationId xmlns:p14="http://schemas.microsoft.com/office/powerpoint/2010/main" val="3966407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25</a:t>
            </a:fld>
            <a:endParaRPr lang="en-US"/>
          </a:p>
        </p:txBody>
      </p:sp>
    </p:spTree>
    <p:extLst>
      <p:ext uri="{BB962C8B-B14F-4D97-AF65-F5344CB8AC3E}">
        <p14:creationId xmlns:p14="http://schemas.microsoft.com/office/powerpoint/2010/main" val="351370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80"/>
        <p:cNvGrpSpPr/>
        <p:nvPr/>
      </p:nvGrpSpPr>
      <p:grpSpPr>
        <a:xfrm>
          <a:off x="0" y="0"/>
          <a:ext cx="0" cy="0"/>
          <a:chOff x="0" y="0"/>
          <a:chExt cx="0" cy="0"/>
        </a:xfrm>
      </p:grpSpPr>
      <p:sp>
        <p:nvSpPr>
          <p:cNvPr id="81" name="Google Shape;81;p37"/>
          <p:cNvSpPr txBox="1">
            <a:spLocks noGrp="1"/>
          </p:cNvSpPr>
          <p:nvPr>
            <p:ph type="title"/>
          </p:nvPr>
        </p:nvSpPr>
        <p:spPr>
          <a:xfrm rot="5400000">
            <a:off x="7131451" y="1957522"/>
            <a:ext cx="5813184" cy="262855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7"/>
          <p:cNvSpPr txBox="1">
            <a:spLocks noGrp="1"/>
          </p:cNvSpPr>
          <p:nvPr>
            <p:ph type="body" idx="1"/>
          </p:nvPr>
        </p:nvSpPr>
        <p:spPr>
          <a:xfrm rot="5400000">
            <a:off x="1798147" y="-594845"/>
            <a:ext cx="5813184" cy="77332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7"/>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7"/>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7"/>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AD2D-E155-4930-B7B6-C4DEBF756969}"/>
              </a:ext>
            </a:extLst>
          </p:cNvPr>
          <p:cNvSpPr>
            <a:spLocks noGrp="1"/>
          </p:cNvSpPr>
          <p:nvPr>
            <p:ph type="ctrTitle"/>
          </p:nvPr>
        </p:nvSpPr>
        <p:spPr>
          <a:xfrm>
            <a:off x="1523802" y="1122623"/>
            <a:ext cx="9142810" cy="238815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AC1CCB-7135-4B10-AA59-58B0F748DF3C}"/>
              </a:ext>
            </a:extLst>
          </p:cNvPr>
          <p:cNvSpPr>
            <a:spLocks noGrp="1"/>
          </p:cNvSpPr>
          <p:nvPr>
            <p:ph type="subTitle" idx="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pPr/>
              <a:t>26/1/2026</a:t>
            </a:fld>
            <a:endParaRPr lang="en-US"/>
          </a:p>
        </p:txBody>
      </p:sp>
      <p:sp>
        <p:nvSpPr>
          <p:cNvPr id="5" name="Footer Placeholder 4">
            <a:extLst>
              <a:ext uri="{FF2B5EF4-FFF2-40B4-BE49-F238E27FC236}">
                <a16:creationId xmlns:a16="http://schemas.microsoft.com/office/drawing/2014/main" id="{C3583610-7093-4756-9548-A44633289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05323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pPr/>
              <a:t>26/1/2026</a:t>
            </a:fld>
            <a:endParaRPr lang="en-US"/>
          </a:p>
        </p:txBody>
      </p:sp>
      <p:sp>
        <p:nvSpPr>
          <p:cNvPr id="5" name="Footer Placeholder 4">
            <a:extLst>
              <a:ext uri="{FF2B5EF4-FFF2-40B4-BE49-F238E27FC236}">
                <a16:creationId xmlns:a16="http://schemas.microsoft.com/office/drawing/2014/main" id="{F7540B89-4B0C-4D59-9C29-F663AFCFB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869859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919"/>
            <a:ext cx="10361851" cy="1470366"/>
          </a:xfrm>
        </p:spPr>
        <p:txBody>
          <a:bodyPr/>
          <a:lstStyle/>
          <a:p>
            <a:r>
              <a:rPr lang="en-US"/>
              <a:t>Click to edit Master title style</a:t>
            </a:r>
          </a:p>
        </p:txBody>
      </p:sp>
      <p:sp>
        <p:nvSpPr>
          <p:cNvPr id="3" name="Subtitle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539" indent="0" algn="ctr">
              <a:buNone/>
              <a:defRPr>
                <a:solidFill>
                  <a:schemeClr val="tx1">
                    <a:tint val="75000"/>
                  </a:schemeClr>
                </a:solidFill>
              </a:defRPr>
            </a:lvl2pPr>
            <a:lvl3pPr marL="1219078" indent="0" algn="ctr">
              <a:buNone/>
              <a:defRPr>
                <a:solidFill>
                  <a:schemeClr val="tx1">
                    <a:tint val="75000"/>
                  </a:schemeClr>
                </a:solidFill>
              </a:defRPr>
            </a:lvl3pPr>
            <a:lvl4pPr marL="1828617" indent="0" algn="ctr">
              <a:buNone/>
              <a:defRPr>
                <a:solidFill>
                  <a:schemeClr val="tx1">
                    <a:tint val="75000"/>
                  </a:schemeClr>
                </a:solidFill>
              </a:defRPr>
            </a:lvl4pPr>
            <a:lvl5pPr marL="2438156" indent="0" algn="ctr">
              <a:buNone/>
              <a:defRPr>
                <a:solidFill>
                  <a:schemeClr val="tx1">
                    <a:tint val="75000"/>
                  </a:schemeClr>
                </a:solidFill>
              </a:defRPr>
            </a:lvl5pPr>
            <a:lvl6pPr marL="3047695" indent="0" algn="ctr">
              <a:buNone/>
              <a:defRPr>
                <a:solidFill>
                  <a:schemeClr val="tx1">
                    <a:tint val="75000"/>
                  </a:schemeClr>
                </a:solidFill>
              </a:defRPr>
            </a:lvl6pPr>
            <a:lvl7pPr marL="3657234" indent="0" algn="ctr">
              <a:buNone/>
              <a:defRPr>
                <a:solidFill>
                  <a:schemeClr val="tx1">
                    <a:tint val="75000"/>
                  </a:schemeClr>
                </a:solidFill>
              </a:defRPr>
            </a:lvl7pPr>
            <a:lvl8pPr marL="4266773" indent="0" algn="ctr">
              <a:buNone/>
              <a:defRPr>
                <a:solidFill>
                  <a:schemeClr val="tx1">
                    <a:tint val="75000"/>
                  </a:schemeClr>
                </a:solidFill>
              </a:defRPr>
            </a:lvl8pPr>
            <a:lvl9pPr marL="487631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26/1/2026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314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26/1/2026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11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7922"/>
            <a:ext cx="10361851" cy="136239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2959" y="2907386"/>
            <a:ext cx="10361851" cy="1500534"/>
          </a:xfrm>
        </p:spPr>
        <p:txBody>
          <a:bodyPr anchor="b"/>
          <a:lstStyle>
            <a:lvl1pPr marL="0" indent="0">
              <a:buNone/>
              <a:defRPr sz="2666">
                <a:solidFill>
                  <a:schemeClr val="tx1">
                    <a:tint val="75000"/>
                  </a:schemeClr>
                </a:solidFill>
              </a:defRPr>
            </a:lvl1pPr>
            <a:lvl2pPr marL="609539" indent="0">
              <a:buNone/>
              <a:defRPr sz="2400">
                <a:solidFill>
                  <a:schemeClr val="tx1">
                    <a:tint val="75000"/>
                  </a:schemeClr>
                </a:solidFill>
              </a:defRPr>
            </a:lvl2pPr>
            <a:lvl3pPr marL="1219078" indent="0">
              <a:buNone/>
              <a:defRPr sz="2133">
                <a:solidFill>
                  <a:schemeClr val="tx1">
                    <a:tint val="75000"/>
                  </a:schemeClr>
                </a:solidFill>
              </a:defRPr>
            </a:lvl3pPr>
            <a:lvl4pPr marL="1828617" indent="0">
              <a:buNone/>
              <a:defRPr sz="1866">
                <a:solidFill>
                  <a:schemeClr val="tx1">
                    <a:tint val="75000"/>
                  </a:schemeClr>
                </a:solidFill>
              </a:defRPr>
            </a:lvl4pPr>
            <a:lvl5pPr marL="2438156" indent="0">
              <a:buNone/>
              <a:defRPr sz="1866">
                <a:solidFill>
                  <a:schemeClr val="tx1">
                    <a:tint val="75000"/>
                  </a:schemeClr>
                </a:solidFill>
              </a:defRPr>
            </a:lvl5pPr>
            <a:lvl6pPr marL="3047695" indent="0">
              <a:buNone/>
              <a:defRPr sz="1866">
                <a:solidFill>
                  <a:schemeClr val="tx1">
                    <a:tint val="75000"/>
                  </a:schemeClr>
                </a:solidFill>
              </a:defRPr>
            </a:lvl6pPr>
            <a:lvl7pPr marL="3657234" indent="0">
              <a:buNone/>
              <a:defRPr sz="1866">
                <a:solidFill>
                  <a:schemeClr val="tx1">
                    <a:tint val="75000"/>
                  </a:schemeClr>
                </a:solidFill>
              </a:defRPr>
            </a:lvl7pPr>
            <a:lvl8pPr marL="4266773" indent="0">
              <a:buNone/>
              <a:defRPr sz="1866">
                <a:solidFill>
                  <a:schemeClr val="tx1">
                    <a:tint val="75000"/>
                  </a:schemeClr>
                </a:solidFill>
              </a:defRPr>
            </a:lvl8pPr>
            <a:lvl9pPr marL="4876312" indent="0">
              <a:buNone/>
              <a:defRPr sz="18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26/1/2026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45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1" y="1600572"/>
            <a:ext cx="5384099" cy="4527011"/>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3" y="1600572"/>
            <a:ext cx="5384099" cy="4527011"/>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38DDCE-A2E0-4ED5-91D6-A39DA716103D}" type="datetimeFigureOut">
              <a:rPr lang="en-US" smtClean="0">
                <a:solidFill>
                  <a:prstClr val="black">
                    <a:tint val="75000"/>
                  </a:prstClr>
                </a:solidFill>
              </a:rPr>
              <a:pPr/>
              <a:t>26/1/2026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851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1" y="1535469"/>
            <a:ext cx="5386216" cy="639911"/>
          </a:xfrm>
        </p:spPr>
        <p:txBody>
          <a:bodyPr anchor="b"/>
          <a:lstStyle>
            <a:lvl1pPr marL="0" indent="0">
              <a:buNone/>
              <a:defRPr sz="3200" b="1"/>
            </a:lvl1pPr>
            <a:lvl2pPr marL="609539" indent="0">
              <a:buNone/>
              <a:defRPr sz="2666" b="1"/>
            </a:lvl2pPr>
            <a:lvl3pPr marL="1219078" indent="0">
              <a:buNone/>
              <a:defRPr sz="2400" b="1"/>
            </a:lvl3pPr>
            <a:lvl4pPr marL="1828617" indent="0">
              <a:buNone/>
              <a:defRPr sz="2133" b="1"/>
            </a:lvl4pPr>
            <a:lvl5pPr marL="2438156" indent="0">
              <a:buNone/>
              <a:defRPr sz="2133" b="1"/>
            </a:lvl5pPr>
            <a:lvl6pPr marL="3047695" indent="0">
              <a:buNone/>
              <a:defRPr sz="2133" b="1"/>
            </a:lvl6pPr>
            <a:lvl7pPr marL="3657234" indent="0">
              <a:buNone/>
              <a:defRPr sz="2133" b="1"/>
            </a:lvl7pPr>
            <a:lvl8pPr marL="4266773" indent="0">
              <a:buNone/>
              <a:defRPr sz="2133" b="1"/>
            </a:lvl8pPr>
            <a:lvl9pPr marL="4876312" indent="0">
              <a:buNone/>
              <a:defRPr sz="2133" b="1"/>
            </a:lvl9pPr>
          </a:lstStyle>
          <a:p>
            <a:pPr lvl="0"/>
            <a:r>
              <a:rPr lang="en-US"/>
              <a:t>Click to edit Master text styles</a:t>
            </a:r>
          </a:p>
        </p:txBody>
      </p:sp>
      <p:sp>
        <p:nvSpPr>
          <p:cNvPr id="4" name="Content Placeholder 3"/>
          <p:cNvSpPr>
            <a:spLocks noGrp="1"/>
          </p:cNvSpPr>
          <p:nvPr>
            <p:ph sz="half" idx="2"/>
          </p:nvPr>
        </p:nvSpPr>
        <p:spPr>
          <a:xfrm>
            <a:off x="609521" y="2175378"/>
            <a:ext cx="5386216" cy="3952203"/>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2" y="1535469"/>
            <a:ext cx="5388332" cy="639911"/>
          </a:xfrm>
        </p:spPr>
        <p:txBody>
          <a:bodyPr anchor="b"/>
          <a:lstStyle>
            <a:lvl1pPr marL="0" indent="0">
              <a:buNone/>
              <a:defRPr sz="3200" b="1"/>
            </a:lvl1pPr>
            <a:lvl2pPr marL="609539" indent="0">
              <a:buNone/>
              <a:defRPr sz="2666" b="1"/>
            </a:lvl2pPr>
            <a:lvl3pPr marL="1219078" indent="0">
              <a:buNone/>
              <a:defRPr sz="2400" b="1"/>
            </a:lvl3pPr>
            <a:lvl4pPr marL="1828617" indent="0">
              <a:buNone/>
              <a:defRPr sz="2133" b="1"/>
            </a:lvl4pPr>
            <a:lvl5pPr marL="2438156" indent="0">
              <a:buNone/>
              <a:defRPr sz="2133" b="1"/>
            </a:lvl5pPr>
            <a:lvl6pPr marL="3047695" indent="0">
              <a:buNone/>
              <a:defRPr sz="2133" b="1"/>
            </a:lvl6pPr>
            <a:lvl7pPr marL="3657234" indent="0">
              <a:buNone/>
              <a:defRPr sz="2133" b="1"/>
            </a:lvl7pPr>
            <a:lvl8pPr marL="4266773" indent="0">
              <a:buNone/>
              <a:defRPr sz="2133" b="1"/>
            </a:lvl8pPr>
            <a:lvl9pPr marL="4876312"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2562" y="2175378"/>
            <a:ext cx="5388332" cy="3952203"/>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38DDCE-A2E0-4ED5-91D6-A39DA716103D}" type="datetimeFigureOut">
              <a:rPr lang="en-US" smtClean="0">
                <a:solidFill>
                  <a:prstClr val="black">
                    <a:tint val="75000"/>
                  </a:prstClr>
                </a:solidFill>
              </a:rPr>
              <a:pPr/>
              <a:t>26/1/2026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01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38DDCE-A2E0-4ED5-91D6-A39DA716103D}" type="datetimeFigureOut">
              <a:rPr lang="en-US" smtClean="0">
                <a:solidFill>
                  <a:prstClr val="black">
                    <a:tint val="75000"/>
                  </a:prstClr>
                </a:solidFill>
              </a:rPr>
              <a:pPr/>
              <a:t>26/1/2026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95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831743" y="1710135"/>
            <a:ext cx="10514231" cy="285339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9"/>
          <p:cNvSpPr txBox="1">
            <a:spLocks noGrp="1"/>
          </p:cNvSpPr>
          <p:nvPr>
            <p:ph type="body" idx="1"/>
          </p:nvPr>
        </p:nvSpPr>
        <p:spPr>
          <a:xfrm>
            <a:off x="831743" y="4590527"/>
            <a:ext cx="10514231" cy="15005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29"/>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9"/>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9"/>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8DDCE-A2E0-4ED5-91D6-A39DA716103D}" type="datetimeFigureOut">
              <a:rPr lang="en-US" smtClean="0">
                <a:solidFill>
                  <a:prstClr val="black">
                    <a:tint val="75000"/>
                  </a:prstClr>
                </a:solidFill>
              </a:rPr>
              <a:pPr/>
              <a:t>26/1/2026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262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3" y="273112"/>
            <a:ext cx="4010562" cy="1162320"/>
          </a:xfrm>
        </p:spPr>
        <p:txBody>
          <a:bodyPr anchor="b"/>
          <a:lstStyle>
            <a:lvl1pPr algn="l">
              <a:defRPr sz="2666" b="1"/>
            </a:lvl1pPr>
          </a:lstStyle>
          <a:p>
            <a:r>
              <a:rPr lang="en-US"/>
              <a:t>Click to edit Master title style</a:t>
            </a:r>
          </a:p>
        </p:txBody>
      </p:sp>
      <p:sp>
        <p:nvSpPr>
          <p:cNvPr id="3" name="Content Placeholder 2"/>
          <p:cNvSpPr>
            <a:spLocks noGrp="1"/>
          </p:cNvSpPr>
          <p:nvPr>
            <p:ph idx="1"/>
          </p:nvPr>
        </p:nvSpPr>
        <p:spPr>
          <a:xfrm>
            <a:off x="4766113" y="273114"/>
            <a:ext cx="6814779" cy="5854469"/>
          </a:xfrm>
        </p:spPr>
        <p:txBody>
          <a:bodyPr/>
          <a:lstStyle>
            <a:lvl1pPr>
              <a:defRPr sz="4266"/>
            </a:lvl1pPr>
            <a:lvl2pPr>
              <a:defRPr sz="3733"/>
            </a:lvl2pPr>
            <a:lvl3pPr>
              <a:defRPr sz="3200"/>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3" y="1435434"/>
            <a:ext cx="4010562" cy="4692149"/>
          </a:xfrm>
        </p:spPr>
        <p:txBody>
          <a:bodyPr/>
          <a:lstStyle>
            <a:lvl1pPr marL="0" indent="0">
              <a:buNone/>
              <a:defRPr sz="1866"/>
            </a:lvl1pPr>
            <a:lvl2pPr marL="609539" indent="0">
              <a:buNone/>
              <a:defRPr sz="1600"/>
            </a:lvl2pPr>
            <a:lvl3pPr marL="1219078" indent="0">
              <a:buNone/>
              <a:defRPr sz="1333"/>
            </a:lvl3pPr>
            <a:lvl4pPr marL="1828617" indent="0">
              <a:buNone/>
              <a:defRPr sz="1200"/>
            </a:lvl4pPr>
            <a:lvl5pPr marL="2438156" indent="0">
              <a:buNone/>
              <a:defRPr sz="1200"/>
            </a:lvl5pPr>
            <a:lvl6pPr marL="3047695" indent="0">
              <a:buNone/>
              <a:defRPr sz="1200"/>
            </a:lvl6pPr>
            <a:lvl7pPr marL="3657234" indent="0">
              <a:buNone/>
              <a:defRPr sz="1200"/>
            </a:lvl7pPr>
            <a:lvl8pPr marL="4266773" indent="0">
              <a:buNone/>
              <a:defRPr sz="1200"/>
            </a:lvl8pPr>
            <a:lvl9pPr marL="4876312"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solidFill>
                  <a:prstClr val="black">
                    <a:tint val="75000"/>
                  </a:prstClr>
                </a:solidFill>
              </a:rPr>
              <a:pPr/>
              <a:t>26/1/2026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425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2"/>
            <a:ext cx="7314248" cy="566870"/>
          </a:xfrm>
        </p:spPr>
        <p:txBody>
          <a:bodyPr anchor="b"/>
          <a:lstStyle>
            <a:lvl1pPr algn="l">
              <a:defRPr sz="2666" b="1"/>
            </a:lvl1pPr>
          </a:lstStyle>
          <a:p>
            <a:r>
              <a:rPr lang="en-US"/>
              <a:t>Click to edit Master title style</a:t>
            </a:r>
          </a:p>
        </p:txBody>
      </p:sp>
      <p:sp>
        <p:nvSpPr>
          <p:cNvPr id="3" name="Picture Placeholder 2"/>
          <p:cNvSpPr>
            <a:spLocks noGrp="1"/>
          </p:cNvSpPr>
          <p:nvPr>
            <p:ph type="pic" idx="1"/>
          </p:nvPr>
        </p:nvSpPr>
        <p:spPr>
          <a:xfrm>
            <a:off x="2389406" y="612916"/>
            <a:ext cx="7314248" cy="4115753"/>
          </a:xfrm>
        </p:spPr>
        <p:txBody>
          <a:bodyPr/>
          <a:lstStyle>
            <a:lvl1pPr marL="0" indent="0">
              <a:buNone/>
              <a:defRPr sz="4266"/>
            </a:lvl1pPr>
            <a:lvl2pPr marL="609539" indent="0">
              <a:buNone/>
              <a:defRPr sz="3733"/>
            </a:lvl2pPr>
            <a:lvl3pPr marL="1219078" indent="0">
              <a:buNone/>
              <a:defRPr sz="3200"/>
            </a:lvl3pPr>
            <a:lvl4pPr marL="1828617" indent="0">
              <a:buNone/>
              <a:defRPr sz="2666"/>
            </a:lvl4pPr>
            <a:lvl5pPr marL="2438156" indent="0">
              <a:buNone/>
              <a:defRPr sz="2666"/>
            </a:lvl5pPr>
            <a:lvl6pPr marL="3047695" indent="0">
              <a:buNone/>
              <a:defRPr sz="2666"/>
            </a:lvl6pPr>
            <a:lvl7pPr marL="3657234" indent="0">
              <a:buNone/>
              <a:defRPr sz="2666"/>
            </a:lvl7pPr>
            <a:lvl8pPr marL="4266773" indent="0">
              <a:buNone/>
              <a:defRPr sz="2666"/>
            </a:lvl8pPr>
            <a:lvl9pPr marL="4876312" indent="0">
              <a:buNone/>
              <a:defRPr sz="2666"/>
            </a:lvl9pPr>
          </a:lstStyle>
          <a:p>
            <a:endParaRPr lang="en-US"/>
          </a:p>
        </p:txBody>
      </p:sp>
      <p:sp>
        <p:nvSpPr>
          <p:cNvPr id="4" name="Text Placeholder 3"/>
          <p:cNvSpPr>
            <a:spLocks noGrp="1"/>
          </p:cNvSpPr>
          <p:nvPr>
            <p:ph type="body" sz="half" idx="2"/>
          </p:nvPr>
        </p:nvSpPr>
        <p:spPr>
          <a:xfrm>
            <a:off x="2389406" y="5368581"/>
            <a:ext cx="7314248" cy="805049"/>
          </a:xfrm>
        </p:spPr>
        <p:txBody>
          <a:bodyPr/>
          <a:lstStyle>
            <a:lvl1pPr marL="0" indent="0">
              <a:buNone/>
              <a:defRPr sz="1866"/>
            </a:lvl1pPr>
            <a:lvl2pPr marL="609539" indent="0">
              <a:buNone/>
              <a:defRPr sz="1600"/>
            </a:lvl2pPr>
            <a:lvl3pPr marL="1219078" indent="0">
              <a:buNone/>
              <a:defRPr sz="1333"/>
            </a:lvl3pPr>
            <a:lvl4pPr marL="1828617" indent="0">
              <a:buNone/>
              <a:defRPr sz="1200"/>
            </a:lvl4pPr>
            <a:lvl5pPr marL="2438156" indent="0">
              <a:buNone/>
              <a:defRPr sz="1200"/>
            </a:lvl5pPr>
            <a:lvl6pPr marL="3047695" indent="0">
              <a:buNone/>
              <a:defRPr sz="1200"/>
            </a:lvl6pPr>
            <a:lvl7pPr marL="3657234" indent="0">
              <a:buNone/>
              <a:defRPr sz="1200"/>
            </a:lvl7pPr>
            <a:lvl8pPr marL="4266773" indent="0">
              <a:buNone/>
              <a:defRPr sz="1200"/>
            </a:lvl8pPr>
            <a:lvl9pPr marL="4876312"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solidFill>
                  <a:prstClr val="black">
                    <a:tint val="75000"/>
                  </a:prstClr>
                </a:solidFill>
              </a:rPr>
              <a:pPr/>
              <a:t>26/1/2026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630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26/1/2026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986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702"/>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1" y="274702"/>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26/1/2026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535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254205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4"/>
        <p:cNvGrpSpPr/>
        <p:nvPr/>
      </p:nvGrpSpPr>
      <p:grpSpPr>
        <a:xfrm>
          <a:off x="0" y="0"/>
          <a:ext cx="0" cy="0"/>
          <a:chOff x="0" y="0"/>
          <a:chExt cx="0" cy="0"/>
        </a:xfrm>
      </p:grpSpPr>
      <p:sp>
        <p:nvSpPr>
          <p:cNvPr id="35" name="Google Shape;35;p30"/>
          <p:cNvSpPr txBox="1">
            <a:spLocks noGrp="1"/>
          </p:cNvSpPr>
          <p:nvPr>
            <p:ph type="title"/>
          </p:nvPr>
        </p:nvSpPr>
        <p:spPr>
          <a:xfrm>
            <a:off x="838092" y="365211"/>
            <a:ext cx="10514231" cy="13258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0"/>
          <p:cNvSpPr txBox="1">
            <a:spLocks noGrp="1"/>
          </p:cNvSpPr>
          <p:nvPr>
            <p:ph type="body" idx="1"/>
          </p:nvPr>
        </p:nvSpPr>
        <p:spPr>
          <a:xfrm>
            <a:off x="838091" y="1826048"/>
            <a:ext cx="5180926" cy="4352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0"/>
          <p:cNvSpPr txBox="1">
            <a:spLocks noGrp="1"/>
          </p:cNvSpPr>
          <p:nvPr>
            <p:ph type="body" idx="2"/>
          </p:nvPr>
        </p:nvSpPr>
        <p:spPr>
          <a:xfrm>
            <a:off x="6171396" y="1826048"/>
            <a:ext cx="5180926" cy="4352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0"/>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0"/>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0"/>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1"/>
        <p:cNvGrpSpPr/>
        <p:nvPr/>
      </p:nvGrpSpPr>
      <p:grpSpPr>
        <a:xfrm>
          <a:off x="0" y="0"/>
          <a:ext cx="0" cy="0"/>
          <a:chOff x="0" y="0"/>
          <a:chExt cx="0" cy="0"/>
        </a:xfrm>
      </p:grpSpPr>
      <p:sp>
        <p:nvSpPr>
          <p:cNvPr id="42" name="Google Shape;42;p31"/>
          <p:cNvSpPr txBox="1">
            <a:spLocks noGrp="1"/>
          </p:cNvSpPr>
          <p:nvPr>
            <p:ph type="title"/>
          </p:nvPr>
        </p:nvSpPr>
        <p:spPr>
          <a:xfrm>
            <a:off x="839680" y="365211"/>
            <a:ext cx="10514231" cy="13258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1"/>
          <p:cNvSpPr txBox="1">
            <a:spLocks noGrp="1"/>
          </p:cNvSpPr>
          <p:nvPr>
            <p:ph type="body" idx="1"/>
          </p:nvPr>
        </p:nvSpPr>
        <p:spPr>
          <a:xfrm>
            <a:off x="839679" y="1681553"/>
            <a:ext cx="5157116" cy="82410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31"/>
          <p:cNvSpPr txBox="1">
            <a:spLocks noGrp="1"/>
          </p:cNvSpPr>
          <p:nvPr>
            <p:ph type="body" idx="2"/>
          </p:nvPr>
        </p:nvSpPr>
        <p:spPr>
          <a:xfrm>
            <a:off x="839679" y="2505656"/>
            <a:ext cx="5157116" cy="3685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1"/>
          <p:cNvSpPr txBox="1">
            <a:spLocks noGrp="1"/>
          </p:cNvSpPr>
          <p:nvPr>
            <p:ph type="body" idx="3"/>
          </p:nvPr>
        </p:nvSpPr>
        <p:spPr>
          <a:xfrm>
            <a:off x="6171398" y="1681553"/>
            <a:ext cx="5182513" cy="82410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1"/>
          <p:cNvSpPr txBox="1">
            <a:spLocks noGrp="1"/>
          </p:cNvSpPr>
          <p:nvPr>
            <p:ph type="body" idx="4"/>
          </p:nvPr>
        </p:nvSpPr>
        <p:spPr>
          <a:xfrm>
            <a:off x="6171398" y="2505656"/>
            <a:ext cx="5182513" cy="3685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1"/>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1"/>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1"/>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pPr marL="0" lvl="0" indent="0" algn="r" rtl="0">
                <a:spcBef>
                  <a:spcPts val="0"/>
                </a:spcBef>
                <a:spcAft>
                  <a:spcPts val="0"/>
                </a:spcAft>
                <a:buNone/>
              </a:pPr>
              <a:t>‹#›</a:t>
            </a:fld>
            <a:endParaRPr/>
          </a:p>
        </p:txBody>
      </p:sp>
      <p:sp>
        <p:nvSpPr>
          <p:cNvPr id="50" name="Google Shape;50;p31"/>
          <p:cNvSpPr/>
          <p:nvPr/>
        </p:nvSpPr>
        <p:spPr>
          <a:xfrm>
            <a:off x="8712796" y="6430009"/>
            <a:ext cx="77513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CN" sz="100">
                <a:solidFill>
                  <a:srgbClr val="FFFFFF"/>
                </a:solidFill>
                <a:latin typeface="Arial"/>
                <a:ea typeface="Arial"/>
                <a:cs typeface="Arial"/>
                <a:sym typeface="Arial"/>
              </a:rPr>
              <a:t>PPT模板下载：www.1ppt.com/moban/          行业PPT模板：www.1ppt.com/hangye/ </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节日PPT模板：www.1ppt.com/jieri/          PPT素材：www.1ppt.com/sucai/</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PPT背景图片：www.1ppt.com/beijing/        PPT图表：www.1ppt.com/tubiao/      </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精美PPT下载：www.1ppt.com/xiazai/         PPT教程： www.1ppt.com/powerpoint/      </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PPT课件：www.1ppt.com/kejian/             字体下载：www.1ppt.com/ziti/</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工作总结PPT：www.1ppt.com/xiazai/zongjie/ 工作计划：www.1ppt.com/xiazai/jihua/</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商务PPT模板：www.1ppt.com/moban/shangwu/  个人简历PPT：www.1ppt.com/xiazai/jianli/  </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毕业答辩PPT：www.1ppt.com/xiazai/dabian/  工作汇报PPT：www.1ppt.com/xiazai/huibao/    </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51"/>
        <p:cNvGrpSpPr/>
        <p:nvPr/>
      </p:nvGrpSpPr>
      <p:grpSpPr>
        <a:xfrm>
          <a:off x="0" y="0"/>
          <a:ext cx="0" cy="0"/>
          <a:chOff x="0" y="0"/>
          <a:chExt cx="0" cy="0"/>
        </a:xfrm>
      </p:grpSpPr>
      <p:sp>
        <p:nvSpPr>
          <p:cNvPr id="52" name="Google Shape;52;p32"/>
          <p:cNvSpPr txBox="1">
            <a:spLocks noGrp="1"/>
          </p:cNvSpPr>
          <p:nvPr>
            <p:ph type="title"/>
          </p:nvPr>
        </p:nvSpPr>
        <p:spPr>
          <a:xfrm>
            <a:off x="838092" y="365211"/>
            <a:ext cx="10514231" cy="13258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2"/>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2"/>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2"/>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6"/>
        <p:cNvGrpSpPr/>
        <p:nvPr/>
      </p:nvGrpSpPr>
      <p:grpSpPr>
        <a:xfrm>
          <a:off x="0" y="0"/>
          <a:ext cx="0" cy="0"/>
          <a:chOff x="0" y="0"/>
          <a:chExt cx="0" cy="0"/>
        </a:xfrm>
      </p:grpSpPr>
      <p:sp>
        <p:nvSpPr>
          <p:cNvPr id="57" name="Google Shape;57;p33"/>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3"/>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60"/>
        <p:cNvGrpSpPr/>
        <p:nvPr/>
      </p:nvGrpSpPr>
      <p:grpSpPr>
        <a:xfrm>
          <a:off x="0" y="0"/>
          <a:ext cx="0" cy="0"/>
          <a:chOff x="0" y="0"/>
          <a:chExt cx="0" cy="0"/>
        </a:xfrm>
      </p:grpSpPr>
      <p:sp>
        <p:nvSpPr>
          <p:cNvPr id="61" name="Google Shape;61;p34"/>
          <p:cNvSpPr txBox="1">
            <a:spLocks noGrp="1"/>
          </p:cNvSpPr>
          <p:nvPr>
            <p:ph type="title"/>
          </p:nvPr>
        </p:nvSpPr>
        <p:spPr>
          <a:xfrm>
            <a:off x="839679" y="457307"/>
            <a:ext cx="3931725" cy="160057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4"/>
          <p:cNvSpPr txBox="1">
            <a:spLocks noGrp="1"/>
          </p:cNvSpPr>
          <p:nvPr>
            <p:ph type="body" idx="1"/>
          </p:nvPr>
        </p:nvSpPr>
        <p:spPr>
          <a:xfrm>
            <a:off x="5182514" y="987654"/>
            <a:ext cx="6171397" cy="4874754"/>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34"/>
          <p:cNvSpPr txBox="1">
            <a:spLocks noGrp="1"/>
          </p:cNvSpPr>
          <p:nvPr>
            <p:ph type="body" idx="2"/>
          </p:nvPr>
        </p:nvSpPr>
        <p:spPr>
          <a:xfrm>
            <a:off x="839679" y="2057877"/>
            <a:ext cx="3931725" cy="38124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34"/>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4"/>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4"/>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7"/>
        <p:cNvGrpSpPr/>
        <p:nvPr/>
      </p:nvGrpSpPr>
      <p:grpSpPr>
        <a:xfrm>
          <a:off x="0" y="0"/>
          <a:ext cx="0" cy="0"/>
          <a:chOff x="0" y="0"/>
          <a:chExt cx="0" cy="0"/>
        </a:xfrm>
      </p:grpSpPr>
      <p:sp>
        <p:nvSpPr>
          <p:cNvPr id="68" name="Google Shape;68;p35"/>
          <p:cNvSpPr txBox="1">
            <a:spLocks noGrp="1"/>
          </p:cNvSpPr>
          <p:nvPr>
            <p:ph type="title"/>
          </p:nvPr>
        </p:nvSpPr>
        <p:spPr>
          <a:xfrm>
            <a:off x="839679" y="457307"/>
            <a:ext cx="3931725" cy="160057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5"/>
          <p:cNvSpPr>
            <a:spLocks noGrp="1"/>
          </p:cNvSpPr>
          <p:nvPr>
            <p:ph type="pic" idx="2"/>
          </p:nvPr>
        </p:nvSpPr>
        <p:spPr>
          <a:xfrm>
            <a:off x="5182514" y="987654"/>
            <a:ext cx="6171397" cy="487475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0" name="Google Shape;70;p35"/>
          <p:cNvSpPr txBox="1">
            <a:spLocks noGrp="1"/>
          </p:cNvSpPr>
          <p:nvPr>
            <p:ph type="body" idx="1"/>
          </p:nvPr>
        </p:nvSpPr>
        <p:spPr>
          <a:xfrm>
            <a:off x="839679" y="2057877"/>
            <a:ext cx="3931725" cy="38124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35"/>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a:off x="838092" y="365211"/>
            <a:ext cx="10514231" cy="13258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txBox="1">
            <a:spLocks noGrp="1"/>
          </p:cNvSpPr>
          <p:nvPr>
            <p:ph type="body" idx="1"/>
          </p:nvPr>
        </p:nvSpPr>
        <p:spPr>
          <a:xfrm rot="5400000">
            <a:off x="3919034" y="-1254894"/>
            <a:ext cx="4352346" cy="1051423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6"/>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092" y="365211"/>
            <a:ext cx="10514231" cy="132587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092" y="1826048"/>
            <a:ext cx="10514231" cy="435234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4" r:id="rId12"/>
    <p:sldLayoutId id="214748366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1"/>
            <a:ext cx="10971372" cy="11432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2"/>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buClrTx/>
              <a:buFontTx/>
              <a:buNone/>
            </a:pPr>
            <a:fld id="{EC38DDCE-A2E0-4ED5-91D6-A39DA716103D}" type="datetimeFigureOut">
              <a:rPr lang="en-US" kern="1200" smtClean="0">
                <a:solidFill>
                  <a:prstClr val="black">
                    <a:tint val="75000"/>
                  </a:prstClr>
                </a:solidFill>
                <a:latin typeface="Calibri"/>
              </a:rPr>
              <a:pPr>
                <a:buClrTx/>
                <a:buFontTx/>
                <a:buNone/>
              </a:pPr>
              <a:t>26/1/2026</a:t>
            </a:fld>
            <a:endParaRPr lang="en-US" kern="1200">
              <a:solidFill>
                <a:prstClr val="black">
                  <a:tint val="75000"/>
                </a:prstClr>
              </a:solidFill>
              <a:latin typeface="Calibri"/>
            </a:endParaRPr>
          </a:p>
        </p:txBody>
      </p:sp>
      <p:sp>
        <p:nvSpPr>
          <p:cNvPr id="5" name="Footer Placeholder 4"/>
          <p:cNvSpPr>
            <a:spLocks noGrp="1"/>
          </p:cNvSpPr>
          <p:nvPr>
            <p:ph type="ftr" sz="quarter" idx="3"/>
          </p:nvPr>
        </p:nvSpPr>
        <p:spPr>
          <a:xfrm>
            <a:off x="4165058" y="6357822"/>
            <a:ext cx="3860297" cy="365210"/>
          </a:xfrm>
          <a:prstGeom prst="rect">
            <a:avLst/>
          </a:prstGeom>
        </p:spPr>
        <p:txBody>
          <a:bodyPr vert="horz" lIns="91440" tIns="45720" rIns="91440" bIns="45720" rtlCol="0" anchor="ctr"/>
          <a:lstStyle>
            <a:lvl1pPr algn="ctr">
              <a:defRPr sz="1600">
                <a:solidFill>
                  <a:schemeClr val="tx1">
                    <a:tint val="75000"/>
                  </a:schemeClr>
                </a:solidFill>
              </a:defRPr>
            </a:lvl1pPr>
          </a:lstStyle>
          <a:p>
            <a:pPr>
              <a:buClrTx/>
              <a:buFontTx/>
              <a:buNone/>
            </a:pPr>
            <a:endParaRPr lang="en-US" kern="1200">
              <a:solidFill>
                <a:prstClr val="black">
                  <a:tint val="75000"/>
                </a:prstClr>
              </a:solidFill>
              <a:latin typeface="Calibri"/>
            </a:endParaRPr>
          </a:p>
        </p:txBody>
      </p:sp>
      <p:sp>
        <p:nvSpPr>
          <p:cNvPr id="6" name="Slide Number Placeholder 5"/>
          <p:cNvSpPr>
            <a:spLocks noGrp="1"/>
          </p:cNvSpPr>
          <p:nvPr>
            <p:ph type="sldNum" sz="quarter" idx="4"/>
          </p:nvPr>
        </p:nvSpPr>
        <p:spPr>
          <a:xfrm>
            <a:off x="8736463" y="6357822"/>
            <a:ext cx="2844430" cy="365210"/>
          </a:xfrm>
          <a:prstGeom prst="rect">
            <a:avLst/>
          </a:prstGeom>
        </p:spPr>
        <p:txBody>
          <a:bodyPr vert="horz" lIns="91440" tIns="45720" rIns="91440" bIns="45720" rtlCol="0" anchor="ctr"/>
          <a:lstStyle>
            <a:lvl1pPr algn="r">
              <a:defRPr sz="1600">
                <a:solidFill>
                  <a:schemeClr val="tx1">
                    <a:tint val="75000"/>
                  </a:schemeClr>
                </a:solidFill>
              </a:defRPr>
            </a:lvl1pPr>
          </a:lstStyle>
          <a:p>
            <a:pPr>
              <a:buClrTx/>
              <a:buFontTx/>
              <a:buNone/>
            </a:pPr>
            <a:fld id="{B86E1D2B-0CA4-49DE-8ACE-2DF230ACA4E4}" type="slidenum">
              <a:rPr lang="en-US" kern="1200" smtClean="0">
                <a:solidFill>
                  <a:prstClr val="black">
                    <a:tint val="75000"/>
                  </a:prstClr>
                </a:solidFill>
                <a:latin typeface="Calibri"/>
              </a:rPr>
              <a:pPr>
                <a:buClrTx/>
                <a:buFontTx/>
                <a:buNone/>
              </a:pPr>
              <a:t>‹#›</a:t>
            </a:fld>
            <a:endParaRPr lang="en-US" kern="1200">
              <a:solidFill>
                <a:prstClr val="black">
                  <a:tint val="75000"/>
                </a:prstClr>
              </a:solidFill>
              <a:latin typeface="Calibri"/>
            </a:endParaRPr>
          </a:p>
        </p:txBody>
      </p:sp>
    </p:spTree>
    <p:extLst>
      <p:ext uri="{BB962C8B-B14F-4D97-AF65-F5344CB8AC3E}">
        <p14:creationId xmlns:p14="http://schemas.microsoft.com/office/powerpoint/2010/main" val="25326875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ctr" defTabSz="1219078" rtl="0" eaLnBrk="1" latinLnBrk="0" hangingPunct="1">
        <a:spcBef>
          <a:spcPct val="0"/>
        </a:spcBef>
        <a:buNone/>
        <a:defRPr sz="5866" kern="1200">
          <a:solidFill>
            <a:schemeClr val="tx1"/>
          </a:solidFill>
          <a:latin typeface="+mj-lt"/>
          <a:ea typeface="+mj-ea"/>
          <a:cs typeface="+mj-cs"/>
        </a:defRPr>
      </a:lvl1pPr>
    </p:titleStyle>
    <p:bodyStyle>
      <a:lvl1pPr marL="457154" indent="-457154" algn="l" defTabSz="1219078"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501" indent="-380962" algn="l" defTabSz="1219078"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848" indent="-304770" algn="l" defTabSz="1219078"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387"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926"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465"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004"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543"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082"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9078" rtl="0" eaLnBrk="1" latinLnBrk="0" hangingPunct="1">
        <a:defRPr sz="2400" kern="1200">
          <a:solidFill>
            <a:schemeClr val="tx1"/>
          </a:solidFill>
          <a:latin typeface="+mn-lt"/>
          <a:ea typeface="+mn-ea"/>
          <a:cs typeface="+mn-cs"/>
        </a:defRPr>
      </a:lvl1pPr>
      <a:lvl2pPr marL="609539" algn="l" defTabSz="1219078" rtl="0" eaLnBrk="1" latinLnBrk="0" hangingPunct="1">
        <a:defRPr sz="2400" kern="1200">
          <a:solidFill>
            <a:schemeClr val="tx1"/>
          </a:solidFill>
          <a:latin typeface="+mn-lt"/>
          <a:ea typeface="+mn-ea"/>
          <a:cs typeface="+mn-cs"/>
        </a:defRPr>
      </a:lvl2pPr>
      <a:lvl3pPr marL="1219078" algn="l" defTabSz="1219078" rtl="0" eaLnBrk="1" latinLnBrk="0" hangingPunct="1">
        <a:defRPr sz="2400" kern="1200">
          <a:solidFill>
            <a:schemeClr val="tx1"/>
          </a:solidFill>
          <a:latin typeface="+mn-lt"/>
          <a:ea typeface="+mn-ea"/>
          <a:cs typeface="+mn-cs"/>
        </a:defRPr>
      </a:lvl3pPr>
      <a:lvl4pPr marL="1828617" algn="l" defTabSz="1219078" rtl="0" eaLnBrk="1" latinLnBrk="0" hangingPunct="1">
        <a:defRPr sz="2400" kern="1200">
          <a:solidFill>
            <a:schemeClr val="tx1"/>
          </a:solidFill>
          <a:latin typeface="+mn-lt"/>
          <a:ea typeface="+mn-ea"/>
          <a:cs typeface="+mn-cs"/>
        </a:defRPr>
      </a:lvl4pPr>
      <a:lvl5pPr marL="2438156" algn="l" defTabSz="1219078" rtl="0" eaLnBrk="1" latinLnBrk="0" hangingPunct="1">
        <a:defRPr sz="2400" kern="1200">
          <a:solidFill>
            <a:schemeClr val="tx1"/>
          </a:solidFill>
          <a:latin typeface="+mn-lt"/>
          <a:ea typeface="+mn-ea"/>
          <a:cs typeface="+mn-cs"/>
        </a:defRPr>
      </a:lvl5pPr>
      <a:lvl6pPr marL="3047695" algn="l" defTabSz="1219078" rtl="0" eaLnBrk="1" latinLnBrk="0" hangingPunct="1">
        <a:defRPr sz="2400" kern="1200">
          <a:solidFill>
            <a:schemeClr val="tx1"/>
          </a:solidFill>
          <a:latin typeface="+mn-lt"/>
          <a:ea typeface="+mn-ea"/>
          <a:cs typeface="+mn-cs"/>
        </a:defRPr>
      </a:lvl6pPr>
      <a:lvl7pPr marL="3657234" algn="l" defTabSz="1219078" rtl="0" eaLnBrk="1" latinLnBrk="0" hangingPunct="1">
        <a:defRPr sz="2400" kern="1200">
          <a:solidFill>
            <a:schemeClr val="tx1"/>
          </a:solidFill>
          <a:latin typeface="+mn-lt"/>
          <a:ea typeface="+mn-ea"/>
          <a:cs typeface="+mn-cs"/>
        </a:defRPr>
      </a:lvl7pPr>
      <a:lvl8pPr marL="4266773" algn="l" defTabSz="1219078" rtl="0" eaLnBrk="1" latinLnBrk="0" hangingPunct="1">
        <a:defRPr sz="2400" kern="1200">
          <a:solidFill>
            <a:schemeClr val="tx1"/>
          </a:solidFill>
          <a:latin typeface="+mn-lt"/>
          <a:ea typeface="+mn-ea"/>
          <a:cs typeface="+mn-cs"/>
        </a:defRPr>
      </a:lvl8pPr>
      <a:lvl9pPr marL="4876312" algn="l" defTabSz="121907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slide" Target="slide16.xml"/><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gif"/><Relationship Id="rId3" Type="http://schemas.openxmlformats.org/officeDocument/2006/relationships/slideLayout" Target="../slideLayouts/slideLayout12.xml"/><Relationship Id="rId7" Type="http://schemas.openxmlformats.org/officeDocument/2006/relationships/image" Target="../media/image7.gif"/><Relationship Id="rId12" Type="http://schemas.openxmlformats.org/officeDocument/2006/relationships/image" Target="../media/image12.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gif"/><Relationship Id="rId11" Type="http://schemas.openxmlformats.org/officeDocument/2006/relationships/image" Target="../media/image11.png"/><Relationship Id="rId5" Type="http://schemas.openxmlformats.org/officeDocument/2006/relationships/image" Target="../media/image5.gif"/><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gif"/><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image" Target="../media/image26.png"/><Relationship Id="rId2" Type="http://schemas.openxmlformats.org/officeDocument/2006/relationships/slide" Target="slide25.xml"/><Relationship Id="rId1" Type="http://schemas.openxmlformats.org/officeDocument/2006/relationships/slideLayout" Target="../slideLayouts/slideLayout20.xml"/><Relationship Id="rId6" Type="http://schemas.openxmlformats.org/officeDocument/2006/relationships/slide" Target="slide24.xml"/><Relationship Id="rId5" Type="http://schemas.openxmlformats.org/officeDocument/2006/relationships/slide" Target="slide22.xml"/><Relationship Id="rId4" Type="http://schemas.openxmlformats.org/officeDocument/2006/relationships/slide" Target="slide2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20.xml"/><Relationship Id="rId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20.xml"/><Relationship Id="rId5" Type="http://schemas.openxmlformats.org/officeDocument/2006/relationships/slide" Target="slide20.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20.xml"/><Relationship Id="rId5" Type="http://schemas.openxmlformats.org/officeDocument/2006/relationships/slide" Target="slide20.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20.xml"/><Relationship Id="rId4" Type="http://schemas.openxmlformats.org/officeDocument/2006/relationships/slide" Target="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8.xml"/><Relationship Id="rId3" Type="http://schemas.openxmlformats.org/officeDocument/2006/relationships/audio" Target="../media/audio2.wav"/><Relationship Id="rId7" Type="http://schemas.openxmlformats.org/officeDocument/2006/relationships/image" Target="../media/image17.gif"/><Relationship Id="rId12"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slide" Target="slide6.xml"/><Relationship Id="rId11" Type="http://schemas.openxmlformats.org/officeDocument/2006/relationships/image" Target="../media/image19.gif"/><Relationship Id="rId5" Type="http://schemas.openxmlformats.org/officeDocument/2006/relationships/image" Target="../media/image16.gif"/><Relationship Id="rId10" Type="http://schemas.openxmlformats.org/officeDocument/2006/relationships/slide" Target="slide5.xml"/><Relationship Id="rId4" Type="http://schemas.openxmlformats.org/officeDocument/2006/relationships/slide" Target="slide7.xml"/><Relationship Id="rId9" Type="http://schemas.openxmlformats.org/officeDocument/2006/relationships/image" Target="../media/image18.gif"/></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0.xml"/><Relationship Id="rId5" Type="http://schemas.openxmlformats.org/officeDocument/2006/relationships/slide" Target="slide3.xml"/><Relationship Id="rId4" Type="http://schemas.openxmlformats.org/officeDocument/2006/relationships/image" Target="../media/image18.gif"/></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20.xml"/><Relationship Id="rId5" Type="http://schemas.openxmlformats.org/officeDocument/2006/relationships/slide" Target="slide3.xml"/><Relationship Id="rId4" Type="http://schemas.openxmlformats.org/officeDocument/2006/relationships/image" Target="../media/image19.gif"/></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20.xml"/><Relationship Id="rId5" Type="http://schemas.openxmlformats.org/officeDocument/2006/relationships/slide" Target="slide3.xml"/><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0.xml"/><Relationship Id="rId5" Type="http://schemas.openxmlformats.org/officeDocument/2006/relationships/slide" Target="slide3.xml"/><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1904752" y="839331"/>
            <a:ext cx="4190454" cy="4114264"/>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200" b="1" kern="1200"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6323776" y="2542567"/>
            <a:ext cx="4495215" cy="830997"/>
          </a:xfrm>
          <a:prstGeom prst="rect">
            <a:avLst/>
          </a:prstGeom>
          <a:solidFill>
            <a:srgbClr val="FFFF00"/>
          </a:solidFill>
        </p:spPr>
        <p:txBody>
          <a:bodyPr wrap="square">
            <a:spAutoFit/>
          </a:bodyPr>
          <a:lstStyle/>
          <a:p>
            <a:pPr>
              <a:buClrTx/>
              <a:buFontTx/>
              <a:buNone/>
            </a:pPr>
            <a:r>
              <a:rPr lang="en-US" sz="4800" b="1" kern="1200" dirty="0">
                <a:solidFill>
                  <a:srgbClr val="FF0000"/>
                </a:solidFill>
                <a:latin typeface="Times New Roman" panose="02020603050405020304" pitchFamily="18" charset="0"/>
              </a:rPr>
              <a:t>MỞ ĐẦU</a:t>
            </a:r>
            <a:endParaRPr lang="en-US" sz="4800" kern="1200" dirty="0">
              <a:solidFill>
                <a:prstClr val="black"/>
              </a:solidFill>
              <a:latin typeface="Calibri"/>
            </a:endParaRPr>
          </a:p>
        </p:txBody>
      </p:sp>
      <p:pic>
        <p:nvPicPr>
          <p:cNvPr id="6" name="Hình ảnh 5">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4885" y="3512499"/>
            <a:ext cx="3072998" cy="2974925"/>
          </a:xfrm>
          <a:prstGeom prst="ellipse">
            <a:avLst/>
          </a:prstGeom>
        </p:spPr>
      </p:pic>
    </p:spTree>
    <p:extLst>
      <p:ext uri="{BB962C8B-B14F-4D97-AF65-F5344CB8AC3E}">
        <p14:creationId xmlns:p14="http://schemas.microsoft.com/office/powerpoint/2010/main" val="1878222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23" name="Google Shape;123;p2"/>
          <p:cNvSpPr/>
          <p:nvPr/>
        </p:nvSpPr>
        <p:spPr>
          <a:xfrm>
            <a:off x="203175" y="2342358"/>
            <a:ext cx="3190960" cy="2515095"/>
          </a:xfrm>
          <a:prstGeom prst="ellipse">
            <a:avLst/>
          </a:prstGeom>
          <a:solidFill>
            <a:srgbClr val="7030A0"/>
          </a:solidFill>
          <a:ln w="28575"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algn="ctr"/>
            <a:r>
              <a:rPr lang="en-US" altLang="zh-CN" sz="3198" b="1" dirty="0">
                <a:solidFill>
                  <a:schemeClr val="bg1"/>
                </a:solidFill>
                <a:latin typeface="Times New Roman" pitchFamily="18" charset="0"/>
                <a:cs typeface="Times New Roman" pitchFamily="18" charset="0"/>
              </a:rPr>
              <a:t>NỘI DUNG</a:t>
            </a:r>
            <a:endParaRPr sz="3198" dirty="0">
              <a:solidFill>
                <a:schemeClr val="bg1"/>
              </a:solidFill>
              <a:latin typeface="Times New Roman" pitchFamily="18" charset="0"/>
              <a:cs typeface="Times New Roman" pitchFamily="18" charset="0"/>
            </a:endParaRPr>
          </a:p>
        </p:txBody>
      </p:sp>
      <p:pic>
        <p:nvPicPr>
          <p:cNvPr id="124" name="Google Shape;124;p2"/>
          <p:cNvPicPr preferRelativeResize="0"/>
          <p:nvPr/>
        </p:nvPicPr>
        <p:blipFill rotWithShape="1">
          <a:blip r:embed="rId3">
            <a:alphaModFix/>
          </a:blip>
          <a:srcRect/>
          <a:stretch/>
        </p:blipFill>
        <p:spPr>
          <a:xfrm>
            <a:off x="474994" y="913635"/>
            <a:ext cx="2623618" cy="2152298"/>
          </a:xfrm>
          <a:prstGeom prst="rect">
            <a:avLst/>
          </a:prstGeom>
          <a:noFill/>
          <a:ln>
            <a:noFill/>
          </a:ln>
        </p:spPr>
      </p:pic>
      <p:sp>
        <p:nvSpPr>
          <p:cNvPr id="115" name="Google Shape;115;p2">
            <a:hlinkClick r:id="rId4" action="ppaction://hlinksldjump"/>
          </p:cNvPr>
          <p:cNvSpPr/>
          <p:nvPr/>
        </p:nvSpPr>
        <p:spPr>
          <a:xfrm>
            <a:off x="4256202" y="2370407"/>
            <a:ext cx="7741905" cy="522900"/>
          </a:xfrm>
          <a:custGeom>
            <a:avLst/>
            <a:gdLst/>
            <a:ahLst/>
            <a:cxnLst/>
            <a:rect l="l" t="t" r="r" b="b"/>
            <a:pathLst>
              <a:path w="2520280" h="1872208" extrusionOk="0">
                <a:moveTo>
                  <a:pt x="0" y="1872208"/>
                </a:moveTo>
                <a:lnTo>
                  <a:pt x="2520280" y="1872208"/>
                </a:lnTo>
                <a:lnTo>
                  <a:pt x="0" y="1872208"/>
                </a:lnTo>
                <a:close/>
                <a:moveTo>
                  <a:pt x="0" y="0"/>
                </a:moveTo>
                <a:lnTo>
                  <a:pt x="916" y="0"/>
                </a:lnTo>
                <a:lnTo>
                  <a:pt x="0" y="0"/>
                </a:lnTo>
                <a:close/>
              </a:path>
            </a:pathLst>
          </a:custGeom>
          <a:noFill/>
          <a:ln>
            <a:noFill/>
          </a:ln>
        </p:spPr>
        <p:txBody>
          <a:bodyPr spcFirstLastPara="1" wrap="square" lIns="0" tIns="0" rIns="0" bIns="0" anchor="ctr" anchorCtr="0">
            <a:spAutoFit/>
          </a:bodyPr>
          <a:lstStyle/>
          <a:p>
            <a:pPr lvl="0"/>
            <a:r>
              <a:rPr lang="vi-VN" altLang="zh-CN" sz="3398" b="1" dirty="0">
                <a:solidFill>
                  <a:srgbClr val="FF0000"/>
                </a:solidFill>
                <a:latin typeface="Times New Roman" pitchFamily="18" charset="0"/>
                <a:ea typeface="Microsoft Yahei"/>
                <a:cs typeface="Times New Roman" pitchFamily="18" charset="0"/>
                <a:sym typeface="Microsoft Yahei"/>
              </a:rPr>
              <a:t>Tên tệp và thư mục trong máy tính </a:t>
            </a:r>
            <a:endParaRPr sz="3398" b="1" dirty="0">
              <a:solidFill>
                <a:srgbClr val="FF0000"/>
              </a:solidFill>
              <a:latin typeface="Times New Roman" pitchFamily="18" charset="0"/>
              <a:ea typeface="Microsoft Yahei"/>
              <a:cs typeface="Times New Roman" pitchFamily="18" charset="0"/>
              <a:sym typeface="Microsoft Yahei"/>
            </a:endParaRPr>
          </a:p>
        </p:txBody>
      </p:sp>
      <p:sp>
        <p:nvSpPr>
          <p:cNvPr id="116" name="Google Shape;116;p2">
            <a:hlinkClick r:id="rId5" action="ppaction://hlinksldjump"/>
          </p:cNvPr>
          <p:cNvSpPr/>
          <p:nvPr/>
        </p:nvSpPr>
        <p:spPr>
          <a:xfrm>
            <a:off x="4249678" y="3181202"/>
            <a:ext cx="6321241" cy="522900"/>
          </a:xfrm>
          <a:custGeom>
            <a:avLst/>
            <a:gdLst/>
            <a:ahLst/>
            <a:cxnLst/>
            <a:rect l="l" t="t" r="r" b="b"/>
            <a:pathLst>
              <a:path w="2520280" h="1872208" extrusionOk="0">
                <a:moveTo>
                  <a:pt x="0" y="1872208"/>
                </a:moveTo>
                <a:lnTo>
                  <a:pt x="2520280" y="1872208"/>
                </a:lnTo>
                <a:lnTo>
                  <a:pt x="0" y="1872208"/>
                </a:lnTo>
                <a:close/>
                <a:moveTo>
                  <a:pt x="0" y="0"/>
                </a:moveTo>
                <a:lnTo>
                  <a:pt x="916" y="0"/>
                </a:lnTo>
                <a:lnTo>
                  <a:pt x="0" y="0"/>
                </a:lnTo>
                <a:close/>
              </a:path>
            </a:pathLst>
          </a:custGeom>
          <a:noFill/>
          <a:ln>
            <a:noFill/>
          </a:ln>
        </p:spPr>
        <p:txBody>
          <a:bodyPr spcFirstLastPara="1" wrap="square" lIns="0" tIns="0" rIns="0" bIns="0" anchor="ctr" anchorCtr="0">
            <a:spAutoFit/>
          </a:bodyPr>
          <a:lstStyle/>
          <a:p>
            <a:pPr lvl="0"/>
            <a:r>
              <a:rPr lang="en-US" altLang="zh-CN" sz="3398" b="1" dirty="0">
                <a:solidFill>
                  <a:srgbClr val="FF0000"/>
                </a:solidFill>
                <a:latin typeface="Times New Roman" pitchFamily="18" charset="0"/>
                <a:ea typeface="Microsoft Yahei"/>
                <a:cs typeface="Times New Roman" pitchFamily="18" charset="0"/>
                <a:sym typeface="Microsoft Yahei"/>
              </a:rPr>
              <a:t>Các biện pháp bảo vệ dữ liệu </a:t>
            </a:r>
            <a:endParaRPr sz="3398" b="1" dirty="0">
              <a:solidFill>
                <a:srgbClr val="FF0000"/>
              </a:solidFill>
              <a:latin typeface="Times New Roman" pitchFamily="18" charset="0"/>
              <a:ea typeface="Microsoft Yahei"/>
              <a:cs typeface="Times New Roman" pitchFamily="18" charset="0"/>
              <a:sym typeface="Microsoft Yahei"/>
            </a:endParaRPr>
          </a:p>
        </p:txBody>
      </p:sp>
      <p:sp>
        <p:nvSpPr>
          <p:cNvPr id="117" name="Google Shape;117;p2">
            <a:hlinkClick r:id="" action="ppaction://noaction"/>
          </p:cNvPr>
          <p:cNvSpPr/>
          <p:nvPr/>
        </p:nvSpPr>
        <p:spPr>
          <a:xfrm>
            <a:off x="4218216" y="4045011"/>
            <a:ext cx="8215639" cy="522900"/>
          </a:xfrm>
          <a:custGeom>
            <a:avLst/>
            <a:gdLst/>
            <a:ahLst/>
            <a:cxnLst/>
            <a:rect l="l" t="t" r="r" b="b"/>
            <a:pathLst>
              <a:path w="2520280" h="1872208" extrusionOk="0">
                <a:moveTo>
                  <a:pt x="0" y="1872208"/>
                </a:moveTo>
                <a:lnTo>
                  <a:pt x="2520280" y="1872208"/>
                </a:lnTo>
                <a:lnTo>
                  <a:pt x="0" y="1872208"/>
                </a:lnTo>
                <a:close/>
                <a:moveTo>
                  <a:pt x="0" y="0"/>
                </a:moveTo>
                <a:lnTo>
                  <a:pt x="916" y="0"/>
                </a:lnTo>
                <a:lnTo>
                  <a:pt x="0" y="0"/>
                </a:lnTo>
                <a:close/>
              </a:path>
            </a:pathLst>
          </a:custGeom>
          <a:noFill/>
          <a:ln>
            <a:noFill/>
          </a:ln>
        </p:spPr>
        <p:txBody>
          <a:bodyPr spcFirstLastPara="1" wrap="square" lIns="0" tIns="0" rIns="0" bIns="0" anchor="ctr" anchorCtr="0">
            <a:spAutoFit/>
          </a:bodyPr>
          <a:lstStyle/>
          <a:p>
            <a:pPr lvl="0"/>
            <a:r>
              <a:rPr lang="en-US" altLang="zh-CN" sz="3398" b="1" dirty="0">
                <a:solidFill>
                  <a:srgbClr val="FF0000"/>
                </a:solidFill>
                <a:latin typeface="Times New Roman" pitchFamily="18" charset="0"/>
                <a:ea typeface="Microsoft Yahei"/>
                <a:cs typeface="Times New Roman" pitchFamily="18" charset="0"/>
                <a:sym typeface="Microsoft Yahei"/>
              </a:rPr>
              <a:t>Thực hành: Quản lí dữ liệu trong máy tính </a:t>
            </a:r>
            <a:endParaRPr sz="3398" b="1" dirty="0">
              <a:solidFill>
                <a:srgbClr val="FF0000"/>
              </a:solidFill>
              <a:latin typeface="Times New Roman" pitchFamily="18" charset="0"/>
              <a:ea typeface="Microsoft Yahei"/>
              <a:cs typeface="Times New Roman" pitchFamily="18" charset="0"/>
              <a:sym typeface="Microsoft Yahei"/>
            </a:endParaRPr>
          </a:p>
        </p:txBody>
      </p:sp>
      <p:sp>
        <p:nvSpPr>
          <p:cNvPr id="119" name="Google Shape;119;p2"/>
          <p:cNvSpPr/>
          <p:nvPr/>
        </p:nvSpPr>
        <p:spPr>
          <a:xfrm>
            <a:off x="2856343" y="2403130"/>
            <a:ext cx="1735139" cy="543605"/>
          </a:xfrm>
          <a:prstGeom prst="rect">
            <a:avLst/>
          </a:prstGeom>
          <a:noFill/>
          <a:ln>
            <a:noFill/>
          </a:ln>
        </p:spPr>
        <p:txBody>
          <a:bodyPr spcFirstLastPara="1" wrap="square" lIns="91392" tIns="45683" rIns="91392" bIns="45683" anchor="ctr" anchorCtr="0">
            <a:noAutofit/>
          </a:bodyPr>
          <a:lstStyle/>
          <a:p>
            <a:pPr algn="ctr"/>
            <a:r>
              <a:rPr lang="en-US" altLang="zh-CN" sz="3598" b="1" dirty="0">
                <a:solidFill>
                  <a:srgbClr val="FF0000"/>
                </a:solidFill>
                <a:latin typeface="Times New Roman" pitchFamily="18" charset="0"/>
                <a:ea typeface="Microsoft Yahei"/>
                <a:cs typeface="Times New Roman" pitchFamily="18" charset="0"/>
                <a:sym typeface="Microsoft Yahei"/>
              </a:rPr>
              <a:t>1</a:t>
            </a:r>
            <a:endParaRPr sz="3598" b="1" dirty="0">
              <a:solidFill>
                <a:srgbClr val="FF0000"/>
              </a:solidFill>
              <a:latin typeface="Times New Roman" pitchFamily="18" charset="0"/>
              <a:ea typeface="Microsoft Yahei"/>
              <a:cs typeface="Times New Roman" pitchFamily="18" charset="0"/>
              <a:sym typeface="Microsoft Yahei"/>
            </a:endParaRPr>
          </a:p>
        </p:txBody>
      </p:sp>
      <p:sp>
        <p:nvSpPr>
          <p:cNvPr id="120" name="Google Shape;120;p2"/>
          <p:cNvSpPr/>
          <p:nvPr/>
        </p:nvSpPr>
        <p:spPr>
          <a:xfrm>
            <a:off x="2844430" y="3147163"/>
            <a:ext cx="1747052" cy="593096"/>
          </a:xfrm>
          <a:prstGeom prst="rect">
            <a:avLst/>
          </a:prstGeom>
          <a:noFill/>
          <a:ln>
            <a:noFill/>
          </a:ln>
        </p:spPr>
        <p:txBody>
          <a:bodyPr spcFirstLastPara="1" wrap="square" lIns="91392" tIns="45683" rIns="91392" bIns="45683" anchor="ctr" anchorCtr="0">
            <a:noAutofit/>
          </a:bodyPr>
          <a:lstStyle/>
          <a:p>
            <a:pPr algn="ctr"/>
            <a:r>
              <a:rPr lang="en-US" altLang="zh-CN" sz="3598" b="1" dirty="0">
                <a:solidFill>
                  <a:srgbClr val="FF0000"/>
                </a:solidFill>
                <a:latin typeface="Times New Roman" pitchFamily="18" charset="0"/>
                <a:ea typeface="Microsoft Yahei"/>
                <a:cs typeface="Times New Roman" pitchFamily="18" charset="0"/>
                <a:sym typeface="Microsoft Yahei"/>
              </a:rPr>
              <a:t>2</a:t>
            </a:r>
            <a:endParaRPr sz="3598" b="1" dirty="0">
              <a:solidFill>
                <a:srgbClr val="FF0000"/>
              </a:solidFill>
              <a:latin typeface="Times New Roman" pitchFamily="18" charset="0"/>
              <a:ea typeface="Microsoft Yahei"/>
              <a:cs typeface="Times New Roman" pitchFamily="18" charset="0"/>
              <a:sym typeface="Microsoft Yahei"/>
            </a:endParaRPr>
          </a:p>
        </p:txBody>
      </p:sp>
      <p:sp>
        <p:nvSpPr>
          <p:cNvPr id="121" name="Google Shape;121;p2"/>
          <p:cNvSpPr/>
          <p:nvPr/>
        </p:nvSpPr>
        <p:spPr>
          <a:xfrm>
            <a:off x="2844430" y="3962602"/>
            <a:ext cx="1747052" cy="593096"/>
          </a:xfrm>
          <a:prstGeom prst="rect">
            <a:avLst/>
          </a:prstGeom>
          <a:noFill/>
          <a:ln>
            <a:noFill/>
          </a:ln>
        </p:spPr>
        <p:txBody>
          <a:bodyPr spcFirstLastPara="1" wrap="square" lIns="91392" tIns="45683" rIns="91392" bIns="45683" anchor="ctr" anchorCtr="0">
            <a:noAutofit/>
          </a:bodyPr>
          <a:lstStyle/>
          <a:p>
            <a:pPr algn="ctr"/>
            <a:r>
              <a:rPr lang="en-US" altLang="zh-CN" sz="3598" b="1" dirty="0">
                <a:solidFill>
                  <a:srgbClr val="FF0000"/>
                </a:solidFill>
                <a:latin typeface="Times New Roman" pitchFamily="18" charset="0"/>
                <a:ea typeface="Microsoft Yahei"/>
                <a:cs typeface="Times New Roman" pitchFamily="18" charset="0"/>
                <a:sym typeface="Microsoft Yahei"/>
              </a:rPr>
              <a:t>3</a:t>
            </a:r>
            <a:endParaRPr sz="3598" b="1" dirty="0">
              <a:solidFill>
                <a:srgbClr val="FF0000"/>
              </a:solidFill>
              <a:latin typeface="Times New Roman" pitchFamily="18" charset="0"/>
              <a:ea typeface="Microsoft Yahei"/>
              <a:cs typeface="Times New Roman" pitchFamily="18" charset="0"/>
              <a:sym typeface="Microsoft Yahei"/>
            </a:endParaRPr>
          </a:p>
        </p:txBody>
      </p:sp>
      <p:sp>
        <p:nvSpPr>
          <p:cNvPr id="20" name="Rectangle 11">
            <a:extLst>
              <a:ext uri="{FF2B5EF4-FFF2-40B4-BE49-F238E27FC236}">
                <a16:creationId xmlns:a16="http://schemas.microsoft.com/office/drawing/2014/main" id="{BB61B6B9-5F2E-4E24-852D-D871D2FA0570}"/>
              </a:ext>
            </a:extLst>
          </p:cNvPr>
          <p:cNvSpPr/>
          <p:nvPr/>
        </p:nvSpPr>
        <p:spPr>
          <a:xfrm>
            <a:off x="-70465" y="10657"/>
            <a:ext cx="12007165" cy="697547"/>
          </a:xfrm>
          <a:prstGeom prst="rect">
            <a:avLst/>
          </a:prstGeom>
          <a:noFill/>
        </p:spPr>
        <p:txBody>
          <a:bodyPr wrap="none" lIns="121904" tIns="60952" rIns="121904" bIns="6095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733"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Tiết…, Bài 3. QUẢN LÍ DỮ LIỆU TRONG MÁY TÍNH</a:t>
            </a:r>
          </a:p>
        </p:txBody>
      </p:sp>
    </p:spTree>
    <p:extLst>
      <p:ext uri="{BB962C8B-B14F-4D97-AF65-F5344CB8AC3E}">
        <p14:creationId xmlns:p14="http://schemas.microsoft.com/office/powerpoint/2010/main" val="422162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500"/>
                                        <p:tgtEl>
                                          <p:spTgt spid="123"/>
                                        </p:tgtEl>
                                        <p:attrNameLst>
                                          <p:attrName>ppt_w</p:attrName>
                                        </p:attrNameLst>
                                      </p:cBhvr>
                                      <p:tavLst>
                                        <p:tav tm="0">
                                          <p:val>
                                            <p:strVal val="0"/>
                                          </p:val>
                                        </p:tav>
                                        <p:tav tm="100000">
                                          <p:val>
                                            <p:strVal val="#ppt_w"/>
                                          </p:val>
                                        </p:tav>
                                      </p:tavLst>
                                    </p:anim>
                                    <p:anim calcmode="lin" valueType="num">
                                      <p:cBhvr additive="base">
                                        <p:cTn id="8" dur="500"/>
                                        <p:tgtEl>
                                          <p:spTgt spid="123"/>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1000"/>
                                        <p:tgtEl>
                                          <p:spTgt spid="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500"/>
                                        <p:tgtEl>
                                          <p:spTgt spid="1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5"/>
                                        </p:tgtEl>
                                        <p:attrNameLst>
                                          <p:attrName>style.visibility</p:attrName>
                                        </p:attrNameLst>
                                      </p:cBhvr>
                                      <p:to>
                                        <p:strVal val="visible"/>
                                      </p:to>
                                    </p:set>
                                    <p:animEffect transition="in" filter="fade">
                                      <p:cBhvr>
                                        <p:cTn id="20" dur="500"/>
                                        <p:tgtEl>
                                          <p:spTgt spid="1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0"/>
                                        </p:tgtEl>
                                        <p:attrNameLst>
                                          <p:attrName>style.visibility</p:attrName>
                                        </p:attrNameLst>
                                      </p:cBhvr>
                                      <p:to>
                                        <p:strVal val="visible"/>
                                      </p:to>
                                    </p:set>
                                    <p:animEffect transition="in" filter="fade">
                                      <p:cBhvr>
                                        <p:cTn id="25" dur="500"/>
                                        <p:tgtEl>
                                          <p:spTgt spid="1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6"/>
                                        </p:tgtEl>
                                        <p:attrNameLst>
                                          <p:attrName>style.visibility</p:attrName>
                                        </p:attrNameLst>
                                      </p:cBhvr>
                                      <p:to>
                                        <p:strVal val="visible"/>
                                      </p:to>
                                    </p:set>
                                    <p:animEffect transition="in" filter="fade">
                                      <p:cBhvr>
                                        <p:cTn id="28" dur="500"/>
                                        <p:tgtEl>
                                          <p:spTgt spid="1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1"/>
                                        </p:tgtEl>
                                        <p:attrNameLst>
                                          <p:attrName>style.visibility</p:attrName>
                                        </p:attrNameLst>
                                      </p:cBhvr>
                                      <p:to>
                                        <p:strVal val="visible"/>
                                      </p:to>
                                    </p:set>
                                    <p:animEffect transition="in" filter="fade">
                                      <p:cBhvr>
                                        <p:cTn id="33" dur="500"/>
                                        <p:tgtEl>
                                          <p:spTgt spid="1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500"/>
                                        <p:tgtEl>
                                          <p:spTgt spid="117"/>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mph" presetSubtype="0" grpId="1" nodeType="clickEffect">
                                  <p:stCondLst>
                                    <p:cond delay="0"/>
                                  </p:stCondLst>
                                  <p:childTnLst>
                                    <p:set>
                                      <p:cBhvr rctx="PPT">
                                        <p:cTn id="40" dur="indefinite"/>
                                        <p:tgtEl>
                                          <p:spTgt spid="119"/>
                                        </p:tgtEl>
                                        <p:attrNameLst>
                                          <p:attrName>style.opacity</p:attrName>
                                        </p:attrNameLst>
                                      </p:cBhvr>
                                      <p:to>
                                        <p:strVal val="0.5"/>
                                      </p:to>
                                    </p:set>
                                    <p:animEffect filter="image" prLst="opacity: 0.5">
                                      <p:cBhvr rctx="IE">
                                        <p:cTn id="41" dur="indefinite"/>
                                        <p:tgtEl>
                                          <p:spTgt spid="119"/>
                                        </p:tgtEl>
                                      </p:cBhvr>
                                    </p:animEffect>
                                  </p:childTnLst>
                                </p:cTn>
                              </p:par>
                              <p:par>
                                <p:cTn id="42" presetID="9" presetClass="emph" presetSubtype="0" grpId="1" nodeType="withEffect">
                                  <p:stCondLst>
                                    <p:cond delay="0"/>
                                  </p:stCondLst>
                                  <p:childTnLst>
                                    <p:set>
                                      <p:cBhvr rctx="PPT">
                                        <p:cTn id="43" dur="indefinite"/>
                                        <p:tgtEl>
                                          <p:spTgt spid="115"/>
                                        </p:tgtEl>
                                        <p:attrNameLst>
                                          <p:attrName>style.opacity</p:attrName>
                                        </p:attrNameLst>
                                      </p:cBhvr>
                                      <p:to>
                                        <p:strVal val="0.5"/>
                                      </p:to>
                                    </p:set>
                                    <p:animEffect filter="image" prLst="opacity: 0.5">
                                      <p:cBhvr rctx="IE">
                                        <p:cTn id="44" dur="indefinite"/>
                                        <p:tgtEl>
                                          <p:spTgt spid="115"/>
                                        </p:tgtEl>
                                      </p:cBhvr>
                                    </p:animEffect>
                                  </p:childTnLst>
                                </p:cTn>
                              </p:par>
                              <p:par>
                                <p:cTn id="45" presetID="9" presetClass="emph" presetSubtype="0" grpId="1" nodeType="withEffect">
                                  <p:stCondLst>
                                    <p:cond delay="0"/>
                                  </p:stCondLst>
                                  <p:childTnLst>
                                    <p:set>
                                      <p:cBhvr rctx="PPT">
                                        <p:cTn id="46" dur="indefinite"/>
                                        <p:tgtEl>
                                          <p:spTgt spid="120"/>
                                        </p:tgtEl>
                                        <p:attrNameLst>
                                          <p:attrName>style.opacity</p:attrName>
                                        </p:attrNameLst>
                                      </p:cBhvr>
                                      <p:to>
                                        <p:strVal val="0.5"/>
                                      </p:to>
                                    </p:set>
                                    <p:animEffect filter="image" prLst="opacity: 0.5">
                                      <p:cBhvr rctx="IE">
                                        <p:cTn id="47" dur="indefinite"/>
                                        <p:tgtEl>
                                          <p:spTgt spid="120"/>
                                        </p:tgtEl>
                                      </p:cBhvr>
                                    </p:animEffect>
                                  </p:childTnLst>
                                </p:cTn>
                              </p:par>
                              <p:par>
                                <p:cTn id="48" presetID="9" presetClass="emph" presetSubtype="0" grpId="1" nodeType="withEffect">
                                  <p:stCondLst>
                                    <p:cond delay="0"/>
                                  </p:stCondLst>
                                  <p:childTnLst>
                                    <p:set>
                                      <p:cBhvr rctx="PPT">
                                        <p:cTn id="49" dur="indefinite"/>
                                        <p:tgtEl>
                                          <p:spTgt spid="116"/>
                                        </p:tgtEl>
                                        <p:attrNameLst>
                                          <p:attrName>style.opacity</p:attrName>
                                        </p:attrNameLst>
                                      </p:cBhvr>
                                      <p:to>
                                        <p:strVal val="0.5"/>
                                      </p:to>
                                    </p:set>
                                    <p:animEffect filter="image" prLst="opacity: 0.5">
                                      <p:cBhvr rctx="IE">
                                        <p:cTn id="50" dur="indefinite"/>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5" grpId="1"/>
      <p:bldP spid="116" grpId="0"/>
      <p:bldP spid="116" grpId="1"/>
      <p:bldP spid="117" grpId="0"/>
      <p:bldP spid="119" grpId="0"/>
      <p:bldP spid="119" grpId="1"/>
      <p:bldP spid="120" grpId="0"/>
      <p:bldP spid="120" grpId="1"/>
      <p:bldP spid="1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2" name="Google Shape;152;p3"/>
          <p:cNvPicPr preferRelativeResize="0"/>
          <p:nvPr/>
        </p:nvPicPr>
        <p:blipFill rotWithShape="1">
          <a:blip r:embed="rId3">
            <a:alphaModFix/>
          </a:blip>
          <a:srcRect/>
          <a:stretch/>
        </p:blipFill>
        <p:spPr>
          <a:xfrm flipH="1">
            <a:off x="9467849" y="4972050"/>
            <a:ext cx="2722563" cy="1975168"/>
          </a:xfrm>
          <a:prstGeom prst="rect">
            <a:avLst/>
          </a:prstGeom>
          <a:noFill/>
          <a:ln>
            <a:noFill/>
          </a:ln>
        </p:spPr>
      </p:pic>
      <p:pic>
        <p:nvPicPr>
          <p:cNvPr id="155" name="Google Shape;155;p3"/>
          <p:cNvPicPr preferRelativeResize="0"/>
          <p:nvPr/>
        </p:nvPicPr>
        <p:blipFill rotWithShape="1">
          <a:blip r:embed="rId4">
            <a:alphaModFix/>
          </a:blip>
          <a:srcRect/>
          <a:stretch/>
        </p:blipFill>
        <p:spPr>
          <a:xfrm rot="582822">
            <a:off x="-189466" y="688555"/>
            <a:ext cx="2575234" cy="1696447"/>
          </a:xfrm>
          <a:prstGeom prst="rect">
            <a:avLst/>
          </a:prstGeom>
          <a:noFill/>
          <a:ln>
            <a:noFill/>
          </a:ln>
        </p:spPr>
      </p:pic>
      <p:sp>
        <p:nvSpPr>
          <p:cNvPr id="156" name="Google Shape;156;p3"/>
          <p:cNvSpPr/>
          <p:nvPr/>
        </p:nvSpPr>
        <p:spPr>
          <a:xfrm>
            <a:off x="1124373" y="2365351"/>
            <a:ext cx="2025542" cy="2034018"/>
          </a:xfrm>
          <a:prstGeom prst="ellipse">
            <a:avLst/>
          </a:prstGeom>
          <a:solidFill>
            <a:srgbClr val="7030A0"/>
          </a:solidFill>
          <a:ln w="28575"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altLang="zh-CN" sz="4400" b="1" i="0" u="none" strike="noStrike" cap="none" dirty="0">
                <a:solidFill>
                  <a:schemeClr val="lt1"/>
                </a:solidFill>
                <a:latin typeface="Arial"/>
                <a:ea typeface="Arial"/>
                <a:cs typeface="Arial"/>
                <a:sym typeface="Arial"/>
              </a:rPr>
              <a:t>3</a:t>
            </a:r>
            <a:endParaRPr sz="1400" b="1" i="0" u="none" strike="noStrike" cap="none" dirty="0">
              <a:solidFill>
                <a:schemeClr val="lt1"/>
              </a:solidFill>
              <a:latin typeface="Arial"/>
              <a:ea typeface="Arial"/>
              <a:cs typeface="Arial"/>
              <a:sym typeface="Arial"/>
            </a:endParaRPr>
          </a:p>
        </p:txBody>
      </p:sp>
      <p:pic>
        <p:nvPicPr>
          <p:cNvPr id="157" name="Google Shape;157;p3"/>
          <p:cNvPicPr preferRelativeResize="0"/>
          <p:nvPr/>
        </p:nvPicPr>
        <p:blipFill rotWithShape="1">
          <a:blip r:embed="rId5">
            <a:alphaModFix/>
          </a:blip>
          <a:srcRect/>
          <a:stretch/>
        </p:blipFill>
        <p:spPr>
          <a:xfrm>
            <a:off x="1443836" y="1607667"/>
            <a:ext cx="1667222" cy="1446264"/>
          </a:xfrm>
          <a:prstGeom prst="rect">
            <a:avLst/>
          </a:prstGeom>
          <a:noFill/>
          <a:ln>
            <a:noFill/>
          </a:ln>
        </p:spPr>
      </p:pic>
      <p:sp>
        <p:nvSpPr>
          <p:cNvPr id="158" name="Google Shape;158;p3"/>
          <p:cNvSpPr/>
          <p:nvPr/>
        </p:nvSpPr>
        <p:spPr>
          <a:xfrm>
            <a:off x="3149916" y="2932826"/>
            <a:ext cx="8382442" cy="1231106"/>
          </a:xfrm>
          <a:prstGeom prst="rect">
            <a:avLst/>
          </a:prstGeom>
          <a:noFill/>
          <a:ln>
            <a:noFill/>
          </a:ln>
        </p:spPr>
        <p:txBody>
          <a:bodyPr spcFirstLastPara="1" wrap="square" lIns="0" tIns="0" rIns="0" bIns="0" anchor="t" anchorCtr="0">
            <a:spAutoFit/>
          </a:bodyPr>
          <a:lstStyle/>
          <a:p>
            <a:pPr lvl="0" algn="ctr"/>
            <a:r>
              <a:rPr lang="en-US" altLang="zh-CN" sz="4000" b="1" dirty="0">
                <a:solidFill>
                  <a:srgbClr val="FF0000"/>
                </a:solidFill>
                <a:latin typeface="Times New Roman" pitchFamily="18" charset="0"/>
                <a:ea typeface="Microsoft Yahei"/>
                <a:cs typeface="Times New Roman" pitchFamily="18" charset="0"/>
                <a:sym typeface="Microsoft Yahei"/>
              </a:rPr>
              <a:t>Thực hành: Quản lí dữ liệu trong </a:t>
            </a:r>
          </a:p>
          <a:p>
            <a:pPr lvl="0" algn="ctr"/>
            <a:r>
              <a:rPr lang="en-US" altLang="zh-CN" sz="4000" b="1" dirty="0">
                <a:solidFill>
                  <a:srgbClr val="FF0000"/>
                </a:solidFill>
                <a:latin typeface="Times New Roman" pitchFamily="18" charset="0"/>
                <a:ea typeface="Microsoft Yahei"/>
                <a:cs typeface="Times New Roman" pitchFamily="18" charset="0"/>
                <a:sym typeface="Microsoft Yahei"/>
              </a:rPr>
              <a:t>máy tính </a:t>
            </a:r>
          </a:p>
        </p:txBody>
      </p:sp>
      <p:grpSp>
        <p:nvGrpSpPr>
          <p:cNvPr id="160" name="Google Shape;160;p3"/>
          <p:cNvGrpSpPr/>
          <p:nvPr/>
        </p:nvGrpSpPr>
        <p:grpSpPr>
          <a:xfrm>
            <a:off x="4773196" y="2769843"/>
            <a:ext cx="4288638" cy="1629526"/>
            <a:chOff x="2802618" y="3136900"/>
            <a:chExt cx="6578600" cy="1018073"/>
          </a:xfrm>
        </p:grpSpPr>
        <p:cxnSp>
          <p:nvCxnSpPr>
            <p:cNvPr id="161" name="Google Shape;161;p3"/>
            <p:cNvCxnSpPr/>
            <p:nvPr/>
          </p:nvCxnSpPr>
          <p:spPr>
            <a:xfrm>
              <a:off x="2802618" y="3136900"/>
              <a:ext cx="6578600" cy="0"/>
            </a:xfrm>
            <a:prstGeom prst="straightConnector1">
              <a:avLst/>
            </a:prstGeom>
            <a:noFill/>
            <a:ln w="9525" cap="flat" cmpd="sng">
              <a:solidFill>
                <a:srgbClr val="6DC1B5"/>
              </a:solidFill>
              <a:prstDash val="solid"/>
              <a:miter lim="800000"/>
              <a:headEnd type="none" w="sm" len="sm"/>
              <a:tailEnd type="none" w="sm" len="sm"/>
            </a:ln>
          </p:spPr>
        </p:cxnSp>
        <p:cxnSp>
          <p:nvCxnSpPr>
            <p:cNvPr id="162" name="Google Shape;162;p3"/>
            <p:cNvCxnSpPr/>
            <p:nvPr/>
          </p:nvCxnSpPr>
          <p:spPr>
            <a:xfrm>
              <a:off x="2802618" y="4154973"/>
              <a:ext cx="6578600" cy="0"/>
            </a:xfrm>
            <a:prstGeom prst="straightConnector1">
              <a:avLst/>
            </a:prstGeom>
            <a:noFill/>
            <a:ln w="9525" cap="flat" cmpd="sng">
              <a:solidFill>
                <a:srgbClr val="6DC1B5"/>
              </a:solidFill>
              <a:prstDash val="solid"/>
              <a:miter lim="800000"/>
              <a:headEnd type="none" w="sm" len="sm"/>
              <a:tailEnd type="none" w="sm" len="sm"/>
            </a:ln>
          </p:spPr>
        </p:cxnSp>
      </p:grpSp>
      <p:sp>
        <p:nvSpPr>
          <p:cNvPr id="13" name="Rectangle 11">
            <a:extLst>
              <a:ext uri="{FF2B5EF4-FFF2-40B4-BE49-F238E27FC236}">
                <a16:creationId xmlns:a16="http://schemas.microsoft.com/office/drawing/2014/main" id="{BB61B6B9-5F2E-4E24-852D-D871D2FA0570}"/>
              </a:ext>
            </a:extLst>
          </p:cNvPr>
          <p:cNvSpPr/>
          <p:nvPr/>
        </p:nvSpPr>
        <p:spPr>
          <a:xfrm>
            <a:off x="-70465" y="10657"/>
            <a:ext cx="12007165" cy="697547"/>
          </a:xfrm>
          <a:prstGeom prst="rect">
            <a:avLst/>
          </a:prstGeom>
          <a:noFill/>
        </p:spPr>
        <p:txBody>
          <a:bodyPr wrap="none" lIns="121904" tIns="60952" rIns="121904" bIns="6095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733"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Tiết…, Bài 3. QUẢN LÍ DỮ LIỆU TRONG MÁY TÍNH</a:t>
            </a:r>
          </a:p>
        </p:txBody>
      </p:sp>
    </p:spTree>
    <p:extLst>
      <p:ext uri="{BB962C8B-B14F-4D97-AF65-F5344CB8AC3E}">
        <p14:creationId xmlns:p14="http://schemas.microsoft.com/office/powerpoint/2010/main" val="279173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500"/>
                                        <p:tgtEl>
                                          <p:spTgt spid="156"/>
                                        </p:tgtEl>
                                        <p:attrNameLst>
                                          <p:attrName>ppt_w</p:attrName>
                                        </p:attrNameLst>
                                      </p:cBhvr>
                                      <p:tavLst>
                                        <p:tav tm="0">
                                          <p:val>
                                            <p:strVal val="0"/>
                                          </p:val>
                                        </p:tav>
                                        <p:tav tm="100000">
                                          <p:val>
                                            <p:strVal val="#ppt_w"/>
                                          </p:val>
                                        </p:tav>
                                      </p:tavLst>
                                    </p:anim>
                                    <p:anim calcmode="lin" valueType="num">
                                      <p:cBhvr additive="base">
                                        <p:cTn id="8" dur="500"/>
                                        <p:tgtEl>
                                          <p:spTgt spid="156"/>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fade">
                                      <p:cBhvr>
                                        <p:cTn id="12" dur="1000"/>
                                        <p:tgtEl>
                                          <p:spTgt spid="157"/>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60"/>
                                        </p:tgtEl>
                                        <p:attrNameLst>
                                          <p:attrName>style.visibility</p:attrName>
                                        </p:attrNameLst>
                                      </p:cBhvr>
                                      <p:to>
                                        <p:strVal val="visible"/>
                                      </p:to>
                                    </p:set>
                                    <p:animEffect transition="in" filter="fade">
                                      <p:cBhvr>
                                        <p:cTn id="16" dur="500"/>
                                        <p:tgtEl>
                                          <p:spTgt spid="160"/>
                                        </p:tgtEl>
                                      </p:cBhvr>
                                    </p:animEffect>
                                  </p:childTnLst>
                                </p:cTn>
                              </p:par>
                            </p:childTnLst>
                          </p:cTn>
                        </p:par>
                        <p:par>
                          <p:cTn id="17" fill="hold">
                            <p:stCondLst>
                              <p:cond delay="2000"/>
                            </p:stCondLst>
                            <p:childTnLst>
                              <p:par>
                                <p:cTn id="18" presetID="23" presetClass="entr" presetSubtype="16" fill="hold" nodeType="afterEffect">
                                  <p:stCondLst>
                                    <p:cond delay="0"/>
                                  </p:stCondLst>
                                  <p:childTnLst>
                                    <p:set>
                                      <p:cBhvr>
                                        <p:cTn id="19" dur="1" fill="hold">
                                          <p:stCondLst>
                                            <p:cond delay="0"/>
                                          </p:stCondLst>
                                        </p:cTn>
                                        <p:tgtEl>
                                          <p:spTgt spid="158"/>
                                        </p:tgtEl>
                                        <p:attrNameLst>
                                          <p:attrName>style.visibility</p:attrName>
                                        </p:attrNameLst>
                                      </p:cBhvr>
                                      <p:to>
                                        <p:strVal val="visible"/>
                                      </p:to>
                                    </p:set>
                                    <p:anim calcmode="lin" valueType="num">
                                      <p:cBhvr additive="base">
                                        <p:cTn id="20" dur="500"/>
                                        <p:tgtEl>
                                          <p:spTgt spid="158"/>
                                        </p:tgtEl>
                                        <p:attrNameLst>
                                          <p:attrName>ppt_w</p:attrName>
                                        </p:attrNameLst>
                                      </p:cBhvr>
                                      <p:tavLst>
                                        <p:tav tm="0">
                                          <p:val>
                                            <p:strVal val="0"/>
                                          </p:val>
                                        </p:tav>
                                        <p:tav tm="100000">
                                          <p:val>
                                            <p:strVal val="#ppt_w"/>
                                          </p:val>
                                        </p:tav>
                                      </p:tavLst>
                                    </p:anim>
                                    <p:anim calcmode="lin" valueType="num">
                                      <p:cBhvr additive="base">
                                        <p:cTn id="21" dur="500"/>
                                        <p:tgtEl>
                                          <p:spTgt spid="15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550093" y="1648293"/>
            <a:ext cx="5434892" cy="1164764"/>
          </a:xfrm>
          <a:prstGeom prst="rect">
            <a:avLst/>
          </a:prstGeom>
          <a:solidFill>
            <a:srgbClr val="EDECB2"/>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just">
              <a:defRPr/>
            </a:pPr>
            <a:r>
              <a:rPr lang="en-US" sz="3300" dirty="0">
                <a:solidFill>
                  <a:schemeClr val="tx1">
                    <a:lumMod val="95000"/>
                    <a:lumOff val="5000"/>
                  </a:schemeClr>
                </a:solidFill>
                <a:latin typeface="Times New Roman" pitchFamily="18" charset="0"/>
                <a:cs typeface="Times New Roman" pitchFamily="18" charset="0"/>
              </a:rPr>
              <a:t>Em hãy quan sát sơ đồ cây thư mục hình 3.3 </a:t>
            </a:r>
          </a:p>
        </p:txBody>
      </p:sp>
      <p:grpSp>
        <p:nvGrpSpPr>
          <p:cNvPr id="22" name="Google Shape;862;p23"/>
          <p:cNvGrpSpPr/>
          <p:nvPr/>
        </p:nvGrpSpPr>
        <p:grpSpPr>
          <a:xfrm>
            <a:off x="0" y="683452"/>
            <a:ext cx="12190413" cy="1059460"/>
            <a:chOff x="0" y="57377"/>
            <a:chExt cx="12190413" cy="1059460"/>
          </a:xfrm>
        </p:grpSpPr>
        <p:grpSp>
          <p:nvGrpSpPr>
            <p:cNvPr id="23" name="Google Shape;863;p23"/>
            <p:cNvGrpSpPr/>
            <p:nvPr/>
          </p:nvGrpSpPr>
          <p:grpSpPr>
            <a:xfrm>
              <a:off x="0" y="248331"/>
              <a:ext cx="12190413" cy="868506"/>
              <a:chOff x="0" y="12357"/>
              <a:chExt cx="12190413" cy="868506"/>
            </a:xfrm>
          </p:grpSpPr>
          <p:grpSp>
            <p:nvGrpSpPr>
              <p:cNvPr id="25" name="Google Shape;864;p23"/>
              <p:cNvGrpSpPr/>
              <p:nvPr/>
            </p:nvGrpSpPr>
            <p:grpSpPr>
              <a:xfrm>
                <a:off x="384045" y="126045"/>
                <a:ext cx="11806368" cy="739286"/>
                <a:chOff x="384045" y="126045"/>
                <a:chExt cx="11806368" cy="739286"/>
              </a:xfrm>
            </p:grpSpPr>
            <p:sp>
              <p:nvSpPr>
                <p:cNvPr id="27" name="Google Shape;865;p23"/>
                <p:cNvSpPr txBox="1"/>
                <p:nvPr/>
              </p:nvSpPr>
              <p:spPr>
                <a:xfrm>
                  <a:off x="686309" y="126045"/>
                  <a:ext cx="7281461" cy="553998"/>
                </a:xfrm>
                <a:prstGeom prst="rect">
                  <a:avLst/>
                </a:prstGeom>
                <a:noFill/>
                <a:ln>
                  <a:noFill/>
                </a:ln>
              </p:spPr>
              <p:txBody>
                <a:bodyPr spcFirstLastPara="1" wrap="square" lIns="0" tIns="0" rIns="0" bIns="0" anchor="t" anchorCtr="0">
                  <a:spAutoFit/>
                </a:bodyPr>
                <a:lstStyle/>
                <a:p>
                  <a:pPr marL="0" marR="0" lvl="1" indent="0" rtl="0">
                    <a:spcBef>
                      <a:spcPts val="0"/>
                    </a:spcBef>
                    <a:spcAft>
                      <a:spcPts val="0"/>
                    </a:spcAft>
                    <a:buNone/>
                  </a:pPr>
                  <a:r>
                    <a:rPr lang="en-US" altLang="zh-CN" sz="3600" b="1" i="0" u="none" strike="noStrike" cap="none" dirty="0">
                      <a:solidFill>
                        <a:srgbClr val="6DC1B5"/>
                      </a:solidFill>
                      <a:latin typeface="Times New Roman" pitchFamily="18" charset="0"/>
                      <a:ea typeface="Microsoft Yahei"/>
                      <a:cs typeface="Times New Roman" pitchFamily="18" charset="0"/>
                      <a:sym typeface="Microsoft Yahei"/>
                    </a:rPr>
                    <a:t>3. </a:t>
                  </a:r>
                  <a:r>
                    <a:rPr lang="en-US" altLang="zh-CN" sz="3600" b="1" i="0" u="none" strike="noStrike" cap="none" dirty="0" err="1">
                      <a:solidFill>
                        <a:srgbClr val="6DC1B5"/>
                      </a:solidFill>
                      <a:latin typeface="Times New Roman" pitchFamily="18" charset="0"/>
                      <a:ea typeface="Microsoft Yahei"/>
                      <a:cs typeface="Times New Roman" pitchFamily="18" charset="0"/>
                      <a:sym typeface="Microsoft Yahei"/>
                    </a:rPr>
                    <a:t>Thực</a:t>
                  </a:r>
                  <a:r>
                    <a:rPr lang="en-US" altLang="zh-CN" sz="3600" b="1" i="0" u="none" strike="noStrike" cap="none" dirty="0">
                      <a:solidFill>
                        <a:srgbClr val="6DC1B5"/>
                      </a:solidFill>
                      <a:latin typeface="Times New Roman" pitchFamily="18" charset="0"/>
                      <a:ea typeface="Microsoft Yahei"/>
                      <a:cs typeface="Times New Roman" pitchFamily="18" charset="0"/>
                      <a:sym typeface="Microsoft Yahei"/>
                    </a:rPr>
                    <a:t> </a:t>
                  </a:r>
                  <a:r>
                    <a:rPr lang="en-US" altLang="zh-CN" sz="3600" b="1" i="0" u="none" strike="noStrike" cap="none" dirty="0" err="1">
                      <a:solidFill>
                        <a:srgbClr val="6DC1B5"/>
                      </a:solidFill>
                      <a:latin typeface="Times New Roman" pitchFamily="18" charset="0"/>
                      <a:ea typeface="Microsoft Yahei"/>
                      <a:cs typeface="Times New Roman" pitchFamily="18" charset="0"/>
                      <a:sym typeface="Microsoft Yahei"/>
                    </a:rPr>
                    <a:t>hành</a:t>
                  </a:r>
                  <a:endParaRPr dirty="0">
                    <a:latin typeface="Times New Roman" pitchFamily="18" charset="0"/>
                    <a:cs typeface="Times New Roman" pitchFamily="18" charset="0"/>
                  </a:endParaRPr>
                </a:p>
              </p:txBody>
            </p:sp>
            <p:cxnSp>
              <p:nvCxnSpPr>
                <p:cNvPr id="28" name="Google Shape;866;p23"/>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grpSp>
          <p:sp>
            <p:nvSpPr>
              <p:cNvPr id="26" name="Google Shape;867;p23"/>
              <p:cNvSpPr/>
              <p:nvPr/>
            </p:nvSpPr>
            <p:spPr>
              <a:xfrm>
                <a:off x="0" y="12357"/>
                <a:ext cx="457200" cy="868506"/>
              </a:xfrm>
              <a:prstGeom prst="rect">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24" name="Google Shape;868;p23"/>
            <p:cNvPicPr preferRelativeResize="0"/>
            <p:nvPr/>
          </p:nvPicPr>
          <p:blipFill rotWithShape="1">
            <a:blip r:embed="rId2">
              <a:alphaModFix/>
            </a:blip>
            <a:srcRect/>
            <a:stretch/>
          </p:blipFill>
          <p:spPr>
            <a:xfrm>
              <a:off x="11020458" y="57377"/>
              <a:ext cx="1169955" cy="1014900"/>
            </a:xfrm>
            <a:prstGeom prst="rect">
              <a:avLst/>
            </a:prstGeom>
            <a:noFill/>
            <a:ln>
              <a:noFill/>
            </a:ln>
          </p:spPr>
        </p:pic>
      </p:grpSp>
      <p:pic>
        <p:nvPicPr>
          <p:cNvPr id="1026" name="Picture 2" descr="Diagram&#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18" y="1946021"/>
            <a:ext cx="6018663" cy="3981450"/>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ular Callout 18"/>
          <p:cNvSpPr/>
          <p:nvPr/>
        </p:nvSpPr>
        <p:spPr>
          <a:xfrm>
            <a:off x="7068829" y="3248168"/>
            <a:ext cx="4916156" cy="1708249"/>
          </a:xfrm>
          <a:prstGeom prst="wedgeRoundRectCallout">
            <a:avLst>
              <a:gd name="adj1" fmla="val -68393"/>
              <a:gd name="adj2" fmla="val -33457"/>
              <a:gd name="adj3" fmla="val 16667"/>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just">
              <a:defRPr/>
            </a:pPr>
            <a:r>
              <a:rPr lang="en-US" sz="3300" dirty="0" err="1">
                <a:solidFill>
                  <a:schemeClr val="bg1"/>
                </a:solidFill>
                <a:latin typeface="Times New Roman" pitchFamily="18" charset="0"/>
                <a:cs typeface="Times New Roman" pitchFamily="18" charset="0"/>
              </a:rPr>
              <a:t>Để</a:t>
            </a:r>
            <a:r>
              <a:rPr lang="en-US" sz="3300" dirty="0">
                <a:solidFill>
                  <a:schemeClr val="bg1"/>
                </a:solidFill>
                <a:latin typeface="Times New Roman" pitchFamily="18" charset="0"/>
                <a:cs typeface="Times New Roman" pitchFamily="18" charset="0"/>
              </a:rPr>
              <a:t> </a:t>
            </a:r>
            <a:r>
              <a:rPr lang="en-US" sz="3300" dirty="0" err="1">
                <a:solidFill>
                  <a:schemeClr val="bg1"/>
                </a:solidFill>
                <a:latin typeface="Times New Roman" pitchFamily="18" charset="0"/>
                <a:cs typeface="Times New Roman" pitchFamily="18" charset="0"/>
              </a:rPr>
              <a:t>hoàn</a:t>
            </a:r>
            <a:r>
              <a:rPr lang="en-US" sz="3300" dirty="0">
                <a:solidFill>
                  <a:schemeClr val="bg1"/>
                </a:solidFill>
                <a:latin typeface="Times New Roman" pitchFamily="18" charset="0"/>
                <a:cs typeface="Times New Roman" pitchFamily="18" charset="0"/>
              </a:rPr>
              <a:t> </a:t>
            </a:r>
            <a:r>
              <a:rPr lang="en-US" sz="3300" dirty="0" err="1">
                <a:solidFill>
                  <a:schemeClr val="bg1"/>
                </a:solidFill>
                <a:latin typeface="Times New Roman" pitchFamily="18" charset="0"/>
                <a:cs typeface="Times New Roman" pitchFamily="18" charset="0"/>
              </a:rPr>
              <a:t>thành</a:t>
            </a:r>
            <a:r>
              <a:rPr lang="en-US" sz="3300" dirty="0">
                <a:solidFill>
                  <a:schemeClr val="bg1"/>
                </a:solidFill>
                <a:latin typeface="Times New Roman" pitchFamily="18" charset="0"/>
                <a:cs typeface="Times New Roman" pitchFamily="18" charset="0"/>
              </a:rPr>
              <a:t> </a:t>
            </a:r>
            <a:r>
              <a:rPr lang="en-US" sz="3300" dirty="0" err="1">
                <a:solidFill>
                  <a:schemeClr val="bg1"/>
                </a:solidFill>
                <a:latin typeface="Times New Roman" pitchFamily="18" charset="0"/>
                <a:cs typeface="Times New Roman" pitchFamily="18" charset="0"/>
              </a:rPr>
              <a:t>được</a:t>
            </a:r>
            <a:r>
              <a:rPr lang="en-US" sz="3300" dirty="0">
                <a:solidFill>
                  <a:schemeClr val="bg1"/>
                </a:solidFill>
                <a:latin typeface="Times New Roman" pitchFamily="18" charset="0"/>
                <a:cs typeface="Times New Roman" pitchFamily="18" charset="0"/>
              </a:rPr>
              <a:t> </a:t>
            </a:r>
            <a:r>
              <a:rPr lang="en-US" sz="3300" dirty="0" err="1">
                <a:solidFill>
                  <a:schemeClr val="bg1"/>
                </a:solidFill>
                <a:latin typeface="Times New Roman" pitchFamily="18" charset="0"/>
                <a:cs typeface="Times New Roman" pitchFamily="18" charset="0"/>
              </a:rPr>
              <a:t>sản</a:t>
            </a:r>
            <a:r>
              <a:rPr lang="en-US" sz="3300" dirty="0">
                <a:solidFill>
                  <a:schemeClr val="bg1"/>
                </a:solidFill>
                <a:latin typeface="Times New Roman" pitchFamily="18" charset="0"/>
                <a:cs typeface="Times New Roman" pitchFamily="18" charset="0"/>
              </a:rPr>
              <a:t> </a:t>
            </a:r>
            <a:r>
              <a:rPr lang="en-US" sz="3300" dirty="0" err="1">
                <a:solidFill>
                  <a:schemeClr val="bg1"/>
                </a:solidFill>
                <a:latin typeface="Times New Roman" pitchFamily="18" charset="0"/>
                <a:cs typeface="Times New Roman" pitchFamily="18" charset="0"/>
              </a:rPr>
              <a:t>phẩm</a:t>
            </a:r>
            <a:r>
              <a:rPr lang="en-US" sz="3300" dirty="0">
                <a:solidFill>
                  <a:schemeClr val="bg1"/>
                </a:solidFill>
                <a:latin typeface="Times New Roman" pitchFamily="18" charset="0"/>
                <a:cs typeface="Times New Roman" pitchFamily="18" charset="0"/>
              </a:rPr>
              <a:t> </a:t>
            </a:r>
            <a:r>
              <a:rPr lang="en-US" sz="3300" dirty="0" err="1">
                <a:solidFill>
                  <a:schemeClr val="bg1"/>
                </a:solidFill>
                <a:latin typeface="Times New Roman" pitchFamily="18" charset="0"/>
                <a:cs typeface="Times New Roman" pitchFamily="18" charset="0"/>
              </a:rPr>
              <a:t>trên</a:t>
            </a:r>
            <a:r>
              <a:rPr lang="en-US" sz="3300" dirty="0">
                <a:solidFill>
                  <a:schemeClr val="bg1"/>
                </a:solidFill>
                <a:latin typeface="Times New Roman" pitchFamily="18" charset="0"/>
                <a:cs typeface="Times New Roman" pitchFamily="18" charset="0"/>
              </a:rPr>
              <a:t> </a:t>
            </a:r>
            <a:r>
              <a:rPr lang="en-US" sz="3300" dirty="0" err="1">
                <a:solidFill>
                  <a:schemeClr val="bg1"/>
                </a:solidFill>
                <a:latin typeface="Times New Roman" pitchFamily="18" charset="0"/>
                <a:cs typeface="Times New Roman" pitchFamily="18" charset="0"/>
              </a:rPr>
              <a:t>thì</a:t>
            </a:r>
            <a:r>
              <a:rPr lang="en-US" sz="3300" dirty="0">
                <a:solidFill>
                  <a:schemeClr val="bg1"/>
                </a:solidFill>
                <a:latin typeface="Times New Roman" pitchFamily="18" charset="0"/>
                <a:cs typeface="Times New Roman" pitchFamily="18" charset="0"/>
              </a:rPr>
              <a:t> </a:t>
            </a:r>
            <a:r>
              <a:rPr lang="en-US" sz="3300" dirty="0" err="1">
                <a:solidFill>
                  <a:schemeClr val="bg1"/>
                </a:solidFill>
                <a:latin typeface="Times New Roman" pitchFamily="18" charset="0"/>
                <a:cs typeface="Times New Roman" pitchFamily="18" charset="0"/>
              </a:rPr>
              <a:t>cần</a:t>
            </a:r>
            <a:r>
              <a:rPr lang="en-US" sz="3300" dirty="0">
                <a:solidFill>
                  <a:schemeClr val="bg1"/>
                </a:solidFill>
                <a:latin typeface="Times New Roman" pitchFamily="18" charset="0"/>
                <a:cs typeface="Times New Roman" pitchFamily="18" charset="0"/>
              </a:rPr>
              <a:t> </a:t>
            </a:r>
            <a:r>
              <a:rPr lang="en-US" sz="3300" dirty="0" err="1">
                <a:solidFill>
                  <a:schemeClr val="bg1"/>
                </a:solidFill>
                <a:latin typeface="Times New Roman" pitchFamily="18" charset="0"/>
                <a:cs typeface="Times New Roman" pitchFamily="18" charset="0"/>
              </a:rPr>
              <a:t>thực</a:t>
            </a:r>
            <a:r>
              <a:rPr lang="en-US" sz="3300" dirty="0">
                <a:solidFill>
                  <a:schemeClr val="bg1"/>
                </a:solidFill>
                <a:latin typeface="Times New Roman" pitchFamily="18" charset="0"/>
                <a:cs typeface="Times New Roman" pitchFamily="18" charset="0"/>
              </a:rPr>
              <a:t> </a:t>
            </a:r>
            <a:r>
              <a:rPr lang="en-US" sz="3300" dirty="0" err="1">
                <a:solidFill>
                  <a:schemeClr val="bg1"/>
                </a:solidFill>
                <a:latin typeface="Times New Roman" pitchFamily="18" charset="0"/>
                <a:cs typeface="Times New Roman" pitchFamily="18" charset="0"/>
              </a:rPr>
              <a:t>hiện</a:t>
            </a:r>
            <a:r>
              <a:rPr lang="en-US" sz="3300" dirty="0">
                <a:solidFill>
                  <a:schemeClr val="bg1"/>
                </a:solidFill>
                <a:latin typeface="Times New Roman" pitchFamily="18" charset="0"/>
                <a:cs typeface="Times New Roman" pitchFamily="18" charset="0"/>
              </a:rPr>
              <a:t> </a:t>
            </a:r>
            <a:r>
              <a:rPr lang="en-US" sz="3300" dirty="0" err="1">
                <a:solidFill>
                  <a:schemeClr val="bg1"/>
                </a:solidFill>
                <a:latin typeface="Times New Roman" pitchFamily="18" charset="0"/>
                <a:cs typeface="Times New Roman" pitchFamily="18" charset="0"/>
              </a:rPr>
              <a:t>các</a:t>
            </a:r>
            <a:r>
              <a:rPr lang="en-US" sz="3300" dirty="0">
                <a:solidFill>
                  <a:schemeClr val="bg1"/>
                </a:solidFill>
                <a:latin typeface="Times New Roman" pitchFamily="18" charset="0"/>
                <a:cs typeface="Times New Roman" pitchFamily="18" charset="0"/>
              </a:rPr>
              <a:t> </a:t>
            </a:r>
            <a:r>
              <a:rPr lang="en-US" sz="3300" dirty="0" err="1">
                <a:solidFill>
                  <a:schemeClr val="bg1"/>
                </a:solidFill>
                <a:latin typeface="Times New Roman" pitchFamily="18" charset="0"/>
                <a:cs typeface="Times New Roman" pitchFamily="18" charset="0"/>
              </a:rPr>
              <a:t>bước</a:t>
            </a:r>
            <a:r>
              <a:rPr lang="en-US" sz="3300" dirty="0">
                <a:solidFill>
                  <a:schemeClr val="bg1"/>
                </a:solidFill>
                <a:latin typeface="Times New Roman" pitchFamily="18" charset="0"/>
                <a:cs typeface="Times New Roman" pitchFamily="18" charset="0"/>
              </a:rPr>
              <a:t> </a:t>
            </a:r>
            <a:r>
              <a:rPr lang="en-US" sz="3300" dirty="0" err="1">
                <a:solidFill>
                  <a:schemeClr val="bg1"/>
                </a:solidFill>
                <a:latin typeface="Times New Roman" pitchFamily="18" charset="0"/>
                <a:cs typeface="Times New Roman" pitchFamily="18" charset="0"/>
              </a:rPr>
              <a:t>nào</a:t>
            </a:r>
            <a:r>
              <a:rPr lang="en-US" sz="3300" dirty="0">
                <a:solidFill>
                  <a:schemeClr val="bg1"/>
                </a:solidFill>
                <a:latin typeface="Times New Roman" pitchFamily="18" charset="0"/>
                <a:cs typeface="Times New Roman" pitchFamily="18" charset="0"/>
              </a:rPr>
              <a:t>? </a:t>
            </a:r>
          </a:p>
        </p:txBody>
      </p:sp>
      <p:sp>
        <p:nvSpPr>
          <p:cNvPr id="12" name="Rectangle 11">
            <a:extLst>
              <a:ext uri="{FF2B5EF4-FFF2-40B4-BE49-F238E27FC236}">
                <a16:creationId xmlns:a16="http://schemas.microsoft.com/office/drawing/2014/main" id="{BB61B6B9-5F2E-4E24-852D-D871D2FA0570}"/>
              </a:ext>
            </a:extLst>
          </p:cNvPr>
          <p:cNvSpPr/>
          <p:nvPr/>
        </p:nvSpPr>
        <p:spPr>
          <a:xfrm>
            <a:off x="-70465" y="10657"/>
            <a:ext cx="12007165" cy="697547"/>
          </a:xfrm>
          <a:prstGeom prst="rect">
            <a:avLst/>
          </a:prstGeom>
          <a:noFill/>
        </p:spPr>
        <p:txBody>
          <a:bodyPr wrap="none" lIns="121904" tIns="60952" rIns="121904" bIns="6095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733"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Tiết…, Bài 3. QUẢN LÍ DỮ LIỆU TRONG MÁY TÍNH</a:t>
            </a:r>
          </a:p>
        </p:txBody>
      </p:sp>
    </p:spTree>
    <p:extLst>
      <p:ext uri="{BB962C8B-B14F-4D97-AF65-F5344CB8AC3E}">
        <p14:creationId xmlns:p14="http://schemas.microsoft.com/office/powerpoint/2010/main" val="2479037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185641" y="3326928"/>
            <a:ext cx="5892033" cy="175300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just">
              <a:defRPr/>
            </a:pPr>
            <a:r>
              <a:rPr lang="en-US" sz="3600" b="1" dirty="0">
                <a:solidFill>
                  <a:schemeClr val="tx1"/>
                </a:solidFill>
                <a:latin typeface="Times New Roman" pitchFamily="18" charset="0"/>
                <a:cs typeface="Times New Roman" pitchFamily="18" charset="0"/>
              </a:rPr>
              <a:t>Nháy nút phải chuột, chọn</a:t>
            </a:r>
            <a:r>
              <a:rPr lang="en-US" sz="3600" b="1" dirty="0">
                <a:solidFill>
                  <a:srgbClr val="FF0000"/>
                </a:solidFill>
                <a:latin typeface="Times New Roman" pitchFamily="18" charset="0"/>
                <a:cs typeface="Times New Roman" pitchFamily="18" charset="0"/>
              </a:rPr>
              <a:t> </a:t>
            </a:r>
            <a:r>
              <a:rPr lang="en-US" sz="3600" b="1" dirty="0">
                <a:solidFill>
                  <a:srgbClr val="7030A0"/>
                </a:solidFill>
                <a:latin typeface="Times New Roman" pitchFamily="18" charset="0"/>
                <a:cs typeface="Times New Roman" pitchFamily="18" charset="0"/>
              </a:rPr>
              <a:t>New/Folder.</a:t>
            </a:r>
          </a:p>
        </p:txBody>
      </p:sp>
      <p:grpSp>
        <p:nvGrpSpPr>
          <p:cNvPr id="9" name="Google Shape;862;p23"/>
          <p:cNvGrpSpPr/>
          <p:nvPr/>
        </p:nvGrpSpPr>
        <p:grpSpPr>
          <a:xfrm>
            <a:off x="90434" y="604275"/>
            <a:ext cx="12190413" cy="1059460"/>
            <a:chOff x="0" y="57377"/>
            <a:chExt cx="12190413" cy="1059460"/>
          </a:xfrm>
        </p:grpSpPr>
        <p:grpSp>
          <p:nvGrpSpPr>
            <p:cNvPr id="10" name="Google Shape;863;p23"/>
            <p:cNvGrpSpPr/>
            <p:nvPr/>
          </p:nvGrpSpPr>
          <p:grpSpPr>
            <a:xfrm>
              <a:off x="0" y="248331"/>
              <a:ext cx="12190413" cy="868506"/>
              <a:chOff x="0" y="12357"/>
              <a:chExt cx="12190413" cy="868506"/>
            </a:xfrm>
          </p:grpSpPr>
          <p:grpSp>
            <p:nvGrpSpPr>
              <p:cNvPr id="16" name="Google Shape;864;p23"/>
              <p:cNvGrpSpPr/>
              <p:nvPr/>
            </p:nvGrpSpPr>
            <p:grpSpPr>
              <a:xfrm>
                <a:off x="384045" y="126045"/>
                <a:ext cx="11806368" cy="739286"/>
                <a:chOff x="384045" y="126045"/>
                <a:chExt cx="11806368" cy="739286"/>
              </a:xfrm>
            </p:grpSpPr>
            <p:sp>
              <p:nvSpPr>
                <p:cNvPr id="18" name="Google Shape;865;p23"/>
                <p:cNvSpPr txBox="1"/>
                <p:nvPr/>
              </p:nvSpPr>
              <p:spPr>
                <a:xfrm>
                  <a:off x="700164" y="126045"/>
                  <a:ext cx="7281461" cy="553998"/>
                </a:xfrm>
                <a:prstGeom prst="rect">
                  <a:avLst/>
                </a:prstGeom>
                <a:noFill/>
                <a:ln>
                  <a:noFill/>
                </a:ln>
              </p:spPr>
              <p:txBody>
                <a:bodyPr spcFirstLastPara="1" wrap="square" lIns="0" tIns="0" rIns="0" bIns="0" anchor="t" anchorCtr="0">
                  <a:spAutoFit/>
                </a:bodyPr>
                <a:lstStyle/>
                <a:p>
                  <a:pPr marL="0" marR="0" lvl="1" indent="0" rtl="0">
                    <a:spcBef>
                      <a:spcPts val="0"/>
                    </a:spcBef>
                    <a:spcAft>
                      <a:spcPts val="0"/>
                    </a:spcAft>
                    <a:buNone/>
                  </a:pPr>
                  <a:r>
                    <a:rPr lang="en-US" altLang="zh-CN" sz="3600" b="1" i="0" u="none" strike="noStrike" cap="none" dirty="0">
                      <a:solidFill>
                        <a:srgbClr val="6DC1B5"/>
                      </a:solidFill>
                      <a:latin typeface="Times New Roman" pitchFamily="18" charset="0"/>
                      <a:ea typeface="Microsoft Yahei"/>
                      <a:cs typeface="Times New Roman" pitchFamily="18" charset="0"/>
                      <a:sym typeface="Microsoft Yahei"/>
                    </a:rPr>
                    <a:t>3. </a:t>
                  </a:r>
                  <a:r>
                    <a:rPr lang="en-US" altLang="zh-CN" sz="3600" b="1" i="0" u="none" strike="noStrike" cap="none" dirty="0" err="1">
                      <a:solidFill>
                        <a:srgbClr val="6DC1B5"/>
                      </a:solidFill>
                      <a:latin typeface="Times New Roman" pitchFamily="18" charset="0"/>
                      <a:ea typeface="Microsoft Yahei"/>
                      <a:cs typeface="Times New Roman" pitchFamily="18" charset="0"/>
                      <a:sym typeface="Microsoft Yahei"/>
                    </a:rPr>
                    <a:t>Thực</a:t>
                  </a:r>
                  <a:r>
                    <a:rPr lang="en-US" altLang="zh-CN" sz="3600" b="1" i="0" u="none" strike="noStrike" cap="none" dirty="0">
                      <a:solidFill>
                        <a:srgbClr val="6DC1B5"/>
                      </a:solidFill>
                      <a:latin typeface="Times New Roman" pitchFamily="18" charset="0"/>
                      <a:ea typeface="Microsoft Yahei"/>
                      <a:cs typeface="Times New Roman" pitchFamily="18" charset="0"/>
                      <a:sym typeface="Microsoft Yahei"/>
                    </a:rPr>
                    <a:t> </a:t>
                  </a:r>
                  <a:r>
                    <a:rPr lang="en-US" altLang="zh-CN" sz="3600" b="1" i="0" u="none" strike="noStrike" cap="none" dirty="0" err="1">
                      <a:solidFill>
                        <a:srgbClr val="6DC1B5"/>
                      </a:solidFill>
                      <a:latin typeface="Times New Roman" pitchFamily="18" charset="0"/>
                      <a:ea typeface="Microsoft Yahei"/>
                      <a:cs typeface="Times New Roman" pitchFamily="18" charset="0"/>
                      <a:sym typeface="Microsoft Yahei"/>
                    </a:rPr>
                    <a:t>hành</a:t>
                  </a:r>
                  <a:endParaRPr dirty="0">
                    <a:latin typeface="Times New Roman" pitchFamily="18" charset="0"/>
                    <a:cs typeface="Times New Roman" pitchFamily="18" charset="0"/>
                  </a:endParaRPr>
                </a:p>
              </p:txBody>
            </p:sp>
            <p:cxnSp>
              <p:nvCxnSpPr>
                <p:cNvPr id="19" name="Google Shape;866;p23"/>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grpSp>
          <p:sp>
            <p:nvSpPr>
              <p:cNvPr id="17" name="Google Shape;867;p23"/>
              <p:cNvSpPr/>
              <p:nvPr/>
            </p:nvSpPr>
            <p:spPr>
              <a:xfrm>
                <a:off x="0" y="12357"/>
                <a:ext cx="457200" cy="868506"/>
              </a:xfrm>
              <a:prstGeom prst="rect">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1" name="Google Shape;868;p23"/>
            <p:cNvPicPr preferRelativeResize="0"/>
            <p:nvPr/>
          </p:nvPicPr>
          <p:blipFill rotWithShape="1">
            <a:blip r:embed="rId2">
              <a:alphaModFix/>
            </a:blip>
            <a:srcRect/>
            <a:stretch/>
          </p:blipFill>
          <p:spPr>
            <a:xfrm>
              <a:off x="11020458" y="57377"/>
              <a:ext cx="1169955" cy="1014900"/>
            </a:xfrm>
            <a:prstGeom prst="rect">
              <a:avLst/>
            </a:prstGeom>
            <a:noFill/>
            <a:ln>
              <a:noFill/>
            </a:ln>
          </p:spPr>
        </p:pic>
      </p:grpSp>
      <p:pic>
        <p:nvPicPr>
          <p:cNvPr id="12" name="Picture 2" descr="Diagram&#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68991"/>
            <a:ext cx="6018663" cy="3981450"/>
          </a:xfrm>
          <a:prstGeom prst="rect">
            <a:avLst/>
          </a:prstGeom>
          <a:noFill/>
          <a:extLst>
            <a:ext uri="{909E8E84-426E-40DD-AFC4-6F175D3DCCD1}">
              <a14:hiddenFill xmlns:a14="http://schemas.microsoft.com/office/drawing/2010/main">
                <a:solidFill>
                  <a:srgbClr val="FFFFFF"/>
                </a:solidFill>
              </a14:hiddenFill>
            </a:ext>
          </a:extLst>
        </p:spPr>
      </p:pic>
      <p:sp>
        <p:nvSpPr>
          <p:cNvPr id="21" name="Line Callout 1 20"/>
          <p:cNvSpPr/>
          <p:nvPr/>
        </p:nvSpPr>
        <p:spPr>
          <a:xfrm>
            <a:off x="6287229" y="1862450"/>
            <a:ext cx="5688859" cy="1067047"/>
          </a:xfrm>
          <a:prstGeom prst="borderCallout1">
            <a:avLst>
              <a:gd name="adj1" fmla="val 21347"/>
              <a:gd name="adj2" fmla="val 758"/>
              <a:gd name="adj3" fmla="val 19682"/>
              <a:gd name="adj4" fmla="val -41188"/>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800" dirty="0">
                <a:solidFill>
                  <a:schemeClr val="bg1"/>
                </a:solidFill>
                <a:latin typeface="Times New Roman" pitchFamily="18" charset="0"/>
                <a:cs typeface="Times New Roman" pitchFamily="18" charset="0"/>
              </a:rPr>
              <a:t>Nêu các bước tạo thư mục?</a:t>
            </a:r>
            <a:endParaRPr lang="en-US" sz="3800" dirty="0">
              <a:solidFill>
                <a:schemeClr val="bg1"/>
              </a:solidFill>
            </a:endParaRPr>
          </a:p>
        </p:txBody>
      </p:sp>
      <p:sp>
        <p:nvSpPr>
          <p:cNvPr id="13" name="Rectangle 11">
            <a:extLst>
              <a:ext uri="{FF2B5EF4-FFF2-40B4-BE49-F238E27FC236}">
                <a16:creationId xmlns:a16="http://schemas.microsoft.com/office/drawing/2014/main" id="{BB61B6B9-5F2E-4E24-852D-D871D2FA0570}"/>
              </a:ext>
            </a:extLst>
          </p:cNvPr>
          <p:cNvSpPr/>
          <p:nvPr/>
        </p:nvSpPr>
        <p:spPr>
          <a:xfrm>
            <a:off x="-70465" y="10657"/>
            <a:ext cx="12007165" cy="697547"/>
          </a:xfrm>
          <a:prstGeom prst="rect">
            <a:avLst/>
          </a:prstGeom>
          <a:noFill/>
        </p:spPr>
        <p:txBody>
          <a:bodyPr wrap="none" lIns="121904" tIns="60952" rIns="121904" bIns="6095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733"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Tiết…, Bài 3. QUẢN LÍ DỮ LIỆU TRONG MÁY TÍNH</a:t>
            </a:r>
          </a:p>
        </p:txBody>
      </p:sp>
    </p:spTree>
    <p:extLst>
      <p:ext uri="{BB962C8B-B14F-4D97-AF65-F5344CB8AC3E}">
        <p14:creationId xmlns:p14="http://schemas.microsoft.com/office/powerpoint/2010/main" val="61108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i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oogle Shape;863;p23"/>
          <p:cNvGrpSpPr/>
          <p:nvPr/>
        </p:nvGrpSpPr>
        <p:grpSpPr>
          <a:xfrm>
            <a:off x="192022" y="959324"/>
            <a:ext cx="12190413" cy="597387"/>
            <a:chOff x="0" y="-17135"/>
            <a:chExt cx="12190413" cy="897998"/>
          </a:xfrm>
        </p:grpSpPr>
        <p:grpSp>
          <p:nvGrpSpPr>
            <p:cNvPr id="21" name="Google Shape;864;p23"/>
            <p:cNvGrpSpPr/>
            <p:nvPr/>
          </p:nvGrpSpPr>
          <p:grpSpPr>
            <a:xfrm>
              <a:off x="384045" y="-17135"/>
              <a:ext cx="11806368" cy="882466"/>
              <a:chOff x="384045" y="-17135"/>
              <a:chExt cx="11806368" cy="882466"/>
            </a:xfrm>
          </p:grpSpPr>
          <p:sp>
            <p:nvSpPr>
              <p:cNvPr id="24" name="Google Shape;865;p23"/>
              <p:cNvSpPr txBox="1"/>
              <p:nvPr/>
            </p:nvSpPr>
            <p:spPr>
              <a:xfrm>
                <a:off x="672454" y="-17135"/>
                <a:ext cx="7281461" cy="832776"/>
              </a:xfrm>
              <a:prstGeom prst="rect">
                <a:avLst/>
              </a:prstGeom>
              <a:noFill/>
              <a:ln>
                <a:noFill/>
              </a:ln>
            </p:spPr>
            <p:txBody>
              <a:bodyPr spcFirstLastPara="1" wrap="square" lIns="0" tIns="0" rIns="0" bIns="0" anchor="t" anchorCtr="0">
                <a:spAutoFit/>
              </a:bodyPr>
              <a:lstStyle/>
              <a:p>
                <a:pPr marL="0" marR="0" lvl="1" indent="0" rtl="0">
                  <a:spcBef>
                    <a:spcPts val="0"/>
                  </a:spcBef>
                  <a:spcAft>
                    <a:spcPts val="0"/>
                  </a:spcAft>
                  <a:buNone/>
                </a:pPr>
                <a:r>
                  <a:rPr lang="en-US" altLang="zh-CN" sz="3600" b="1" i="0" u="none" strike="noStrike" cap="none" dirty="0">
                    <a:solidFill>
                      <a:srgbClr val="6DC1B5"/>
                    </a:solidFill>
                    <a:latin typeface="Times New Roman" pitchFamily="18" charset="0"/>
                    <a:ea typeface="Microsoft Yahei"/>
                    <a:cs typeface="Times New Roman" pitchFamily="18" charset="0"/>
                    <a:sym typeface="Microsoft Yahei"/>
                  </a:rPr>
                  <a:t>3. </a:t>
                </a:r>
                <a:r>
                  <a:rPr lang="en-US" altLang="zh-CN" sz="3600" b="1" i="0" u="none" strike="noStrike" cap="none" dirty="0" err="1">
                    <a:solidFill>
                      <a:srgbClr val="6DC1B5"/>
                    </a:solidFill>
                    <a:latin typeface="Times New Roman" pitchFamily="18" charset="0"/>
                    <a:ea typeface="Microsoft Yahei"/>
                    <a:cs typeface="Times New Roman" pitchFamily="18" charset="0"/>
                    <a:sym typeface="Microsoft Yahei"/>
                  </a:rPr>
                  <a:t>Thực</a:t>
                </a:r>
                <a:r>
                  <a:rPr lang="en-US" altLang="zh-CN" sz="3600" b="1" i="0" u="none" strike="noStrike" cap="none" dirty="0">
                    <a:solidFill>
                      <a:srgbClr val="6DC1B5"/>
                    </a:solidFill>
                    <a:latin typeface="Times New Roman" pitchFamily="18" charset="0"/>
                    <a:ea typeface="Microsoft Yahei"/>
                    <a:cs typeface="Times New Roman" pitchFamily="18" charset="0"/>
                    <a:sym typeface="Microsoft Yahei"/>
                  </a:rPr>
                  <a:t> </a:t>
                </a:r>
                <a:r>
                  <a:rPr lang="en-US" altLang="zh-CN" sz="3600" b="1" i="0" u="none" strike="noStrike" cap="none" dirty="0" err="1">
                    <a:solidFill>
                      <a:srgbClr val="6DC1B5"/>
                    </a:solidFill>
                    <a:latin typeface="Times New Roman" pitchFamily="18" charset="0"/>
                    <a:ea typeface="Microsoft Yahei"/>
                    <a:cs typeface="Times New Roman" pitchFamily="18" charset="0"/>
                    <a:sym typeface="Microsoft Yahei"/>
                  </a:rPr>
                  <a:t>hành</a:t>
                </a:r>
                <a:endParaRPr dirty="0">
                  <a:latin typeface="Times New Roman" pitchFamily="18" charset="0"/>
                  <a:cs typeface="Times New Roman" pitchFamily="18" charset="0"/>
                </a:endParaRPr>
              </a:p>
            </p:txBody>
          </p:sp>
          <p:cxnSp>
            <p:nvCxnSpPr>
              <p:cNvPr id="25" name="Google Shape;866;p23"/>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grpSp>
        <p:sp>
          <p:nvSpPr>
            <p:cNvPr id="23" name="Google Shape;867;p23"/>
            <p:cNvSpPr/>
            <p:nvPr/>
          </p:nvSpPr>
          <p:spPr>
            <a:xfrm>
              <a:off x="0" y="12357"/>
              <a:ext cx="457200" cy="868506"/>
            </a:xfrm>
            <a:prstGeom prst="rect">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20" name="Picture 2" descr="Diagram&#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8675"/>
            <a:ext cx="5790446" cy="3981450"/>
          </a:xfrm>
          <a:prstGeom prst="rect">
            <a:avLst/>
          </a:prstGeom>
          <a:noFill/>
          <a:extLst>
            <a:ext uri="{909E8E84-426E-40DD-AFC4-6F175D3DCCD1}">
              <a14:hiddenFill xmlns:a14="http://schemas.microsoft.com/office/drawing/2010/main">
                <a:solidFill>
                  <a:srgbClr val="FFFFFF"/>
                </a:solidFill>
              </a14:hiddenFill>
            </a:ext>
          </a:extLst>
        </p:spPr>
      </p:pic>
      <p:sp>
        <p:nvSpPr>
          <p:cNvPr id="22" name="Line Callout 1 21"/>
          <p:cNvSpPr/>
          <p:nvPr/>
        </p:nvSpPr>
        <p:spPr>
          <a:xfrm>
            <a:off x="6287229" y="1258018"/>
            <a:ext cx="5903184" cy="904126"/>
          </a:xfrm>
          <a:prstGeom prst="borderCallout1">
            <a:avLst>
              <a:gd name="adj1" fmla="val 76601"/>
              <a:gd name="adj2" fmla="val -541"/>
              <a:gd name="adj3" fmla="val 110447"/>
              <a:gd name="adj4" fmla="val -10272"/>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defRPr/>
            </a:pPr>
            <a:r>
              <a:rPr lang="en-US" sz="3200" dirty="0">
                <a:solidFill>
                  <a:schemeClr val="bg1"/>
                </a:solidFill>
                <a:latin typeface="Times New Roman" pitchFamily="18" charset="0"/>
                <a:cs typeface="Times New Roman" pitchFamily="18" charset="0"/>
              </a:rPr>
              <a:t>Nêu các bước để </a:t>
            </a:r>
            <a:r>
              <a:rPr lang="vi-VN" sz="3200" dirty="0">
                <a:solidFill>
                  <a:schemeClr val="bg1"/>
                </a:solidFill>
                <a:latin typeface="Times New Roman" pitchFamily="18" charset="0"/>
                <a:cs typeface="Times New Roman" pitchFamily="18" charset="0"/>
              </a:rPr>
              <a:t>đổi tên thư mục </a:t>
            </a:r>
            <a:r>
              <a:rPr lang="en-US" sz="3200" dirty="0">
                <a:solidFill>
                  <a:schemeClr val="bg1"/>
                </a:solidFill>
                <a:latin typeface="Times New Roman" pitchFamily="18" charset="0"/>
                <a:cs typeface="Times New Roman" pitchFamily="18" charset="0"/>
              </a:rPr>
              <a:t>?</a:t>
            </a:r>
          </a:p>
        </p:txBody>
      </p:sp>
      <p:sp>
        <p:nvSpPr>
          <p:cNvPr id="27" name="Rectangle 26"/>
          <p:cNvSpPr/>
          <p:nvPr/>
        </p:nvSpPr>
        <p:spPr>
          <a:xfrm>
            <a:off x="6191695" y="3531644"/>
            <a:ext cx="5892033" cy="175300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just">
              <a:defRPr/>
            </a:pPr>
            <a:r>
              <a:rPr lang="en-US" sz="3600" b="1" dirty="0">
                <a:solidFill>
                  <a:schemeClr val="tx1"/>
                </a:solidFill>
                <a:latin typeface="Times New Roman" pitchFamily="18" charset="0"/>
                <a:cs typeface="Times New Roman" pitchFamily="18" charset="0"/>
              </a:rPr>
              <a:t>Nháy </a:t>
            </a:r>
            <a:r>
              <a:rPr lang="vi-VN" sz="3600" b="1" dirty="0">
                <a:solidFill>
                  <a:schemeClr val="tx1"/>
                </a:solidFill>
                <a:latin typeface="Times New Roman" pitchFamily="18" charset="0"/>
                <a:cs typeface="Times New Roman" pitchFamily="18" charset="0"/>
              </a:rPr>
              <a:t>nút phải chuột vào thư mục đó và chọn </a:t>
            </a:r>
            <a:r>
              <a:rPr lang="vi-VN" sz="3600" b="1" dirty="0">
                <a:solidFill>
                  <a:srgbClr val="FF0000"/>
                </a:solidFill>
                <a:latin typeface="Times New Roman" pitchFamily="18" charset="0"/>
                <a:cs typeface="Times New Roman" pitchFamily="18" charset="0"/>
              </a:rPr>
              <a:t>Rename</a:t>
            </a:r>
            <a:r>
              <a:rPr lang="vi-VN" sz="3600" b="1" dirty="0">
                <a:solidFill>
                  <a:schemeClr val="tx1"/>
                </a:solidFill>
                <a:latin typeface="Times New Roman" pitchFamily="18" charset="0"/>
                <a:cs typeface="Times New Roman" pitchFamily="18" charset="0"/>
              </a:rPr>
              <a:t>.</a:t>
            </a:r>
            <a:endParaRPr lang="en-US" sz="3600" b="1" dirty="0">
              <a:solidFill>
                <a:srgbClr val="7030A0"/>
              </a:solidFill>
              <a:latin typeface="Times New Roman" pitchFamily="18" charset="0"/>
              <a:cs typeface="Times New Roman" pitchFamily="18" charset="0"/>
            </a:endParaRPr>
          </a:p>
        </p:txBody>
      </p:sp>
      <p:sp>
        <p:nvSpPr>
          <p:cNvPr id="10" name="Rectangle 11">
            <a:extLst>
              <a:ext uri="{FF2B5EF4-FFF2-40B4-BE49-F238E27FC236}">
                <a16:creationId xmlns:a16="http://schemas.microsoft.com/office/drawing/2014/main" id="{BB61B6B9-5F2E-4E24-852D-D871D2FA0570}"/>
              </a:ext>
            </a:extLst>
          </p:cNvPr>
          <p:cNvSpPr/>
          <p:nvPr/>
        </p:nvSpPr>
        <p:spPr>
          <a:xfrm>
            <a:off x="-70465" y="10657"/>
            <a:ext cx="12007165" cy="697547"/>
          </a:xfrm>
          <a:prstGeom prst="rect">
            <a:avLst/>
          </a:prstGeom>
          <a:noFill/>
        </p:spPr>
        <p:txBody>
          <a:bodyPr wrap="none" lIns="121904" tIns="60952" rIns="121904" bIns="6095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733"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Tiết…, Bài 3. QUẢN LÍ DỮ LIỆU TRONG MÁY TÍNH</a:t>
            </a:r>
          </a:p>
        </p:txBody>
      </p:sp>
    </p:spTree>
    <p:extLst>
      <p:ext uri="{BB962C8B-B14F-4D97-AF65-F5344CB8AC3E}">
        <p14:creationId xmlns:p14="http://schemas.microsoft.com/office/powerpoint/2010/main" val="3050945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amond(in)">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oogle Shape;863;p23"/>
          <p:cNvGrpSpPr/>
          <p:nvPr/>
        </p:nvGrpSpPr>
        <p:grpSpPr>
          <a:xfrm>
            <a:off x="28248" y="953919"/>
            <a:ext cx="12190413" cy="597387"/>
            <a:chOff x="0" y="-17135"/>
            <a:chExt cx="12190413" cy="897998"/>
          </a:xfrm>
        </p:grpSpPr>
        <p:grpSp>
          <p:nvGrpSpPr>
            <p:cNvPr id="21" name="Google Shape;864;p23"/>
            <p:cNvGrpSpPr/>
            <p:nvPr/>
          </p:nvGrpSpPr>
          <p:grpSpPr>
            <a:xfrm>
              <a:off x="384045" y="-17135"/>
              <a:ext cx="11806368" cy="882466"/>
              <a:chOff x="384045" y="-17135"/>
              <a:chExt cx="11806368" cy="882466"/>
            </a:xfrm>
          </p:grpSpPr>
          <p:sp>
            <p:nvSpPr>
              <p:cNvPr id="24" name="Google Shape;865;p23"/>
              <p:cNvSpPr txBox="1"/>
              <p:nvPr/>
            </p:nvSpPr>
            <p:spPr>
              <a:xfrm>
                <a:off x="672454" y="-17135"/>
                <a:ext cx="7281461" cy="832776"/>
              </a:xfrm>
              <a:prstGeom prst="rect">
                <a:avLst/>
              </a:prstGeom>
              <a:noFill/>
              <a:ln>
                <a:noFill/>
              </a:ln>
            </p:spPr>
            <p:txBody>
              <a:bodyPr spcFirstLastPara="1" wrap="square" lIns="0" tIns="0" rIns="0" bIns="0" anchor="t" anchorCtr="0">
                <a:spAutoFit/>
              </a:bodyPr>
              <a:lstStyle/>
              <a:p>
                <a:pPr marL="0" marR="0" lvl="1" indent="0" rtl="0">
                  <a:spcBef>
                    <a:spcPts val="0"/>
                  </a:spcBef>
                  <a:spcAft>
                    <a:spcPts val="0"/>
                  </a:spcAft>
                  <a:buNone/>
                </a:pPr>
                <a:r>
                  <a:rPr lang="en-US" altLang="zh-CN" sz="3600" b="1" i="0" u="none" strike="noStrike" cap="none" dirty="0">
                    <a:solidFill>
                      <a:srgbClr val="6DC1B5"/>
                    </a:solidFill>
                    <a:latin typeface="Times New Roman" pitchFamily="18" charset="0"/>
                    <a:ea typeface="Microsoft Yahei"/>
                    <a:cs typeface="Times New Roman" pitchFamily="18" charset="0"/>
                    <a:sym typeface="Microsoft Yahei"/>
                  </a:rPr>
                  <a:t>3. </a:t>
                </a:r>
                <a:r>
                  <a:rPr lang="en-US" altLang="zh-CN" sz="3600" b="1" i="0" u="none" strike="noStrike" cap="none" dirty="0" err="1">
                    <a:solidFill>
                      <a:srgbClr val="6DC1B5"/>
                    </a:solidFill>
                    <a:latin typeface="Times New Roman" pitchFamily="18" charset="0"/>
                    <a:ea typeface="Microsoft Yahei"/>
                    <a:cs typeface="Times New Roman" pitchFamily="18" charset="0"/>
                    <a:sym typeface="Microsoft Yahei"/>
                  </a:rPr>
                  <a:t>Thực</a:t>
                </a:r>
                <a:r>
                  <a:rPr lang="en-US" altLang="zh-CN" sz="3600" b="1" i="0" u="none" strike="noStrike" cap="none" dirty="0">
                    <a:solidFill>
                      <a:srgbClr val="6DC1B5"/>
                    </a:solidFill>
                    <a:latin typeface="Times New Roman" pitchFamily="18" charset="0"/>
                    <a:ea typeface="Microsoft Yahei"/>
                    <a:cs typeface="Times New Roman" pitchFamily="18" charset="0"/>
                    <a:sym typeface="Microsoft Yahei"/>
                  </a:rPr>
                  <a:t> </a:t>
                </a:r>
                <a:r>
                  <a:rPr lang="en-US" altLang="zh-CN" sz="3600" b="1" i="0" u="none" strike="noStrike" cap="none" dirty="0" err="1">
                    <a:solidFill>
                      <a:srgbClr val="6DC1B5"/>
                    </a:solidFill>
                    <a:latin typeface="Times New Roman" pitchFamily="18" charset="0"/>
                    <a:ea typeface="Microsoft Yahei"/>
                    <a:cs typeface="Times New Roman" pitchFamily="18" charset="0"/>
                    <a:sym typeface="Microsoft Yahei"/>
                  </a:rPr>
                  <a:t>hành</a:t>
                </a:r>
                <a:endParaRPr dirty="0">
                  <a:latin typeface="Times New Roman" pitchFamily="18" charset="0"/>
                  <a:cs typeface="Times New Roman" pitchFamily="18" charset="0"/>
                </a:endParaRPr>
              </a:p>
            </p:txBody>
          </p:sp>
          <p:cxnSp>
            <p:nvCxnSpPr>
              <p:cNvPr id="25" name="Google Shape;866;p23"/>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grpSp>
        <p:sp>
          <p:nvSpPr>
            <p:cNvPr id="23" name="Google Shape;867;p23"/>
            <p:cNvSpPr/>
            <p:nvPr/>
          </p:nvSpPr>
          <p:spPr>
            <a:xfrm>
              <a:off x="0" y="12357"/>
              <a:ext cx="457200" cy="868506"/>
            </a:xfrm>
            <a:prstGeom prst="rect">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20" name="Picture 2" descr="Diagram&#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8629"/>
            <a:ext cx="5790446" cy="3981450"/>
          </a:xfrm>
          <a:prstGeom prst="rect">
            <a:avLst/>
          </a:prstGeom>
          <a:noFill/>
          <a:extLst>
            <a:ext uri="{909E8E84-426E-40DD-AFC4-6F175D3DCCD1}">
              <a14:hiddenFill xmlns:a14="http://schemas.microsoft.com/office/drawing/2010/main">
                <a:solidFill>
                  <a:srgbClr val="FFFFFF"/>
                </a:solidFill>
              </a14:hiddenFill>
            </a:ext>
          </a:extLst>
        </p:spPr>
      </p:pic>
      <p:sp>
        <p:nvSpPr>
          <p:cNvPr id="22" name="Line Callout 1 21"/>
          <p:cNvSpPr/>
          <p:nvPr/>
        </p:nvSpPr>
        <p:spPr>
          <a:xfrm>
            <a:off x="6287229" y="1826566"/>
            <a:ext cx="5903184" cy="904126"/>
          </a:xfrm>
          <a:prstGeom prst="borderCallout1">
            <a:avLst>
              <a:gd name="adj1" fmla="val 76601"/>
              <a:gd name="adj2" fmla="val -541"/>
              <a:gd name="adj3" fmla="val 110447"/>
              <a:gd name="adj4" fmla="val -10272"/>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defRPr/>
            </a:pPr>
            <a:r>
              <a:rPr lang="en-US" sz="3200" dirty="0">
                <a:solidFill>
                  <a:schemeClr val="bg1"/>
                </a:solidFill>
                <a:latin typeface="Times New Roman" pitchFamily="18" charset="0"/>
                <a:cs typeface="Times New Roman" pitchFamily="18" charset="0"/>
              </a:rPr>
              <a:t>Nêu các bước </a:t>
            </a:r>
            <a:r>
              <a:rPr lang="vi-VN" sz="3200" dirty="0">
                <a:solidFill>
                  <a:schemeClr val="bg1"/>
                </a:solidFill>
                <a:latin typeface="Times New Roman" pitchFamily="18" charset="0"/>
                <a:cs typeface="Times New Roman" pitchFamily="18" charset="0"/>
              </a:rPr>
              <a:t>di chuyển và sao chép thư mục (tệp) </a:t>
            </a:r>
            <a:r>
              <a:rPr lang="en-US" sz="3200" dirty="0">
                <a:solidFill>
                  <a:schemeClr val="bg1"/>
                </a:solidFill>
                <a:latin typeface="Times New Roman" pitchFamily="18" charset="0"/>
                <a:cs typeface="Times New Roman" pitchFamily="18" charset="0"/>
              </a:rPr>
              <a:t>?</a:t>
            </a:r>
          </a:p>
        </p:txBody>
      </p:sp>
      <p:sp>
        <p:nvSpPr>
          <p:cNvPr id="27" name="Rectangle 26"/>
          <p:cNvSpPr/>
          <p:nvPr/>
        </p:nvSpPr>
        <p:spPr>
          <a:xfrm>
            <a:off x="6123455" y="3578864"/>
            <a:ext cx="5892033" cy="26098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just">
              <a:defRPr/>
            </a:pPr>
            <a:r>
              <a:rPr lang="en-US" sz="3600" b="1" dirty="0">
                <a:solidFill>
                  <a:schemeClr val="tx1"/>
                </a:solidFill>
                <a:latin typeface="Times New Roman" pitchFamily="18" charset="0"/>
                <a:cs typeface="Times New Roman" pitchFamily="18" charset="0"/>
              </a:rPr>
              <a:t>Chọn thư mục cần di chuyển (sao chép), nháy </a:t>
            </a:r>
            <a:r>
              <a:rPr lang="vi-VN" sz="3600" b="1" dirty="0">
                <a:solidFill>
                  <a:schemeClr val="tx1"/>
                </a:solidFill>
                <a:latin typeface="Times New Roman" pitchFamily="18" charset="0"/>
                <a:cs typeface="Times New Roman" pitchFamily="18" charset="0"/>
              </a:rPr>
              <a:t>nút phải chuột vào thư mục đó và chọn </a:t>
            </a:r>
            <a:r>
              <a:rPr lang="vi-VN" sz="3600" b="1" dirty="0">
                <a:solidFill>
                  <a:srgbClr val="FF0000"/>
                </a:solidFill>
                <a:latin typeface="Times New Roman" pitchFamily="18" charset="0"/>
                <a:cs typeface="Times New Roman" pitchFamily="18" charset="0"/>
              </a:rPr>
              <a:t>Cut (Copy) và Paste</a:t>
            </a:r>
            <a:r>
              <a:rPr lang="vi-VN" sz="3600" b="1" dirty="0">
                <a:solidFill>
                  <a:schemeClr val="tx1"/>
                </a:solidFill>
                <a:latin typeface="Times New Roman" pitchFamily="18" charset="0"/>
                <a:cs typeface="Times New Roman" pitchFamily="18" charset="0"/>
              </a:rPr>
              <a:t>.</a:t>
            </a:r>
            <a:endParaRPr lang="en-US" sz="3600" b="1" dirty="0">
              <a:solidFill>
                <a:srgbClr val="7030A0"/>
              </a:solidFill>
              <a:latin typeface="Times New Roman" pitchFamily="18" charset="0"/>
              <a:cs typeface="Times New Roman" pitchFamily="18" charset="0"/>
            </a:endParaRPr>
          </a:p>
        </p:txBody>
      </p:sp>
      <p:sp>
        <p:nvSpPr>
          <p:cNvPr id="10" name="Rectangle 11">
            <a:extLst>
              <a:ext uri="{FF2B5EF4-FFF2-40B4-BE49-F238E27FC236}">
                <a16:creationId xmlns:a16="http://schemas.microsoft.com/office/drawing/2014/main" id="{BB61B6B9-5F2E-4E24-852D-D871D2FA0570}"/>
              </a:ext>
            </a:extLst>
          </p:cNvPr>
          <p:cNvSpPr/>
          <p:nvPr/>
        </p:nvSpPr>
        <p:spPr>
          <a:xfrm>
            <a:off x="-70465" y="10657"/>
            <a:ext cx="12007165" cy="697547"/>
          </a:xfrm>
          <a:prstGeom prst="rect">
            <a:avLst/>
          </a:prstGeom>
          <a:noFill/>
        </p:spPr>
        <p:txBody>
          <a:bodyPr wrap="none" lIns="121904" tIns="60952" rIns="121904" bIns="6095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733"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Tiết…, Bài 3. QUẢN LÍ DỮ LIỆU TRONG MÁY TÍNH</a:t>
            </a:r>
          </a:p>
        </p:txBody>
      </p:sp>
    </p:spTree>
    <p:extLst>
      <p:ext uri="{BB962C8B-B14F-4D97-AF65-F5344CB8AC3E}">
        <p14:creationId xmlns:p14="http://schemas.microsoft.com/office/powerpoint/2010/main" val="219311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amond(in)">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oogle Shape;863;p23"/>
          <p:cNvGrpSpPr/>
          <p:nvPr/>
        </p:nvGrpSpPr>
        <p:grpSpPr>
          <a:xfrm>
            <a:off x="96487" y="1072512"/>
            <a:ext cx="12190413" cy="597387"/>
            <a:chOff x="0" y="-17135"/>
            <a:chExt cx="12190413" cy="897998"/>
          </a:xfrm>
        </p:grpSpPr>
        <p:grpSp>
          <p:nvGrpSpPr>
            <p:cNvPr id="21" name="Google Shape;864;p23"/>
            <p:cNvGrpSpPr/>
            <p:nvPr/>
          </p:nvGrpSpPr>
          <p:grpSpPr>
            <a:xfrm>
              <a:off x="384045" y="-17135"/>
              <a:ext cx="11806368" cy="882466"/>
              <a:chOff x="384045" y="-17135"/>
              <a:chExt cx="11806368" cy="882466"/>
            </a:xfrm>
          </p:grpSpPr>
          <p:sp>
            <p:nvSpPr>
              <p:cNvPr id="24" name="Google Shape;865;p23"/>
              <p:cNvSpPr txBox="1"/>
              <p:nvPr/>
            </p:nvSpPr>
            <p:spPr>
              <a:xfrm>
                <a:off x="672454" y="-17135"/>
                <a:ext cx="7281461" cy="832776"/>
              </a:xfrm>
              <a:prstGeom prst="rect">
                <a:avLst/>
              </a:prstGeom>
              <a:noFill/>
              <a:ln>
                <a:noFill/>
              </a:ln>
            </p:spPr>
            <p:txBody>
              <a:bodyPr spcFirstLastPara="1" wrap="square" lIns="0" tIns="0" rIns="0" bIns="0" anchor="t" anchorCtr="0">
                <a:spAutoFit/>
              </a:bodyPr>
              <a:lstStyle/>
              <a:p>
                <a:pPr marL="0" marR="0" lvl="1" indent="0" rtl="0">
                  <a:spcBef>
                    <a:spcPts val="0"/>
                  </a:spcBef>
                  <a:spcAft>
                    <a:spcPts val="0"/>
                  </a:spcAft>
                  <a:buNone/>
                </a:pPr>
                <a:r>
                  <a:rPr lang="en-US" altLang="zh-CN" sz="3600" b="1" i="0" u="none" strike="noStrike" cap="none" dirty="0">
                    <a:solidFill>
                      <a:srgbClr val="6DC1B5"/>
                    </a:solidFill>
                    <a:latin typeface="Times New Roman" pitchFamily="18" charset="0"/>
                    <a:ea typeface="Microsoft Yahei"/>
                    <a:cs typeface="Times New Roman" pitchFamily="18" charset="0"/>
                    <a:sym typeface="Microsoft Yahei"/>
                  </a:rPr>
                  <a:t>3. </a:t>
                </a:r>
                <a:r>
                  <a:rPr lang="en-US" altLang="zh-CN" sz="3600" b="1" i="0" u="none" strike="noStrike" cap="none" dirty="0" err="1">
                    <a:solidFill>
                      <a:srgbClr val="6DC1B5"/>
                    </a:solidFill>
                    <a:latin typeface="Times New Roman" pitchFamily="18" charset="0"/>
                    <a:ea typeface="Microsoft Yahei"/>
                    <a:cs typeface="Times New Roman" pitchFamily="18" charset="0"/>
                    <a:sym typeface="Microsoft Yahei"/>
                  </a:rPr>
                  <a:t>Thực</a:t>
                </a:r>
                <a:r>
                  <a:rPr lang="en-US" altLang="zh-CN" sz="3600" b="1" i="0" u="none" strike="noStrike" cap="none" dirty="0">
                    <a:solidFill>
                      <a:srgbClr val="6DC1B5"/>
                    </a:solidFill>
                    <a:latin typeface="Times New Roman" pitchFamily="18" charset="0"/>
                    <a:ea typeface="Microsoft Yahei"/>
                    <a:cs typeface="Times New Roman" pitchFamily="18" charset="0"/>
                    <a:sym typeface="Microsoft Yahei"/>
                  </a:rPr>
                  <a:t> </a:t>
                </a:r>
                <a:r>
                  <a:rPr lang="en-US" altLang="zh-CN" sz="3600" b="1" i="0" u="none" strike="noStrike" cap="none" dirty="0" err="1">
                    <a:solidFill>
                      <a:srgbClr val="6DC1B5"/>
                    </a:solidFill>
                    <a:latin typeface="Times New Roman" pitchFamily="18" charset="0"/>
                    <a:ea typeface="Microsoft Yahei"/>
                    <a:cs typeface="Times New Roman" pitchFamily="18" charset="0"/>
                    <a:sym typeface="Microsoft Yahei"/>
                  </a:rPr>
                  <a:t>hành</a:t>
                </a:r>
                <a:endParaRPr dirty="0">
                  <a:latin typeface="Times New Roman" pitchFamily="18" charset="0"/>
                  <a:cs typeface="Times New Roman" pitchFamily="18" charset="0"/>
                </a:endParaRPr>
              </a:p>
            </p:txBody>
          </p:sp>
          <p:cxnSp>
            <p:nvCxnSpPr>
              <p:cNvPr id="25" name="Google Shape;866;p23"/>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grpSp>
        <p:sp>
          <p:nvSpPr>
            <p:cNvPr id="23" name="Google Shape;867;p23"/>
            <p:cNvSpPr/>
            <p:nvPr/>
          </p:nvSpPr>
          <p:spPr>
            <a:xfrm>
              <a:off x="0" y="12357"/>
              <a:ext cx="457200" cy="868506"/>
            </a:xfrm>
            <a:prstGeom prst="rect">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20" name="Picture 2" descr="Diagram&#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8629"/>
            <a:ext cx="5790446" cy="3981450"/>
          </a:xfrm>
          <a:prstGeom prst="rect">
            <a:avLst/>
          </a:prstGeom>
          <a:noFill/>
          <a:extLst>
            <a:ext uri="{909E8E84-426E-40DD-AFC4-6F175D3DCCD1}">
              <a14:hiddenFill xmlns:a14="http://schemas.microsoft.com/office/drawing/2010/main">
                <a:solidFill>
                  <a:srgbClr val="FFFFFF"/>
                </a:solidFill>
              </a14:hiddenFill>
            </a:ext>
          </a:extLst>
        </p:spPr>
      </p:pic>
      <p:sp>
        <p:nvSpPr>
          <p:cNvPr id="22" name="Line Callout 1 21"/>
          <p:cNvSpPr/>
          <p:nvPr/>
        </p:nvSpPr>
        <p:spPr>
          <a:xfrm>
            <a:off x="6191694" y="1826566"/>
            <a:ext cx="5903184" cy="904126"/>
          </a:xfrm>
          <a:prstGeom prst="borderCallout1">
            <a:avLst>
              <a:gd name="adj1" fmla="val 76601"/>
              <a:gd name="adj2" fmla="val -541"/>
              <a:gd name="adj3" fmla="val 110447"/>
              <a:gd name="adj4" fmla="val -10272"/>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defRPr/>
            </a:pPr>
            <a:r>
              <a:rPr lang="en-US" sz="3200" dirty="0">
                <a:solidFill>
                  <a:schemeClr val="bg1"/>
                </a:solidFill>
                <a:latin typeface="Times New Roman" pitchFamily="18" charset="0"/>
                <a:cs typeface="Times New Roman" pitchFamily="18" charset="0"/>
              </a:rPr>
              <a:t>Nêu các bước </a:t>
            </a:r>
            <a:r>
              <a:rPr lang="vi-VN" sz="3200" dirty="0">
                <a:solidFill>
                  <a:schemeClr val="bg1"/>
                </a:solidFill>
                <a:latin typeface="Times New Roman" pitchFamily="18" charset="0"/>
                <a:cs typeface="Times New Roman" pitchFamily="18" charset="0"/>
              </a:rPr>
              <a:t>xóa thư mục (tệp) </a:t>
            </a:r>
            <a:r>
              <a:rPr lang="en-US" sz="3200" dirty="0">
                <a:solidFill>
                  <a:schemeClr val="bg1"/>
                </a:solidFill>
                <a:latin typeface="Times New Roman" pitchFamily="18" charset="0"/>
                <a:cs typeface="Times New Roman" pitchFamily="18" charset="0"/>
              </a:rPr>
              <a:t>?</a:t>
            </a:r>
          </a:p>
        </p:txBody>
      </p:sp>
      <p:sp>
        <p:nvSpPr>
          <p:cNvPr id="27" name="Rectangle 26"/>
          <p:cNvSpPr/>
          <p:nvPr/>
        </p:nvSpPr>
        <p:spPr>
          <a:xfrm>
            <a:off x="6019046" y="3346567"/>
            <a:ext cx="5892033" cy="26098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just">
              <a:defRPr/>
            </a:pPr>
            <a:r>
              <a:rPr lang="en-US" sz="3600" b="1" dirty="0">
                <a:solidFill>
                  <a:schemeClr val="tx1"/>
                </a:solidFill>
                <a:latin typeface="Times New Roman" pitchFamily="18" charset="0"/>
                <a:cs typeface="Times New Roman" pitchFamily="18" charset="0"/>
              </a:rPr>
              <a:t>Chọn thư mục cần xóa,</a:t>
            </a:r>
            <a:r>
              <a:rPr lang="vi-VN" sz="3600" b="1" dirty="0">
                <a:solidFill>
                  <a:schemeClr val="tx1"/>
                </a:solidFill>
                <a:latin typeface="Times New Roman" pitchFamily="18" charset="0"/>
                <a:cs typeface="Times New Roman" pitchFamily="18" charset="0"/>
              </a:rPr>
              <a:t> nháy nút phải chuột vào thư mục đó và chọn Delete để xoá thư mục đó.</a:t>
            </a:r>
            <a:endParaRPr lang="en-US" sz="3600" b="1" dirty="0">
              <a:solidFill>
                <a:srgbClr val="7030A0"/>
              </a:solidFill>
              <a:latin typeface="Times New Roman" pitchFamily="18" charset="0"/>
              <a:cs typeface="Times New Roman" pitchFamily="18" charset="0"/>
            </a:endParaRPr>
          </a:p>
        </p:txBody>
      </p:sp>
      <p:pic>
        <p:nvPicPr>
          <p:cNvPr id="2" name="Picture 1"/>
          <p:cNvPicPr>
            <a:picLocks noChangeAspect="1"/>
          </p:cNvPicPr>
          <p:nvPr/>
        </p:nvPicPr>
        <p:blipFill>
          <a:blip r:embed="rId3"/>
          <a:stretch>
            <a:fillRect/>
          </a:stretch>
        </p:blipFill>
        <p:spPr>
          <a:xfrm>
            <a:off x="384045" y="2404871"/>
            <a:ext cx="5391150" cy="3295650"/>
          </a:xfrm>
          <a:prstGeom prst="rect">
            <a:avLst/>
          </a:prstGeom>
        </p:spPr>
      </p:pic>
      <p:sp>
        <p:nvSpPr>
          <p:cNvPr id="11" name="Rectangle 11">
            <a:extLst>
              <a:ext uri="{FF2B5EF4-FFF2-40B4-BE49-F238E27FC236}">
                <a16:creationId xmlns:a16="http://schemas.microsoft.com/office/drawing/2014/main" id="{BB61B6B9-5F2E-4E24-852D-D871D2FA0570}"/>
              </a:ext>
            </a:extLst>
          </p:cNvPr>
          <p:cNvSpPr/>
          <p:nvPr/>
        </p:nvSpPr>
        <p:spPr>
          <a:xfrm>
            <a:off x="-70465" y="10657"/>
            <a:ext cx="12007165" cy="697547"/>
          </a:xfrm>
          <a:prstGeom prst="rect">
            <a:avLst/>
          </a:prstGeom>
          <a:noFill/>
        </p:spPr>
        <p:txBody>
          <a:bodyPr wrap="none" lIns="121904" tIns="60952" rIns="121904" bIns="6095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733"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Tiết…, Bài 3. QUẢN LÍ DỮ LIỆU TRONG MÁY TÍNH</a:t>
            </a:r>
          </a:p>
        </p:txBody>
      </p:sp>
    </p:spTree>
    <p:extLst>
      <p:ext uri="{BB962C8B-B14F-4D97-AF65-F5344CB8AC3E}">
        <p14:creationId xmlns:p14="http://schemas.microsoft.com/office/powerpoint/2010/main" val="415944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amond(i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22"/>
                                        </p:tgtEl>
                                      </p:cBhvr>
                                    </p:animEffect>
                                    <p:set>
                                      <p:cBhvr>
                                        <p:cTn id="20" dur="1" fill="hold">
                                          <p:stCondLst>
                                            <p:cond delay="499"/>
                                          </p:stCondLst>
                                        </p:cTn>
                                        <p:tgtEl>
                                          <p:spTgt spid="22"/>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1"/>
          <p:cNvSpPr>
            <a:spLocks noChangeArrowheads="1"/>
          </p:cNvSpPr>
          <p:nvPr/>
        </p:nvSpPr>
        <p:spPr bwMode="auto">
          <a:xfrm>
            <a:off x="512165" y="1801634"/>
            <a:ext cx="11550125" cy="121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p>
            <a:r>
              <a:rPr lang="en-US" sz="3600" b="1" dirty="0">
                <a:solidFill>
                  <a:srgbClr val="FF0000"/>
                </a:solidFill>
                <a:latin typeface="Times New Roman" pitchFamily="18" charset="0"/>
                <a:cs typeface="Times New Roman" pitchFamily="18" charset="0"/>
              </a:rPr>
              <a:t>Hoàn thành bài tập thực hành trong SGK/16 theo cặp đôi.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cần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a:t>
            </a:r>
          </a:p>
        </p:txBody>
      </p:sp>
      <p:sp>
        <p:nvSpPr>
          <p:cNvPr id="9222" name="矩形 1"/>
          <p:cNvSpPr>
            <a:spLocks noChangeArrowheads="1"/>
          </p:cNvSpPr>
          <p:nvPr/>
        </p:nvSpPr>
        <p:spPr bwMode="auto">
          <a:xfrm>
            <a:off x="613753" y="3728189"/>
            <a:ext cx="11346951" cy="112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p>
            <a:r>
              <a:rPr lang="en-US" sz="3300" dirty="0">
                <a:latin typeface="Times New Roman" pitchFamily="18" charset="0"/>
                <a:cs typeface="Times New Roman" pitchFamily="18" charset="0"/>
              </a:rPr>
              <a:t>2. </a:t>
            </a:r>
            <a:r>
              <a:rPr lang="vi-VN" sz="3300" dirty="0">
                <a:latin typeface="Times New Roman" pitchFamily="18" charset="0"/>
                <a:cs typeface="Times New Roman" pitchFamily="18" charset="0"/>
              </a:rPr>
              <a:t>Di chuyển các tệp và thư mục con của thư mục “BinhMinh” sang thư mục “BanNgay”.</a:t>
            </a:r>
            <a:endParaRPr lang="en-US" sz="3300" dirty="0">
              <a:latin typeface="Times New Roman" pitchFamily="18" charset="0"/>
              <a:cs typeface="Times New Roman" pitchFamily="18" charset="0"/>
            </a:endParaRPr>
          </a:p>
        </p:txBody>
      </p:sp>
      <p:sp>
        <p:nvSpPr>
          <p:cNvPr id="11" name="矩形 1"/>
          <p:cNvSpPr>
            <a:spLocks noChangeArrowheads="1"/>
          </p:cNvSpPr>
          <p:nvPr/>
        </p:nvSpPr>
        <p:spPr bwMode="auto">
          <a:xfrm>
            <a:off x="609520" y="3048572"/>
            <a:ext cx="10057091" cy="617744"/>
          </a:xfrm>
          <a:prstGeom prst="rect">
            <a:avLst/>
          </a:prstGeom>
          <a:noFill/>
          <a:ln>
            <a:noFill/>
          </a:ln>
        </p:spPr>
        <p:txBody>
          <a:bodyPr lIns="108850" tIns="54425" rIns="108850" bIns="54425">
            <a:spAutoFit/>
          </a:bodyPr>
          <a:lstStyle/>
          <a:p>
            <a:pPr>
              <a:defRPr/>
            </a:pPr>
            <a:r>
              <a:rPr lang="en-US" sz="3300" dirty="0">
                <a:latin typeface="Times New Roman" pitchFamily="18" charset="0"/>
                <a:cs typeface="Times New Roman" pitchFamily="18" charset="0"/>
              </a:rPr>
              <a:t>1. </a:t>
            </a:r>
            <a:r>
              <a:rPr lang="vi-VN" sz="3300" dirty="0">
                <a:latin typeface="Times New Roman" pitchFamily="18" charset="0"/>
                <a:cs typeface="Times New Roman" pitchFamily="18" charset="0"/>
              </a:rPr>
              <a:t>Đổi tên thư mục “HoangHon” thành “ChieuToi”.</a:t>
            </a:r>
            <a:endParaRPr lang="zh-CN" altLang="en-US" sz="3300" dirty="0">
              <a:solidFill>
                <a:schemeClr val="bg1">
                  <a:lumMod val="50000"/>
                </a:schemeClr>
              </a:solidFill>
              <a:latin typeface="Elsie" panose="02000000000000000000" charset="0"/>
              <a:ea typeface="Elsie" panose="02000000000000000000" charset="0"/>
              <a:cs typeface="Lato Regular"/>
            </a:endParaRPr>
          </a:p>
        </p:txBody>
      </p:sp>
      <p:sp>
        <p:nvSpPr>
          <p:cNvPr id="9224" name="矩形 1"/>
          <p:cNvSpPr>
            <a:spLocks noChangeArrowheads="1"/>
          </p:cNvSpPr>
          <p:nvPr/>
        </p:nvSpPr>
        <p:spPr bwMode="auto">
          <a:xfrm>
            <a:off x="609520" y="4859663"/>
            <a:ext cx="10463438" cy="61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p>
            <a:r>
              <a:rPr lang="en-US" sz="3300" dirty="0">
                <a:latin typeface="Times New Roman" pitchFamily="18" charset="0"/>
                <a:cs typeface="Times New Roman" pitchFamily="18" charset="0"/>
              </a:rPr>
              <a:t>3. </a:t>
            </a:r>
            <a:r>
              <a:rPr lang="vi-VN" sz="3300" dirty="0">
                <a:latin typeface="Times New Roman" pitchFamily="18" charset="0"/>
                <a:cs typeface="Times New Roman" pitchFamily="18" charset="0"/>
              </a:rPr>
              <a:t>Xoá thư mục “BinhMinh”.</a:t>
            </a:r>
            <a:endParaRPr lang="en-US" sz="3300" dirty="0">
              <a:latin typeface="Times New Roman" pitchFamily="18" charset="0"/>
              <a:cs typeface="Times New Roman" pitchFamily="18" charset="0"/>
            </a:endParaRPr>
          </a:p>
        </p:txBody>
      </p:sp>
      <p:grpSp>
        <p:nvGrpSpPr>
          <p:cNvPr id="2" name="Google Shape;862;p23"/>
          <p:cNvGrpSpPr/>
          <p:nvPr/>
        </p:nvGrpSpPr>
        <p:grpSpPr>
          <a:xfrm>
            <a:off x="0" y="739862"/>
            <a:ext cx="12190413" cy="1059460"/>
            <a:chOff x="0" y="57377"/>
            <a:chExt cx="12190413" cy="1059460"/>
          </a:xfrm>
        </p:grpSpPr>
        <p:grpSp>
          <p:nvGrpSpPr>
            <p:cNvPr id="3" name="Google Shape;863;p23"/>
            <p:cNvGrpSpPr/>
            <p:nvPr/>
          </p:nvGrpSpPr>
          <p:grpSpPr>
            <a:xfrm>
              <a:off x="0" y="248331"/>
              <a:ext cx="12190413" cy="868506"/>
              <a:chOff x="0" y="12357"/>
              <a:chExt cx="12190413" cy="868506"/>
            </a:xfrm>
          </p:grpSpPr>
          <p:cxnSp>
            <p:nvCxnSpPr>
              <p:cNvPr id="21" name="Google Shape;866;p23"/>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sp>
            <p:nvSpPr>
              <p:cNvPr id="19" name="Google Shape;867;p23"/>
              <p:cNvSpPr/>
              <p:nvPr/>
            </p:nvSpPr>
            <p:spPr>
              <a:xfrm>
                <a:off x="0" y="12357"/>
                <a:ext cx="457200" cy="868506"/>
              </a:xfrm>
              <a:prstGeom prst="rect">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7" name="Google Shape;868;p23"/>
            <p:cNvPicPr preferRelativeResize="0"/>
            <p:nvPr/>
          </p:nvPicPr>
          <p:blipFill rotWithShape="1">
            <a:blip r:embed="rId2">
              <a:alphaModFix/>
            </a:blip>
            <a:srcRect/>
            <a:stretch/>
          </p:blipFill>
          <p:spPr>
            <a:xfrm>
              <a:off x="11020458" y="57377"/>
              <a:ext cx="1169955" cy="1014900"/>
            </a:xfrm>
            <a:prstGeom prst="rect">
              <a:avLst/>
            </a:prstGeom>
            <a:noFill/>
            <a:ln>
              <a:noFill/>
            </a:ln>
          </p:spPr>
        </p:pic>
      </p:grpSp>
      <p:sp>
        <p:nvSpPr>
          <p:cNvPr id="22" name="Google Shape;865;p23"/>
          <p:cNvSpPr txBox="1"/>
          <p:nvPr/>
        </p:nvSpPr>
        <p:spPr>
          <a:xfrm>
            <a:off x="609520" y="1092988"/>
            <a:ext cx="7281461" cy="553998"/>
          </a:xfrm>
          <a:prstGeom prst="rect">
            <a:avLst/>
          </a:prstGeom>
          <a:noFill/>
          <a:ln>
            <a:noFill/>
          </a:ln>
        </p:spPr>
        <p:txBody>
          <a:bodyPr spcFirstLastPara="1" wrap="square" lIns="0" tIns="0" rIns="0" bIns="0" anchor="t" anchorCtr="0">
            <a:spAutoFit/>
          </a:bodyPr>
          <a:lstStyle/>
          <a:p>
            <a:pPr marL="0" marR="0" lvl="1" indent="0" rtl="0">
              <a:spcBef>
                <a:spcPts val="0"/>
              </a:spcBef>
              <a:spcAft>
                <a:spcPts val="0"/>
              </a:spcAft>
              <a:buNone/>
            </a:pPr>
            <a:r>
              <a:rPr lang="en-US" altLang="zh-CN" sz="3600" b="1" i="0" u="none" strike="noStrike" cap="none" dirty="0">
                <a:solidFill>
                  <a:srgbClr val="6DC1B5"/>
                </a:solidFill>
                <a:latin typeface="Times New Roman" pitchFamily="18" charset="0"/>
                <a:ea typeface="Microsoft Yahei"/>
                <a:cs typeface="Times New Roman" pitchFamily="18" charset="0"/>
                <a:sym typeface="Microsoft Yahei"/>
              </a:rPr>
              <a:t>3. </a:t>
            </a:r>
            <a:r>
              <a:rPr lang="en-US" altLang="zh-CN" sz="3600" b="1" i="0" u="none" strike="noStrike" cap="none" dirty="0" err="1">
                <a:solidFill>
                  <a:srgbClr val="6DC1B5"/>
                </a:solidFill>
                <a:latin typeface="Times New Roman" pitchFamily="18" charset="0"/>
                <a:ea typeface="Microsoft Yahei"/>
                <a:cs typeface="Times New Roman" pitchFamily="18" charset="0"/>
                <a:sym typeface="Microsoft Yahei"/>
              </a:rPr>
              <a:t>Thực</a:t>
            </a:r>
            <a:r>
              <a:rPr lang="en-US" altLang="zh-CN" sz="3600" b="1" i="0" u="none" strike="noStrike" cap="none" dirty="0">
                <a:solidFill>
                  <a:srgbClr val="6DC1B5"/>
                </a:solidFill>
                <a:latin typeface="Times New Roman" pitchFamily="18" charset="0"/>
                <a:ea typeface="Microsoft Yahei"/>
                <a:cs typeface="Times New Roman" pitchFamily="18" charset="0"/>
                <a:sym typeface="Microsoft Yahei"/>
              </a:rPr>
              <a:t> </a:t>
            </a:r>
            <a:r>
              <a:rPr lang="en-US" altLang="zh-CN" sz="3600" b="1" i="0" u="none" strike="noStrike" cap="none" dirty="0" err="1">
                <a:solidFill>
                  <a:srgbClr val="6DC1B5"/>
                </a:solidFill>
                <a:latin typeface="Times New Roman" pitchFamily="18" charset="0"/>
                <a:ea typeface="Microsoft Yahei"/>
                <a:cs typeface="Times New Roman" pitchFamily="18" charset="0"/>
                <a:sym typeface="Microsoft Yahei"/>
              </a:rPr>
              <a:t>hành</a:t>
            </a:r>
            <a:endParaRPr dirty="0">
              <a:latin typeface="Times New Roman" pitchFamily="18" charset="0"/>
              <a:cs typeface="Times New Roman" pitchFamily="18" charset="0"/>
            </a:endParaRPr>
          </a:p>
        </p:txBody>
      </p:sp>
      <p:sp>
        <p:nvSpPr>
          <p:cNvPr id="12" name="Rectangle 11">
            <a:extLst>
              <a:ext uri="{FF2B5EF4-FFF2-40B4-BE49-F238E27FC236}">
                <a16:creationId xmlns:a16="http://schemas.microsoft.com/office/drawing/2014/main" id="{BB61B6B9-5F2E-4E24-852D-D871D2FA0570}"/>
              </a:ext>
            </a:extLst>
          </p:cNvPr>
          <p:cNvSpPr/>
          <p:nvPr/>
        </p:nvSpPr>
        <p:spPr>
          <a:xfrm>
            <a:off x="-70465" y="10657"/>
            <a:ext cx="12007165" cy="697547"/>
          </a:xfrm>
          <a:prstGeom prst="rect">
            <a:avLst/>
          </a:prstGeom>
          <a:noFill/>
        </p:spPr>
        <p:txBody>
          <a:bodyPr wrap="none" lIns="121904" tIns="60952" rIns="121904" bIns="6095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733"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Tiết…, Bài 3. QUẢN LÍ DỮ LIỆU TRONG MÁY TÍNH</a:t>
            </a:r>
          </a:p>
        </p:txBody>
      </p:sp>
    </p:spTree>
    <p:extLst>
      <p:ext uri="{BB962C8B-B14F-4D97-AF65-F5344CB8AC3E}">
        <p14:creationId xmlns:p14="http://schemas.microsoft.com/office/powerpoint/2010/main" val="2100523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968701" y="1329124"/>
            <a:ext cx="4331951" cy="4132405"/>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a:extLst>
              <a:ext uri="{FF2B5EF4-FFF2-40B4-BE49-F238E27FC236}">
                <a16:creationId xmlns:a16="http://schemas.microsoft.com/office/drawing/2014/main" id="{B812FD0D-3345-4D97-BED4-5A0590056D2D}"/>
              </a:ext>
            </a:extLst>
          </p:cNvPr>
          <p:cNvSpPr txBox="1"/>
          <p:nvPr/>
        </p:nvSpPr>
        <p:spPr>
          <a:xfrm>
            <a:off x="6292562" y="2014262"/>
            <a:ext cx="4125899" cy="1015534"/>
          </a:xfrm>
          <a:prstGeom prst="rect">
            <a:avLst/>
          </a:prstGeom>
          <a:noFill/>
        </p:spPr>
        <p:txBody>
          <a:bodyPr wrap="square">
            <a:spAutoFit/>
          </a:bodyPr>
          <a:lstStyle/>
          <a:p>
            <a:r>
              <a:rPr lang="en-US" sz="5999" b="1" dirty="0" err="1">
                <a:solidFill>
                  <a:srgbClr val="FF0000"/>
                </a:solidFill>
                <a:latin typeface="Times New Roman" panose="02020603050405020304" pitchFamily="18" charset="0"/>
                <a:ea typeface="Calibri" panose="020F0502020204030204" pitchFamily="34" charset="0"/>
              </a:rPr>
              <a:t>Luyện</a:t>
            </a:r>
            <a:r>
              <a:rPr lang="en-US" sz="5999" b="1" dirty="0">
                <a:solidFill>
                  <a:srgbClr val="FF0000"/>
                </a:solidFill>
                <a:latin typeface="Times New Roman" panose="02020603050405020304" pitchFamily="18" charset="0"/>
                <a:ea typeface="Calibri" panose="020F0502020204030204" pitchFamily="34" charset="0"/>
              </a:rPr>
              <a:t> </a:t>
            </a:r>
            <a:r>
              <a:rPr lang="en-US" sz="5999" b="1" dirty="0" err="1">
                <a:solidFill>
                  <a:srgbClr val="FF0000"/>
                </a:solidFill>
                <a:latin typeface="Times New Roman" panose="02020603050405020304" pitchFamily="18" charset="0"/>
                <a:ea typeface="Calibri" panose="020F0502020204030204" pitchFamily="34" charset="0"/>
              </a:rPr>
              <a:t>tập</a:t>
            </a:r>
            <a:endParaRPr lang="en-US" sz="5999" dirty="0">
              <a:solidFill>
                <a:prstClr val="black"/>
              </a:solidFill>
            </a:endParaRPr>
          </a:p>
        </p:txBody>
      </p:sp>
      <p:pic>
        <p:nvPicPr>
          <p:cNvPr id="4" name="Hình ảnh 3">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0925" y="3060566"/>
            <a:ext cx="6349173" cy="3809504"/>
          </a:xfrm>
          <a:prstGeom prst="rect">
            <a:avLst/>
          </a:prstGeom>
        </p:spPr>
      </p:pic>
    </p:spTree>
    <p:extLst>
      <p:ext uri="{BB962C8B-B14F-4D97-AF65-F5344CB8AC3E}">
        <p14:creationId xmlns:p14="http://schemas.microsoft.com/office/powerpoint/2010/main" val="26828941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9"/>
          <p:cNvSpPr txBox="1">
            <a:spLocks noChangeArrowheads="1"/>
          </p:cNvSpPr>
          <p:nvPr/>
        </p:nvSpPr>
        <p:spPr bwMode="auto">
          <a:xfrm>
            <a:off x="875625" y="1543368"/>
            <a:ext cx="10463438" cy="2510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5200" b="1" dirty="0" err="1">
                <a:solidFill>
                  <a:schemeClr val="tx1">
                    <a:lumMod val="85000"/>
                    <a:lumOff val="15000"/>
                  </a:schemeClr>
                </a:solidFill>
                <a:latin typeface="Times New Roman" pitchFamily="18" charset="0"/>
                <a:cs typeface="Times New Roman" pitchFamily="18" charset="0"/>
              </a:rPr>
              <a:t>Mỗi</a:t>
            </a:r>
            <a:r>
              <a:rPr lang="en-US" sz="5200" b="1" dirty="0">
                <a:solidFill>
                  <a:schemeClr val="tx1">
                    <a:lumMod val="85000"/>
                    <a:lumOff val="15000"/>
                  </a:schemeClr>
                </a:solidFill>
                <a:latin typeface="Times New Roman" pitchFamily="18" charset="0"/>
                <a:cs typeface="Times New Roman" pitchFamily="18" charset="0"/>
              </a:rPr>
              <a:t> ô </a:t>
            </a:r>
            <a:r>
              <a:rPr lang="en-US" sz="5200" b="1" dirty="0" err="1">
                <a:solidFill>
                  <a:schemeClr val="tx1">
                    <a:lumMod val="85000"/>
                    <a:lumOff val="15000"/>
                  </a:schemeClr>
                </a:solidFill>
                <a:latin typeface="Times New Roman" pitchFamily="18" charset="0"/>
                <a:cs typeface="Times New Roman" pitchFamily="18" charset="0"/>
              </a:rPr>
              <a:t>sẽ</a:t>
            </a:r>
            <a:r>
              <a:rPr lang="en-US" sz="5200" b="1" dirty="0">
                <a:solidFill>
                  <a:schemeClr val="tx1">
                    <a:lumMod val="85000"/>
                    <a:lumOff val="15000"/>
                  </a:schemeClr>
                </a:solidFill>
                <a:latin typeface="Times New Roman" pitchFamily="18" charset="0"/>
                <a:cs typeface="Times New Roman" pitchFamily="18" charset="0"/>
              </a:rPr>
              <a:t> </a:t>
            </a:r>
            <a:r>
              <a:rPr lang="en-US" sz="5200" b="1" dirty="0" err="1">
                <a:solidFill>
                  <a:schemeClr val="tx1">
                    <a:lumMod val="85000"/>
                    <a:lumOff val="15000"/>
                  </a:schemeClr>
                </a:solidFill>
                <a:latin typeface="Times New Roman" pitchFamily="18" charset="0"/>
                <a:cs typeface="Times New Roman" pitchFamily="18" charset="0"/>
              </a:rPr>
              <a:t>chứa</a:t>
            </a:r>
            <a:r>
              <a:rPr lang="en-US" sz="5200" b="1" dirty="0">
                <a:solidFill>
                  <a:schemeClr val="tx1">
                    <a:lumMod val="85000"/>
                    <a:lumOff val="15000"/>
                  </a:schemeClr>
                </a:solidFill>
                <a:latin typeface="Times New Roman" pitchFamily="18" charset="0"/>
                <a:cs typeface="Times New Roman" pitchFamily="18" charset="0"/>
              </a:rPr>
              <a:t> </a:t>
            </a:r>
            <a:r>
              <a:rPr lang="en-US" sz="5200" b="1" dirty="0" err="1">
                <a:solidFill>
                  <a:schemeClr val="tx1">
                    <a:lumMod val="85000"/>
                    <a:lumOff val="15000"/>
                  </a:schemeClr>
                </a:solidFill>
                <a:latin typeface="Times New Roman" pitchFamily="18" charset="0"/>
                <a:cs typeface="Times New Roman" pitchFamily="18" charset="0"/>
              </a:rPr>
              <a:t>một</a:t>
            </a:r>
            <a:r>
              <a:rPr lang="en-US" sz="5200" b="1" dirty="0">
                <a:solidFill>
                  <a:schemeClr val="tx1">
                    <a:lumMod val="85000"/>
                    <a:lumOff val="15000"/>
                  </a:schemeClr>
                </a:solidFill>
                <a:latin typeface="Times New Roman" pitchFamily="18" charset="0"/>
                <a:cs typeface="Times New Roman" pitchFamily="18" charset="0"/>
              </a:rPr>
              <a:t> </a:t>
            </a:r>
            <a:r>
              <a:rPr lang="en-US" sz="5200" b="1" dirty="0" err="1">
                <a:solidFill>
                  <a:schemeClr val="tx1">
                    <a:lumMod val="85000"/>
                    <a:lumOff val="15000"/>
                  </a:schemeClr>
                </a:solidFill>
                <a:latin typeface="Times New Roman" pitchFamily="18" charset="0"/>
                <a:cs typeface="Times New Roman" pitchFamily="18" charset="0"/>
              </a:rPr>
              <a:t>câu</a:t>
            </a:r>
            <a:r>
              <a:rPr lang="en-US" sz="5200" b="1" dirty="0">
                <a:solidFill>
                  <a:schemeClr val="tx1">
                    <a:lumMod val="85000"/>
                    <a:lumOff val="15000"/>
                  </a:schemeClr>
                </a:solidFill>
                <a:latin typeface="Times New Roman" pitchFamily="18" charset="0"/>
                <a:cs typeface="Times New Roman" pitchFamily="18" charset="0"/>
              </a:rPr>
              <a:t> </a:t>
            </a:r>
            <a:r>
              <a:rPr lang="en-US" sz="5200" b="1" dirty="0" err="1">
                <a:solidFill>
                  <a:schemeClr val="tx1">
                    <a:lumMod val="85000"/>
                    <a:lumOff val="15000"/>
                  </a:schemeClr>
                </a:solidFill>
                <a:latin typeface="Times New Roman" pitchFamily="18" charset="0"/>
                <a:cs typeface="Times New Roman" pitchFamily="18" charset="0"/>
              </a:rPr>
              <a:t>hỏi</a:t>
            </a:r>
            <a:r>
              <a:rPr lang="en-US" sz="5200" b="1" dirty="0">
                <a:solidFill>
                  <a:schemeClr val="tx1">
                    <a:lumMod val="85000"/>
                    <a:lumOff val="15000"/>
                  </a:schemeClr>
                </a:solidFill>
                <a:latin typeface="Times New Roman" pitchFamily="18" charset="0"/>
                <a:cs typeface="Times New Roman" pitchFamily="18" charset="0"/>
              </a:rPr>
              <a:t>. </a:t>
            </a:r>
            <a:r>
              <a:rPr lang="en-US" sz="5200" b="1" dirty="0" err="1">
                <a:solidFill>
                  <a:schemeClr val="tx1">
                    <a:lumMod val="85000"/>
                    <a:lumOff val="15000"/>
                  </a:schemeClr>
                </a:solidFill>
                <a:latin typeface="Times New Roman" pitchFamily="18" charset="0"/>
                <a:cs typeface="Times New Roman" pitchFamily="18" charset="0"/>
              </a:rPr>
              <a:t>Em</a:t>
            </a:r>
            <a:r>
              <a:rPr lang="en-US" sz="5200" b="1" dirty="0">
                <a:solidFill>
                  <a:schemeClr val="tx1">
                    <a:lumMod val="85000"/>
                    <a:lumOff val="15000"/>
                  </a:schemeClr>
                </a:solidFill>
                <a:latin typeface="Times New Roman" pitchFamily="18" charset="0"/>
                <a:cs typeface="Times New Roman" pitchFamily="18" charset="0"/>
              </a:rPr>
              <a:t> </a:t>
            </a:r>
            <a:r>
              <a:rPr lang="en-US" sz="5200" b="1" dirty="0" err="1">
                <a:solidFill>
                  <a:schemeClr val="tx1">
                    <a:lumMod val="85000"/>
                    <a:lumOff val="15000"/>
                  </a:schemeClr>
                </a:solidFill>
                <a:latin typeface="Times New Roman" pitchFamily="18" charset="0"/>
                <a:cs typeface="Times New Roman" pitchFamily="18" charset="0"/>
              </a:rPr>
              <a:t>hãy</a:t>
            </a:r>
            <a:r>
              <a:rPr lang="en-US" sz="5200" b="1" dirty="0">
                <a:solidFill>
                  <a:schemeClr val="tx1">
                    <a:lumMod val="85000"/>
                    <a:lumOff val="15000"/>
                  </a:schemeClr>
                </a:solidFill>
                <a:latin typeface="Times New Roman" pitchFamily="18" charset="0"/>
                <a:cs typeface="Times New Roman" pitchFamily="18" charset="0"/>
              </a:rPr>
              <a:t> </a:t>
            </a:r>
            <a:r>
              <a:rPr lang="en-US" sz="5200" b="1" dirty="0" err="1">
                <a:solidFill>
                  <a:schemeClr val="tx1">
                    <a:lumMod val="85000"/>
                    <a:lumOff val="15000"/>
                  </a:schemeClr>
                </a:solidFill>
                <a:latin typeface="Times New Roman" pitchFamily="18" charset="0"/>
                <a:cs typeface="Times New Roman" pitchFamily="18" charset="0"/>
              </a:rPr>
              <a:t>chọn</a:t>
            </a:r>
            <a:r>
              <a:rPr lang="en-US" sz="5200" b="1" dirty="0">
                <a:solidFill>
                  <a:schemeClr val="tx1">
                    <a:lumMod val="85000"/>
                    <a:lumOff val="15000"/>
                  </a:schemeClr>
                </a:solidFill>
                <a:latin typeface="Times New Roman" pitchFamily="18" charset="0"/>
                <a:cs typeface="Times New Roman" pitchFamily="18" charset="0"/>
              </a:rPr>
              <a:t> ô </a:t>
            </a:r>
            <a:r>
              <a:rPr lang="en-US" sz="5200" b="1" dirty="0" err="1">
                <a:solidFill>
                  <a:schemeClr val="tx1">
                    <a:lumMod val="85000"/>
                    <a:lumOff val="15000"/>
                  </a:schemeClr>
                </a:solidFill>
                <a:latin typeface="Times New Roman" pitchFamily="18" charset="0"/>
                <a:cs typeface="Times New Roman" pitchFamily="18" charset="0"/>
              </a:rPr>
              <a:t>bất</a:t>
            </a:r>
            <a:r>
              <a:rPr lang="en-US" sz="5200" b="1" dirty="0">
                <a:solidFill>
                  <a:schemeClr val="tx1">
                    <a:lumMod val="85000"/>
                    <a:lumOff val="15000"/>
                  </a:schemeClr>
                </a:solidFill>
                <a:latin typeface="Times New Roman" pitchFamily="18" charset="0"/>
                <a:cs typeface="Times New Roman" pitchFamily="18" charset="0"/>
              </a:rPr>
              <a:t> </a:t>
            </a:r>
            <a:r>
              <a:rPr lang="en-US" sz="5200" b="1" dirty="0" err="1">
                <a:solidFill>
                  <a:schemeClr val="tx1">
                    <a:lumMod val="85000"/>
                    <a:lumOff val="15000"/>
                  </a:schemeClr>
                </a:solidFill>
                <a:latin typeface="Times New Roman" pitchFamily="18" charset="0"/>
                <a:cs typeface="Times New Roman" pitchFamily="18" charset="0"/>
              </a:rPr>
              <a:t>kỳ</a:t>
            </a:r>
            <a:r>
              <a:rPr lang="en-US" sz="5200" b="1" dirty="0">
                <a:solidFill>
                  <a:schemeClr val="tx1">
                    <a:lumMod val="85000"/>
                    <a:lumOff val="15000"/>
                  </a:schemeClr>
                </a:solidFill>
                <a:latin typeface="Times New Roman" pitchFamily="18" charset="0"/>
                <a:cs typeface="Times New Roman" pitchFamily="18" charset="0"/>
              </a:rPr>
              <a:t> </a:t>
            </a:r>
            <a:r>
              <a:rPr lang="en-US" sz="5200" b="1" dirty="0" err="1">
                <a:solidFill>
                  <a:schemeClr val="tx1">
                    <a:lumMod val="85000"/>
                    <a:lumOff val="15000"/>
                  </a:schemeClr>
                </a:solidFill>
                <a:latin typeface="Times New Roman" pitchFamily="18" charset="0"/>
                <a:cs typeface="Times New Roman" pitchFamily="18" charset="0"/>
              </a:rPr>
              <a:t>để</a:t>
            </a:r>
            <a:r>
              <a:rPr lang="en-US" sz="5200" b="1" dirty="0">
                <a:solidFill>
                  <a:schemeClr val="tx1">
                    <a:lumMod val="85000"/>
                    <a:lumOff val="15000"/>
                  </a:schemeClr>
                </a:solidFill>
                <a:latin typeface="Times New Roman" pitchFamily="18" charset="0"/>
                <a:cs typeface="Times New Roman" pitchFamily="18" charset="0"/>
              </a:rPr>
              <a:t> </a:t>
            </a:r>
            <a:r>
              <a:rPr lang="en-US" sz="5200" b="1" dirty="0" err="1">
                <a:solidFill>
                  <a:schemeClr val="tx1">
                    <a:lumMod val="85000"/>
                    <a:lumOff val="15000"/>
                  </a:schemeClr>
                </a:solidFill>
                <a:latin typeface="Times New Roman" pitchFamily="18" charset="0"/>
                <a:cs typeface="Times New Roman" pitchFamily="18" charset="0"/>
              </a:rPr>
              <a:t>chọn</a:t>
            </a:r>
            <a:r>
              <a:rPr lang="en-US" sz="5200" b="1" dirty="0">
                <a:solidFill>
                  <a:schemeClr val="tx1">
                    <a:lumMod val="85000"/>
                    <a:lumOff val="15000"/>
                  </a:schemeClr>
                </a:solidFill>
                <a:latin typeface="Times New Roman" pitchFamily="18" charset="0"/>
                <a:cs typeface="Times New Roman" pitchFamily="18" charset="0"/>
              </a:rPr>
              <a:t> </a:t>
            </a:r>
            <a:r>
              <a:rPr lang="en-US" sz="5200" b="1" dirty="0" err="1">
                <a:solidFill>
                  <a:schemeClr val="tx1">
                    <a:lumMod val="85000"/>
                    <a:lumOff val="15000"/>
                  </a:schemeClr>
                </a:solidFill>
                <a:latin typeface="Times New Roman" pitchFamily="18" charset="0"/>
                <a:cs typeface="Times New Roman" pitchFamily="18" charset="0"/>
              </a:rPr>
              <a:t>câu</a:t>
            </a:r>
            <a:r>
              <a:rPr lang="en-US" sz="5200" b="1" dirty="0">
                <a:solidFill>
                  <a:schemeClr val="tx1">
                    <a:lumMod val="85000"/>
                    <a:lumOff val="15000"/>
                  </a:schemeClr>
                </a:solidFill>
                <a:latin typeface="Times New Roman" pitchFamily="18" charset="0"/>
                <a:cs typeface="Times New Roman" pitchFamily="18" charset="0"/>
              </a:rPr>
              <a:t> </a:t>
            </a:r>
            <a:r>
              <a:rPr lang="en-US" sz="5200" b="1" dirty="0" err="1">
                <a:solidFill>
                  <a:schemeClr val="tx1">
                    <a:lumMod val="85000"/>
                    <a:lumOff val="15000"/>
                  </a:schemeClr>
                </a:solidFill>
                <a:latin typeface="Times New Roman" pitchFamily="18" charset="0"/>
                <a:cs typeface="Times New Roman" pitchFamily="18" charset="0"/>
              </a:rPr>
              <a:t>hỏi</a:t>
            </a:r>
            <a:r>
              <a:rPr lang="en-US" sz="5200" b="1" dirty="0">
                <a:solidFill>
                  <a:schemeClr val="tx1">
                    <a:lumMod val="85000"/>
                    <a:lumOff val="15000"/>
                  </a:schemeClr>
                </a:solidFill>
                <a:latin typeface="Times New Roman" pitchFamily="18" charset="0"/>
                <a:cs typeface="Times New Roman" pitchFamily="18" charset="0"/>
              </a:rPr>
              <a:t> </a:t>
            </a:r>
            <a:r>
              <a:rPr lang="en-US" sz="5200" b="1" dirty="0" err="1">
                <a:solidFill>
                  <a:schemeClr val="tx1">
                    <a:lumMod val="85000"/>
                    <a:lumOff val="15000"/>
                  </a:schemeClr>
                </a:solidFill>
                <a:latin typeface="Times New Roman" pitchFamily="18" charset="0"/>
                <a:cs typeface="Times New Roman" pitchFamily="18" charset="0"/>
              </a:rPr>
              <a:t>cho</a:t>
            </a:r>
            <a:r>
              <a:rPr lang="en-US" sz="5200" b="1" dirty="0">
                <a:solidFill>
                  <a:schemeClr val="tx1">
                    <a:lumMod val="85000"/>
                    <a:lumOff val="15000"/>
                  </a:schemeClr>
                </a:solidFill>
                <a:latin typeface="Times New Roman" pitchFamily="18" charset="0"/>
                <a:cs typeface="Times New Roman" pitchFamily="18" charset="0"/>
              </a:rPr>
              <a:t> </a:t>
            </a:r>
            <a:r>
              <a:rPr lang="en-US" sz="5200" b="1" dirty="0" err="1">
                <a:solidFill>
                  <a:schemeClr val="tx1">
                    <a:lumMod val="85000"/>
                    <a:lumOff val="15000"/>
                  </a:schemeClr>
                </a:solidFill>
                <a:latin typeface="Times New Roman" pitchFamily="18" charset="0"/>
                <a:cs typeface="Times New Roman" pitchFamily="18" charset="0"/>
              </a:rPr>
              <a:t>mình</a:t>
            </a:r>
            <a:r>
              <a:rPr lang="en-US" sz="5200" b="1" dirty="0">
                <a:solidFill>
                  <a:schemeClr val="tx1">
                    <a:lumMod val="85000"/>
                    <a:lumOff val="15000"/>
                  </a:schemeClr>
                </a:solidFill>
                <a:latin typeface="Times New Roman" pitchFamily="18" charset="0"/>
                <a:cs typeface="Times New Roman" pitchFamily="18" charset="0"/>
              </a:rPr>
              <a:t>.</a:t>
            </a:r>
          </a:p>
        </p:txBody>
      </p:sp>
      <p:grpSp>
        <p:nvGrpSpPr>
          <p:cNvPr id="8" name="Google Shape;862;p23"/>
          <p:cNvGrpSpPr/>
          <p:nvPr/>
        </p:nvGrpSpPr>
        <p:grpSpPr>
          <a:xfrm>
            <a:off x="0" y="57377"/>
            <a:ext cx="12190413" cy="1059460"/>
            <a:chOff x="0" y="57377"/>
            <a:chExt cx="12190413" cy="1059460"/>
          </a:xfrm>
        </p:grpSpPr>
        <p:grpSp>
          <p:nvGrpSpPr>
            <p:cNvPr id="9" name="Google Shape;863;p23"/>
            <p:cNvGrpSpPr/>
            <p:nvPr/>
          </p:nvGrpSpPr>
          <p:grpSpPr>
            <a:xfrm>
              <a:off x="0" y="247719"/>
              <a:ext cx="12190413" cy="869118"/>
              <a:chOff x="0" y="11745"/>
              <a:chExt cx="12190413" cy="869118"/>
            </a:xfrm>
          </p:grpSpPr>
          <p:grpSp>
            <p:nvGrpSpPr>
              <p:cNvPr id="11" name="Google Shape;864;p23"/>
              <p:cNvGrpSpPr/>
              <p:nvPr/>
            </p:nvGrpSpPr>
            <p:grpSpPr>
              <a:xfrm>
                <a:off x="384045" y="11745"/>
                <a:ext cx="11806368" cy="853586"/>
                <a:chOff x="384045" y="11745"/>
                <a:chExt cx="11806368" cy="853586"/>
              </a:xfrm>
            </p:grpSpPr>
            <p:sp>
              <p:nvSpPr>
                <p:cNvPr id="16" name="Google Shape;865;p23"/>
                <p:cNvSpPr txBox="1"/>
                <p:nvPr/>
              </p:nvSpPr>
              <p:spPr>
                <a:xfrm>
                  <a:off x="2466614" y="11745"/>
                  <a:ext cx="7281461" cy="738664"/>
                </a:xfrm>
                <a:prstGeom prst="rect">
                  <a:avLst/>
                </a:prstGeom>
                <a:noFill/>
                <a:ln>
                  <a:noFill/>
                </a:ln>
              </p:spPr>
              <p:txBody>
                <a:bodyPr spcFirstLastPara="1" wrap="square" lIns="0" tIns="0" rIns="0" bIns="0" anchor="t" anchorCtr="0">
                  <a:spAutoFit/>
                </a:bodyPr>
                <a:lstStyle/>
                <a:p>
                  <a:pPr marL="0" marR="0" lvl="1" indent="0" algn="ctr" rtl="0">
                    <a:spcBef>
                      <a:spcPts val="0"/>
                    </a:spcBef>
                    <a:spcAft>
                      <a:spcPts val="0"/>
                    </a:spcAft>
                    <a:buNone/>
                  </a:pPr>
                  <a:r>
                    <a:rPr lang="en-US" altLang="zh-CN" sz="4800" b="1" i="0" u="none" strike="noStrike" cap="none" dirty="0">
                      <a:solidFill>
                        <a:srgbClr val="6DC1B5"/>
                      </a:solidFill>
                      <a:latin typeface="Times New Roman" pitchFamily="18" charset="0"/>
                      <a:ea typeface="Microsoft Yahei"/>
                      <a:cs typeface="Times New Roman" pitchFamily="18" charset="0"/>
                      <a:sym typeface="Microsoft Yahei"/>
                    </a:rPr>
                    <a:t>TRÒ CHƠI Ô CHỮ</a:t>
                  </a:r>
                  <a:endParaRPr sz="4800" dirty="0">
                    <a:latin typeface="Times New Roman" pitchFamily="18" charset="0"/>
                    <a:cs typeface="Times New Roman" pitchFamily="18" charset="0"/>
                  </a:endParaRPr>
                </a:p>
              </p:txBody>
            </p:sp>
            <p:cxnSp>
              <p:nvCxnSpPr>
                <p:cNvPr id="17" name="Google Shape;866;p23"/>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grpSp>
          <p:sp>
            <p:nvSpPr>
              <p:cNvPr id="15" name="Google Shape;867;p23"/>
              <p:cNvSpPr/>
              <p:nvPr/>
            </p:nvSpPr>
            <p:spPr>
              <a:xfrm>
                <a:off x="0" y="12357"/>
                <a:ext cx="457200" cy="868506"/>
              </a:xfrm>
              <a:prstGeom prst="rect">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 name="Google Shape;868;p23"/>
            <p:cNvPicPr preferRelativeResize="0"/>
            <p:nvPr/>
          </p:nvPicPr>
          <p:blipFill rotWithShape="1">
            <a:blip r:embed="rId2">
              <a:alphaModFix/>
            </a:blip>
            <a:srcRect/>
            <a:stretch/>
          </p:blipFill>
          <p:spPr>
            <a:xfrm>
              <a:off x="11020458" y="57377"/>
              <a:ext cx="1169955" cy="1014900"/>
            </a:xfrm>
            <a:prstGeom prst="rect">
              <a:avLst/>
            </a:prstGeom>
            <a:noFill/>
            <a:ln>
              <a:noFill/>
            </a:ln>
          </p:spPr>
        </p:pic>
      </p:grpSp>
    </p:spTree>
    <p:extLst>
      <p:ext uri="{BB962C8B-B14F-4D97-AF65-F5344CB8AC3E}">
        <p14:creationId xmlns:p14="http://schemas.microsoft.com/office/powerpoint/2010/main" val="384927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B45AE42-8B51-4BF3-88EE-EDF9E2BD54E4}"/>
              </a:ext>
            </a:extLst>
          </p:cNvPr>
          <p:cNvSpPr/>
          <p:nvPr/>
        </p:nvSpPr>
        <p:spPr>
          <a:xfrm>
            <a:off x="0" y="2906495"/>
            <a:ext cx="12190413" cy="3953093"/>
          </a:xfrm>
          <a:custGeom>
            <a:avLst/>
            <a:gdLst>
              <a:gd name="connsiteX0" fmla="*/ 0 w 12252491"/>
              <a:gd name="connsiteY0" fmla="*/ 0 h 3258448"/>
              <a:gd name="connsiteX1" fmla="*/ 12252491 w 12252491"/>
              <a:gd name="connsiteY1" fmla="*/ 0 h 3258448"/>
              <a:gd name="connsiteX2" fmla="*/ 12252491 w 12252491"/>
              <a:gd name="connsiteY2" fmla="*/ 3258448 h 3258448"/>
              <a:gd name="connsiteX3" fmla="*/ 0 w 12252491"/>
              <a:gd name="connsiteY3" fmla="*/ 3258448 h 3258448"/>
              <a:gd name="connsiteX4" fmla="*/ 0 w 12252491"/>
              <a:gd name="connsiteY4" fmla="*/ 0 h 3258448"/>
              <a:gd name="connsiteX0" fmla="*/ 0 w 12252491"/>
              <a:gd name="connsiteY0" fmla="*/ 687540 h 3945988"/>
              <a:gd name="connsiteX1" fmla="*/ 3718091 w 12252491"/>
              <a:gd name="connsiteY1" fmla="*/ 0 h 3945988"/>
              <a:gd name="connsiteX2" fmla="*/ 12252491 w 12252491"/>
              <a:gd name="connsiteY2" fmla="*/ 687540 h 3945988"/>
              <a:gd name="connsiteX3" fmla="*/ 12252491 w 12252491"/>
              <a:gd name="connsiteY3" fmla="*/ 3945988 h 3945988"/>
              <a:gd name="connsiteX4" fmla="*/ 0 w 12252491"/>
              <a:gd name="connsiteY4" fmla="*/ 3945988 h 3945988"/>
              <a:gd name="connsiteX5" fmla="*/ 0 w 12252491"/>
              <a:gd name="connsiteY5"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93730 h 3952178"/>
              <a:gd name="connsiteX1" fmla="*/ 3718091 w 12252491"/>
              <a:gd name="connsiteY1" fmla="*/ 6190 h 3952178"/>
              <a:gd name="connsiteX2" fmla="*/ 8683986 w 12252491"/>
              <a:gd name="connsiteY2" fmla="*/ 1047200 h 3952178"/>
              <a:gd name="connsiteX3" fmla="*/ 12252491 w 12252491"/>
              <a:gd name="connsiteY3" fmla="*/ 693730 h 3952178"/>
              <a:gd name="connsiteX4" fmla="*/ 12252491 w 12252491"/>
              <a:gd name="connsiteY4" fmla="*/ 3952178 h 3952178"/>
              <a:gd name="connsiteX5" fmla="*/ 0 w 12252491"/>
              <a:gd name="connsiteY5" fmla="*/ 3952178 h 3952178"/>
              <a:gd name="connsiteX6" fmla="*/ 0 w 12252491"/>
              <a:gd name="connsiteY6" fmla="*/ 693730 h 395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2491" h="3952178">
                <a:moveTo>
                  <a:pt x="0" y="693730"/>
                </a:moveTo>
                <a:cubicBezTo>
                  <a:pt x="1403486" y="-126293"/>
                  <a:pt x="2483417" y="10287"/>
                  <a:pt x="3718091" y="6190"/>
                </a:cubicBezTo>
                <a:cubicBezTo>
                  <a:pt x="5321808" y="137489"/>
                  <a:pt x="7080269" y="915901"/>
                  <a:pt x="8683986" y="1047200"/>
                </a:cubicBezTo>
                <a:cubicBezTo>
                  <a:pt x="10098571" y="760565"/>
                  <a:pt x="11006718" y="333252"/>
                  <a:pt x="12252491" y="693730"/>
                </a:cubicBezTo>
                <a:lnTo>
                  <a:pt x="12252491" y="3952178"/>
                </a:lnTo>
                <a:lnTo>
                  <a:pt x="0" y="3952178"/>
                </a:lnTo>
                <a:lnTo>
                  <a:pt x="0" y="69373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0D04A0A-33F9-4E82-8CBB-DCAD53483EE3}"/>
              </a:ext>
            </a:extLst>
          </p:cNvPr>
          <p:cNvSpPr/>
          <p:nvPr/>
        </p:nvSpPr>
        <p:spPr>
          <a:xfrm>
            <a:off x="3589148" y="1320800"/>
            <a:ext cx="4408578" cy="1015663"/>
          </a:xfrm>
          <a:prstGeom prst="rect">
            <a:avLst/>
          </a:prstGeom>
          <a:noFill/>
        </p:spPr>
        <p:txBody>
          <a:bodyPr wrap="none" lIns="91440" tIns="45720" rIns="91440" bIns="45720">
            <a:spAutoFit/>
          </a:bodyPr>
          <a:lstStyle/>
          <a:p>
            <a:pPr algn="ctr"/>
            <a:r>
              <a:rPr lang="en-US" sz="6000" b="1" dirty="0">
                <a:solidFill>
                  <a:srgbClr val="FF0000"/>
                </a:solidFill>
                <a:latin typeface="Times New Roman" panose="02020603050405020304" pitchFamily="18" charset="0"/>
                <a:cs typeface="Times New Roman" panose="02020603050405020304" pitchFamily="18" charset="0"/>
              </a:rPr>
              <a:t>BẮT B</a:t>
            </a:r>
            <a:r>
              <a:rPr lang="vi-VN" sz="6000" b="1" dirty="0">
                <a:solidFill>
                  <a:srgbClr val="FF0000"/>
                </a:solidFill>
                <a:latin typeface="Times New Roman" panose="02020603050405020304" pitchFamily="18" charset="0"/>
                <a:cs typeface="Times New Roman" panose="02020603050405020304" pitchFamily="18" charset="0"/>
              </a:rPr>
              <a:t>Ư</a:t>
            </a:r>
            <a:r>
              <a:rPr lang="en-US" sz="6000" b="1" dirty="0">
                <a:solidFill>
                  <a:srgbClr val="FF0000"/>
                </a:solidFill>
                <a:latin typeface="Times New Roman" panose="02020603050405020304" pitchFamily="18" charset="0"/>
                <a:cs typeface="Times New Roman" panose="02020603050405020304" pitchFamily="18" charset="0"/>
              </a:rPr>
              <a:t>ỚM</a:t>
            </a:r>
          </a:p>
        </p:txBody>
      </p:sp>
      <p:pic>
        <p:nvPicPr>
          <p:cNvPr id="23" name="Picture 22">
            <a:extLst>
              <a:ext uri="{FF2B5EF4-FFF2-40B4-BE49-F238E27FC236}">
                <a16:creationId xmlns:a16="http://schemas.microsoft.com/office/drawing/2014/main" id="{1480DB5C-AD40-4CB4-B0E6-2D793DC098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363372" y="1222489"/>
            <a:ext cx="1609515" cy="1565015"/>
          </a:xfrm>
          <a:prstGeom prst="rect">
            <a:avLst/>
          </a:prstGeom>
        </p:spPr>
      </p:pic>
      <p:pic>
        <p:nvPicPr>
          <p:cNvPr id="29" name="Picture 28">
            <a:extLst>
              <a:ext uri="{FF2B5EF4-FFF2-40B4-BE49-F238E27FC236}">
                <a16:creationId xmlns:a16="http://schemas.microsoft.com/office/drawing/2014/main" id="{AE7CA0F8-5918-4985-B979-C4DEB786FD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471" y="317129"/>
            <a:ext cx="1609515" cy="1507052"/>
          </a:xfrm>
          <a:prstGeom prst="rect">
            <a:avLst/>
          </a:prstGeom>
        </p:spPr>
      </p:pic>
      <p:pic>
        <p:nvPicPr>
          <p:cNvPr id="41" name="Picture 40">
            <a:extLst>
              <a:ext uri="{FF2B5EF4-FFF2-40B4-BE49-F238E27FC236}">
                <a16:creationId xmlns:a16="http://schemas.microsoft.com/office/drawing/2014/main" id="{37A05D7F-0940-41C2-99DE-FF09B18446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9801" y="2321624"/>
            <a:ext cx="1044636" cy="828547"/>
          </a:xfrm>
          <a:prstGeom prst="rect">
            <a:avLst/>
          </a:prstGeom>
        </p:spPr>
      </p:pic>
      <p:pic>
        <p:nvPicPr>
          <p:cNvPr id="19" name="Picture 18">
            <a:extLst>
              <a:ext uri="{FF2B5EF4-FFF2-40B4-BE49-F238E27FC236}">
                <a16:creationId xmlns:a16="http://schemas.microsoft.com/office/drawing/2014/main" id="{AB52584C-4833-4143-8FBD-887564BF82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88733" y="163293"/>
            <a:ext cx="1609515" cy="1590776"/>
          </a:xfrm>
          <a:prstGeom prst="rect">
            <a:avLst/>
          </a:prstGeom>
        </p:spPr>
      </p:pic>
      <p:sp>
        <p:nvSpPr>
          <p:cNvPr id="60" name="Rectangle 59">
            <a:extLst>
              <a:ext uri="{FF2B5EF4-FFF2-40B4-BE49-F238E27FC236}">
                <a16:creationId xmlns:a16="http://schemas.microsoft.com/office/drawing/2014/main" id="{5294391B-4247-4B6A-B075-02DA37E94502}"/>
              </a:ext>
            </a:extLst>
          </p:cNvPr>
          <p:cNvSpPr/>
          <p:nvPr/>
        </p:nvSpPr>
        <p:spPr>
          <a:xfrm>
            <a:off x="0" y="5373345"/>
            <a:ext cx="12190413" cy="1479836"/>
          </a:xfrm>
          <a:custGeom>
            <a:avLst/>
            <a:gdLst>
              <a:gd name="connsiteX0" fmla="*/ 0 w 12192000"/>
              <a:gd name="connsiteY0" fmla="*/ 0 h 1436631"/>
              <a:gd name="connsiteX1" fmla="*/ 12192000 w 12192000"/>
              <a:gd name="connsiteY1" fmla="*/ 0 h 1436631"/>
              <a:gd name="connsiteX2" fmla="*/ 12192000 w 12192000"/>
              <a:gd name="connsiteY2" fmla="*/ 1436631 h 1436631"/>
              <a:gd name="connsiteX3" fmla="*/ 0 w 12192000"/>
              <a:gd name="connsiteY3" fmla="*/ 1436631 h 1436631"/>
              <a:gd name="connsiteX4" fmla="*/ 0 w 12192000"/>
              <a:gd name="connsiteY4" fmla="*/ 0 h 1436631"/>
              <a:gd name="connsiteX0" fmla="*/ 0 w 12192000"/>
              <a:gd name="connsiteY0" fmla="*/ 54 h 1436685"/>
              <a:gd name="connsiteX1" fmla="*/ 4086225 w 12192000"/>
              <a:gd name="connsiteY1" fmla="*/ 300092 h 1436685"/>
              <a:gd name="connsiteX2" fmla="*/ 12192000 w 12192000"/>
              <a:gd name="connsiteY2" fmla="*/ 54 h 1436685"/>
              <a:gd name="connsiteX3" fmla="*/ 12192000 w 12192000"/>
              <a:gd name="connsiteY3" fmla="*/ 1436685 h 1436685"/>
              <a:gd name="connsiteX4" fmla="*/ 0 w 12192000"/>
              <a:gd name="connsiteY4" fmla="*/ 1436685 h 1436685"/>
              <a:gd name="connsiteX5" fmla="*/ 0 w 12192000"/>
              <a:gd name="connsiteY5" fmla="*/ 54 h 1436685"/>
              <a:gd name="connsiteX0" fmla="*/ 0 w 12192000"/>
              <a:gd name="connsiteY0" fmla="*/ 42862 h 1479493"/>
              <a:gd name="connsiteX1" fmla="*/ 4086225 w 12192000"/>
              <a:gd name="connsiteY1" fmla="*/ 342900 h 1479493"/>
              <a:gd name="connsiteX2" fmla="*/ 9786938 w 12192000"/>
              <a:gd name="connsiteY2" fmla="*/ 0 h 1479493"/>
              <a:gd name="connsiteX3" fmla="*/ 12192000 w 12192000"/>
              <a:gd name="connsiteY3" fmla="*/ 42862 h 1479493"/>
              <a:gd name="connsiteX4" fmla="*/ 12192000 w 12192000"/>
              <a:gd name="connsiteY4" fmla="*/ 1479493 h 1479493"/>
              <a:gd name="connsiteX5" fmla="*/ 0 w 12192000"/>
              <a:gd name="connsiteY5" fmla="*/ 1479493 h 1479493"/>
              <a:gd name="connsiteX6" fmla="*/ 0 w 12192000"/>
              <a:gd name="connsiteY6" fmla="*/ 42862 h 147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9493">
                <a:moveTo>
                  <a:pt x="0" y="42862"/>
                </a:moveTo>
                <a:cubicBezTo>
                  <a:pt x="1343025" y="38100"/>
                  <a:pt x="2743200" y="347662"/>
                  <a:pt x="4086225" y="342900"/>
                </a:cubicBezTo>
                <a:cubicBezTo>
                  <a:pt x="5886450" y="276225"/>
                  <a:pt x="7986713" y="66675"/>
                  <a:pt x="9786938" y="0"/>
                </a:cubicBezTo>
                <a:lnTo>
                  <a:pt x="12192000" y="42862"/>
                </a:lnTo>
                <a:lnTo>
                  <a:pt x="12192000" y="1479493"/>
                </a:lnTo>
                <a:lnTo>
                  <a:pt x="0" y="1479493"/>
                </a:lnTo>
                <a:lnTo>
                  <a:pt x="0" y="42862"/>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08A33331-ED43-4961-8472-635A0DA967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51367" y="4784814"/>
            <a:ext cx="2045551" cy="1081899"/>
          </a:xfrm>
          <a:prstGeom prst="rect">
            <a:avLst/>
          </a:prstGeom>
        </p:spPr>
      </p:pic>
      <p:pic>
        <p:nvPicPr>
          <p:cNvPr id="70" name="Picture 69">
            <a:extLst>
              <a:ext uri="{FF2B5EF4-FFF2-40B4-BE49-F238E27FC236}">
                <a16:creationId xmlns:a16="http://schemas.microsoft.com/office/drawing/2014/main" id="{2CAB176B-5CEB-4019-B56E-B2E8DE6B7AB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94119" y="4497266"/>
            <a:ext cx="745039" cy="1081899"/>
          </a:xfrm>
          <a:prstGeom prst="rect">
            <a:avLst/>
          </a:prstGeom>
        </p:spPr>
      </p:pic>
      <p:pic>
        <p:nvPicPr>
          <p:cNvPr id="68" name="Picture 67">
            <a:extLst>
              <a:ext uri="{FF2B5EF4-FFF2-40B4-BE49-F238E27FC236}">
                <a16:creationId xmlns:a16="http://schemas.microsoft.com/office/drawing/2014/main" id="{05B912C0-A88D-4D04-BF86-10B5169F892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65977" y="2265697"/>
            <a:ext cx="3904754" cy="1953083"/>
          </a:xfrm>
          <a:prstGeom prst="rect">
            <a:avLst/>
          </a:prstGeom>
        </p:spPr>
      </p:pic>
      <p:pic>
        <p:nvPicPr>
          <p:cNvPr id="72" name="Picture 71">
            <a:extLst>
              <a:ext uri="{FF2B5EF4-FFF2-40B4-BE49-F238E27FC236}">
                <a16:creationId xmlns:a16="http://schemas.microsoft.com/office/drawing/2014/main" id="{A0E6B0FA-6EE2-4926-ABE7-B85F6ED3E9E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725" y="1845461"/>
            <a:ext cx="2643853" cy="3468602"/>
          </a:xfrm>
          <a:prstGeom prst="rect">
            <a:avLst/>
          </a:prstGeom>
        </p:spPr>
      </p:pic>
      <p:pic>
        <p:nvPicPr>
          <p:cNvPr id="73" name="Picture 72">
            <a:extLst>
              <a:ext uri="{FF2B5EF4-FFF2-40B4-BE49-F238E27FC236}">
                <a16:creationId xmlns:a16="http://schemas.microsoft.com/office/drawing/2014/main" id="{5BEE9461-E3F1-4183-9412-152BCC5A682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60397" y="4503205"/>
            <a:ext cx="558216" cy="442745"/>
          </a:xfrm>
          <a:prstGeom prst="rect">
            <a:avLst/>
          </a:prstGeom>
        </p:spPr>
      </p:pic>
      <p:pic>
        <p:nvPicPr>
          <p:cNvPr id="74" name="Picture 73">
            <a:extLst>
              <a:ext uri="{FF2B5EF4-FFF2-40B4-BE49-F238E27FC236}">
                <a16:creationId xmlns:a16="http://schemas.microsoft.com/office/drawing/2014/main" id="{070B01E2-E914-44A2-8F50-CDA5251B73B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90433" y="4360906"/>
            <a:ext cx="558216" cy="442745"/>
          </a:xfrm>
          <a:prstGeom prst="rect">
            <a:avLst/>
          </a:prstGeom>
        </p:spPr>
      </p:pic>
      <p:pic>
        <p:nvPicPr>
          <p:cNvPr id="75" name="Picture 74">
            <a:extLst>
              <a:ext uri="{FF2B5EF4-FFF2-40B4-BE49-F238E27FC236}">
                <a16:creationId xmlns:a16="http://schemas.microsoft.com/office/drawing/2014/main" id="{E6361DD3-0A04-47FE-8E74-ADCBEA21587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14664" y="4945951"/>
            <a:ext cx="558216" cy="442745"/>
          </a:xfrm>
          <a:prstGeom prst="rect">
            <a:avLst/>
          </a:prstGeom>
        </p:spPr>
      </p:pic>
      <p:pic>
        <p:nvPicPr>
          <p:cNvPr id="77" name="Picture 76">
            <a:extLst>
              <a:ext uri="{FF2B5EF4-FFF2-40B4-BE49-F238E27FC236}">
                <a16:creationId xmlns:a16="http://schemas.microsoft.com/office/drawing/2014/main" id="{38B224A7-0FB7-4E20-B122-4E8E59DF8F6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281139" y="4683759"/>
            <a:ext cx="1917329" cy="1622943"/>
          </a:xfrm>
          <a:prstGeom prst="rect">
            <a:avLst/>
          </a:prstGeom>
        </p:spPr>
      </p:pic>
      <p:pic>
        <p:nvPicPr>
          <p:cNvPr id="81" name="Intro">
            <a:hlinkClick r:id="" action="ppaction://media"/>
            <a:extLst>
              <a:ext uri="{FF2B5EF4-FFF2-40B4-BE49-F238E27FC236}">
                <a16:creationId xmlns:a16="http://schemas.microsoft.com/office/drawing/2014/main" id="{7C2A0ED8-67CD-4A5F-BDC2-A56E7A3CF4B2}"/>
              </a:ext>
            </a:extLst>
          </p:cNvPr>
          <p:cNvPicPr>
            <a:picLocks noChangeAspect="1"/>
          </p:cNvPicPr>
          <p:nvPr>
            <a:audioFile r:link="rId2"/>
            <p:extLst>
              <p:ext uri="{DAA4B4D4-6D71-4841-9C94-3DE7FCFB9230}">
                <p14:media xmlns:p14="http://schemas.microsoft.com/office/powerpoint/2010/main" r:embed="rId1"/>
              </p:ext>
            </p:extLst>
          </p:nvPr>
        </p:nvPicPr>
        <p:blipFill>
          <a:blip r:embed="rId14" cstate="print"/>
          <a:stretch>
            <a:fillRect/>
          </a:stretch>
        </p:blipFill>
        <p:spPr>
          <a:xfrm>
            <a:off x="6257110" y="-871466"/>
            <a:ext cx="609521" cy="609741"/>
          </a:xfrm>
          <a:prstGeom prst="rect">
            <a:avLst/>
          </a:prstGeom>
        </p:spPr>
      </p:pic>
      <p:pic>
        <p:nvPicPr>
          <p:cNvPr id="64" name="Picture 63">
            <a:extLst>
              <a:ext uri="{FF2B5EF4-FFF2-40B4-BE49-F238E27FC236}">
                <a16:creationId xmlns:a16="http://schemas.microsoft.com/office/drawing/2014/main" id="{32D24676-19A4-4930-A1DF-32D5F249A8C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10283" y="0"/>
            <a:ext cx="4602378" cy="2010005"/>
          </a:xfrm>
          <a:prstGeom prst="rect">
            <a:avLst/>
          </a:prstGeom>
        </p:spPr>
      </p:pic>
      <p:sp>
        <p:nvSpPr>
          <p:cNvPr id="21" name="Rectangle 20"/>
          <p:cNvSpPr/>
          <p:nvPr/>
        </p:nvSpPr>
        <p:spPr>
          <a:xfrm>
            <a:off x="2675357" y="2868712"/>
            <a:ext cx="7368530" cy="2308324"/>
          </a:xfrm>
          <a:prstGeom prst="rect">
            <a:avLst/>
          </a:prstGeom>
        </p:spPr>
        <p:txBody>
          <a:bodyPr wrap="square">
            <a:spAutoFit/>
          </a:bodyPr>
          <a:lstStyle/>
          <a:p>
            <a:r>
              <a:rPr lang="en-US" sz="3600" b="1" dirty="0" err="1">
                <a:solidFill>
                  <a:srgbClr val="4A1FC3"/>
                </a:solidFill>
                <a:latin typeface="Times New Roman" panose="02020603050405020304" pitchFamily="18" charset="0"/>
                <a:cs typeface="Times New Roman" panose="02020603050405020304" pitchFamily="18" charset="0"/>
              </a:rPr>
              <a:t>Mỗi</a:t>
            </a:r>
            <a:r>
              <a:rPr lang="en-US" sz="3600" b="1" dirty="0">
                <a:solidFill>
                  <a:srgbClr val="4A1FC3"/>
                </a:solidFill>
                <a:latin typeface="Times New Roman" panose="02020603050405020304" pitchFamily="18" charset="0"/>
                <a:cs typeface="Times New Roman" panose="02020603050405020304" pitchFamily="18" charset="0"/>
              </a:rPr>
              <a:t> con </a:t>
            </a:r>
            <a:r>
              <a:rPr lang="en-US" sz="3600" b="1" dirty="0" err="1">
                <a:solidFill>
                  <a:srgbClr val="4A1FC3"/>
                </a:solidFill>
                <a:latin typeface="Times New Roman" panose="02020603050405020304" pitchFamily="18" charset="0"/>
                <a:cs typeface="Times New Roman" panose="02020603050405020304" pitchFamily="18" charset="0"/>
              </a:rPr>
              <a:t>bướm</a:t>
            </a:r>
            <a:r>
              <a:rPr lang="en-US" sz="3600" b="1" dirty="0">
                <a:solidFill>
                  <a:srgbClr val="4A1FC3"/>
                </a:solidFill>
                <a:latin typeface="Times New Roman" panose="02020603050405020304" pitchFamily="18" charset="0"/>
                <a:cs typeface="Times New Roman" panose="02020603050405020304" pitchFamily="18" charset="0"/>
              </a:rPr>
              <a:t> </a:t>
            </a:r>
            <a:r>
              <a:rPr lang="en-US" sz="3600" b="1" dirty="0" err="1">
                <a:solidFill>
                  <a:srgbClr val="4A1FC3"/>
                </a:solidFill>
                <a:latin typeface="Times New Roman" panose="02020603050405020304" pitchFamily="18" charset="0"/>
                <a:cs typeface="Times New Roman" panose="02020603050405020304" pitchFamily="18" charset="0"/>
              </a:rPr>
              <a:t>sẽ</a:t>
            </a:r>
            <a:r>
              <a:rPr lang="en-US" sz="3600" b="1" dirty="0">
                <a:solidFill>
                  <a:srgbClr val="4A1FC3"/>
                </a:solidFill>
                <a:latin typeface="Times New Roman" panose="02020603050405020304" pitchFamily="18" charset="0"/>
                <a:cs typeface="Times New Roman" panose="02020603050405020304" pitchFamily="18" charset="0"/>
              </a:rPr>
              <a:t> </a:t>
            </a:r>
            <a:r>
              <a:rPr lang="en-US" sz="3600" b="1" dirty="0" err="1">
                <a:solidFill>
                  <a:srgbClr val="4A1FC3"/>
                </a:solidFill>
                <a:latin typeface="Times New Roman" panose="02020603050405020304" pitchFamily="18" charset="0"/>
                <a:cs typeface="Times New Roman" panose="02020603050405020304" pitchFamily="18" charset="0"/>
              </a:rPr>
              <a:t>có</a:t>
            </a:r>
            <a:r>
              <a:rPr lang="en-US" sz="3600" b="1" dirty="0">
                <a:solidFill>
                  <a:srgbClr val="4A1FC3"/>
                </a:solidFill>
                <a:latin typeface="Times New Roman" panose="02020603050405020304" pitchFamily="18" charset="0"/>
                <a:cs typeface="Times New Roman" panose="02020603050405020304" pitchFamily="18" charset="0"/>
              </a:rPr>
              <a:t> </a:t>
            </a:r>
            <a:r>
              <a:rPr lang="en-US" sz="3600" b="1" dirty="0" err="1">
                <a:solidFill>
                  <a:srgbClr val="4A1FC3"/>
                </a:solidFill>
                <a:latin typeface="Times New Roman" panose="02020603050405020304" pitchFamily="18" charset="0"/>
                <a:cs typeface="Times New Roman" panose="02020603050405020304" pitchFamily="18" charset="0"/>
              </a:rPr>
              <a:t>một</a:t>
            </a:r>
            <a:r>
              <a:rPr lang="en-US" sz="3600" b="1" dirty="0">
                <a:solidFill>
                  <a:srgbClr val="4A1FC3"/>
                </a:solidFill>
                <a:latin typeface="Times New Roman" panose="02020603050405020304" pitchFamily="18" charset="0"/>
                <a:cs typeface="Times New Roman" panose="02020603050405020304" pitchFamily="18" charset="0"/>
              </a:rPr>
              <a:t> </a:t>
            </a:r>
            <a:r>
              <a:rPr lang="en-US" sz="3600" b="1" dirty="0" err="1">
                <a:solidFill>
                  <a:srgbClr val="4A1FC3"/>
                </a:solidFill>
                <a:latin typeface="Times New Roman" panose="02020603050405020304" pitchFamily="18" charset="0"/>
                <a:cs typeface="Times New Roman" panose="02020603050405020304" pitchFamily="18" charset="0"/>
              </a:rPr>
              <a:t>câu</a:t>
            </a:r>
            <a:r>
              <a:rPr lang="en-US" sz="3600" b="1" dirty="0">
                <a:solidFill>
                  <a:srgbClr val="4A1FC3"/>
                </a:solidFill>
                <a:latin typeface="Times New Roman" panose="02020603050405020304" pitchFamily="18" charset="0"/>
                <a:cs typeface="Times New Roman" panose="02020603050405020304" pitchFamily="18" charset="0"/>
              </a:rPr>
              <a:t> </a:t>
            </a:r>
            <a:r>
              <a:rPr lang="en-US" sz="3600" b="1" dirty="0" err="1">
                <a:solidFill>
                  <a:srgbClr val="4A1FC3"/>
                </a:solidFill>
                <a:latin typeface="Times New Roman" panose="02020603050405020304" pitchFamily="18" charset="0"/>
                <a:cs typeface="Times New Roman" panose="02020603050405020304" pitchFamily="18" charset="0"/>
              </a:rPr>
              <a:t>hỏi</a:t>
            </a:r>
            <a:r>
              <a:rPr lang="en-US" sz="3600" b="1" dirty="0">
                <a:solidFill>
                  <a:srgbClr val="4A1FC3"/>
                </a:solidFill>
                <a:latin typeface="Times New Roman" panose="02020603050405020304" pitchFamily="18" charset="0"/>
                <a:cs typeface="Times New Roman" panose="02020603050405020304" pitchFamily="18" charset="0"/>
              </a:rPr>
              <a:t>. </a:t>
            </a:r>
            <a:r>
              <a:rPr lang="en-US" sz="3600" b="1" dirty="0" err="1">
                <a:solidFill>
                  <a:srgbClr val="4A1FC3"/>
                </a:solidFill>
                <a:latin typeface="Times New Roman" panose="02020603050405020304" pitchFamily="18" charset="0"/>
                <a:cs typeface="Times New Roman" panose="02020603050405020304" pitchFamily="18" charset="0"/>
              </a:rPr>
              <a:t>Nếu</a:t>
            </a:r>
            <a:r>
              <a:rPr lang="en-US" sz="3600" b="1" dirty="0">
                <a:solidFill>
                  <a:srgbClr val="4A1FC3"/>
                </a:solidFill>
                <a:latin typeface="Times New Roman" panose="02020603050405020304" pitchFamily="18" charset="0"/>
                <a:cs typeface="Times New Roman" panose="02020603050405020304" pitchFamily="18" charset="0"/>
              </a:rPr>
              <a:t> </a:t>
            </a:r>
            <a:r>
              <a:rPr lang="en-US" sz="3600" b="1" dirty="0" err="1">
                <a:solidFill>
                  <a:srgbClr val="4A1FC3"/>
                </a:solidFill>
                <a:latin typeface="Times New Roman" panose="02020603050405020304" pitchFamily="18" charset="0"/>
                <a:cs typeface="Times New Roman" panose="02020603050405020304" pitchFamily="18" charset="0"/>
              </a:rPr>
              <a:t>trả</a:t>
            </a:r>
            <a:r>
              <a:rPr lang="en-US" sz="3600" b="1" dirty="0">
                <a:solidFill>
                  <a:srgbClr val="4A1FC3"/>
                </a:solidFill>
                <a:latin typeface="Times New Roman" panose="02020603050405020304" pitchFamily="18" charset="0"/>
                <a:cs typeface="Times New Roman" panose="02020603050405020304" pitchFamily="18" charset="0"/>
              </a:rPr>
              <a:t> </a:t>
            </a:r>
            <a:r>
              <a:rPr lang="en-US" sz="3600" b="1" dirty="0" err="1">
                <a:solidFill>
                  <a:srgbClr val="4A1FC3"/>
                </a:solidFill>
                <a:latin typeface="Times New Roman" panose="02020603050405020304" pitchFamily="18" charset="0"/>
                <a:cs typeface="Times New Roman" panose="02020603050405020304" pitchFamily="18" charset="0"/>
              </a:rPr>
              <a:t>lời</a:t>
            </a:r>
            <a:r>
              <a:rPr lang="en-US" sz="3600" b="1" dirty="0">
                <a:solidFill>
                  <a:srgbClr val="4A1FC3"/>
                </a:solidFill>
                <a:latin typeface="Times New Roman" panose="02020603050405020304" pitchFamily="18" charset="0"/>
                <a:cs typeface="Times New Roman" panose="02020603050405020304" pitchFamily="18" charset="0"/>
              </a:rPr>
              <a:t> </a:t>
            </a:r>
            <a:r>
              <a:rPr lang="en-US" sz="3600" b="1" dirty="0" err="1">
                <a:solidFill>
                  <a:srgbClr val="4A1FC3"/>
                </a:solidFill>
                <a:latin typeface="Times New Roman" panose="02020603050405020304" pitchFamily="18" charset="0"/>
                <a:cs typeface="Times New Roman" panose="02020603050405020304" pitchFamily="18" charset="0"/>
              </a:rPr>
              <a:t>đúng</a:t>
            </a:r>
            <a:r>
              <a:rPr lang="en-US" sz="3600" b="1" dirty="0">
                <a:solidFill>
                  <a:srgbClr val="4A1FC3"/>
                </a:solidFill>
                <a:latin typeface="Times New Roman" panose="02020603050405020304" pitchFamily="18" charset="0"/>
                <a:cs typeface="Times New Roman" panose="02020603050405020304" pitchFamily="18" charset="0"/>
              </a:rPr>
              <a:t> </a:t>
            </a:r>
            <a:r>
              <a:rPr lang="en-US" sz="3600" b="1" dirty="0" err="1">
                <a:solidFill>
                  <a:srgbClr val="4A1FC3"/>
                </a:solidFill>
                <a:latin typeface="Times New Roman" panose="02020603050405020304" pitchFamily="18" charset="0"/>
                <a:cs typeface="Times New Roman" panose="02020603050405020304" pitchFamily="18" charset="0"/>
              </a:rPr>
              <a:t>chúng</a:t>
            </a:r>
            <a:r>
              <a:rPr lang="en-US" sz="3600" b="1" dirty="0">
                <a:solidFill>
                  <a:srgbClr val="4A1FC3"/>
                </a:solidFill>
                <a:latin typeface="Times New Roman" panose="02020603050405020304" pitchFamily="18" charset="0"/>
                <a:cs typeface="Times New Roman" panose="02020603050405020304" pitchFamily="18" charset="0"/>
              </a:rPr>
              <a:t> </a:t>
            </a:r>
            <a:r>
              <a:rPr lang="en-US" sz="3600" b="1" dirty="0" err="1">
                <a:solidFill>
                  <a:srgbClr val="4A1FC3"/>
                </a:solidFill>
                <a:latin typeface="Times New Roman" panose="02020603050405020304" pitchFamily="18" charset="0"/>
                <a:cs typeface="Times New Roman" panose="02020603050405020304" pitchFamily="18" charset="0"/>
              </a:rPr>
              <a:t>ta</a:t>
            </a:r>
            <a:r>
              <a:rPr lang="en-US" sz="3600" b="1" dirty="0">
                <a:solidFill>
                  <a:srgbClr val="4A1FC3"/>
                </a:solidFill>
                <a:latin typeface="Times New Roman" panose="02020603050405020304" pitchFamily="18" charset="0"/>
                <a:cs typeface="Times New Roman" panose="02020603050405020304" pitchFamily="18" charset="0"/>
              </a:rPr>
              <a:t> </a:t>
            </a:r>
            <a:r>
              <a:rPr lang="en-US" sz="3600" b="1" dirty="0" err="1">
                <a:solidFill>
                  <a:srgbClr val="4A1FC3"/>
                </a:solidFill>
                <a:latin typeface="Times New Roman" panose="02020603050405020304" pitchFamily="18" charset="0"/>
                <a:cs typeface="Times New Roman" panose="02020603050405020304" pitchFamily="18" charset="0"/>
              </a:rPr>
              <a:t>sẽ</a:t>
            </a:r>
            <a:r>
              <a:rPr lang="en-US" sz="3600" b="1" dirty="0">
                <a:solidFill>
                  <a:srgbClr val="4A1FC3"/>
                </a:solidFill>
                <a:latin typeface="Times New Roman" panose="02020603050405020304" pitchFamily="18" charset="0"/>
                <a:cs typeface="Times New Roman" panose="02020603050405020304" pitchFamily="18" charset="0"/>
              </a:rPr>
              <a:t> </a:t>
            </a:r>
            <a:r>
              <a:rPr lang="en-US" sz="3600" b="1" dirty="0" err="1">
                <a:solidFill>
                  <a:srgbClr val="4A1FC3"/>
                </a:solidFill>
                <a:latin typeface="Times New Roman" panose="02020603050405020304" pitchFamily="18" charset="0"/>
                <a:cs typeface="Times New Roman" panose="02020603050405020304" pitchFamily="18" charset="0"/>
              </a:rPr>
              <a:t>bắt</a:t>
            </a:r>
            <a:r>
              <a:rPr lang="en-US" sz="3600" b="1" dirty="0">
                <a:solidFill>
                  <a:srgbClr val="4A1FC3"/>
                </a:solidFill>
                <a:latin typeface="Times New Roman" panose="02020603050405020304" pitchFamily="18" charset="0"/>
                <a:cs typeface="Times New Roman" panose="02020603050405020304" pitchFamily="18" charset="0"/>
              </a:rPr>
              <a:t> </a:t>
            </a:r>
            <a:r>
              <a:rPr lang="en-US" sz="3600" b="1" dirty="0" err="1">
                <a:solidFill>
                  <a:srgbClr val="4A1FC3"/>
                </a:solidFill>
                <a:latin typeface="Times New Roman" panose="02020603050405020304" pitchFamily="18" charset="0"/>
                <a:cs typeface="Times New Roman" panose="02020603050405020304" pitchFamily="18" charset="0"/>
              </a:rPr>
              <a:t>được</a:t>
            </a:r>
            <a:r>
              <a:rPr lang="en-US" sz="3600" b="1" dirty="0">
                <a:solidFill>
                  <a:srgbClr val="4A1FC3"/>
                </a:solidFill>
                <a:latin typeface="Times New Roman" panose="02020603050405020304" pitchFamily="18" charset="0"/>
                <a:cs typeface="Times New Roman" panose="02020603050405020304" pitchFamily="18" charset="0"/>
              </a:rPr>
              <a:t> con </a:t>
            </a:r>
            <a:r>
              <a:rPr lang="en-US" sz="3600" b="1" dirty="0" err="1">
                <a:solidFill>
                  <a:srgbClr val="4A1FC3"/>
                </a:solidFill>
                <a:latin typeface="Times New Roman" panose="02020603050405020304" pitchFamily="18" charset="0"/>
                <a:cs typeface="Times New Roman" panose="02020603050405020304" pitchFamily="18" charset="0"/>
              </a:rPr>
              <a:t>bướm</a:t>
            </a:r>
            <a:r>
              <a:rPr lang="en-US" sz="3600" b="1" dirty="0">
                <a:solidFill>
                  <a:srgbClr val="4A1FC3"/>
                </a:solidFill>
                <a:latin typeface="Times New Roman" panose="02020603050405020304" pitchFamily="18" charset="0"/>
                <a:cs typeface="Times New Roman" panose="02020603050405020304" pitchFamily="18" charset="0"/>
              </a:rPr>
              <a:t> </a:t>
            </a:r>
            <a:r>
              <a:rPr lang="en-US" sz="3600" b="1" dirty="0" err="1">
                <a:solidFill>
                  <a:srgbClr val="4A1FC3"/>
                </a:solidFill>
                <a:latin typeface="Times New Roman" panose="02020603050405020304" pitchFamily="18" charset="0"/>
                <a:cs typeface="Times New Roman" panose="02020603050405020304" pitchFamily="18" charset="0"/>
              </a:rPr>
              <a:t>đó</a:t>
            </a:r>
            <a:r>
              <a:rPr lang="en-US" sz="3600" b="1" dirty="0">
                <a:solidFill>
                  <a:srgbClr val="4A1FC3"/>
                </a:solidFill>
                <a:latin typeface="Times New Roman" panose="02020603050405020304" pitchFamily="18" charset="0"/>
                <a:cs typeface="Times New Roman" panose="02020603050405020304" pitchFamily="18" charset="0"/>
              </a:rPr>
              <a:t>. </a:t>
            </a:r>
            <a:r>
              <a:rPr lang="en-US" sz="3600" b="1" dirty="0" err="1">
                <a:solidFill>
                  <a:srgbClr val="4A1FC3"/>
                </a:solidFill>
                <a:latin typeface="Times New Roman" panose="02020603050405020304" pitchFamily="18" charset="0"/>
                <a:cs typeface="Times New Roman" panose="02020603050405020304" pitchFamily="18" charset="0"/>
              </a:rPr>
              <a:t>Hãy</a:t>
            </a:r>
            <a:r>
              <a:rPr lang="en-US" sz="3600" b="1" dirty="0">
                <a:solidFill>
                  <a:srgbClr val="4A1FC3"/>
                </a:solidFill>
                <a:latin typeface="Times New Roman" panose="02020603050405020304" pitchFamily="18" charset="0"/>
                <a:cs typeface="Times New Roman" panose="02020603050405020304" pitchFamily="18" charset="0"/>
              </a:rPr>
              <a:t> </a:t>
            </a:r>
            <a:r>
              <a:rPr lang="en-US" sz="3600" b="1" dirty="0" err="1">
                <a:solidFill>
                  <a:srgbClr val="4A1FC3"/>
                </a:solidFill>
                <a:latin typeface="Times New Roman" panose="02020603050405020304" pitchFamily="18" charset="0"/>
                <a:cs typeface="Times New Roman" panose="02020603050405020304" pitchFamily="18" charset="0"/>
              </a:rPr>
              <a:t>thi</a:t>
            </a:r>
            <a:r>
              <a:rPr lang="en-US" sz="3600" b="1" dirty="0">
                <a:solidFill>
                  <a:srgbClr val="4A1FC3"/>
                </a:solidFill>
                <a:latin typeface="Times New Roman" panose="02020603050405020304" pitchFamily="18" charset="0"/>
                <a:cs typeface="Times New Roman" panose="02020603050405020304" pitchFamily="18" charset="0"/>
              </a:rPr>
              <a:t> </a:t>
            </a:r>
            <a:r>
              <a:rPr lang="en-US" sz="3600" b="1" dirty="0" err="1">
                <a:solidFill>
                  <a:srgbClr val="4A1FC3"/>
                </a:solidFill>
                <a:latin typeface="Times New Roman" panose="02020603050405020304" pitchFamily="18" charset="0"/>
                <a:cs typeface="Times New Roman" panose="02020603050405020304" pitchFamily="18" charset="0"/>
              </a:rPr>
              <a:t>xem</a:t>
            </a:r>
            <a:r>
              <a:rPr lang="en-US" sz="3600" b="1" dirty="0">
                <a:solidFill>
                  <a:srgbClr val="4A1FC3"/>
                </a:solidFill>
                <a:latin typeface="Times New Roman" panose="02020603050405020304" pitchFamily="18" charset="0"/>
                <a:cs typeface="Times New Roman" panose="02020603050405020304" pitchFamily="18" charset="0"/>
              </a:rPr>
              <a:t> </a:t>
            </a:r>
            <a:r>
              <a:rPr lang="en-US" sz="3600" b="1" dirty="0" err="1">
                <a:solidFill>
                  <a:srgbClr val="4A1FC3"/>
                </a:solidFill>
                <a:latin typeface="Times New Roman" panose="02020603050405020304" pitchFamily="18" charset="0"/>
                <a:cs typeface="Times New Roman" panose="02020603050405020304" pitchFamily="18" charset="0"/>
              </a:rPr>
              <a:t>đội</a:t>
            </a:r>
            <a:r>
              <a:rPr lang="en-US" sz="3600" b="1" dirty="0">
                <a:solidFill>
                  <a:srgbClr val="4A1FC3"/>
                </a:solidFill>
                <a:latin typeface="Times New Roman" panose="02020603050405020304" pitchFamily="18" charset="0"/>
                <a:cs typeface="Times New Roman" panose="02020603050405020304" pitchFamily="18" charset="0"/>
              </a:rPr>
              <a:t> </a:t>
            </a:r>
            <a:r>
              <a:rPr lang="en-US" sz="3600" b="1" dirty="0" err="1">
                <a:solidFill>
                  <a:srgbClr val="4A1FC3"/>
                </a:solidFill>
                <a:latin typeface="Times New Roman" panose="02020603050405020304" pitchFamily="18" charset="0"/>
                <a:cs typeface="Times New Roman" panose="02020603050405020304" pitchFamily="18" charset="0"/>
              </a:rPr>
              <a:t>nào</a:t>
            </a:r>
            <a:r>
              <a:rPr lang="en-US" sz="3600" b="1" dirty="0">
                <a:solidFill>
                  <a:srgbClr val="4A1FC3"/>
                </a:solidFill>
                <a:latin typeface="Times New Roman" panose="02020603050405020304" pitchFamily="18" charset="0"/>
                <a:cs typeface="Times New Roman" panose="02020603050405020304" pitchFamily="18" charset="0"/>
              </a:rPr>
              <a:t> </a:t>
            </a:r>
            <a:r>
              <a:rPr lang="en-US" sz="3600" b="1" dirty="0" err="1">
                <a:solidFill>
                  <a:srgbClr val="4A1FC3"/>
                </a:solidFill>
                <a:latin typeface="Times New Roman" panose="02020603050405020304" pitchFamily="18" charset="0"/>
                <a:cs typeface="Times New Roman" panose="02020603050405020304" pitchFamily="18" charset="0"/>
              </a:rPr>
              <a:t>bắt</a:t>
            </a:r>
            <a:r>
              <a:rPr lang="en-US" sz="3600" b="1" dirty="0">
                <a:solidFill>
                  <a:srgbClr val="4A1FC3"/>
                </a:solidFill>
                <a:latin typeface="Times New Roman" panose="02020603050405020304" pitchFamily="18" charset="0"/>
                <a:cs typeface="Times New Roman" panose="02020603050405020304" pitchFamily="18" charset="0"/>
              </a:rPr>
              <a:t> </a:t>
            </a:r>
            <a:r>
              <a:rPr lang="en-US" sz="3600" b="1" dirty="0" err="1">
                <a:solidFill>
                  <a:srgbClr val="4A1FC3"/>
                </a:solidFill>
                <a:latin typeface="Times New Roman" panose="02020603050405020304" pitchFamily="18" charset="0"/>
                <a:cs typeface="Times New Roman" panose="02020603050405020304" pitchFamily="18" charset="0"/>
              </a:rPr>
              <a:t>được</a:t>
            </a:r>
            <a:r>
              <a:rPr lang="en-US" sz="3600" b="1" dirty="0">
                <a:solidFill>
                  <a:srgbClr val="4A1FC3"/>
                </a:solidFill>
                <a:latin typeface="Times New Roman" panose="02020603050405020304" pitchFamily="18" charset="0"/>
                <a:cs typeface="Times New Roman" panose="02020603050405020304" pitchFamily="18" charset="0"/>
              </a:rPr>
              <a:t> </a:t>
            </a:r>
            <a:r>
              <a:rPr lang="en-US" sz="3600" b="1" dirty="0" err="1">
                <a:solidFill>
                  <a:srgbClr val="4A1FC3"/>
                </a:solidFill>
                <a:latin typeface="Times New Roman" panose="02020603050405020304" pitchFamily="18" charset="0"/>
                <a:cs typeface="Times New Roman" panose="02020603050405020304" pitchFamily="18" charset="0"/>
              </a:rPr>
              <a:t>nhiều</a:t>
            </a:r>
            <a:r>
              <a:rPr lang="en-US" sz="3600" b="1" dirty="0">
                <a:solidFill>
                  <a:srgbClr val="4A1FC3"/>
                </a:solidFill>
                <a:latin typeface="Times New Roman" panose="02020603050405020304" pitchFamily="18" charset="0"/>
                <a:cs typeface="Times New Roman" panose="02020603050405020304" pitchFamily="18" charset="0"/>
              </a:rPr>
              <a:t> </a:t>
            </a:r>
            <a:r>
              <a:rPr lang="en-US" sz="3600" b="1" dirty="0" err="1">
                <a:solidFill>
                  <a:srgbClr val="4A1FC3"/>
                </a:solidFill>
                <a:latin typeface="Times New Roman" panose="02020603050405020304" pitchFamily="18" charset="0"/>
                <a:cs typeface="Times New Roman" panose="02020603050405020304" pitchFamily="18" charset="0"/>
              </a:rPr>
              <a:t>hơn</a:t>
            </a:r>
            <a:r>
              <a:rPr lang="en-US" sz="3600" b="1" dirty="0">
                <a:solidFill>
                  <a:srgbClr val="4A1FC3"/>
                </a:solidFill>
                <a:latin typeface="Times New Roman" panose="02020603050405020304" pitchFamily="18" charset="0"/>
                <a:cs typeface="Times New Roman" panose="02020603050405020304" pitchFamily="18" charset="0"/>
              </a:rPr>
              <a:t> </a:t>
            </a:r>
            <a:r>
              <a:rPr lang="en-US" sz="3600" b="1" dirty="0" err="1">
                <a:solidFill>
                  <a:srgbClr val="4A1FC3"/>
                </a:solidFill>
                <a:latin typeface="Times New Roman" panose="02020603050405020304" pitchFamily="18" charset="0"/>
                <a:cs typeface="Times New Roman" panose="02020603050405020304" pitchFamily="18" charset="0"/>
              </a:rPr>
              <a:t>nhé</a:t>
            </a:r>
            <a:r>
              <a:rPr lang="en-US" sz="3600" b="1" dirty="0">
                <a:solidFill>
                  <a:srgbClr val="4A1FC3"/>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3754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40" fill="hold"/>
                                        <p:tgtEl>
                                          <p:spTgt spid="81"/>
                                        </p:tgtEl>
                                      </p:cBhvr>
                                    </p:cmd>
                                  </p:childTnLst>
                                </p:cTn>
                              </p:par>
                              <p:par>
                                <p:cTn id="7" presetID="2" presetClass="entr" presetSubtype="8" fill="hold" grpId="0" nodeType="withEffect">
                                  <p:stCondLst>
                                    <p:cond delay="100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0-#ppt_w/2"/>
                                          </p:val>
                                        </p:tav>
                                        <p:tav tm="100000">
                                          <p:val>
                                            <p:strVal val="#ppt_x"/>
                                          </p:val>
                                        </p:tav>
                                      </p:tavLst>
                                    </p:anim>
                                    <p:anim calcmode="lin" valueType="num">
                                      <p:cBhvr additive="base">
                                        <p:cTn id="10" dur="500" fill="hold"/>
                                        <p:tgtEl>
                                          <p:spTgt spid="4"/>
                                        </p:tgtEl>
                                        <p:attrNameLst>
                                          <p:attrName>ppt_y</p:attrName>
                                        </p:attrNameLst>
                                      </p:cBhvr>
                                      <p:tavLst>
                                        <p:tav tm="0">
                                          <p:val>
                                            <p:strVal val="#ppt_y"/>
                                          </p:val>
                                        </p:tav>
                                        <p:tav tm="100000">
                                          <p:val>
                                            <p:strVal val="#ppt_y"/>
                                          </p:val>
                                        </p:tav>
                                      </p:tavLst>
                                    </p:anim>
                                  </p:childTnLst>
                                </p:cTn>
                              </p:par>
                              <p:par>
                                <p:cTn id="11" presetID="2" presetClass="entr" presetSubtype="4" fill="hold" grpId="0" nodeType="withEffect">
                                  <p:stCondLst>
                                    <p:cond delay="100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par>
                          <p:cTn id="15" fill="hold">
                            <p:stCondLst>
                              <p:cond delay="30040"/>
                            </p:stCondLst>
                            <p:childTnLst>
                              <p:par>
                                <p:cTn id="16" presetID="2" presetClass="entr" presetSubtype="8"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1250" fill="hold"/>
                                        <p:tgtEl>
                                          <p:spTgt spid="29"/>
                                        </p:tgtEl>
                                        <p:attrNameLst>
                                          <p:attrName>ppt_x</p:attrName>
                                        </p:attrNameLst>
                                      </p:cBhvr>
                                      <p:tavLst>
                                        <p:tav tm="0">
                                          <p:val>
                                            <p:strVal val="0-#ppt_w/2"/>
                                          </p:val>
                                        </p:tav>
                                        <p:tav tm="100000">
                                          <p:val>
                                            <p:strVal val="#ppt_x"/>
                                          </p:val>
                                        </p:tav>
                                      </p:tavLst>
                                    </p:anim>
                                    <p:anim calcmode="lin" valueType="num">
                                      <p:cBhvr additive="base">
                                        <p:cTn id="19" dur="1250" fill="hold"/>
                                        <p:tgtEl>
                                          <p:spTgt spid="29"/>
                                        </p:tgtEl>
                                        <p:attrNameLst>
                                          <p:attrName>ppt_y</p:attrName>
                                        </p:attrNameLst>
                                      </p:cBhvr>
                                      <p:tavLst>
                                        <p:tav tm="0">
                                          <p:val>
                                            <p:strVal val="#ppt_y"/>
                                          </p:val>
                                        </p:tav>
                                        <p:tav tm="100000">
                                          <p:val>
                                            <p:strVal val="#ppt_y"/>
                                          </p:val>
                                        </p:tav>
                                      </p:tavLst>
                                    </p:anim>
                                  </p:childTnLst>
                                </p:cTn>
                              </p:par>
                            </p:childTnLst>
                          </p:cTn>
                        </p:par>
                        <p:par>
                          <p:cTn id="20" fill="hold">
                            <p:stCondLst>
                              <p:cond delay="31290"/>
                            </p:stCondLst>
                            <p:childTnLst>
                              <p:par>
                                <p:cTn id="21" presetID="2" presetClass="entr" presetSubtype="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750" fill="hold"/>
                                        <p:tgtEl>
                                          <p:spTgt spid="19"/>
                                        </p:tgtEl>
                                        <p:attrNameLst>
                                          <p:attrName>ppt_x</p:attrName>
                                        </p:attrNameLst>
                                      </p:cBhvr>
                                      <p:tavLst>
                                        <p:tav tm="0">
                                          <p:val>
                                            <p:strVal val="#ppt_x"/>
                                          </p:val>
                                        </p:tav>
                                        <p:tav tm="100000">
                                          <p:val>
                                            <p:strVal val="#ppt_x"/>
                                          </p:val>
                                        </p:tav>
                                      </p:tavLst>
                                    </p:anim>
                                    <p:anim calcmode="lin" valueType="num">
                                      <p:cBhvr additive="base">
                                        <p:cTn id="24" dur="1750" fill="hold"/>
                                        <p:tgtEl>
                                          <p:spTgt spid="19"/>
                                        </p:tgtEl>
                                        <p:attrNameLst>
                                          <p:attrName>ppt_y</p:attrName>
                                        </p:attrNameLst>
                                      </p:cBhvr>
                                      <p:tavLst>
                                        <p:tav tm="0">
                                          <p:val>
                                            <p:strVal val="0-#ppt_h/2"/>
                                          </p:val>
                                        </p:tav>
                                        <p:tav tm="100000">
                                          <p:val>
                                            <p:strVal val="#ppt_y"/>
                                          </p:val>
                                        </p:tav>
                                      </p:tavLst>
                                    </p:anim>
                                  </p:childTnLst>
                                </p:cTn>
                              </p:par>
                            </p:childTnLst>
                          </p:cTn>
                        </p:par>
                        <p:par>
                          <p:cTn id="25" fill="hold">
                            <p:stCondLst>
                              <p:cond delay="33040"/>
                            </p:stCondLst>
                            <p:childTnLst>
                              <p:par>
                                <p:cTn id="26" presetID="2" presetClass="entr" presetSubtype="2"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3000" fill="hold"/>
                                        <p:tgtEl>
                                          <p:spTgt spid="23"/>
                                        </p:tgtEl>
                                        <p:attrNameLst>
                                          <p:attrName>ppt_x</p:attrName>
                                        </p:attrNameLst>
                                      </p:cBhvr>
                                      <p:tavLst>
                                        <p:tav tm="0">
                                          <p:val>
                                            <p:strVal val="1+#ppt_w/2"/>
                                          </p:val>
                                        </p:tav>
                                        <p:tav tm="100000">
                                          <p:val>
                                            <p:strVal val="#ppt_x"/>
                                          </p:val>
                                        </p:tav>
                                      </p:tavLst>
                                    </p:anim>
                                    <p:anim calcmode="lin" valueType="num">
                                      <p:cBhvr additive="base">
                                        <p:cTn id="29" dur="3000" fill="hold"/>
                                        <p:tgtEl>
                                          <p:spTgt spid="23"/>
                                        </p:tgtEl>
                                        <p:attrNameLst>
                                          <p:attrName>ppt_y</p:attrName>
                                        </p:attrNameLst>
                                      </p:cBhvr>
                                      <p:tavLst>
                                        <p:tav tm="0">
                                          <p:val>
                                            <p:strVal val="#ppt_y"/>
                                          </p:val>
                                        </p:tav>
                                        <p:tav tm="100000">
                                          <p:val>
                                            <p:strVal val="#ppt_y"/>
                                          </p:val>
                                        </p:tav>
                                      </p:tavLst>
                                    </p:anim>
                                  </p:childTnLst>
                                </p:cTn>
                              </p:par>
                              <p:par>
                                <p:cTn id="30" presetID="2" presetClass="exit" presetSubtype="8" repeatCount="indefinite" fill="hold" nodeType="withEffect">
                                  <p:stCondLst>
                                    <p:cond delay="0"/>
                                  </p:stCondLst>
                                  <p:childTnLst>
                                    <p:anim calcmode="lin" valueType="num">
                                      <p:cBhvr additive="base">
                                        <p:cTn id="31" dur="5000"/>
                                        <p:tgtEl>
                                          <p:spTgt spid="77"/>
                                        </p:tgtEl>
                                        <p:attrNameLst>
                                          <p:attrName>ppt_x</p:attrName>
                                        </p:attrNameLst>
                                      </p:cBhvr>
                                      <p:tavLst>
                                        <p:tav tm="0">
                                          <p:val>
                                            <p:strVal val="ppt_x"/>
                                          </p:val>
                                        </p:tav>
                                        <p:tav tm="100000">
                                          <p:val>
                                            <p:strVal val="0-ppt_w/2"/>
                                          </p:val>
                                        </p:tav>
                                      </p:tavLst>
                                    </p:anim>
                                    <p:anim calcmode="lin" valueType="num">
                                      <p:cBhvr additive="base">
                                        <p:cTn id="32" dur="5000"/>
                                        <p:tgtEl>
                                          <p:spTgt spid="77"/>
                                        </p:tgtEl>
                                        <p:attrNameLst>
                                          <p:attrName>ppt_y</p:attrName>
                                        </p:attrNameLst>
                                      </p:cBhvr>
                                      <p:tavLst>
                                        <p:tav tm="0">
                                          <p:val>
                                            <p:strVal val="ppt_y"/>
                                          </p:val>
                                        </p:tav>
                                        <p:tav tm="100000">
                                          <p:val>
                                            <p:strVal val="ppt_y"/>
                                          </p:val>
                                        </p:tav>
                                      </p:tavLst>
                                    </p:anim>
                                    <p:set>
                                      <p:cBhvr>
                                        <p:cTn id="33" dur="1" fill="hold">
                                          <p:stCondLst>
                                            <p:cond delay="49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4" fill="hold" display="0">
                  <p:stCondLst>
                    <p:cond delay="indefinite"/>
                  </p:stCondLst>
                  <p:endCondLst>
                    <p:cond evt="onStopAudio" delay="0">
                      <p:tgtEl>
                        <p:sldTgt/>
                      </p:tgtEl>
                    </p:cond>
                  </p:endCondLst>
                </p:cTn>
                <p:tgtEl>
                  <p:spTgt spid="81"/>
                </p:tgtEl>
              </p:cMediaNode>
            </p:audio>
          </p:childTnLst>
        </p:cTn>
      </p:par>
    </p:tnLst>
    <p:bldLst>
      <p:bldP spid="4"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3">
            <a:hlinkClick r:id="rId2" action="ppaction://hlinksldjump"/>
          </p:cNvPr>
          <p:cNvSpPr>
            <a:spLocks noChangeArrowheads="1"/>
          </p:cNvSpPr>
          <p:nvPr/>
        </p:nvSpPr>
        <p:spPr bwMode="auto">
          <a:xfrm rot="5637184">
            <a:off x="11000758" y="5691668"/>
            <a:ext cx="650479" cy="916952"/>
          </a:xfrm>
          <a:prstGeom prst="curvedRightArrow">
            <a:avLst>
              <a:gd name="adj1" fmla="val 39688"/>
              <a:gd name="adj2" fmla="val 79375"/>
              <a:gd name="adj3" fmla="val 33333"/>
            </a:avLst>
          </a:prstGeom>
          <a:solidFill>
            <a:schemeClr val="folHlink"/>
          </a:solidFill>
          <a:ln w="9525">
            <a:solidFill>
              <a:schemeClr val="tx1"/>
            </a:solidFill>
            <a:miter lim="800000"/>
            <a:headEnd/>
            <a:tailEnd/>
          </a:ln>
        </p:spPr>
        <p:txBody>
          <a:bodyPr wrap="none" lIns="108850" tIns="54425" rIns="108850" bIns="54425" anchor="ctr"/>
          <a:lstStyle/>
          <a:p>
            <a:endParaRPr lang="en-US"/>
          </a:p>
        </p:txBody>
      </p:sp>
      <p:sp>
        <p:nvSpPr>
          <p:cNvPr id="2" name="Rectangle 1">
            <a:hlinkClick r:id="rId3" action="ppaction://hlinksldjump"/>
          </p:cNvPr>
          <p:cNvSpPr/>
          <p:nvPr/>
        </p:nvSpPr>
        <p:spPr>
          <a:xfrm>
            <a:off x="3860298" y="1268707"/>
            <a:ext cx="2368242" cy="15243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7900" b="1" dirty="0">
                <a:solidFill>
                  <a:schemeClr val="tx1"/>
                </a:solidFill>
              </a:rPr>
              <a:t>1</a:t>
            </a:r>
          </a:p>
        </p:txBody>
      </p:sp>
      <p:sp>
        <p:nvSpPr>
          <p:cNvPr id="10" name="Rectangle 9">
            <a:hlinkClick r:id="rId4" action="ppaction://hlinksldjump"/>
          </p:cNvPr>
          <p:cNvSpPr/>
          <p:nvPr/>
        </p:nvSpPr>
        <p:spPr>
          <a:xfrm>
            <a:off x="3860298" y="2820053"/>
            <a:ext cx="2368242" cy="152435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7900" b="1" dirty="0"/>
              <a:t>3</a:t>
            </a:r>
          </a:p>
        </p:txBody>
      </p:sp>
      <p:sp>
        <p:nvSpPr>
          <p:cNvPr id="12" name="Rectangle 11">
            <a:hlinkClick r:id="rId5" action="ppaction://hlinksldjump"/>
          </p:cNvPr>
          <p:cNvSpPr/>
          <p:nvPr/>
        </p:nvSpPr>
        <p:spPr>
          <a:xfrm>
            <a:off x="6237005" y="1295700"/>
            <a:ext cx="2368241" cy="1524353"/>
          </a:xfrm>
          <a:prstGeom prst="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7900" b="1" dirty="0"/>
              <a:t>2</a:t>
            </a:r>
          </a:p>
        </p:txBody>
      </p:sp>
      <p:sp>
        <p:nvSpPr>
          <p:cNvPr id="13" name="Rectangle 12">
            <a:hlinkClick r:id="rId6" action="ppaction://hlinksldjump"/>
          </p:cNvPr>
          <p:cNvSpPr/>
          <p:nvPr/>
        </p:nvSpPr>
        <p:spPr>
          <a:xfrm>
            <a:off x="6264519" y="2820053"/>
            <a:ext cx="2368242" cy="15243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7900" b="1" dirty="0">
                <a:solidFill>
                  <a:schemeClr val="tx1"/>
                </a:solidFill>
              </a:rPr>
              <a:t>4</a:t>
            </a:r>
          </a:p>
        </p:txBody>
      </p:sp>
      <p:grpSp>
        <p:nvGrpSpPr>
          <p:cNvPr id="15" name="Google Shape;862;p23"/>
          <p:cNvGrpSpPr/>
          <p:nvPr/>
        </p:nvGrpSpPr>
        <p:grpSpPr>
          <a:xfrm>
            <a:off x="0" y="57377"/>
            <a:ext cx="12190413" cy="1059460"/>
            <a:chOff x="0" y="57377"/>
            <a:chExt cx="12190413" cy="1059460"/>
          </a:xfrm>
        </p:grpSpPr>
        <p:grpSp>
          <p:nvGrpSpPr>
            <p:cNvPr id="19" name="Google Shape;863;p23"/>
            <p:cNvGrpSpPr/>
            <p:nvPr/>
          </p:nvGrpSpPr>
          <p:grpSpPr>
            <a:xfrm>
              <a:off x="0" y="247719"/>
              <a:ext cx="12190413" cy="869118"/>
              <a:chOff x="0" y="11745"/>
              <a:chExt cx="12190413" cy="869118"/>
            </a:xfrm>
          </p:grpSpPr>
          <p:grpSp>
            <p:nvGrpSpPr>
              <p:cNvPr id="21" name="Google Shape;864;p23"/>
              <p:cNvGrpSpPr/>
              <p:nvPr/>
            </p:nvGrpSpPr>
            <p:grpSpPr>
              <a:xfrm>
                <a:off x="384045" y="11745"/>
                <a:ext cx="11806368" cy="853586"/>
                <a:chOff x="384045" y="11745"/>
                <a:chExt cx="11806368" cy="853586"/>
              </a:xfrm>
            </p:grpSpPr>
            <p:sp>
              <p:nvSpPr>
                <p:cNvPr id="23" name="Google Shape;865;p23"/>
                <p:cNvSpPr txBox="1"/>
                <p:nvPr/>
              </p:nvSpPr>
              <p:spPr>
                <a:xfrm>
                  <a:off x="2466614" y="11745"/>
                  <a:ext cx="7281461" cy="738664"/>
                </a:xfrm>
                <a:prstGeom prst="rect">
                  <a:avLst/>
                </a:prstGeom>
                <a:noFill/>
                <a:ln>
                  <a:noFill/>
                </a:ln>
              </p:spPr>
              <p:txBody>
                <a:bodyPr spcFirstLastPara="1" wrap="square" lIns="0" tIns="0" rIns="0" bIns="0" anchor="t" anchorCtr="0">
                  <a:spAutoFit/>
                </a:bodyPr>
                <a:lstStyle/>
                <a:p>
                  <a:pPr marL="0" marR="0" lvl="1" indent="0" algn="ctr" rtl="0">
                    <a:spcBef>
                      <a:spcPts val="0"/>
                    </a:spcBef>
                    <a:spcAft>
                      <a:spcPts val="0"/>
                    </a:spcAft>
                    <a:buNone/>
                  </a:pPr>
                  <a:r>
                    <a:rPr lang="en-US" altLang="zh-CN" sz="4800" b="1" i="0" u="none" strike="noStrike" cap="none" dirty="0">
                      <a:solidFill>
                        <a:srgbClr val="6DC1B5"/>
                      </a:solidFill>
                      <a:latin typeface="Times New Roman" pitchFamily="18" charset="0"/>
                      <a:ea typeface="Microsoft Yahei"/>
                      <a:cs typeface="Times New Roman" pitchFamily="18" charset="0"/>
                      <a:sym typeface="Microsoft Yahei"/>
                    </a:rPr>
                    <a:t>TRÒ CHƠI Ô CHỮ</a:t>
                  </a:r>
                  <a:endParaRPr sz="4800" dirty="0">
                    <a:latin typeface="Times New Roman" pitchFamily="18" charset="0"/>
                    <a:cs typeface="Times New Roman" pitchFamily="18" charset="0"/>
                  </a:endParaRPr>
                </a:p>
              </p:txBody>
            </p:sp>
            <p:cxnSp>
              <p:nvCxnSpPr>
                <p:cNvPr id="24" name="Google Shape;866;p23"/>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grpSp>
          <p:sp>
            <p:nvSpPr>
              <p:cNvPr id="22" name="Google Shape;867;p23"/>
              <p:cNvSpPr/>
              <p:nvPr/>
            </p:nvSpPr>
            <p:spPr>
              <a:xfrm>
                <a:off x="0" y="12357"/>
                <a:ext cx="457200" cy="868506"/>
              </a:xfrm>
              <a:prstGeom prst="rect">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20" name="Google Shape;868;p23"/>
            <p:cNvPicPr preferRelativeResize="0"/>
            <p:nvPr/>
          </p:nvPicPr>
          <p:blipFill rotWithShape="1">
            <a:blip r:embed="rId7">
              <a:alphaModFix/>
            </a:blip>
            <a:srcRect/>
            <a:stretch/>
          </p:blipFill>
          <p:spPr>
            <a:xfrm>
              <a:off x="11020458" y="57377"/>
              <a:ext cx="1169955" cy="1014900"/>
            </a:xfrm>
            <a:prstGeom prst="rect">
              <a:avLst/>
            </a:prstGeom>
            <a:noFill/>
            <a:ln>
              <a:noFill/>
            </a:ln>
          </p:spPr>
        </p:pic>
      </p:grpSp>
    </p:spTree>
    <p:extLst>
      <p:ext uri="{BB962C8B-B14F-4D97-AF65-F5344CB8AC3E}">
        <p14:creationId xmlns:p14="http://schemas.microsoft.com/office/powerpoint/2010/main" val="21566719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 grpId="0" animBg="1"/>
      <p:bldP spid="10"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oogle Shape;94;p1"/>
          <p:cNvPicPr preferRelativeResize="0"/>
          <p:nvPr/>
        </p:nvPicPr>
        <p:blipFill rotWithShape="1">
          <a:blip r:embed="rId2">
            <a:alphaModFix/>
          </a:blip>
          <a:srcRect/>
          <a:stretch/>
        </p:blipFill>
        <p:spPr>
          <a:xfrm>
            <a:off x="10534650" y="-176501"/>
            <a:ext cx="1741474" cy="1452851"/>
          </a:xfrm>
          <a:prstGeom prst="rect">
            <a:avLst/>
          </a:prstGeom>
          <a:noFill/>
          <a:ln>
            <a:noFill/>
          </a:ln>
        </p:spPr>
      </p:pic>
      <p:pic>
        <p:nvPicPr>
          <p:cNvPr id="12" name="Google Shape;96;p1"/>
          <p:cNvPicPr preferRelativeResize="0"/>
          <p:nvPr/>
        </p:nvPicPr>
        <p:blipFill rotWithShape="1">
          <a:blip r:embed="rId3">
            <a:alphaModFix/>
          </a:blip>
          <a:srcRect/>
          <a:stretch/>
        </p:blipFill>
        <p:spPr>
          <a:xfrm rot="582822">
            <a:off x="-372381" y="-151833"/>
            <a:ext cx="1963805" cy="1264008"/>
          </a:xfrm>
          <a:prstGeom prst="rect">
            <a:avLst/>
          </a:prstGeom>
          <a:noFill/>
          <a:ln>
            <a:noFill/>
          </a:ln>
        </p:spPr>
      </p:pic>
      <p:sp>
        <p:nvSpPr>
          <p:cNvPr id="16386" name="AutoShape 3">
            <a:hlinkClick r:id="rId4" action="ppaction://hlinksldjump"/>
          </p:cNvPr>
          <p:cNvSpPr>
            <a:spLocks noChangeArrowheads="1"/>
          </p:cNvSpPr>
          <p:nvPr/>
        </p:nvSpPr>
        <p:spPr bwMode="auto">
          <a:xfrm rot="5637184">
            <a:off x="10148934" y="5159955"/>
            <a:ext cx="478876" cy="806346"/>
          </a:xfrm>
          <a:prstGeom prst="curvedRightArrow">
            <a:avLst>
              <a:gd name="adj1" fmla="val 39688"/>
              <a:gd name="adj2" fmla="val 79375"/>
              <a:gd name="adj3" fmla="val 33333"/>
            </a:avLst>
          </a:prstGeom>
          <a:solidFill>
            <a:schemeClr val="folHlink"/>
          </a:solidFill>
          <a:ln w="9525">
            <a:solidFill>
              <a:schemeClr val="tx1"/>
            </a:solidFill>
            <a:miter lim="800000"/>
            <a:headEnd/>
            <a:tailEnd/>
          </a:ln>
        </p:spPr>
        <p:txBody>
          <a:bodyPr wrap="none" lIns="108850" tIns="54425" rIns="108850" bIns="54425" anchor="ctr"/>
          <a:lstStyle/>
          <a:p>
            <a:endParaRPr lang="en-US" b="1"/>
          </a:p>
        </p:txBody>
      </p:sp>
      <p:sp>
        <p:nvSpPr>
          <p:cNvPr id="16387" name="Text Box 4"/>
          <p:cNvSpPr txBox="1">
            <a:spLocks noChangeArrowheads="1"/>
          </p:cNvSpPr>
          <p:nvPr/>
        </p:nvSpPr>
        <p:spPr bwMode="auto">
          <a:xfrm>
            <a:off x="1110522" y="990830"/>
            <a:ext cx="10165610" cy="121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ct val="50000"/>
              </a:spcBef>
            </a:pPr>
            <a:r>
              <a:rPr lang="en-US" sz="3600" b="1" dirty="0">
                <a:solidFill>
                  <a:srgbClr val="FF0000"/>
                </a:solidFill>
                <a:latin typeface="Times New Roman" pitchFamily="18" charset="0"/>
                <a:cs typeface="Times New Roman" pitchFamily="18" charset="0"/>
              </a:rPr>
              <a:t>1. </a:t>
            </a:r>
            <a:r>
              <a:rPr lang="vi-VN" sz="3600" b="1" dirty="0">
                <a:solidFill>
                  <a:srgbClr val="FF0000"/>
                </a:solidFill>
                <a:latin typeface="Times New Roman" pitchFamily="18" charset="0"/>
                <a:cs typeface="Times New Roman" pitchFamily="18" charset="0"/>
              </a:rPr>
              <a:t>Đâu là chương trình máy tính giúp em quản lí tệp và thư mục?</a:t>
            </a:r>
            <a:endParaRPr lang="en-US" sz="3600" b="1" dirty="0">
              <a:solidFill>
                <a:srgbClr val="FF0000"/>
              </a:solidFill>
              <a:latin typeface="Times New Roman" pitchFamily="18" charset="0"/>
              <a:cs typeface="Times New Roman" pitchFamily="18" charset="0"/>
            </a:endParaRPr>
          </a:p>
        </p:txBody>
      </p:sp>
      <p:sp>
        <p:nvSpPr>
          <p:cNvPr id="16388" name="Text Box 6"/>
          <p:cNvSpPr txBox="1">
            <a:spLocks noChangeArrowheads="1"/>
          </p:cNvSpPr>
          <p:nvPr/>
        </p:nvSpPr>
        <p:spPr bwMode="auto">
          <a:xfrm>
            <a:off x="984144" y="2453256"/>
            <a:ext cx="10666611" cy="66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600" dirty="0">
                <a:latin typeface="Times New Roman" pitchFamily="18" charset="0"/>
                <a:cs typeface="Times New Roman" pitchFamily="18" charset="0"/>
              </a:rPr>
              <a:t>A. </a:t>
            </a:r>
            <a:r>
              <a:rPr lang="en-US" sz="3600" dirty="0">
                <a:latin typeface="Times New Roman" panose="02020603050405020304" pitchFamily="18" charset="0"/>
                <a:ea typeface="Times New Roman" panose="02020603050405020304" pitchFamily="18" charset="0"/>
              </a:rPr>
              <a:t>Internet Explorer.</a:t>
            </a:r>
            <a:endParaRPr lang="en-US" sz="3600" b="1" dirty="0">
              <a:solidFill>
                <a:srgbClr val="000000"/>
              </a:solidFill>
              <a:latin typeface="Times New Roman" pitchFamily="18" charset="0"/>
              <a:cs typeface="Times New Roman" pitchFamily="18" charset="0"/>
            </a:endParaRPr>
          </a:p>
        </p:txBody>
      </p:sp>
      <p:sp>
        <p:nvSpPr>
          <p:cNvPr id="16389" name="Text Box 7"/>
          <p:cNvSpPr txBox="1">
            <a:spLocks noChangeArrowheads="1"/>
          </p:cNvSpPr>
          <p:nvPr/>
        </p:nvSpPr>
        <p:spPr bwMode="auto">
          <a:xfrm>
            <a:off x="984144" y="3139215"/>
            <a:ext cx="10666611" cy="66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600" dirty="0">
                <a:latin typeface="Times New Roman" pitchFamily="18" charset="0"/>
                <a:cs typeface="Times New Roman" pitchFamily="18" charset="0"/>
              </a:rPr>
              <a:t>B. </a:t>
            </a:r>
            <a:r>
              <a:rPr lang="en-US" sz="3600" dirty="0">
                <a:latin typeface="Times New Roman" panose="02020603050405020304" pitchFamily="18" charset="0"/>
                <a:ea typeface="Times New Roman" panose="02020603050405020304" pitchFamily="18" charset="0"/>
              </a:rPr>
              <a:t>Help.</a:t>
            </a:r>
            <a:endParaRPr lang="en-US" sz="3600" b="1" dirty="0">
              <a:solidFill>
                <a:srgbClr val="000000"/>
              </a:solidFill>
              <a:latin typeface="Times New Roman" pitchFamily="18" charset="0"/>
              <a:cs typeface="Times New Roman" pitchFamily="18" charset="0"/>
            </a:endParaRPr>
          </a:p>
        </p:txBody>
      </p:sp>
      <p:sp>
        <p:nvSpPr>
          <p:cNvPr id="18438" name="Text Box 8"/>
          <p:cNvSpPr txBox="1">
            <a:spLocks noChangeArrowheads="1"/>
          </p:cNvSpPr>
          <p:nvPr/>
        </p:nvSpPr>
        <p:spPr bwMode="auto">
          <a:xfrm>
            <a:off x="949212" y="3844854"/>
            <a:ext cx="10291988" cy="66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600" dirty="0">
                <a:latin typeface="Times New Roman" pitchFamily="18" charset="0"/>
                <a:cs typeface="Times New Roman" pitchFamily="18" charset="0"/>
              </a:rPr>
              <a:t>C.</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rPr>
              <a:t>File Explorer.</a:t>
            </a:r>
            <a:r>
              <a:rPr lang="en-US" sz="3600" dirty="0">
                <a:latin typeface="Times New Roman" pitchFamily="18" charset="0"/>
                <a:cs typeface="Times New Roman" pitchFamily="18" charset="0"/>
              </a:rPr>
              <a:t> </a:t>
            </a:r>
          </a:p>
        </p:txBody>
      </p:sp>
      <p:sp>
        <p:nvSpPr>
          <p:cNvPr id="16391" name="Text Box 9"/>
          <p:cNvSpPr txBox="1">
            <a:spLocks noChangeArrowheads="1"/>
          </p:cNvSpPr>
          <p:nvPr/>
        </p:nvSpPr>
        <p:spPr bwMode="auto">
          <a:xfrm>
            <a:off x="984144" y="4528216"/>
            <a:ext cx="7162329" cy="121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600" dirty="0">
                <a:latin typeface="Times New Roman" pitchFamily="18" charset="0"/>
                <a:cs typeface="Times New Roman" pitchFamily="18" charset="0"/>
              </a:rPr>
              <a:t>D. Microsoft Word.</a:t>
            </a:r>
          </a:p>
          <a:p>
            <a:pPr eaLnBrk="1" hangingPunct="1"/>
            <a:endParaRPr lang="en-US" sz="3600" i="1" dirty="0">
              <a:latin typeface="Times New Roman" pitchFamily="18" charset="0"/>
              <a:cs typeface="Times New Roman" pitchFamily="18" charset="0"/>
            </a:endParaRPr>
          </a:p>
        </p:txBody>
      </p:sp>
    </p:spTree>
    <p:extLst>
      <p:ext uri="{BB962C8B-B14F-4D97-AF65-F5344CB8AC3E}">
        <p14:creationId xmlns:p14="http://schemas.microsoft.com/office/powerpoint/2010/main" val="2771614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8438"/>
                                        </p:tgtEl>
                                        <p:attrNameLst>
                                          <p:attrName>style.color</p:attrName>
                                        </p:attrNameLst>
                                      </p:cBhvr>
                                      <p:to>
                                        <p:clrVal>
                                          <a:srgbClr val="D60093"/>
                                        </p:clrVal>
                                      </p:to>
                                    </p:set>
                                    <p:set>
                                      <p:cBhvr>
                                        <p:cTn id="7" dur="500" fill="hold"/>
                                        <p:tgtEl>
                                          <p:spTgt spid="18438"/>
                                        </p:tgtEl>
                                        <p:attrNameLst>
                                          <p:attrName>fillcolor</p:attrName>
                                        </p:attrNameLst>
                                      </p:cBhvr>
                                      <p:to>
                                        <p:clrVal>
                                          <a:srgbClr val="D60093"/>
                                        </p:clrVal>
                                      </p:to>
                                    </p:set>
                                    <p:set>
                                      <p:cBhvr>
                                        <p:cTn id="8" dur="500" fill="hold"/>
                                        <p:tgtEl>
                                          <p:spTgt spid="184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93;p1"/>
          <p:cNvPicPr preferRelativeResize="0"/>
          <p:nvPr/>
        </p:nvPicPr>
        <p:blipFill rotWithShape="1">
          <a:blip r:embed="rId2">
            <a:alphaModFix/>
          </a:blip>
          <a:srcRect/>
          <a:stretch/>
        </p:blipFill>
        <p:spPr>
          <a:xfrm flipH="1">
            <a:off x="10782299" y="5496400"/>
            <a:ext cx="1408113" cy="1450818"/>
          </a:xfrm>
          <a:prstGeom prst="rect">
            <a:avLst/>
          </a:prstGeom>
          <a:noFill/>
          <a:ln>
            <a:noFill/>
          </a:ln>
        </p:spPr>
      </p:pic>
      <p:pic>
        <p:nvPicPr>
          <p:cNvPr id="10" name="Google Shape;94;p1"/>
          <p:cNvPicPr preferRelativeResize="0"/>
          <p:nvPr/>
        </p:nvPicPr>
        <p:blipFill rotWithShape="1">
          <a:blip r:embed="rId3">
            <a:alphaModFix/>
          </a:blip>
          <a:srcRect/>
          <a:stretch/>
        </p:blipFill>
        <p:spPr>
          <a:xfrm>
            <a:off x="10534650" y="-176501"/>
            <a:ext cx="1741474" cy="1452851"/>
          </a:xfrm>
          <a:prstGeom prst="rect">
            <a:avLst/>
          </a:prstGeom>
          <a:noFill/>
          <a:ln>
            <a:noFill/>
          </a:ln>
        </p:spPr>
      </p:pic>
      <p:pic>
        <p:nvPicPr>
          <p:cNvPr id="12" name="Google Shape;96;p1"/>
          <p:cNvPicPr preferRelativeResize="0"/>
          <p:nvPr/>
        </p:nvPicPr>
        <p:blipFill rotWithShape="1">
          <a:blip r:embed="rId4">
            <a:alphaModFix/>
          </a:blip>
          <a:srcRect/>
          <a:stretch/>
        </p:blipFill>
        <p:spPr>
          <a:xfrm rot="582822">
            <a:off x="-372381" y="-151833"/>
            <a:ext cx="1963805" cy="1264008"/>
          </a:xfrm>
          <a:prstGeom prst="rect">
            <a:avLst/>
          </a:prstGeom>
          <a:noFill/>
          <a:ln>
            <a:noFill/>
          </a:ln>
        </p:spPr>
      </p:pic>
      <p:sp>
        <p:nvSpPr>
          <p:cNvPr id="17410" name="AutoShape 3">
            <a:hlinkClick r:id="rId5" action="ppaction://hlinksldjump"/>
          </p:cNvPr>
          <p:cNvSpPr>
            <a:spLocks noChangeArrowheads="1"/>
          </p:cNvSpPr>
          <p:nvPr/>
        </p:nvSpPr>
        <p:spPr bwMode="auto">
          <a:xfrm rot="5637184">
            <a:off x="10728978" y="5376923"/>
            <a:ext cx="513023" cy="806346"/>
          </a:xfrm>
          <a:prstGeom prst="curvedRightArrow">
            <a:avLst>
              <a:gd name="adj1" fmla="val 39688"/>
              <a:gd name="adj2" fmla="val 79375"/>
              <a:gd name="adj3" fmla="val 33333"/>
            </a:avLst>
          </a:prstGeom>
          <a:solidFill>
            <a:schemeClr val="folHlink"/>
          </a:solidFill>
          <a:ln w="9525">
            <a:solidFill>
              <a:schemeClr val="tx1"/>
            </a:solidFill>
            <a:miter lim="800000"/>
            <a:headEnd/>
            <a:tailEnd/>
          </a:ln>
        </p:spPr>
        <p:txBody>
          <a:bodyPr wrap="none" lIns="108850" tIns="54425" rIns="108850" bIns="54425" anchor="ctr"/>
          <a:lstStyle/>
          <a:p>
            <a:endParaRPr lang="en-US" b="1"/>
          </a:p>
        </p:txBody>
      </p:sp>
      <p:sp>
        <p:nvSpPr>
          <p:cNvPr id="17411" name="Text Box 4"/>
          <p:cNvSpPr txBox="1">
            <a:spLocks noChangeArrowheads="1"/>
          </p:cNvSpPr>
          <p:nvPr/>
        </p:nvSpPr>
        <p:spPr bwMode="auto">
          <a:xfrm>
            <a:off x="1078394" y="1047909"/>
            <a:ext cx="10352300" cy="121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ct val="50000"/>
              </a:spcBef>
            </a:pPr>
            <a:r>
              <a:rPr lang="en-US" sz="3600" b="1" dirty="0">
                <a:solidFill>
                  <a:srgbClr val="FF0000"/>
                </a:solidFill>
                <a:latin typeface="Times New Roman" pitchFamily="18" charset="0"/>
                <a:cs typeface="Times New Roman" pitchFamily="18" charset="0"/>
              </a:rPr>
              <a:t>2. </a:t>
            </a:r>
            <a:r>
              <a:rPr lang="en-US" sz="3600" b="1" dirty="0">
                <a:solidFill>
                  <a:srgbClr val="FF0000"/>
                </a:solidFill>
                <a:latin typeface="Times New Roman" panose="02020603050405020304" pitchFamily="18" charset="0"/>
                <a:ea typeface="Times New Roman" panose="02020603050405020304" pitchFamily="18" charset="0"/>
              </a:rPr>
              <a:t>Đâu là phần mềm bảo vệ máy tính tránh được virus máy tính?</a:t>
            </a:r>
            <a:endParaRPr lang="en-US" sz="3600" b="1" dirty="0">
              <a:solidFill>
                <a:srgbClr val="FF0000"/>
              </a:solidFill>
              <a:latin typeface="Times New Roman" pitchFamily="18" charset="0"/>
              <a:cs typeface="Times New Roman" pitchFamily="18" charset="0"/>
            </a:endParaRPr>
          </a:p>
        </p:txBody>
      </p:sp>
      <p:sp>
        <p:nvSpPr>
          <p:cNvPr id="19460" name="Text Box 6"/>
          <p:cNvSpPr txBox="1">
            <a:spLocks noChangeArrowheads="1"/>
          </p:cNvSpPr>
          <p:nvPr/>
        </p:nvSpPr>
        <p:spPr bwMode="auto">
          <a:xfrm>
            <a:off x="1282283" y="2568987"/>
            <a:ext cx="11479306" cy="66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300" dirty="0">
                <a:latin typeface="Times New Roman" pitchFamily="18" charset="0"/>
                <a:cs typeface="Times New Roman" pitchFamily="18" charset="0"/>
              </a:rPr>
              <a:t>A</a:t>
            </a:r>
            <a:r>
              <a:rPr lang="en-US" sz="3300" b="1" dirty="0">
                <a:latin typeface="Times New Roman" pitchFamily="18" charset="0"/>
                <a:cs typeface="Times New Roman" pitchFamily="18" charset="0"/>
              </a:rPr>
              <a:t>. </a:t>
            </a:r>
            <a:r>
              <a:rPr lang="en-US" sz="3600" dirty="0">
                <a:latin typeface="Times New Roman" panose="02020603050405020304" pitchFamily="18" charset="0"/>
                <a:ea typeface="Times New Roman" panose="02020603050405020304" pitchFamily="18" charset="0"/>
              </a:rPr>
              <a:t>Windows Defender.</a:t>
            </a:r>
            <a:endParaRPr lang="en-US" sz="3300" b="1" dirty="0">
              <a:latin typeface="Times New Roman" pitchFamily="18" charset="0"/>
              <a:cs typeface="Times New Roman" pitchFamily="18" charset="0"/>
            </a:endParaRPr>
          </a:p>
        </p:txBody>
      </p:sp>
      <p:sp>
        <p:nvSpPr>
          <p:cNvPr id="17413" name="Text Box 7"/>
          <p:cNvSpPr txBox="1">
            <a:spLocks noChangeArrowheads="1"/>
          </p:cNvSpPr>
          <p:nvPr/>
        </p:nvSpPr>
        <p:spPr bwMode="auto">
          <a:xfrm>
            <a:off x="1320707" y="3476826"/>
            <a:ext cx="11479306" cy="61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300" dirty="0">
                <a:latin typeface="Times New Roman" pitchFamily="18" charset="0"/>
                <a:cs typeface="Times New Roman" pitchFamily="18" charset="0"/>
              </a:rPr>
              <a:t>B</a:t>
            </a:r>
            <a:r>
              <a:rPr lang="en-US" sz="3300" b="1" dirty="0">
                <a:latin typeface="Times New Roman" pitchFamily="18" charset="0"/>
                <a:cs typeface="Times New Roman" pitchFamily="18" charset="0"/>
              </a:rPr>
              <a:t>. </a:t>
            </a:r>
            <a:r>
              <a:rPr lang="en-US" sz="3300" dirty="0">
                <a:latin typeface="Times New Roman" pitchFamily="18" charset="0"/>
                <a:cs typeface="Times New Roman" pitchFamily="18" charset="0"/>
              </a:rPr>
              <a:t>Mozilla Firefox.</a:t>
            </a:r>
            <a:endParaRPr lang="en-US" sz="3300" dirty="0">
              <a:solidFill>
                <a:srgbClr val="000000"/>
              </a:solidFill>
              <a:latin typeface="Times New Roman" pitchFamily="18" charset="0"/>
              <a:cs typeface="Times New Roman" pitchFamily="18" charset="0"/>
            </a:endParaRPr>
          </a:p>
        </p:txBody>
      </p:sp>
      <p:sp>
        <p:nvSpPr>
          <p:cNvPr id="17414" name="Text Box 8"/>
          <p:cNvSpPr txBox="1">
            <a:spLocks noChangeArrowheads="1"/>
          </p:cNvSpPr>
          <p:nvPr/>
        </p:nvSpPr>
        <p:spPr bwMode="auto">
          <a:xfrm>
            <a:off x="1320707" y="4243531"/>
            <a:ext cx="10666611" cy="61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300" dirty="0">
                <a:latin typeface="Times New Roman" pitchFamily="18" charset="0"/>
                <a:cs typeface="Times New Roman" pitchFamily="18" charset="0"/>
              </a:rPr>
              <a:t>C</a:t>
            </a:r>
            <a:r>
              <a:rPr lang="en-US" sz="3300" b="1" dirty="0">
                <a:latin typeface="Times New Roman" pitchFamily="18" charset="0"/>
                <a:cs typeface="Times New Roman" pitchFamily="18" charset="0"/>
              </a:rPr>
              <a:t>. </a:t>
            </a:r>
            <a:r>
              <a:rPr lang="en-US" sz="3300" dirty="0">
                <a:latin typeface="Times New Roman" pitchFamily="18" charset="0"/>
                <a:cs typeface="Times New Roman" pitchFamily="18" charset="0"/>
              </a:rPr>
              <a:t>Microsoft Windows.</a:t>
            </a:r>
            <a:endParaRPr lang="en-US" sz="3300" dirty="0">
              <a:solidFill>
                <a:srgbClr val="000000"/>
              </a:solidFill>
              <a:latin typeface="Times New Roman" pitchFamily="18" charset="0"/>
              <a:cs typeface="Times New Roman" pitchFamily="18" charset="0"/>
            </a:endParaRPr>
          </a:p>
        </p:txBody>
      </p:sp>
      <p:sp>
        <p:nvSpPr>
          <p:cNvPr id="17415" name="Text Box 9"/>
          <p:cNvSpPr txBox="1">
            <a:spLocks noChangeArrowheads="1"/>
          </p:cNvSpPr>
          <p:nvPr/>
        </p:nvSpPr>
        <p:spPr bwMode="auto">
          <a:xfrm>
            <a:off x="1320707" y="5078385"/>
            <a:ext cx="5164499" cy="61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300" dirty="0">
                <a:latin typeface="Times New Roman" pitchFamily="18" charset="0"/>
                <a:cs typeface="Times New Roman" pitchFamily="18" charset="0"/>
              </a:rPr>
              <a:t>D</a:t>
            </a:r>
            <a:r>
              <a:rPr lang="en-US" sz="3300" b="1" dirty="0">
                <a:latin typeface="Times New Roman" pitchFamily="18" charset="0"/>
                <a:cs typeface="Times New Roman" pitchFamily="18" charset="0"/>
              </a:rPr>
              <a:t>. </a:t>
            </a:r>
            <a:r>
              <a:rPr lang="en-US" sz="3300" dirty="0">
                <a:latin typeface="Times New Roman" pitchFamily="18" charset="0"/>
                <a:cs typeface="Times New Roman" pitchFamily="18" charset="0"/>
              </a:rPr>
              <a:t>Microsoft Word.</a:t>
            </a:r>
            <a:endParaRPr lang="en-US" sz="33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64179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9460"/>
                                        </p:tgtEl>
                                        <p:attrNameLst>
                                          <p:attrName>style.color</p:attrName>
                                        </p:attrNameLst>
                                      </p:cBhvr>
                                      <p:to>
                                        <p:clrVal>
                                          <a:srgbClr val="830BC5"/>
                                        </p:clrVal>
                                      </p:to>
                                    </p:set>
                                    <p:set>
                                      <p:cBhvr>
                                        <p:cTn id="7" dur="500" fill="hold"/>
                                        <p:tgtEl>
                                          <p:spTgt spid="19460"/>
                                        </p:tgtEl>
                                        <p:attrNameLst>
                                          <p:attrName>fillcolor</p:attrName>
                                        </p:attrNameLst>
                                      </p:cBhvr>
                                      <p:to>
                                        <p:clrVal>
                                          <a:srgbClr val="830BC5"/>
                                        </p:clrVal>
                                      </p:to>
                                    </p:set>
                                    <p:set>
                                      <p:cBhvr>
                                        <p:cTn id="8" dur="500" fill="hold"/>
                                        <p:tgtEl>
                                          <p:spTgt spid="194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93;p1"/>
          <p:cNvPicPr preferRelativeResize="0"/>
          <p:nvPr/>
        </p:nvPicPr>
        <p:blipFill rotWithShape="1">
          <a:blip r:embed="rId2">
            <a:alphaModFix/>
          </a:blip>
          <a:srcRect/>
          <a:stretch/>
        </p:blipFill>
        <p:spPr>
          <a:xfrm flipH="1">
            <a:off x="10782299" y="5496400"/>
            <a:ext cx="1408113" cy="1450818"/>
          </a:xfrm>
          <a:prstGeom prst="rect">
            <a:avLst/>
          </a:prstGeom>
          <a:noFill/>
          <a:ln>
            <a:noFill/>
          </a:ln>
        </p:spPr>
      </p:pic>
      <p:pic>
        <p:nvPicPr>
          <p:cNvPr id="10" name="Google Shape;94;p1"/>
          <p:cNvPicPr preferRelativeResize="0"/>
          <p:nvPr/>
        </p:nvPicPr>
        <p:blipFill rotWithShape="1">
          <a:blip r:embed="rId3">
            <a:alphaModFix/>
          </a:blip>
          <a:srcRect/>
          <a:stretch/>
        </p:blipFill>
        <p:spPr>
          <a:xfrm>
            <a:off x="10534650" y="-176501"/>
            <a:ext cx="1741474" cy="1452851"/>
          </a:xfrm>
          <a:prstGeom prst="rect">
            <a:avLst/>
          </a:prstGeom>
          <a:noFill/>
          <a:ln>
            <a:noFill/>
          </a:ln>
        </p:spPr>
      </p:pic>
      <p:pic>
        <p:nvPicPr>
          <p:cNvPr id="12" name="Google Shape;96;p1"/>
          <p:cNvPicPr preferRelativeResize="0"/>
          <p:nvPr/>
        </p:nvPicPr>
        <p:blipFill rotWithShape="1">
          <a:blip r:embed="rId4">
            <a:alphaModFix/>
          </a:blip>
          <a:srcRect/>
          <a:stretch/>
        </p:blipFill>
        <p:spPr>
          <a:xfrm rot="582822">
            <a:off x="-372381" y="-151833"/>
            <a:ext cx="1963805" cy="1264008"/>
          </a:xfrm>
          <a:prstGeom prst="rect">
            <a:avLst/>
          </a:prstGeom>
          <a:noFill/>
          <a:ln>
            <a:noFill/>
          </a:ln>
        </p:spPr>
      </p:pic>
      <p:sp>
        <p:nvSpPr>
          <p:cNvPr id="19458" name="AutoShape 3">
            <a:hlinkClick r:id="rId5" action="ppaction://hlinksldjump"/>
          </p:cNvPr>
          <p:cNvSpPr>
            <a:spLocks noChangeArrowheads="1"/>
          </p:cNvSpPr>
          <p:nvPr/>
        </p:nvSpPr>
        <p:spPr bwMode="auto">
          <a:xfrm rot="5637184">
            <a:off x="11440024" y="5831319"/>
            <a:ext cx="571097" cy="892434"/>
          </a:xfrm>
          <a:prstGeom prst="curvedRightArrow">
            <a:avLst>
              <a:gd name="adj1" fmla="val 39688"/>
              <a:gd name="adj2" fmla="val 79375"/>
              <a:gd name="adj3" fmla="val 33333"/>
            </a:avLst>
          </a:prstGeom>
          <a:solidFill>
            <a:schemeClr val="folHlink"/>
          </a:solidFill>
          <a:ln w="9525">
            <a:solidFill>
              <a:schemeClr val="tx1"/>
            </a:solidFill>
            <a:miter lim="800000"/>
            <a:headEnd/>
            <a:tailEnd/>
          </a:ln>
        </p:spPr>
        <p:txBody>
          <a:bodyPr wrap="none" lIns="108850" tIns="54425" rIns="108850" bIns="54425" anchor="ctr"/>
          <a:lstStyle/>
          <a:p>
            <a:endParaRPr lang="en-US" b="1"/>
          </a:p>
        </p:txBody>
      </p:sp>
      <p:sp>
        <p:nvSpPr>
          <p:cNvPr id="19459" name="Text Box 4"/>
          <p:cNvSpPr txBox="1">
            <a:spLocks noChangeArrowheads="1"/>
          </p:cNvSpPr>
          <p:nvPr/>
        </p:nvSpPr>
        <p:spPr bwMode="auto">
          <a:xfrm>
            <a:off x="876300" y="933539"/>
            <a:ext cx="10298246" cy="66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ct val="50000"/>
              </a:spcBef>
            </a:pPr>
            <a:r>
              <a:rPr lang="en-US" sz="3600" b="1" dirty="0">
                <a:solidFill>
                  <a:srgbClr val="FF0000"/>
                </a:solidFill>
                <a:latin typeface="Times New Roman" pitchFamily="18" charset="0"/>
                <a:cs typeface="Times New Roman" pitchFamily="18" charset="0"/>
              </a:rPr>
              <a:t>3. </a:t>
            </a:r>
            <a:r>
              <a:rPr lang="vi-VN" sz="3600" b="1" dirty="0">
                <a:solidFill>
                  <a:srgbClr val="FF0000"/>
                </a:solidFill>
                <a:latin typeface="Times New Roman" pitchFamily="18" charset="0"/>
                <a:cs typeface="Times New Roman" pitchFamily="18" charset="0"/>
              </a:rPr>
              <a:t>Để tạo một thư mục, thực hiện thao tác:</a:t>
            </a:r>
            <a:endParaRPr lang="en-US" sz="3600" b="1" dirty="0">
              <a:solidFill>
                <a:srgbClr val="FF0000"/>
              </a:solidFill>
              <a:latin typeface="Times New Roman" pitchFamily="18" charset="0"/>
              <a:cs typeface="Times New Roman" pitchFamily="18" charset="0"/>
            </a:endParaRPr>
          </a:p>
        </p:txBody>
      </p:sp>
      <p:sp>
        <p:nvSpPr>
          <p:cNvPr id="21508" name="Text Box 6"/>
          <p:cNvSpPr txBox="1">
            <a:spLocks noChangeArrowheads="1"/>
          </p:cNvSpPr>
          <p:nvPr/>
        </p:nvSpPr>
        <p:spPr bwMode="auto">
          <a:xfrm>
            <a:off x="1117534" y="1861305"/>
            <a:ext cx="10666611" cy="69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800" dirty="0">
                <a:latin typeface="Times New Roman" pitchFamily="18" charset="0"/>
                <a:cs typeface="Times New Roman" pitchFamily="18" charset="0"/>
              </a:rPr>
              <a:t>A. Nháy nút phải chuột, chọn New/Folder </a:t>
            </a:r>
            <a:endParaRPr lang="en-US" sz="3800" b="1" dirty="0">
              <a:latin typeface="Times New Roman" pitchFamily="18" charset="0"/>
              <a:cs typeface="Times New Roman" pitchFamily="18" charset="0"/>
            </a:endParaRPr>
          </a:p>
        </p:txBody>
      </p:sp>
      <p:sp>
        <p:nvSpPr>
          <p:cNvPr id="19461" name="Text Box 7"/>
          <p:cNvSpPr txBox="1">
            <a:spLocks noChangeArrowheads="1"/>
          </p:cNvSpPr>
          <p:nvPr/>
        </p:nvSpPr>
        <p:spPr bwMode="auto">
          <a:xfrm>
            <a:off x="1117534" y="2674153"/>
            <a:ext cx="10666611" cy="69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800" dirty="0">
                <a:latin typeface="Times New Roman" pitchFamily="18" charset="0"/>
                <a:cs typeface="Times New Roman" pitchFamily="18" charset="0"/>
              </a:rPr>
              <a:t>B. Nháy nút phải chuột, chọn Sort by/Folder</a:t>
            </a:r>
            <a:endParaRPr lang="en-US" sz="3800" b="1" dirty="0">
              <a:solidFill>
                <a:srgbClr val="000000"/>
              </a:solidFill>
              <a:latin typeface="Times New Roman" pitchFamily="18" charset="0"/>
              <a:cs typeface="Times New Roman" pitchFamily="18" charset="0"/>
            </a:endParaRPr>
          </a:p>
        </p:txBody>
      </p:sp>
      <p:sp>
        <p:nvSpPr>
          <p:cNvPr id="19462" name="Text Box 8"/>
          <p:cNvSpPr txBox="1">
            <a:spLocks noChangeArrowheads="1"/>
          </p:cNvSpPr>
          <p:nvPr/>
        </p:nvSpPr>
        <p:spPr bwMode="auto">
          <a:xfrm>
            <a:off x="1058961" y="3599556"/>
            <a:ext cx="10666611" cy="69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800" dirty="0">
                <a:latin typeface="Times New Roman" pitchFamily="18" charset="0"/>
                <a:cs typeface="Times New Roman" pitchFamily="18" charset="0"/>
              </a:rPr>
              <a:t>C. Nháy nút phải chuột, chọn View/Folder</a:t>
            </a:r>
            <a:endParaRPr lang="en-US" sz="3800" b="1" dirty="0">
              <a:solidFill>
                <a:srgbClr val="000000"/>
              </a:solidFill>
              <a:latin typeface="Times New Roman" pitchFamily="18" charset="0"/>
              <a:cs typeface="Times New Roman" pitchFamily="18" charset="0"/>
            </a:endParaRPr>
          </a:p>
        </p:txBody>
      </p:sp>
      <p:sp>
        <p:nvSpPr>
          <p:cNvPr id="19463" name="Text Box 9"/>
          <p:cNvSpPr txBox="1">
            <a:spLocks noChangeArrowheads="1"/>
          </p:cNvSpPr>
          <p:nvPr/>
        </p:nvSpPr>
        <p:spPr bwMode="auto">
          <a:xfrm>
            <a:off x="1110522" y="4472704"/>
            <a:ext cx="10463438" cy="69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800" dirty="0">
                <a:latin typeface="Times New Roman" pitchFamily="18" charset="0"/>
                <a:cs typeface="Times New Roman" pitchFamily="18" charset="0"/>
              </a:rPr>
              <a:t>D. Nháy nút phải chuột, chọn Group by/Folder</a:t>
            </a:r>
            <a:endParaRPr lang="en-US" sz="38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48226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1508"/>
                                        </p:tgtEl>
                                        <p:attrNameLst>
                                          <p:attrName>style.color</p:attrName>
                                        </p:attrNameLst>
                                      </p:cBhvr>
                                      <p:to>
                                        <p:clrVal>
                                          <a:srgbClr val="D60093"/>
                                        </p:clrVal>
                                      </p:to>
                                    </p:set>
                                    <p:set>
                                      <p:cBhvr>
                                        <p:cTn id="7" dur="500" fill="hold"/>
                                        <p:tgtEl>
                                          <p:spTgt spid="21508"/>
                                        </p:tgtEl>
                                        <p:attrNameLst>
                                          <p:attrName>fillcolor</p:attrName>
                                        </p:attrNameLst>
                                      </p:cBhvr>
                                      <p:to>
                                        <p:clrVal>
                                          <a:srgbClr val="D60093"/>
                                        </p:clrVal>
                                      </p:to>
                                    </p:set>
                                    <p:set>
                                      <p:cBhvr>
                                        <p:cTn id="8" dur="500" fill="hold"/>
                                        <p:tgtEl>
                                          <p:spTgt spid="215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oogle Shape;94;p1"/>
          <p:cNvPicPr preferRelativeResize="0"/>
          <p:nvPr/>
        </p:nvPicPr>
        <p:blipFill rotWithShape="1">
          <a:blip r:embed="rId2">
            <a:alphaModFix/>
          </a:blip>
          <a:srcRect/>
          <a:stretch/>
        </p:blipFill>
        <p:spPr>
          <a:xfrm>
            <a:off x="10534650" y="-176501"/>
            <a:ext cx="1741474" cy="1452851"/>
          </a:xfrm>
          <a:prstGeom prst="rect">
            <a:avLst/>
          </a:prstGeom>
          <a:noFill/>
          <a:ln>
            <a:noFill/>
          </a:ln>
        </p:spPr>
      </p:pic>
      <p:pic>
        <p:nvPicPr>
          <p:cNvPr id="12" name="Google Shape;96;p1"/>
          <p:cNvPicPr preferRelativeResize="0"/>
          <p:nvPr/>
        </p:nvPicPr>
        <p:blipFill rotWithShape="1">
          <a:blip r:embed="rId3">
            <a:alphaModFix/>
          </a:blip>
          <a:srcRect/>
          <a:stretch/>
        </p:blipFill>
        <p:spPr>
          <a:xfrm rot="582822">
            <a:off x="-372381" y="-151833"/>
            <a:ext cx="1963805" cy="1264008"/>
          </a:xfrm>
          <a:prstGeom prst="rect">
            <a:avLst/>
          </a:prstGeom>
          <a:noFill/>
          <a:ln>
            <a:noFill/>
          </a:ln>
        </p:spPr>
      </p:pic>
      <p:sp>
        <p:nvSpPr>
          <p:cNvPr id="21507" name="Text Box 4"/>
          <p:cNvSpPr txBox="1">
            <a:spLocks noChangeArrowheads="1"/>
          </p:cNvSpPr>
          <p:nvPr/>
        </p:nvSpPr>
        <p:spPr bwMode="auto">
          <a:xfrm>
            <a:off x="897435" y="990812"/>
            <a:ext cx="10366309" cy="66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ct val="50000"/>
              </a:spcBef>
            </a:pPr>
            <a:r>
              <a:rPr lang="en-US" sz="3600" b="1" dirty="0">
                <a:solidFill>
                  <a:srgbClr val="FF0000"/>
                </a:solidFill>
                <a:latin typeface="Times New Roman" pitchFamily="18" charset="0"/>
                <a:cs typeface="Times New Roman" pitchFamily="18" charset="0"/>
              </a:rPr>
              <a:t>4. </a:t>
            </a:r>
            <a:r>
              <a:rPr lang="vi-VN" sz="3600" b="1" dirty="0">
                <a:solidFill>
                  <a:srgbClr val="FF0000"/>
                </a:solidFill>
                <a:latin typeface="Times New Roman" pitchFamily="18" charset="0"/>
                <a:cs typeface="Times New Roman" pitchFamily="18" charset="0"/>
              </a:rPr>
              <a:t>Để đổi tên một thư mục, thực hiện thao tác:</a:t>
            </a:r>
            <a:endParaRPr lang="en-US" sz="3600" b="1" dirty="0">
              <a:solidFill>
                <a:srgbClr val="FF0000"/>
              </a:solidFill>
              <a:latin typeface="Times New Roman" pitchFamily="18" charset="0"/>
              <a:cs typeface="Times New Roman" pitchFamily="18" charset="0"/>
            </a:endParaRPr>
          </a:p>
        </p:txBody>
      </p:sp>
      <p:sp>
        <p:nvSpPr>
          <p:cNvPr id="21508" name="Text Box 6"/>
          <p:cNvSpPr txBox="1">
            <a:spLocks noChangeArrowheads="1"/>
          </p:cNvSpPr>
          <p:nvPr/>
        </p:nvSpPr>
        <p:spPr bwMode="auto">
          <a:xfrm>
            <a:off x="1210618" y="1892965"/>
            <a:ext cx="10666611" cy="61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300" dirty="0">
                <a:solidFill>
                  <a:srgbClr val="000000"/>
                </a:solidFill>
                <a:latin typeface="Times New Roman" pitchFamily="18" charset="0"/>
                <a:cs typeface="Times New Roman" pitchFamily="18" charset="0"/>
              </a:rPr>
              <a:t>A. </a:t>
            </a:r>
            <a:r>
              <a:rPr lang="vi-VN" sz="3300" dirty="0">
                <a:solidFill>
                  <a:srgbClr val="000000"/>
                </a:solidFill>
                <a:latin typeface="Times New Roman" pitchFamily="18" charset="0"/>
                <a:cs typeface="Times New Roman" pitchFamily="18" charset="0"/>
              </a:rPr>
              <a:t>Nháy nút phải chuột vào thư mục đó và chọn Cut</a:t>
            </a:r>
            <a:endParaRPr lang="en-US" sz="3300" dirty="0">
              <a:solidFill>
                <a:srgbClr val="000000"/>
              </a:solidFill>
              <a:latin typeface="Times New Roman" pitchFamily="18" charset="0"/>
              <a:cs typeface="Times New Roman" pitchFamily="18" charset="0"/>
            </a:endParaRPr>
          </a:p>
        </p:txBody>
      </p:sp>
      <p:sp>
        <p:nvSpPr>
          <p:cNvPr id="21509" name="Text Box 7"/>
          <p:cNvSpPr txBox="1">
            <a:spLocks noChangeArrowheads="1"/>
          </p:cNvSpPr>
          <p:nvPr/>
        </p:nvSpPr>
        <p:spPr bwMode="auto">
          <a:xfrm>
            <a:off x="1210617" y="2659445"/>
            <a:ext cx="10666611" cy="61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300" dirty="0">
                <a:solidFill>
                  <a:srgbClr val="000000"/>
                </a:solidFill>
                <a:latin typeface="Times New Roman" pitchFamily="18" charset="0"/>
                <a:cs typeface="Times New Roman" pitchFamily="18" charset="0"/>
              </a:rPr>
              <a:t>B. </a:t>
            </a:r>
            <a:r>
              <a:rPr lang="vi-VN" sz="3300" dirty="0">
                <a:solidFill>
                  <a:srgbClr val="000000"/>
                </a:solidFill>
                <a:latin typeface="Times New Roman" pitchFamily="18" charset="0"/>
                <a:cs typeface="Times New Roman" pitchFamily="18" charset="0"/>
              </a:rPr>
              <a:t>Nháy nút phải chuột vào thư mục đó và chọn Delete</a:t>
            </a:r>
            <a:endParaRPr lang="en-US" sz="3300" dirty="0">
              <a:solidFill>
                <a:srgbClr val="000000"/>
              </a:solidFill>
              <a:latin typeface="Times New Roman" pitchFamily="18" charset="0"/>
              <a:cs typeface="Times New Roman" pitchFamily="18" charset="0"/>
            </a:endParaRPr>
          </a:p>
        </p:txBody>
      </p:sp>
      <p:sp>
        <p:nvSpPr>
          <p:cNvPr id="23559" name="Text Box 8"/>
          <p:cNvSpPr txBox="1">
            <a:spLocks noChangeArrowheads="1"/>
          </p:cNvSpPr>
          <p:nvPr/>
        </p:nvSpPr>
        <p:spPr bwMode="auto">
          <a:xfrm>
            <a:off x="1210617" y="3449604"/>
            <a:ext cx="10666611" cy="61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300" dirty="0">
                <a:solidFill>
                  <a:srgbClr val="000000"/>
                </a:solidFill>
                <a:latin typeface="Times New Roman" pitchFamily="18" charset="0"/>
                <a:cs typeface="Times New Roman" pitchFamily="18" charset="0"/>
              </a:rPr>
              <a:t>C. </a:t>
            </a:r>
            <a:r>
              <a:rPr lang="vi-VN" sz="3300" dirty="0">
                <a:latin typeface="Times New Roman" pitchFamily="18" charset="0"/>
                <a:cs typeface="Times New Roman" pitchFamily="18" charset="0"/>
              </a:rPr>
              <a:t>Nháy nút phải chuột vào thư mục đó và chọn Rename</a:t>
            </a:r>
            <a:endParaRPr lang="en-US" sz="3300" dirty="0">
              <a:latin typeface="Times New Roman" pitchFamily="18" charset="0"/>
              <a:cs typeface="Times New Roman" pitchFamily="18" charset="0"/>
            </a:endParaRPr>
          </a:p>
        </p:txBody>
      </p:sp>
      <p:sp>
        <p:nvSpPr>
          <p:cNvPr id="21511" name="Text Box 9"/>
          <p:cNvSpPr txBox="1">
            <a:spLocks noChangeArrowheads="1"/>
          </p:cNvSpPr>
          <p:nvPr/>
        </p:nvSpPr>
        <p:spPr bwMode="auto">
          <a:xfrm>
            <a:off x="1210617" y="4239763"/>
            <a:ext cx="9687735" cy="61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300" dirty="0">
                <a:solidFill>
                  <a:srgbClr val="000000"/>
                </a:solidFill>
                <a:latin typeface="Times New Roman" pitchFamily="18" charset="0"/>
                <a:cs typeface="Times New Roman" pitchFamily="18" charset="0"/>
              </a:rPr>
              <a:t> D. </a:t>
            </a:r>
            <a:r>
              <a:rPr lang="vi-VN" sz="3300" dirty="0">
                <a:solidFill>
                  <a:srgbClr val="000000"/>
                </a:solidFill>
                <a:latin typeface="Times New Roman" pitchFamily="18" charset="0"/>
                <a:cs typeface="Times New Roman" pitchFamily="18" charset="0"/>
              </a:rPr>
              <a:t>Nháy nút phải chuột vào thư mục đó và chọn Copy</a:t>
            </a:r>
            <a:endParaRPr lang="en-US" sz="3300" dirty="0">
              <a:solidFill>
                <a:srgbClr val="000000"/>
              </a:solidFill>
              <a:latin typeface="Times New Roman" pitchFamily="18" charset="0"/>
              <a:cs typeface="Times New Roman" pitchFamily="18" charset="0"/>
            </a:endParaRPr>
          </a:p>
        </p:txBody>
      </p:sp>
      <p:sp>
        <p:nvSpPr>
          <p:cNvPr id="13" name="AutoShape 3">
            <a:hlinkClick r:id="rId4" action="ppaction://hlinksldjump"/>
          </p:cNvPr>
          <p:cNvSpPr>
            <a:spLocks noChangeArrowheads="1"/>
          </p:cNvSpPr>
          <p:nvPr/>
        </p:nvSpPr>
        <p:spPr bwMode="auto">
          <a:xfrm rot="5637184">
            <a:off x="11252091" y="5908860"/>
            <a:ext cx="740143" cy="1088064"/>
          </a:xfrm>
          <a:prstGeom prst="curvedRightArrow">
            <a:avLst>
              <a:gd name="adj1" fmla="val 39688"/>
              <a:gd name="adj2" fmla="val 79375"/>
              <a:gd name="adj3" fmla="val 33333"/>
            </a:avLst>
          </a:prstGeom>
          <a:solidFill>
            <a:schemeClr val="folHlink"/>
          </a:solidFill>
          <a:ln w="9525">
            <a:solidFill>
              <a:schemeClr val="tx1"/>
            </a:solidFill>
            <a:miter lim="800000"/>
            <a:headEnd/>
            <a:tailEnd/>
          </a:ln>
        </p:spPr>
        <p:txBody>
          <a:bodyPr wrap="none" lIns="108850" tIns="54425" rIns="108850" bIns="54425" anchor="ctr"/>
          <a:lstStyle/>
          <a:p>
            <a:endParaRPr lang="en-US" b="1"/>
          </a:p>
        </p:txBody>
      </p:sp>
    </p:spTree>
    <p:extLst>
      <p:ext uri="{BB962C8B-B14F-4D97-AF65-F5344CB8AC3E}">
        <p14:creationId xmlns:p14="http://schemas.microsoft.com/office/powerpoint/2010/main" val="3637053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3559"/>
                                        </p:tgtEl>
                                        <p:attrNameLst>
                                          <p:attrName>style.color</p:attrName>
                                        </p:attrNameLst>
                                      </p:cBhvr>
                                      <p:to>
                                        <p:clrVal>
                                          <a:srgbClr val="D60093"/>
                                        </p:clrVal>
                                      </p:to>
                                    </p:set>
                                    <p:set>
                                      <p:cBhvr>
                                        <p:cTn id="7" dur="500" fill="hold"/>
                                        <p:tgtEl>
                                          <p:spTgt spid="23559"/>
                                        </p:tgtEl>
                                        <p:attrNameLst>
                                          <p:attrName>fillcolor</p:attrName>
                                        </p:attrNameLst>
                                      </p:cBhvr>
                                      <p:to>
                                        <p:clrVal>
                                          <a:srgbClr val="D60093"/>
                                        </p:clrVal>
                                      </p:to>
                                    </p:set>
                                    <p:set>
                                      <p:cBhvr>
                                        <p:cTn id="8" dur="500" fill="hold"/>
                                        <p:tgtEl>
                                          <p:spTgt spid="235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1117454" y="1042505"/>
            <a:ext cx="4292041" cy="4114264"/>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5790446" y="2582904"/>
            <a:ext cx="5993619" cy="748795"/>
          </a:xfrm>
          <a:prstGeom prst="rect">
            <a:avLst/>
          </a:prstGeom>
          <a:noFill/>
        </p:spPr>
        <p:txBody>
          <a:bodyPr wrap="square">
            <a:spAutoFit/>
          </a:bodyPr>
          <a:lstStyle/>
          <a:p>
            <a:r>
              <a:rPr lang="en-US" sz="4266" b="1" dirty="0">
                <a:solidFill>
                  <a:srgbClr val="FF0000"/>
                </a:solidFill>
                <a:latin typeface="Times New Roman" panose="02020603050405020304" pitchFamily="18" charset="0"/>
              </a:rPr>
              <a:t>VẬN DỤNG</a:t>
            </a:r>
            <a:endParaRPr lang="en-US" sz="4266" dirty="0"/>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A667EB62-86C3-4EF0-AA26-81461A6A5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4473" y="3568892"/>
            <a:ext cx="3093224" cy="2979575"/>
          </a:xfrm>
          <a:prstGeom prst="rect">
            <a:avLst/>
          </a:prstGeom>
        </p:spPr>
      </p:pic>
    </p:spTree>
    <p:extLst>
      <p:ext uri="{BB962C8B-B14F-4D97-AF65-F5344CB8AC3E}">
        <p14:creationId xmlns:p14="http://schemas.microsoft.com/office/powerpoint/2010/main" val="2694755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par>
                          <p:cTn id="18" fill="hold">
                            <p:stCondLst>
                              <p:cond delay="31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Box 14"/>
          <p:cNvSpPr txBox="1">
            <a:spLocks noChangeArrowheads="1"/>
          </p:cNvSpPr>
          <p:nvPr/>
        </p:nvSpPr>
        <p:spPr bwMode="auto">
          <a:xfrm>
            <a:off x="621652" y="2294445"/>
            <a:ext cx="10971372" cy="315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vi-VN" sz="3200" dirty="0">
                <a:solidFill>
                  <a:srgbClr val="9900CC"/>
                </a:solidFill>
                <a:latin typeface="Times New Roman" pitchFamily="18" charset="0"/>
                <a:cs typeface="Times New Roman" pitchFamily="18" charset="0"/>
              </a:rPr>
              <a:t>	Sau khi học xong bài này và có thêm kiến thức về sao lưu, bảo vệ dữ liệu, em sẽ không thay đổi cách bảo vệ dữ liệu mà em đã chọn trong Hoạt động 2 vì cách bảo vệ dữ liệu sử dụng phần mềm diệt virus em đang sử dụng cũng hoạt động rất hiệu quả, tiện ích và an toàn. Em sẽ sử dụng thêm thiết bị sao lưu và mật khẩu để bảo vệ máy tính an toàn và cẩn thận hơn nếu muốn. </a:t>
            </a:r>
            <a:endParaRPr lang="en-US" sz="3200" dirty="0">
              <a:solidFill>
                <a:srgbClr val="9900CC"/>
              </a:solidFill>
              <a:latin typeface="Times New Roman" pitchFamily="18" charset="0"/>
              <a:cs typeface="Times New Roman" pitchFamily="18" charset="0"/>
            </a:endParaRPr>
          </a:p>
        </p:txBody>
      </p:sp>
      <p:pic>
        <p:nvPicPr>
          <p:cNvPr id="15" name="Google Shape;868;p23"/>
          <p:cNvPicPr preferRelativeResize="0"/>
          <p:nvPr/>
        </p:nvPicPr>
        <p:blipFill rotWithShape="1">
          <a:blip r:embed="rId2">
            <a:alphaModFix/>
          </a:blip>
          <a:srcRect/>
          <a:stretch/>
        </p:blipFill>
        <p:spPr>
          <a:xfrm>
            <a:off x="11020458" y="-5593"/>
            <a:ext cx="1169955" cy="1014900"/>
          </a:xfrm>
          <a:prstGeom prst="rect">
            <a:avLst/>
          </a:prstGeom>
          <a:noFill/>
          <a:ln>
            <a:noFill/>
          </a:ln>
        </p:spPr>
      </p:pic>
      <p:sp>
        <p:nvSpPr>
          <p:cNvPr id="12293" name="Rectangle 16"/>
          <p:cNvSpPr>
            <a:spLocks noChangeArrowheads="1"/>
          </p:cNvSpPr>
          <p:nvPr/>
        </p:nvSpPr>
        <p:spPr bwMode="auto">
          <a:xfrm>
            <a:off x="320723" y="501857"/>
            <a:ext cx="11573230" cy="158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p>
            <a:r>
              <a:rPr lang="en-US" sz="3200" dirty="0">
                <a:solidFill>
                  <a:srgbClr val="0000CC"/>
                </a:solidFill>
                <a:latin typeface="Times New Roman" pitchFamily="18" charset="0"/>
                <a:cs typeface="Times New Roman" pitchFamily="18" charset="0"/>
              </a:rPr>
              <a:t>Bài 2/SGK. </a:t>
            </a:r>
            <a:r>
              <a:rPr lang="vi-VN" sz="3200" b="1" dirty="0">
                <a:solidFill>
                  <a:srgbClr val="FF0000"/>
                </a:solidFill>
                <a:latin typeface="Times New Roman" pitchFamily="18" charset="0"/>
                <a:cs typeface="Times New Roman" pitchFamily="18" charset="0"/>
              </a:rPr>
              <a:t>Sau khi học xong bài này và có thêm các kiến thức về sao lưu, bảo vệ dữ liệu, em có thay đổi cách bảo vệ dữ liệu mà em đã chọn trong Hoạt động 2 không? Tại sao?</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50730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heckerboard(across)">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6"/>
          <p:cNvSpPr>
            <a:spLocks noChangeArrowheads="1"/>
          </p:cNvSpPr>
          <p:nvPr/>
        </p:nvSpPr>
        <p:spPr bwMode="auto">
          <a:xfrm>
            <a:off x="292047" y="1524212"/>
            <a:ext cx="11784066" cy="127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p>
            <a:r>
              <a:rPr lang="en-US" sz="3800" b="1" dirty="0">
                <a:solidFill>
                  <a:schemeClr val="tx1"/>
                </a:solidFill>
                <a:latin typeface="Times New Roman" pitchFamily="18" charset="0"/>
                <a:cs typeface="Times New Roman" pitchFamily="18" charset="0"/>
              </a:rPr>
              <a:t>- </a:t>
            </a:r>
            <a:r>
              <a:rPr lang="vi-VN" sz="3800" b="1" dirty="0">
                <a:solidFill>
                  <a:schemeClr val="tx1"/>
                </a:solidFill>
                <a:latin typeface="Times New Roman" pitchFamily="18" charset="0"/>
                <a:cs typeface="Times New Roman" pitchFamily="18" charset="0"/>
              </a:rPr>
              <a:t>Chuẩn bị bài mới, đọc trước nội dung Bài 4: “Mạng xã hội và một số kênh trao đổi thông tin trên Internet”</a:t>
            </a:r>
            <a:endParaRPr lang="en-US" sz="3600" b="1" dirty="0">
              <a:solidFill>
                <a:schemeClr val="tx1"/>
              </a:solidFill>
              <a:latin typeface="Times New Roman" pitchFamily="18" charset="0"/>
              <a:cs typeface="Times New Roman" pitchFamily="18" charset="0"/>
            </a:endParaRPr>
          </a:p>
        </p:txBody>
      </p:sp>
      <p:grpSp>
        <p:nvGrpSpPr>
          <p:cNvPr id="8" name="Google Shape;862;p23"/>
          <p:cNvGrpSpPr/>
          <p:nvPr/>
        </p:nvGrpSpPr>
        <p:grpSpPr>
          <a:xfrm>
            <a:off x="0" y="57378"/>
            <a:ext cx="12190413" cy="1257072"/>
            <a:chOff x="0" y="57377"/>
            <a:chExt cx="12190413" cy="1059460"/>
          </a:xfrm>
        </p:grpSpPr>
        <p:grpSp>
          <p:nvGrpSpPr>
            <p:cNvPr id="9" name="Google Shape;863;p23"/>
            <p:cNvGrpSpPr/>
            <p:nvPr/>
          </p:nvGrpSpPr>
          <p:grpSpPr>
            <a:xfrm>
              <a:off x="0" y="247719"/>
              <a:ext cx="12190413" cy="869118"/>
              <a:chOff x="0" y="11745"/>
              <a:chExt cx="12190413" cy="869118"/>
            </a:xfrm>
          </p:grpSpPr>
          <p:grpSp>
            <p:nvGrpSpPr>
              <p:cNvPr id="11" name="Google Shape;864;p23"/>
              <p:cNvGrpSpPr/>
              <p:nvPr/>
            </p:nvGrpSpPr>
            <p:grpSpPr>
              <a:xfrm>
                <a:off x="384045" y="11745"/>
                <a:ext cx="11806368" cy="853586"/>
                <a:chOff x="384045" y="11745"/>
                <a:chExt cx="11806368" cy="853586"/>
              </a:xfrm>
            </p:grpSpPr>
            <p:sp>
              <p:nvSpPr>
                <p:cNvPr id="16" name="Google Shape;865;p23"/>
                <p:cNvSpPr txBox="1"/>
                <p:nvPr/>
              </p:nvSpPr>
              <p:spPr>
                <a:xfrm>
                  <a:off x="2466614" y="11745"/>
                  <a:ext cx="7281461" cy="615553"/>
                </a:xfrm>
                <a:prstGeom prst="rect">
                  <a:avLst/>
                </a:prstGeom>
                <a:noFill/>
                <a:ln>
                  <a:noFill/>
                </a:ln>
              </p:spPr>
              <p:txBody>
                <a:bodyPr spcFirstLastPara="1" wrap="square" lIns="0" tIns="0" rIns="0" bIns="0" anchor="t" anchorCtr="0">
                  <a:spAutoFit/>
                </a:bodyPr>
                <a:lstStyle/>
                <a:p>
                  <a:pPr marL="0" marR="0" lvl="1" indent="0" algn="ctr" rtl="0">
                    <a:spcBef>
                      <a:spcPts val="0"/>
                    </a:spcBef>
                    <a:spcAft>
                      <a:spcPts val="0"/>
                    </a:spcAft>
                    <a:buNone/>
                  </a:pPr>
                  <a:r>
                    <a:rPr lang="en-US" altLang="zh-CN" sz="4000" b="1" i="0" u="none" strike="noStrike" cap="none" dirty="0">
                      <a:solidFill>
                        <a:srgbClr val="6DC1B5"/>
                      </a:solidFill>
                      <a:latin typeface="Times New Roman" pitchFamily="18" charset="0"/>
                      <a:ea typeface="Microsoft Yahei"/>
                      <a:cs typeface="Times New Roman" pitchFamily="18" charset="0"/>
                      <a:sym typeface="Microsoft Yahei"/>
                    </a:rPr>
                    <a:t>HƯỚNG DẪN VỀ NHÀ</a:t>
                  </a:r>
                  <a:endParaRPr sz="4000" dirty="0">
                    <a:latin typeface="Times New Roman" pitchFamily="18" charset="0"/>
                    <a:cs typeface="Times New Roman" pitchFamily="18" charset="0"/>
                  </a:endParaRPr>
                </a:p>
              </p:txBody>
            </p:sp>
            <p:cxnSp>
              <p:nvCxnSpPr>
                <p:cNvPr id="17" name="Google Shape;866;p23"/>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grpSp>
          <p:sp>
            <p:nvSpPr>
              <p:cNvPr id="15" name="Google Shape;867;p23"/>
              <p:cNvSpPr/>
              <p:nvPr/>
            </p:nvSpPr>
            <p:spPr>
              <a:xfrm>
                <a:off x="0" y="12357"/>
                <a:ext cx="457200" cy="868506"/>
              </a:xfrm>
              <a:prstGeom prst="rect">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 name="Google Shape;868;p23"/>
            <p:cNvPicPr preferRelativeResize="0"/>
            <p:nvPr/>
          </p:nvPicPr>
          <p:blipFill rotWithShape="1">
            <a:blip r:embed="rId2">
              <a:alphaModFix/>
            </a:blip>
            <a:srcRect/>
            <a:stretch/>
          </p:blipFill>
          <p:spPr>
            <a:xfrm>
              <a:off x="11020458" y="57377"/>
              <a:ext cx="1169955" cy="1014900"/>
            </a:xfrm>
            <a:prstGeom prst="rect">
              <a:avLst/>
            </a:prstGeom>
            <a:noFill/>
            <a:ln>
              <a:noFill/>
            </a:ln>
          </p:spPr>
        </p:pic>
      </p:grpSp>
    </p:spTree>
    <p:extLst>
      <p:ext uri="{BB962C8B-B14F-4D97-AF65-F5344CB8AC3E}">
        <p14:creationId xmlns:p14="http://schemas.microsoft.com/office/powerpoint/2010/main" val="59286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280" y="1112274"/>
            <a:ext cx="10751033" cy="4450842"/>
          </a:xfrm>
          <a:prstGeom prst="rect">
            <a:avLst/>
          </a:prstGeom>
        </p:spPr>
      </p:pic>
    </p:spTree>
    <p:extLst>
      <p:ext uri="{BB962C8B-B14F-4D97-AF65-F5344CB8AC3E}">
        <p14:creationId xmlns:p14="http://schemas.microsoft.com/office/powerpoint/2010/main" val="2314772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4823" cy="6859588"/>
          </a:xfrm>
          <a:prstGeom prst="rect">
            <a:avLst/>
          </a:prstGeom>
        </p:spPr>
      </p:pic>
    </p:spTree>
    <p:extLst>
      <p:ext uri="{BB962C8B-B14F-4D97-AF65-F5344CB8AC3E}">
        <p14:creationId xmlns:p14="http://schemas.microsoft.com/office/powerpoint/2010/main" val="3705437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AM A">
            <a:extLst>
              <a:ext uri="{FF2B5EF4-FFF2-40B4-BE49-F238E27FC236}">
                <a16:creationId xmlns:a16="http://schemas.microsoft.com/office/drawing/2014/main" id="{9E446D1E-2077-4201-A52A-247B179F568F}"/>
              </a:ext>
            </a:extLst>
          </p:cNvPr>
          <p:cNvSpPr/>
          <p:nvPr/>
        </p:nvSpPr>
        <p:spPr>
          <a:xfrm>
            <a:off x="147262" y="5557317"/>
            <a:ext cx="4596399" cy="11348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Rounded Corners 39">
            <a:extLst>
              <a:ext uri="{FF2B5EF4-FFF2-40B4-BE49-F238E27FC236}">
                <a16:creationId xmlns:a16="http://schemas.microsoft.com/office/drawing/2014/main" id="{695F2CD9-5337-45AC-9131-76B643135782}"/>
              </a:ext>
            </a:extLst>
          </p:cNvPr>
          <p:cNvSpPr/>
          <p:nvPr/>
        </p:nvSpPr>
        <p:spPr>
          <a:xfrm>
            <a:off x="2347389" y="5557317"/>
            <a:ext cx="1310094" cy="1134845"/>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a:latin typeface="Times New Roman" panose="02020603050405020304" pitchFamily="18" charset="0"/>
              <a:cs typeface="Times New Roman" panose="02020603050405020304" pitchFamily="18" charset="0"/>
            </a:endParaRPr>
          </a:p>
        </p:txBody>
      </p:sp>
      <p:sp>
        <p:nvSpPr>
          <p:cNvPr id="27" name="Rectangle: Rounded Corners 26">
            <a:extLst>
              <a:ext uri="{FF2B5EF4-FFF2-40B4-BE49-F238E27FC236}">
                <a16:creationId xmlns:a16="http://schemas.microsoft.com/office/drawing/2014/main" id="{C460FEC5-6A86-4A26-AF05-00DEC8883F13}"/>
              </a:ext>
            </a:extLst>
          </p:cNvPr>
          <p:cNvSpPr/>
          <p:nvPr/>
        </p:nvSpPr>
        <p:spPr>
          <a:xfrm>
            <a:off x="2347389" y="5557317"/>
            <a:ext cx="1310094" cy="1134845"/>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1</a:t>
            </a:r>
          </a:p>
        </p:txBody>
      </p:sp>
      <p:sp>
        <p:nvSpPr>
          <p:cNvPr id="30" name="Rectangle 29">
            <a:extLst>
              <a:ext uri="{FF2B5EF4-FFF2-40B4-BE49-F238E27FC236}">
                <a16:creationId xmlns:a16="http://schemas.microsoft.com/office/drawing/2014/main" id="{A4C5C41E-5105-4CDF-95B0-4CD67F72B833}"/>
              </a:ext>
            </a:extLst>
          </p:cNvPr>
          <p:cNvSpPr/>
          <p:nvPr/>
        </p:nvSpPr>
        <p:spPr>
          <a:xfrm>
            <a:off x="19215" y="5743499"/>
            <a:ext cx="2347117" cy="769441"/>
          </a:xfrm>
          <a:prstGeom prst="rect">
            <a:avLst/>
          </a:prstGeom>
          <a:noFill/>
        </p:spPr>
        <p:txBody>
          <a:bodyPr wrap="none" lIns="91440" tIns="45720" rIns="91440" bIns="45720">
            <a:spAutoFit/>
          </a:bodyPr>
          <a:lstStyle/>
          <a:p>
            <a:pPr algn="ctr"/>
            <a:r>
              <a:rPr lang="en-US" sz="4400" b="1" cap="none" spc="0">
                <a:ln w="6600">
                  <a:solidFill>
                    <a:schemeClr val="accent2"/>
                  </a:solidFill>
                  <a:prstDash val="solid"/>
                </a:ln>
                <a:solidFill>
                  <a:srgbClr val="FFFFFF"/>
                </a:solidFill>
                <a:effectLst>
                  <a:outerShdw dist="38100" dir="2700000" algn="tl" rotWithShape="0">
                    <a:schemeClr val="accent2"/>
                  </a:outerShdw>
                </a:effectLst>
              </a:rPr>
              <a:t>TEAM A</a:t>
            </a:r>
          </a:p>
        </p:txBody>
      </p:sp>
      <p:sp>
        <p:nvSpPr>
          <p:cNvPr id="28" name="Plus Sign 27">
            <a:extLst>
              <a:ext uri="{FF2B5EF4-FFF2-40B4-BE49-F238E27FC236}">
                <a16:creationId xmlns:a16="http://schemas.microsoft.com/office/drawing/2014/main" id="{C0ADA48E-FF62-4D6C-AEC7-76FE2BB22265}"/>
              </a:ext>
            </a:extLst>
          </p:cNvPr>
          <p:cNvSpPr/>
          <p:nvPr/>
        </p:nvSpPr>
        <p:spPr>
          <a:xfrm>
            <a:off x="3609226" y="5557317"/>
            <a:ext cx="1134434" cy="1134845"/>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85F35C3C-A9B7-4D52-8BD9-7FC35D3B10CE}"/>
              </a:ext>
            </a:extLst>
          </p:cNvPr>
          <p:cNvSpPr/>
          <p:nvPr/>
        </p:nvSpPr>
        <p:spPr>
          <a:xfrm>
            <a:off x="2347389" y="5557317"/>
            <a:ext cx="1310094" cy="1134845"/>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2</a:t>
            </a:r>
          </a:p>
        </p:txBody>
      </p:sp>
      <p:sp>
        <p:nvSpPr>
          <p:cNvPr id="32" name="Rectangle: Rounded Corners 31">
            <a:extLst>
              <a:ext uri="{FF2B5EF4-FFF2-40B4-BE49-F238E27FC236}">
                <a16:creationId xmlns:a16="http://schemas.microsoft.com/office/drawing/2014/main" id="{FE22CBCF-3661-4BE4-9E00-A356CF6DA704}"/>
              </a:ext>
            </a:extLst>
          </p:cNvPr>
          <p:cNvSpPr/>
          <p:nvPr/>
        </p:nvSpPr>
        <p:spPr>
          <a:xfrm>
            <a:off x="2347389" y="5557317"/>
            <a:ext cx="1310094" cy="1134845"/>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3</a:t>
            </a:r>
          </a:p>
        </p:txBody>
      </p:sp>
      <p:sp>
        <p:nvSpPr>
          <p:cNvPr id="33" name="Rectangle: Rounded Corners 32">
            <a:extLst>
              <a:ext uri="{FF2B5EF4-FFF2-40B4-BE49-F238E27FC236}">
                <a16:creationId xmlns:a16="http://schemas.microsoft.com/office/drawing/2014/main" id="{0EC34A96-6D54-458C-A63A-5EC536E6A8B6}"/>
              </a:ext>
            </a:extLst>
          </p:cNvPr>
          <p:cNvSpPr/>
          <p:nvPr/>
        </p:nvSpPr>
        <p:spPr>
          <a:xfrm>
            <a:off x="2347389" y="5557317"/>
            <a:ext cx="1310094" cy="1134845"/>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4</a:t>
            </a:r>
          </a:p>
        </p:txBody>
      </p:sp>
      <p:sp>
        <p:nvSpPr>
          <p:cNvPr id="34" name="Rectangle: Rounded Corners 33">
            <a:extLst>
              <a:ext uri="{FF2B5EF4-FFF2-40B4-BE49-F238E27FC236}">
                <a16:creationId xmlns:a16="http://schemas.microsoft.com/office/drawing/2014/main" id="{30F75734-8CFE-4DD9-AFD1-44D9617C5BEC}"/>
              </a:ext>
            </a:extLst>
          </p:cNvPr>
          <p:cNvSpPr/>
          <p:nvPr/>
        </p:nvSpPr>
        <p:spPr>
          <a:xfrm>
            <a:off x="2347389" y="5557317"/>
            <a:ext cx="1310094" cy="1134845"/>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5</a:t>
            </a:r>
          </a:p>
        </p:txBody>
      </p:sp>
      <p:sp>
        <p:nvSpPr>
          <p:cNvPr id="35" name="Rectangle: Rounded Corners 34">
            <a:extLst>
              <a:ext uri="{FF2B5EF4-FFF2-40B4-BE49-F238E27FC236}">
                <a16:creationId xmlns:a16="http://schemas.microsoft.com/office/drawing/2014/main" id="{AF164F84-9A33-40A4-83BD-7C26986DA449}"/>
              </a:ext>
            </a:extLst>
          </p:cNvPr>
          <p:cNvSpPr/>
          <p:nvPr/>
        </p:nvSpPr>
        <p:spPr>
          <a:xfrm>
            <a:off x="2347389" y="5557317"/>
            <a:ext cx="1310094" cy="1134845"/>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6</a:t>
            </a:r>
          </a:p>
        </p:txBody>
      </p:sp>
      <p:sp>
        <p:nvSpPr>
          <p:cNvPr id="36" name="Rectangle: Rounded Corners 35">
            <a:extLst>
              <a:ext uri="{FF2B5EF4-FFF2-40B4-BE49-F238E27FC236}">
                <a16:creationId xmlns:a16="http://schemas.microsoft.com/office/drawing/2014/main" id="{3272EE21-FC19-45E4-A696-BA1F74E2786E}"/>
              </a:ext>
            </a:extLst>
          </p:cNvPr>
          <p:cNvSpPr/>
          <p:nvPr/>
        </p:nvSpPr>
        <p:spPr>
          <a:xfrm>
            <a:off x="2347389" y="5557317"/>
            <a:ext cx="1310094" cy="1134845"/>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7</a:t>
            </a:r>
          </a:p>
        </p:txBody>
      </p:sp>
      <p:sp>
        <p:nvSpPr>
          <p:cNvPr id="37" name="Rectangle: Rounded Corners 36">
            <a:extLst>
              <a:ext uri="{FF2B5EF4-FFF2-40B4-BE49-F238E27FC236}">
                <a16:creationId xmlns:a16="http://schemas.microsoft.com/office/drawing/2014/main" id="{EEFBF020-CB62-4571-8E96-65EBCDB188D0}"/>
              </a:ext>
            </a:extLst>
          </p:cNvPr>
          <p:cNvSpPr/>
          <p:nvPr/>
        </p:nvSpPr>
        <p:spPr>
          <a:xfrm>
            <a:off x="2347389" y="5557317"/>
            <a:ext cx="1310094" cy="1134845"/>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8</a:t>
            </a:r>
          </a:p>
        </p:txBody>
      </p:sp>
      <p:sp>
        <p:nvSpPr>
          <p:cNvPr id="38" name="Rectangle: Rounded Corners 37">
            <a:extLst>
              <a:ext uri="{FF2B5EF4-FFF2-40B4-BE49-F238E27FC236}">
                <a16:creationId xmlns:a16="http://schemas.microsoft.com/office/drawing/2014/main" id="{1CAD5011-DEE8-4F1C-82C8-D7326EA1B027}"/>
              </a:ext>
            </a:extLst>
          </p:cNvPr>
          <p:cNvSpPr/>
          <p:nvPr/>
        </p:nvSpPr>
        <p:spPr>
          <a:xfrm>
            <a:off x="2347389" y="5557317"/>
            <a:ext cx="1310094" cy="1134845"/>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9</a:t>
            </a:r>
          </a:p>
        </p:txBody>
      </p:sp>
      <p:sp>
        <p:nvSpPr>
          <p:cNvPr id="39" name="Rectangle: Rounded Corners 38">
            <a:extLst>
              <a:ext uri="{FF2B5EF4-FFF2-40B4-BE49-F238E27FC236}">
                <a16:creationId xmlns:a16="http://schemas.microsoft.com/office/drawing/2014/main" id="{21CAD983-DE57-4F94-81BE-F99C797A7498}"/>
              </a:ext>
            </a:extLst>
          </p:cNvPr>
          <p:cNvSpPr/>
          <p:nvPr/>
        </p:nvSpPr>
        <p:spPr>
          <a:xfrm>
            <a:off x="2347389" y="5557317"/>
            <a:ext cx="1310094" cy="1134845"/>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10</a:t>
            </a:r>
          </a:p>
        </p:txBody>
      </p:sp>
      <p:sp>
        <p:nvSpPr>
          <p:cNvPr id="63" name="Oval 62">
            <a:extLst>
              <a:ext uri="{FF2B5EF4-FFF2-40B4-BE49-F238E27FC236}">
                <a16:creationId xmlns:a16="http://schemas.microsoft.com/office/drawing/2014/main" id="{A9D48011-2F4F-407F-BC95-04A9F8CF1D22}"/>
              </a:ext>
            </a:extLst>
          </p:cNvPr>
          <p:cNvSpPr/>
          <p:nvPr/>
        </p:nvSpPr>
        <p:spPr>
          <a:xfrm>
            <a:off x="6433854" y="3465003"/>
            <a:ext cx="457140" cy="457306"/>
          </a:xfrm>
          <a:prstGeom prst="ellipse">
            <a:avLst/>
          </a:prstGeom>
          <a:solidFill>
            <a:srgbClr val="E9A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4</a:t>
            </a:r>
          </a:p>
        </p:txBody>
      </p:sp>
      <p:pic>
        <p:nvPicPr>
          <p:cNvPr id="9" name="4">
            <a:hlinkClick r:id="rId4" action="ppaction://hlinksldjump"/>
            <a:extLst>
              <a:ext uri="{FF2B5EF4-FFF2-40B4-BE49-F238E27FC236}">
                <a16:creationId xmlns:a16="http://schemas.microsoft.com/office/drawing/2014/main" id="{31E8C7EC-5ADF-4B52-81DA-19A71DD790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8093" y="2602248"/>
            <a:ext cx="1749209" cy="1545694"/>
          </a:xfrm>
          <a:prstGeom prst="rect">
            <a:avLst/>
          </a:prstGeom>
        </p:spPr>
      </p:pic>
      <p:sp>
        <p:nvSpPr>
          <p:cNvPr id="62" name="Oval 61">
            <a:extLst>
              <a:ext uri="{FF2B5EF4-FFF2-40B4-BE49-F238E27FC236}">
                <a16:creationId xmlns:a16="http://schemas.microsoft.com/office/drawing/2014/main" id="{2D68B3E5-9131-42F1-9A38-93B49429375E}"/>
              </a:ext>
            </a:extLst>
          </p:cNvPr>
          <p:cNvSpPr/>
          <p:nvPr/>
        </p:nvSpPr>
        <p:spPr>
          <a:xfrm>
            <a:off x="8141661" y="1380447"/>
            <a:ext cx="457140" cy="457306"/>
          </a:xfrm>
          <a:prstGeom prst="ellipse">
            <a:avLst/>
          </a:prstGeom>
          <a:solidFill>
            <a:srgbClr val="668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Times New Roman" panose="02020603050405020304" pitchFamily="18" charset="0"/>
                <a:cs typeface="Times New Roman" panose="02020603050405020304" pitchFamily="18" charset="0"/>
              </a:rPr>
              <a:t>3</a:t>
            </a:r>
          </a:p>
        </p:txBody>
      </p:sp>
      <p:pic>
        <p:nvPicPr>
          <p:cNvPr id="17" name="3">
            <a:hlinkClick r:id="rId6" action="ppaction://hlinksldjump"/>
            <a:extLst>
              <a:ext uri="{FF2B5EF4-FFF2-40B4-BE49-F238E27FC236}">
                <a16:creationId xmlns:a16="http://schemas.microsoft.com/office/drawing/2014/main" id="{0AC88D0D-C6ED-4427-9F04-EFE3D66FDF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8705" y="283707"/>
            <a:ext cx="1563901" cy="1545694"/>
          </a:xfrm>
          <a:prstGeom prst="rect">
            <a:avLst/>
          </a:prstGeom>
        </p:spPr>
      </p:pic>
      <p:sp>
        <p:nvSpPr>
          <p:cNvPr id="60" name="Oval 59">
            <a:extLst>
              <a:ext uri="{FF2B5EF4-FFF2-40B4-BE49-F238E27FC236}">
                <a16:creationId xmlns:a16="http://schemas.microsoft.com/office/drawing/2014/main" id="{2ADECC48-64C5-4065-A7FB-C2E1698BDBE4}"/>
              </a:ext>
            </a:extLst>
          </p:cNvPr>
          <p:cNvSpPr/>
          <p:nvPr/>
        </p:nvSpPr>
        <p:spPr>
          <a:xfrm>
            <a:off x="3195772" y="664694"/>
            <a:ext cx="457140" cy="457306"/>
          </a:xfrm>
          <a:prstGeom prst="ellipse">
            <a:avLst/>
          </a:prstGeom>
          <a:solidFill>
            <a:srgbClr val="1BA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Times New Roman" panose="02020603050405020304" pitchFamily="18" charset="0"/>
                <a:cs typeface="Times New Roman" panose="02020603050405020304" pitchFamily="18" charset="0"/>
              </a:rPr>
              <a:t>1</a:t>
            </a:r>
          </a:p>
        </p:txBody>
      </p:sp>
      <p:pic>
        <p:nvPicPr>
          <p:cNvPr id="21" name="1">
            <a:hlinkClick r:id="rId8" action="ppaction://hlinksldjump"/>
            <a:extLst>
              <a:ext uri="{FF2B5EF4-FFF2-40B4-BE49-F238E27FC236}">
                <a16:creationId xmlns:a16="http://schemas.microsoft.com/office/drawing/2014/main" id="{A26CB5BD-9EBD-43C1-B03E-28EFF15618F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31256" y="43854"/>
            <a:ext cx="1589645" cy="1545694"/>
          </a:xfrm>
          <a:prstGeom prst="rect">
            <a:avLst/>
          </a:prstGeom>
        </p:spPr>
      </p:pic>
      <p:sp>
        <p:nvSpPr>
          <p:cNvPr id="61" name="Oval 60">
            <a:extLst>
              <a:ext uri="{FF2B5EF4-FFF2-40B4-BE49-F238E27FC236}">
                <a16:creationId xmlns:a16="http://schemas.microsoft.com/office/drawing/2014/main" id="{62918738-F451-477C-8FD2-39EB360D393C}"/>
              </a:ext>
            </a:extLst>
          </p:cNvPr>
          <p:cNvSpPr/>
          <p:nvPr/>
        </p:nvSpPr>
        <p:spPr>
          <a:xfrm>
            <a:off x="1367147" y="2861859"/>
            <a:ext cx="457140" cy="457306"/>
          </a:xfrm>
          <a:prstGeom prst="ellipse">
            <a:avLst/>
          </a:prstGeom>
          <a:solidFill>
            <a:srgbClr val="3E6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Times New Roman" panose="02020603050405020304" pitchFamily="18" charset="0"/>
                <a:cs typeface="Times New Roman" panose="02020603050405020304" pitchFamily="18" charset="0"/>
              </a:rPr>
              <a:t>2</a:t>
            </a:r>
          </a:p>
        </p:txBody>
      </p:sp>
      <p:pic>
        <p:nvPicPr>
          <p:cNvPr id="25" name="2">
            <a:hlinkClick r:id="rId10" action="ppaction://hlinksldjump"/>
            <a:extLst>
              <a:ext uri="{FF2B5EF4-FFF2-40B4-BE49-F238E27FC236}">
                <a16:creationId xmlns:a16="http://schemas.microsoft.com/office/drawing/2014/main" id="{A34AD667-5D16-44A7-BF26-41E72565265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7262" y="1829401"/>
            <a:ext cx="2091022" cy="1545694"/>
          </a:xfrm>
          <a:prstGeom prst="rect">
            <a:avLst/>
          </a:prstGeom>
        </p:spPr>
      </p:pic>
      <p:sp>
        <p:nvSpPr>
          <p:cNvPr id="45" name="TEAM B">
            <a:extLst>
              <a:ext uri="{FF2B5EF4-FFF2-40B4-BE49-F238E27FC236}">
                <a16:creationId xmlns:a16="http://schemas.microsoft.com/office/drawing/2014/main" id="{3BABE20B-65A7-417B-90CD-AF05A98C5065}"/>
              </a:ext>
            </a:extLst>
          </p:cNvPr>
          <p:cNvSpPr/>
          <p:nvPr/>
        </p:nvSpPr>
        <p:spPr>
          <a:xfrm>
            <a:off x="7446753" y="5561206"/>
            <a:ext cx="4596399" cy="113484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3A418AAB-14C4-43B9-A0B3-EB8B63CAD425}"/>
              </a:ext>
            </a:extLst>
          </p:cNvPr>
          <p:cNvSpPr/>
          <p:nvPr/>
        </p:nvSpPr>
        <p:spPr>
          <a:xfrm>
            <a:off x="9646880" y="5561206"/>
            <a:ext cx="1310094" cy="1134845"/>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a:latin typeface="Times New Roman" panose="02020603050405020304" pitchFamily="18" charset="0"/>
              <a:cs typeface="Times New Roman" panose="02020603050405020304" pitchFamily="18" charset="0"/>
            </a:endParaRPr>
          </a:p>
        </p:txBody>
      </p:sp>
      <p:sp>
        <p:nvSpPr>
          <p:cNvPr id="47" name="Rectangle: Rounded Corners 46">
            <a:extLst>
              <a:ext uri="{FF2B5EF4-FFF2-40B4-BE49-F238E27FC236}">
                <a16:creationId xmlns:a16="http://schemas.microsoft.com/office/drawing/2014/main" id="{E8926347-DC9E-4C00-ABDA-80769182014A}"/>
              </a:ext>
            </a:extLst>
          </p:cNvPr>
          <p:cNvSpPr/>
          <p:nvPr/>
        </p:nvSpPr>
        <p:spPr>
          <a:xfrm>
            <a:off x="9646880" y="5561206"/>
            <a:ext cx="1310094" cy="1134845"/>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1</a:t>
            </a:r>
          </a:p>
        </p:txBody>
      </p:sp>
      <p:sp>
        <p:nvSpPr>
          <p:cNvPr id="48" name="Rectangle 47">
            <a:extLst>
              <a:ext uri="{FF2B5EF4-FFF2-40B4-BE49-F238E27FC236}">
                <a16:creationId xmlns:a16="http://schemas.microsoft.com/office/drawing/2014/main" id="{52CE2229-2B52-46F5-8794-CD28FD83C87A}"/>
              </a:ext>
            </a:extLst>
          </p:cNvPr>
          <p:cNvSpPr/>
          <p:nvPr/>
        </p:nvSpPr>
        <p:spPr>
          <a:xfrm>
            <a:off x="7318705" y="5747388"/>
            <a:ext cx="2347117" cy="769441"/>
          </a:xfrm>
          <a:prstGeom prst="rect">
            <a:avLst/>
          </a:prstGeom>
          <a:noFill/>
        </p:spPr>
        <p:txBody>
          <a:bodyPr wrap="none" lIns="91440" tIns="45720" rIns="91440" bIns="45720">
            <a:spAutoFit/>
          </a:bodyPr>
          <a:lstStyle/>
          <a:p>
            <a:pPr algn="ctr"/>
            <a:r>
              <a:rPr lang="en-US" sz="4400" b="1" cap="none" spc="0">
                <a:ln w="6600">
                  <a:solidFill>
                    <a:schemeClr val="accent2"/>
                  </a:solidFill>
                  <a:prstDash val="solid"/>
                </a:ln>
                <a:solidFill>
                  <a:srgbClr val="FFFFFF"/>
                </a:solidFill>
                <a:effectLst>
                  <a:outerShdw dist="38100" dir="2700000" algn="tl" rotWithShape="0">
                    <a:schemeClr val="accent2"/>
                  </a:outerShdw>
                </a:effectLst>
              </a:rPr>
              <a:t>TEAM B</a:t>
            </a:r>
          </a:p>
        </p:txBody>
      </p:sp>
      <p:sp>
        <p:nvSpPr>
          <p:cNvPr id="49" name="Plus Sign 48">
            <a:extLst>
              <a:ext uri="{FF2B5EF4-FFF2-40B4-BE49-F238E27FC236}">
                <a16:creationId xmlns:a16="http://schemas.microsoft.com/office/drawing/2014/main" id="{B4844364-978A-40EA-BDCF-251586E48617}"/>
              </a:ext>
            </a:extLst>
          </p:cNvPr>
          <p:cNvSpPr/>
          <p:nvPr/>
        </p:nvSpPr>
        <p:spPr>
          <a:xfrm>
            <a:off x="10908717" y="5561206"/>
            <a:ext cx="1134434" cy="1134845"/>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B3EA558D-D123-4A63-962D-3D14C80FE4AC}"/>
              </a:ext>
            </a:extLst>
          </p:cNvPr>
          <p:cNvSpPr/>
          <p:nvPr/>
        </p:nvSpPr>
        <p:spPr>
          <a:xfrm>
            <a:off x="9646880" y="5561206"/>
            <a:ext cx="1310094" cy="1134845"/>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2</a:t>
            </a:r>
          </a:p>
        </p:txBody>
      </p:sp>
      <p:sp>
        <p:nvSpPr>
          <p:cNvPr id="51" name="Rectangle: Rounded Corners 50">
            <a:extLst>
              <a:ext uri="{FF2B5EF4-FFF2-40B4-BE49-F238E27FC236}">
                <a16:creationId xmlns:a16="http://schemas.microsoft.com/office/drawing/2014/main" id="{391CB609-471D-4B72-8336-FEE182D3A2BF}"/>
              </a:ext>
            </a:extLst>
          </p:cNvPr>
          <p:cNvSpPr/>
          <p:nvPr/>
        </p:nvSpPr>
        <p:spPr>
          <a:xfrm>
            <a:off x="9646880" y="5561206"/>
            <a:ext cx="1310094" cy="1134845"/>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3</a:t>
            </a:r>
          </a:p>
        </p:txBody>
      </p:sp>
      <p:sp>
        <p:nvSpPr>
          <p:cNvPr id="52" name="Rectangle: Rounded Corners 51">
            <a:extLst>
              <a:ext uri="{FF2B5EF4-FFF2-40B4-BE49-F238E27FC236}">
                <a16:creationId xmlns:a16="http://schemas.microsoft.com/office/drawing/2014/main" id="{5EF116F2-D354-4679-AF4B-3BBD1DF0FA2F}"/>
              </a:ext>
            </a:extLst>
          </p:cNvPr>
          <p:cNvSpPr/>
          <p:nvPr/>
        </p:nvSpPr>
        <p:spPr>
          <a:xfrm>
            <a:off x="9646880" y="5561206"/>
            <a:ext cx="1310094" cy="1134845"/>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4</a:t>
            </a:r>
          </a:p>
        </p:txBody>
      </p:sp>
      <p:sp>
        <p:nvSpPr>
          <p:cNvPr id="53" name="Rectangle: Rounded Corners 52">
            <a:extLst>
              <a:ext uri="{FF2B5EF4-FFF2-40B4-BE49-F238E27FC236}">
                <a16:creationId xmlns:a16="http://schemas.microsoft.com/office/drawing/2014/main" id="{CD306276-6EC5-4B73-99AB-84B71B077E9B}"/>
              </a:ext>
            </a:extLst>
          </p:cNvPr>
          <p:cNvSpPr/>
          <p:nvPr/>
        </p:nvSpPr>
        <p:spPr>
          <a:xfrm>
            <a:off x="9646880" y="5561206"/>
            <a:ext cx="1310094" cy="1134845"/>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5</a:t>
            </a:r>
          </a:p>
        </p:txBody>
      </p:sp>
      <p:sp>
        <p:nvSpPr>
          <p:cNvPr id="54" name="Rectangle: Rounded Corners 53">
            <a:extLst>
              <a:ext uri="{FF2B5EF4-FFF2-40B4-BE49-F238E27FC236}">
                <a16:creationId xmlns:a16="http://schemas.microsoft.com/office/drawing/2014/main" id="{B8B6CBCC-7C32-4D40-A382-6A254031C51F}"/>
              </a:ext>
            </a:extLst>
          </p:cNvPr>
          <p:cNvSpPr/>
          <p:nvPr/>
        </p:nvSpPr>
        <p:spPr>
          <a:xfrm>
            <a:off x="9646880" y="5561206"/>
            <a:ext cx="1310094" cy="1134845"/>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6</a:t>
            </a:r>
          </a:p>
        </p:txBody>
      </p:sp>
      <p:sp>
        <p:nvSpPr>
          <p:cNvPr id="55" name="Rectangle: Rounded Corners 54">
            <a:extLst>
              <a:ext uri="{FF2B5EF4-FFF2-40B4-BE49-F238E27FC236}">
                <a16:creationId xmlns:a16="http://schemas.microsoft.com/office/drawing/2014/main" id="{0563D1F2-1118-4C82-8051-127A069D5010}"/>
              </a:ext>
            </a:extLst>
          </p:cNvPr>
          <p:cNvSpPr/>
          <p:nvPr/>
        </p:nvSpPr>
        <p:spPr>
          <a:xfrm>
            <a:off x="9646880" y="5561206"/>
            <a:ext cx="1310094" cy="1134845"/>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7</a:t>
            </a:r>
          </a:p>
        </p:txBody>
      </p:sp>
      <p:sp>
        <p:nvSpPr>
          <p:cNvPr id="56" name="Rectangle: Rounded Corners 55">
            <a:extLst>
              <a:ext uri="{FF2B5EF4-FFF2-40B4-BE49-F238E27FC236}">
                <a16:creationId xmlns:a16="http://schemas.microsoft.com/office/drawing/2014/main" id="{DAF94515-4926-4733-9317-EBB155A28A40}"/>
              </a:ext>
            </a:extLst>
          </p:cNvPr>
          <p:cNvSpPr/>
          <p:nvPr/>
        </p:nvSpPr>
        <p:spPr>
          <a:xfrm>
            <a:off x="9646880" y="5561206"/>
            <a:ext cx="1310094" cy="1134845"/>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8</a:t>
            </a:r>
          </a:p>
        </p:txBody>
      </p:sp>
      <p:sp>
        <p:nvSpPr>
          <p:cNvPr id="57" name="Rectangle: Rounded Corners 56">
            <a:extLst>
              <a:ext uri="{FF2B5EF4-FFF2-40B4-BE49-F238E27FC236}">
                <a16:creationId xmlns:a16="http://schemas.microsoft.com/office/drawing/2014/main" id="{AE755381-E437-4D9A-9849-E76DFD8D34C4}"/>
              </a:ext>
            </a:extLst>
          </p:cNvPr>
          <p:cNvSpPr/>
          <p:nvPr/>
        </p:nvSpPr>
        <p:spPr>
          <a:xfrm>
            <a:off x="9646880" y="5561206"/>
            <a:ext cx="1310094" cy="1134845"/>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9</a:t>
            </a:r>
          </a:p>
        </p:txBody>
      </p:sp>
      <p:sp>
        <p:nvSpPr>
          <p:cNvPr id="58" name="Rectangle: Rounded Corners 57">
            <a:extLst>
              <a:ext uri="{FF2B5EF4-FFF2-40B4-BE49-F238E27FC236}">
                <a16:creationId xmlns:a16="http://schemas.microsoft.com/office/drawing/2014/main" id="{9079E92C-E1A4-4CBC-9A74-1A05F164AA5D}"/>
              </a:ext>
            </a:extLst>
          </p:cNvPr>
          <p:cNvSpPr/>
          <p:nvPr/>
        </p:nvSpPr>
        <p:spPr>
          <a:xfrm>
            <a:off x="9646880" y="5561206"/>
            <a:ext cx="1310094" cy="1134845"/>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Times New Roman" panose="02020603050405020304" pitchFamily="18" charset="0"/>
                <a:cs typeface="Times New Roman" panose="02020603050405020304" pitchFamily="18" charset="0"/>
              </a:rPr>
              <a:t>10</a:t>
            </a:r>
          </a:p>
        </p:txBody>
      </p:sp>
      <p:sp>
        <p:nvSpPr>
          <p:cNvPr id="8" name="Rectangle 7">
            <a:extLst>
              <a:ext uri="{FF2B5EF4-FFF2-40B4-BE49-F238E27FC236}">
                <a16:creationId xmlns:a16="http://schemas.microsoft.com/office/drawing/2014/main" id="{0DDC2A37-E953-4F38-95BF-78B9FF9FB939}"/>
              </a:ext>
            </a:extLst>
          </p:cNvPr>
          <p:cNvSpPr/>
          <p:nvPr/>
        </p:nvSpPr>
        <p:spPr>
          <a:xfrm>
            <a:off x="1192773" y="1740176"/>
            <a:ext cx="4759637" cy="1754326"/>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00"/>
                </a:solidFill>
                <a:effectLst>
                  <a:outerShdw dist="38100" dir="2700000" algn="tl" rotWithShape="0">
                    <a:schemeClr val="accent2"/>
                  </a:outerShdw>
                </a:effectLst>
              </a:rPr>
              <a:t>CHÚC MỪNG </a:t>
            </a:r>
          </a:p>
          <a:p>
            <a:pPr algn="ctr"/>
            <a:r>
              <a:rPr lang="en-US" sz="5400" b="1" dirty="0">
                <a:ln w="6600">
                  <a:solidFill>
                    <a:schemeClr val="accent2"/>
                  </a:solidFill>
                  <a:prstDash val="solid"/>
                </a:ln>
                <a:solidFill>
                  <a:srgbClr val="FFFF00"/>
                </a:solidFill>
                <a:effectLst>
                  <a:outerShdw dist="38100" dir="2700000" algn="tl" rotWithShape="0">
                    <a:schemeClr val="accent2"/>
                  </a:outerShdw>
                </a:effectLst>
              </a:rPr>
              <a:t>ĐỘI A</a:t>
            </a:r>
          </a:p>
        </p:txBody>
      </p:sp>
      <p:pic>
        <p:nvPicPr>
          <p:cNvPr id="12" name="Picture 11">
            <a:extLst>
              <a:ext uri="{FF2B5EF4-FFF2-40B4-BE49-F238E27FC236}">
                <a16:creationId xmlns:a16="http://schemas.microsoft.com/office/drawing/2014/main" id="{EE547C58-E03C-454C-8EB6-B1D4AB3122E2}"/>
              </a:ext>
            </a:extLst>
          </p:cNvPr>
          <p:cNvPicPr>
            <a:picLocks noChangeAspect="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142101" y="4622220"/>
            <a:ext cx="1333812" cy="1334295"/>
          </a:xfrm>
          <a:prstGeom prst="rect">
            <a:avLst/>
          </a:prstGeom>
        </p:spPr>
      </p:pic>
      <p:pic>
        <p:nvPicPr>
          <p:cNvPr id="59" name="Picture 58">
            <a:extLst>
              <a:ext uri="{FF2B5EF4-FFF2-40B4-BE49-F238E27FC236}">
                <a16:creationId xmlns:a16="http://schemas.microsoft.com/office/drawing/2014/main" id="{AF431C90-0AEC-4B64-8486-EDE1AE305C51}"/>
              </a:ext>
            </a:extLst>
          </p:cNvPr>
          <p:cNvPicPr>
            <a:picLocks noChangeAspect="1"/>
          </p:cNvPicPr>
          <p:nvPr/>
        </p:nvPicPr>
        <p:blipFill>
          <a:blip r:embed="rId1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7446325" y="4622220"/>
            <a:ext cx="1333812" cy="1334295"/>
          </a:xfrm>
          <a:prstGeom prst="rect">
            <a:avLst/>
          </a:prstGeom>
        </p:spPr>
      </p:pic>
      <p:sp>
        <p:nvSpPr>
          <p:cNvPr id="70" name="Rectangle 69">
            <a:extLst>
              <a:ext uri="{FF2B5EF4-FFF2-40B4-BE49-F238E27FC236}">
                <a16:creationId xmlns:a16="http://schemas.microsoft.com/office/drawing/2014/main" id="{F7990285-D234-409A-A366-B0B4CE51FFC4}"/>
              </a:ext>
            </a:extLst>
          </p:cNvPr>
          <p:cNvSpPr/>
          <p:nvPr/>
        </p:nvSpPr>
        <p:spPr>
          <a:xfrm>
            <a:off x="6285026" y="1702191"/>
            <a:ext cx="4759637" cy="1754326"/>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00"/>
                </a:solidFill>
                <a:effectLst>
                  <a:outerShdw dist="38100" dir="2700000" algn="tl" rotWithShape="0">
                    <a:schemeClr val="accent2"/>
                  </a:outerShdw>
                </a:effectLst>
              </a:rPr>
              <a:t>CHÚC MỪNG </a:t>
            </a:r>
          </a:p>
          <a:p>
            <a:pPr algn="ctr"/>
            <a:r>
              <a:rPr lang="en-US" sz="5400" b="1" dirty="0">
                <a:ln w="6600">
                  <a:solidFill>
                    <a:schemeClr val="accent2"/>
                  </a:solidFill>
                  <a:prstDash val="solid"/>
                </a:ln>
                <a:solidFill>
                  <a:srgbClr val="FFFF00"/>
                </a:solidFill>
                <a:effectLst>
                  <a:outerShdw dist="38100" dir="2700000" algn="tl" rotWithShape="0">
                    <a:schemeClr val="accent2"/>
                  </a:outerShdw>
                </a:effectLst>
              </a:rPr>
              <a:t>ĐỘI B</a:t>
            </a:r>
          </a:p>
        </p:txBody>
      </p:sp>
      <p:sp>
        <p:nvSpPr>
          <p:cNvPr id="16" name="Heart 15">
            <a:hlinkClick r:id="rId13" action="ppaction://hlinksldjump"/>
            <a:extLst>
              <a:ext uri="{FF2B5EF4-FFF2-40B4-BE49-F238E27FC236}">
                <a16:creationId xmlns:a16="http://schemas.microsoft.com/office/drawing/2014/main" id="{DA69900A-F0DA-4B13-B9A0-C0120A855BBF}"/>
              </a:ext>
            </a:extLst>
          </p:cNvPr>
          <p:cNvSpPr/>
          <p:nvPr/>
        </p:nvSpPr>
        <p:spPr>
          <a:xfrm>
            <a:off x="5527990" y="5564774"/>
            <a:ext cx="1134434" cy="1134845"/>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PIPI</a:t>
            </a:r>
          </a:p>
        </p:txBody>
      </p:sp>
    </p:spTree>
    <p:extLst>
      <p:ext uri="{BB962C8B-B14F-4D97-AF65-F5344CB8AC3E}">
        <p14:creationId xmlns:p14="http://schemas.microsoft.com/office/powerpoint/2010/main" val="42813453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subTnLst>
                                    <p:audio>
                                      <p:cMediaNode>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subTnLst>
                                    <p:audio>
                                      <p:cMediaNode>
                                        <p:cTn display="0" masterRel="sameClick">
                                          <p:stCondLst>
                                            <p:cond evt="begin" delay="0">
                                              <p:tn val="20"/>
                                            </p:cond>
                                          </p:stCondLst>
                                          <p:endCondLst>
                                            <p:cond evt="onStopAudio" delay="0">
                                              <p:tgtEl>
                                                <p:sldTgt/>
                                              </p:tgtEl>
                                            </p:cond>
                                          </p:endCondLst>
                                        </p:cTn>
                                        <p:tgtEl>
                                          <p:sndTgt r:embed="rId2" name="laser.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subTnLst>
                                    <p:audio>
                                      <p:cMediaNode>
                                        <p:cTn display="0" masterRel="sameClick">
                                          <p:stCondLst>
                                            <p:cond evt="begin" delay="0">
                                              <p:tn val="25"/>
                                            </p:cond>
                                          </p:stCondLst>
                                          <p:endCondLst>
                                            <p:cond evt="onStopAudio" delay="0">
                                              <p:tgtEl>
                                                <p:sldTgt/>
                                              </p:tgtEl>
                                            </p:cond>
                                          </p:endCondLst>
                                        </p:cTn>
                                        <p:tgtEl>
                                          <p:sndTgt r:embed="rId2" name="laser.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subTnLst>
                                    <p:audio>
                                      <p:cMediaNode>
                                        <p:cTn display="0" masterRel="sameClick">
                                          <p:stCondLst>
                                            <p:cond evt="begin" delay="0">
                                              <p:tn val="30"/>
                                            </p:cond>
                                          </p:stCondLst>
                                          <p:endCondLst>
                                            <p:cond evt="onStopAudio" delay="0">
                                              <p:tgtEl>
                                                <p:sldTgt/>
                                              </p:tgtEl>
                                            </p:cond>
                                          </p:endCondLst>
                                        </p:cTn>
                                        <p:tgtEl>
                                          <p:sndTgt r:embed="rId2" name="laser.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subTnLst>
                                    <p:audio>
                                      <p:cMediaNode>
                                        <p:cTn display="0" masterRel="sameClick">
                                          <p:stCondLst>
                                            <p:cond evt="begin" delay="0">
                                              <p:tn val="35"/>
                                            </p:cond>
                                          </p:stCondLst>
                                          <p:endCondLst>
                                            <p:cond evt="onStopAudio" delay="0">
                                              <p:tgtEl>
                                                <p:sldTgt/>
                                              </p:tgtEl>
                                            </p:cond>
                                          </p:endCondLst>
                                        </p:cTn>
                                        <p:tgtEl>
                                          <p:sndTgt r:embed="rId2" name="laser.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subTnLst>
                                    <p:audio>
                                      <p:cMediaNode>
                                        <p:cTn display="0" masterRel="sameClick">
                                          <p:stCondLst>
                                            <p:cond evt="begin" delay="0">
                                              <p:tn val="40"/>
                                            </p:cond>
                                          </p:stCondLst>
                                          <p:endCondLst>
                                            <p:cond evt="onStopAudio" delay="0">
                                              <p:tgtEl>
                                                <p:sldTgt/>
                                              </p:tgtEl>
                                            </p:cond>
                                          </p:endCondLst>
                                        </p:cTn>
                                        <p:tgtEl>
                                          <p:sndTgt r:embed="rId2" name="laser.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subTnLst>
                                    <p:audio>
                                      <p:cMediaNode>
                                        <p:cTn display="0" masterRel="sameClick">
                                          <p:stCondLst>
                                            <p:cond evt="begin" delay="0">
                                              <p:tn val="45"/>
                                            </p:cond>
                                          </p:stCondLst>
                                          <p:endCondLst>
                                            <p:cond evt="onStopAudio" delay="0">
                                              <p:tgtEl>
                                                <p:sldTgt/>
                                              </p:tgtEl>
                                            </p:cond>
                                          </p:endCondLst>
                                        </p:cTn>
                                        <p:tgtEl>
                                          <p:sndTgt r:embed="rId2" name="laser.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subTnLst>
                                    <p:audio>
                                      <p:cMediaNode>
                                        <p:cTn display="0" masterRel="sameClick">
                                          <p:stCondLst>
                                            <p:cond evt="begin" delay="0">
                                              <p:tn val="50"/>
                                            </p:cond>
                                          </p:stCondLst>
                                          <p:endCondLst>
                                            <p:cond evt="onStopAudio" delay="0">
                                              <p:tgtEl>
                                                <p:sldTgt/>
                                              </p:tgtEl>
                                            </p:cond>
                                          </p:endCondLst>
                                        </p:cTn>
                                        <p:tgtEl>
                                          <p:sndTgt r:embed="rId2" name="laser.wav"/>
                                        </p:tgtEl>
                                      </p:cMediaNode>
                                    </p:audio>
                                  </p:subTnLst>
                                </p:cTn>
                              </p:par>
                            </p:childTnLst>
                          </p:cTn>
                        </p:par>
                      </p:childTnLst>
                    </p:cTn>
                  </p:par>
                </p:childTnLst>
              </p:cTn>
              <p:nextCondLst>
                <p:cond evt="onClick" delay="0">
                  <p:tgtEl>
                    <p:spTgt spid="28"/>
                  </p:tgtEl>
                </p:cond>
              </p:nextCondLst>
            </p:seq>
            <p:seq concurrent="1" nextAc="seek">
              <p:cTn id="53" restart="whenNotActive" fill="hold" evtFilter="cancelBubble" nodeType="interactiveSeq">
                <p:stCondLst>
                  <p:cond evt="onClick" delay="0">
                    <p:tgtEl>
                      <p:spTgt spid="49"/>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subTnLst>
                                    <p:audio>
                                      <p:cMediaNode>
                                        <p:cTn display="0" masterRel="sameClick">
                                          <p:stCondLst>
                                            <p:cond evt="begin" delay="0">
                                              <p:tn val="56"/>
                                            </p:cond>
                                          </p:stCondLst>
                                          <p:endCondLst>
                                            <p:cond evt="onStopAudio" delay="0">
                                              <p:tgtEl>
                                                <p:sldTgt/>
                                              </p:tgtEl>
                                            </p:cond>
                                          </p:endCondLst>
                                        </p:cTn>
                                        <p:tgtEl>
                                          <p:sndTgt r:embed="rId2" name="laser.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subTnLst>
                                    <p:audio>
                                      <p:cMediaNode>
                                        <p:cTn display="0" masterRel="sameClick">
                                          <p:stCondLst>
                                            <p:cond evt="begin" delay="0">
                                              <p:tn val="61"/>
                                            </p:cond>
                                          </p:stCondLst>
                                          <p:endCondLst>
                                            <p:cond evt="onStopAudio" delay="0">
                                              <p:tgtEl>
                                                <p:sldTgt/>
                                              </p:tgtEl>
                                            </p:cond>
                                          </p:endCondLst>
                                        </p:cTn>
                                        <p:tgtEl>
                                          <p:sndTgt r:embed="rId2" name="laser.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subTnLst>
                                    <p:audio>
                                      <p:cMediaNode>
                                        <p:cTn display="0" masterRel="sameClick">
                                          <p:stCondLst>
                                            <p:cond evt="begin" delay="0">
                                              <p:tn val="66"/>
                                            </p:cond>
                                          </p:stCondLst>
                                          <p:endCondLst>
                                            <p:cond evt="onStopAudio" delay="0">
                                              <p:tgtEl>
                                                <p:sldTgt/>
                                              </p:tgtEl>
                                            </p:cond>
                                          </p:endCondLst>
                                        </p:cTn>
                                        <p:tgtEl>
                                          <p:sndTgt r:embed="rId2" name="laser.wav"/>
                                        </p:tgtEl>
                                      </p:cMediaNode>
                                    </p:audio>
                                  </p:sub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500"/>
                                        <p:tgtEl>
                                          <p:spTgt spid="52"/>
                                        </p:tgtEl>
                                      </p:cBhvr>
                                    </p:animEffect>
                                  </p:childTnLst>
                                  <p:subTnLst>
                                    <p:audio>
                                      <p:cMediaNode>
                                        <p:cTn display="0" masterRel="sameClick">
                                          <p:stCondLst>
                                            <p:cond evt="begin" delay="0">
                                              <p:tn val="71"/>
                                            </p:cond>
                                          </p:stCondLst>
                                          <p:endCondLst>
                                            <p:cond evt="onStopAudio" delay="0">
                                              <p:tgtEl>
                                                <p:sldTgt/>
                                              </p:tgtEl>
                                            </p:cond>
                                          </p:endCondLst>
                                        </p:cTn>
                                        <p:tgtEl>
                                          <p:sndTgt r:embed="rId2" name="laser.wav"/>
                                        </p:tgtEl>
                                      </p:cMediaNode>
                                    </p:audio>
                                  </p:sub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500"/>
                                        <p:tgtEl>
                                          <p:spTgt spid="53"/>
                                        </p:tgtEl>
                                      </p:cBhvr>
                                    </p:animEffect>
                                  </p:childTnLst>
                                  <p:subTnLst>
                                    <p:audio>
                                      <p:cMediaNode>
                                        <p:cTn display="0" masterRel="sameClick">
                                          <p:stCondLst>
                                            <p:cond evt="begin" delay="0">
                                              <p:tn val="76"/>
                                            </p:cond>
                                          </p:stCondLst>
                                          <p:endCondLst>
                                            <p:cond evt="onStopAudio" delay="0">
                                              <p:tgtEl>
                                                <p:sldTgt/>
                                              </p:tgtEl>
                                            </p:cond>
                                          </p:endCondLst>
                                        </p:cTn>
                                        <p:tgtEl>
                                          <p:sndTgt r:embed="rId2" name="laser.wav"/>
                                        </p:tgtEl>
                                      </p:cMediaNode>
                                    </p:audio>
                                  </p:sub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500"/>
                                        <p:tgtEl>
                                          <p:spTgt spid="54"/>
                                        </p:tgtEl>
                                      </p:cBhvr>
                                    </p:animEffect>
                                  </p:childTnLst>
                                  <p:subTnLst>
                                    <p:audio>
                                      <p:cMediaNode>
                                        <p:cTn display="0" masterRel="sameClick">
                                          <p:stCondLst>
                                            <p:cond evt="begin" delay="0">
                                              <p:tn val="81"/>
                                            </p:cond>
                                          </p:stCondLst>
                                          <p:endCondLst>
                                            <p:cond evt="onStopAudio" delay="0">
                                              <p:tgtEl>
                                                <p:sldTgt/>
                                              </p:tgtEl>
                                            </p:cond>
                                          </p:endCondLst>
                                        </p:cTn>
                                        <p:tgtEl>
                                          <p:sndTgt r:embed="rId2" name="laser.wav"/>
                                        </p:tgtEl>
                                      </p:cMediaNode>
                                    </p:audio>
                                  </p:sub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500"/>
                                        <p:tgtEl>
                                          <p:spTgt spid="55"/>
                                        </p:tgtEl>
                                      </p:cBhvr>
                                    </p:animEffect>
                                  </p:childTnLst>
                                  <p:subTnLst>
                                    <p:audio>
                                      <p:cMediaNode>
                                        <p:cTn display="0" masterRel="sameClick">
                                          <p:stCondLst>
                                            <p:cond evt="begin" delay="0">
                                              <p:tn val="86"/>
                                            </p:cond>
                                          </p:stCondLst>
                                          <p:endCondLst>
                                            <p:cond evt="onStopAudio" delay="0">
                                              <p:tgtEl>
                                                <p:sldTgt/>
                                              </p:tgtEl>
                                            </p:cond>
                                          </p:endCondLst>
                                        </p:cTn>
                                        <p:tgtEl>
                                          <p:sndTgt r:embed="rId2" name="laser.wav"/>
                                        </p:tgtEl>
                                      </p:cMediaNode>
                                    </p:audio>
                                  </p:sub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500"/>
                                        <p:tgtEl>
                                          <p:spTgt spid="56"/>
                                        </p:tgtEl>
                                      </p:cBhvr>
                                    </p:animEffect>
                                  </p:childTnLst>
                                  <p:subTnLst>
                                    <p:audio>
                                      <p:cMediaNode>
                                        <p:cTn display="0" masterRel="sameClick">
                                          <p:stCondLst>
                                            <p:cond evt="begin" delay="0">
                                              <p:tn val="91"/>
                                            </p:cond>
                                          </p:stCondLst>
                                          <p:endCondLst>
                                            <p:cond evt="onStopAudio" delay="0">
                                              <p:tgtEl>
                                                <p:sldTgt/>
                                              </p:tgtEl>
                                            </p:cond>
                                          </p:endCondLst>
                                        </p:cTn>
                                        <p:tgtEl>
                                          <p:sndTgt r:embed="rId2" name="laser.wav"/>
                                        </p:tgtEl>
                                      </p:cMediaNode>
                                    </p:audio>
                                  </p:sub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subTnLst>
                                    <p:audio>
                                      <p:cMediaNode>
                                        <p:cTn display="0" masterRel="sameClick">
                                          <p:stCondLst>
                                            <p:cond evt="begin" delay="0">
                                              <p:tn val="96"/>
                                            </p:cond>
                                          </p:stCondLst>
                                          <p:endCondLst>
                                            <p:cond evt="onStopAudio" delay="0">
                                              <p:tgtEl>
                                                <p:sldTgt/>
                                              </p:tgtEl>
                                            </p:cond>
                                          </p:endCondLst>
                                        </p:cTn>
                                        <p:tgtEl>
                                          <p:sndTgt r:embed="rId2" name="laser.wav"/>
                                        </p:tgtEl>
                                      </p:cMediaNode>
                                    </p:audio>
                                  </p:sub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500"/>
                                        <p:tgtEl>
                                          <p:spTgt spid="58"/>
                                        </p:tgtEl>
                                      </p:cBhvr>
                                    </p:animEffect>
                                  </p:childTnLst>
                                  <p:subTnLst>
                                    <p:audio>
                                      <p:cMediaNode>
                                        <p:cTn display="0" masterRel="sameClick">
                                          <p:stCondLst>
                                            <p:cond evt="begin" delay="0">
                                              <p:tn val="101"/>
                                            </p:cond>
                                          </p:stCondLst>
                                          <p:endCondLst>
                                            <p:cond evt="onStopAudio" delay="0">
                                              <p:tgtEl>
                                                <p:sldTgt/>
                                              </p:tgtEl>
                                            </p:cond>
                                          </p:endCondLst>
                                        </p:cTn>
                                        <p:tgtEl>
                                          <p:sndTgt r:embed="rId2" name="laser.wav"/>
                                        </p:tgtEl>
                                      </p:cMediaNode>
                                    </p:audio>
                                  </p:subTnLst>
                                </p:cTn>
                              </p:par>
                            </p:childTnLst>
                          </p:cTn>
                        </p:par>
                      </p:childTnLst>
                    </p:cTn>
                  </p:par>
                </p:childTnLst>
              </p:cTn>
              <p:nextCondLst>
                <p:cond evt="onClick" delay="0">
                  <p:tgtEl>
                    <p:spTgt spid="49"/>
                  </p:tgtEl>
                </p:cond>
              </p:nextCondLst>
            </p:seq>
            <p:seq concurrent="1" nextAc="seek">
              <p:cTn id="104" restart="whenNotActive" fill="hold" evtFilter="cancelBubble" nodeType="interactiveSeq">
                <p:stCondLst>
                  <p:cond evt="onClick" delay="0">
                    <p:tgtEl>
                      <p:spTgt spid="9"/>
                    </p:tgtEl>
                  </p:cond>
                </p:stCondLst>
                <p:endSync evt="end" delay="0">
                  <p:rtn val="all"/>
                </p:endSync>
                <p:childTnLst>
                  <p:par>
                    <p:cTn id="105" fill="hold">
                      <p:stCondLst>
                        <p:cond delay="0"/>
                      </p:stCondLst>
                      <p:childTnLst>
                        <p:par>
                          <p:cTn id="106" fill="hold">
                            <p:stCondLst>
                              <p:cond delay="0"/>
                            </p:stCondLst>
                            <p:childTnLst>
                              <p:par>
                                <p:cTn id="107" presetID="50" presetClass="exit" presetSubtype="0" accel="100000" fill="hold" grpId="0" nodeType="clickEffect">
                                  <p:stCondLst>
                                    <p:cond delay="0"/>
                                  </p:stCondLst>
                                  <p:childTnLst>
                                    <p:anim calcmode="lin" valueType="num">
                                      <p:cBhvr>
                                        <p:cTn id="108" dur="1000"/>
                                        <p:tgtEl>
                                          <p:spTgt spid="63"/>
                                        </p:tgtEl>
                                        <p:attrNameLst>
                                          <p:attrName>ppt_w</p:attrName>
                                        </p:attrNameLst>
                                      </p:cBhvr>
                                      <p:tavLst>
                                        <p:tav tm="0">
                                          <p:val>
                                            <p:strVal val="ppt_w"/>
                                          </p:val>
                                        </p:tav>
                                        <p:tav tm="100000">
                                          <p:val>
                                            <p:strVal val="ppt_w+.3"/>
                                          </p:val>
                                        </p:tav>
                                      </p:tavLst>
                                    </p:anim>
                                    <p:anim calcmode="lin" valueType="num">
                                      <p:cBhvr>
                                        <p:cTn id="109" dur="1000"/>
                                        <p:tgtEl>
                                          <p:spTgt spid="63"/>
                                        </p:tgtEl>
                                        <p:attrNameLst>
                                          <p:attrName>ppt_h</p:attrName>
                                        </p:attrNameLst>
                                      </p:cBhvr>
                                      <p:tavLst>
                                        <p:tav tm="0">
                                          <p:val>
                                            <p:strVal val="ppt_h"/>
                                          </p:val>
                                        </p:tav>
                                        <p:tav tm="100000">
                                          <p:val>
                                            <p:strVal val="ppt_h"/>
                                          </p:val>
                                        </p:tav>
                                      </p:tavLst>
                                    </p:anim>
                                    <p:animEffect transition="out" filter="fade">
                                      <p:cBhvr>
                                        <p:cTn id="110" dur="1000"/>
                                        <p:tgtEl>
                                          <p:spTgt spid="63"/>
                                        </p:tgtEl>
                                      </p:cBhvr>
                                    </p:animEffect>
                                    <p:set>
                                      <p:cBhvr>
                                        <p:cTn id="111" dur="1" fill="hold">
                                          <p:stCondLst>
                                            <p:cond delay="9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12" restart="whenNotActive" fill="hold" evtFilter="cancelBubble" nodeType="interactiveSeq">
                <p:stCondLst>
                  <p:cond evt="onClick" delay="0">
                    <p:tgtEl>
                      <p:spTgt spid="17"/>
                    </p:tgtEl>
                  </p:cond>
                </p:stCondLst>
                <p:endSync evt="end" delay="0">
                  <p:rtn val="all"/>
                </p:endSync>
                <p:childTnLst>
                  <p:par>
                    <p:cTn id="113" fill="hold">
                      <p:stCondLst>
                        <p:cond delay="0"/>
                      </p:stCondLst>
                      <p:childTnLst>
                        <p:par>
                          <p:cTn id="114" fill="hold">
                            <p:stCondLst>
                              <p:cond delay="0"/>
                            </p:stCondLst>
                            <p:childTnLst>
                              <p:par>
                                <p:cTn id="115" presetID="50" presetClass="exit" presetSubtype="0" accel="100000" fill="hold" grpId="0" nodeType="clickEffect">
                                  <p:stCondLst>
                                    <p:cond delay="0"/>
                                  </p:stCondLst>
                                  <p:childTnLst>
                                    <p:anim calcmode="lin" valueType="num">
                                      <p:cBhvr>
                                        <p:cTn id="116" dur="1000"/>
                                        <p:tgtEl>
                                          <p:spTgt spid="62"/>
                                        </p:tgtEl>
                                        <p:attrNameLst>
                                          <p:attrName>ppt_w</p:attrName>
                                        </p:attrNameLst>
                                      </p:cBhvr>
                                      <p:tavLst>
                                        <p:tav tm="0">
                                          <p:val>
                                            <p:strVal val="ppt_w"/>
                                          </p:val>
                                        </p:tav>
                                        <p:tav tm="100000">
                                          <p:val>
                                            <p:strVal val="ppt_w+.3"/>
                                          </p:val>
                                        </p:tav>
                                      </p:tavLst>
                                    </p:anim>
                                    <p:anim calcmode="lin" valueType="num">
                                      <p:cBhvr>
                                        <p:cTn id="117" dur="1000"/>
                                        <p:tgtEl>
                                          <p:spTgt spid="62"/>
                                        </p:tgtEl>
                                        <p:attrNameLst>
                                          <p:attrName>ppt_h</p:attrName>
                                        </p:attrNameLst>
                                      </p:cBhvr>
                                      <p:tavLst>
                                        <p:tav tm="0">
                                          <p:val>
                                            <p:strVal val="ppt_h"/>
                                          </p:val>
                                        </p:tav>
                                        <p:tav tm="100000">
                                          <p:val>
                                            <p:strVal val="ppt_h"/>
                                          </p:val>
                                        </p:tav>
                                      </p:tavLst>
                                    </p:anim>
                                    <p:animEffect transition="out" filter="fade">
                                      <p:cBhvr>
                                        <p:cTn id="118" dur="1000"/>
                                        <p:tgtEl>
                                          <p:spTgt spid="62"/>
                                        </p:tgtEl>
                                      </p:cBhvr>
                                    </p:animEffect>
                                    <p:set>
                                      <p:cBhvr>
                                        <p:cTn id="119" dur="1" fill="hold">
                                          <p:stCondLst>
                                            <p:cond delay="9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20" restart="whenNotActive" fill="hold" evtFilter="cancelBubble" nodeType="interactiveSeq">
                <p:stCondLst>
                  <p:cond evt="onClick" delay="0">
                    <p:tgtEl>
                      <p:spTgt spid="25"/>
                    </p:tgtEl>
                  </p:cond>
                </p:stCondLst>
                <p:endSync evt="end" delay="0">
                  <p:rtn val="all"/>
                </p:endSync>
                <p:childTnLst>
                  <p:par>
                    <p:cTn id="121" fill="hold">
                      <p:stCondLst>
                        <p:cond delay="0"/>
                      </p:stCondLst>
                      <p:childTnLst>
                        <p:par>
                          <p:cTn id="122" fill="hold">
                            <p:stCondLst>
                              <p:cond delay="0"/>
                            </p:stCondLst>
                            <p:childTnLst>
                              <p:par>
                                <p:cTn id="123" presetID="50" presetClass="exit" presetSubtype="0" accel="100000" fill="hold" grpId="0" nodeType="clickEffect">
                                  <p:stCondLst>
                                    <p:cond delay="0"/>
                                  </p:stCondLst>
                                  <p:childTnLst>
                                    <p:anim calcmode="lin" valueType="num">
                                      <p:cBhvr>
                                        <p:cTn id="124" dur="1000"/>
                                        <p:tgtEl>
                                          <p:spTgt spid="61"/>
                                        </p:tgtEl>
                                        <p:attrNameLst>
                                          <p:attrName>ppt_w</p:attrName>
                                        </p:attrNameLst>
                                      </p:cBhvr>
                                      <p:tavLst>
                                        <p:tav tm="0">
                                          <p:val>
                                            <p:strVal val="ppt_w"/>
                                          </p:val>
                                        </p:tav>
                                        <p:tav tm="100000">
                                          <p:val>
                                            <p:strVal val="ppt_w+.3"/>
                                          </p:val>
                                        </p:tav>
                                      </p:tavLst>
                                    </p:anim>
                                    <p:anim calcmode="lin" valueType="num">
                                      <p:cBhvr>
                                        <p:cTn id="125" dur="1000"/>
                                        <p:tgtEl>
                                          <p:spTgt spid="61"/>
                                        </p:tgtEl>
                                        <p:attrNameLst>
                                          <p:attrName>ppt_h</p:attrName>
                                        </p:attrNameLst>
                                      </p:cBhvr>
                                      <p:tavLst>
                                        <p:tav tm="0">
                                          <p:val>
                                            <p:strVal val="ppt_h"/>
                                          </p:val>
                                        </p:tav>
                                        <p:tav tm="100000">
                                          <p:val>
                                            <p:strVal val="ppt_h"/>
                                          </p:val>
                                        </p:tav>
                                      </p:tavLst>
                                    </p:anim>
                                    <p:animEffect transition="out" filter="fade">
                                      <p:cBhvr>
                                        <p:cTn id="126" dur="1000"/>
                                        <p:tgtEl>
                                          <p:spTgt spid="61"/>
                                        </p:tgtEl>
                                      </p:cBhvr>
                                    </p:animEffect>
                                    <p:set>
                                      <p:cBhvr>
                                        <p:cTn id="127" dur="1" fill="hold">
                                          <p:stCondLst>
                                            <p:cond delay="9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28" restart="whenNotActive" fill="hold" evtFilter="cancelBubble" nodeType="interactiveSeq">
                <p:stCondLst>
                  <p:cond evt="onClick" delay="0">
                    <p:tgtEl>
                      <p:spTgt spid="21"/>
                    </p:tgtEl>
                  </p:cond>
                </p:stCondLst>
                <p:endSync evt="end" delay="0">
                  <p:rtn val="all"/>
                </p:endSync>
                <p:childTnLst>
                  <p:par>
                    <p:cTn id="129" fill="hold">
                      <p:stCondLst>
                        <p:cond delay="0"/>
                      </p:stCondLst>
                      <p:childTnLst>
                        <p:par>
                          <p:cTn id="130" fill="hold">
                            <p:stCondLst>
                              <p:cond delay="0"/>
                            </p:stCondLst>
                            <p:childTnLst>
                              <p:par>
                                <p:cTn id="131" presetID="50" presetClass="exit" presetSubtype="0" accel="100000" fill="hold" grpId="0" nodeType="clickEffect">
                                  <p:stCondLst>
                                    <p:cond delay="0"/>
                                  </p:stCondLst>
                                  <p:childTnLst>
                                    <p:anim calcmode="lin" valueType="num">
                                      <p:cBhvr>
                                        <p:cTn id="132" dur="1000"/>
                                        <p:tgtEl>
                                          <p:spTgt spid="60"/>
                                        </p:tgtEl>
                                        <p:attrNameLst>
                                          <p:attrName>ppt_w</p:attrName>
                                        </p:attrNameLst>
                                      </p:cBhvr>
                                      <p:tavLst>
                                        <p:tav tm="0">
                                          <p:val>
                                            <p:strVal val="ppt_w"/>
                                          </p:val>
                                        </p:tav>
                                        <p:tav tm="100000">
                                          <p:val>
                                            <p:strVal val="ppt_w+.3"/>
                                          </p:val>
                                        </p:tav>
                                      </p:tavLst>
                                    </p:anim>
                                    <p:anim calcmode="lin" valueType="num">
                                      <p:cBhvr>
                                        <p:cTn id="133" dur="1000"/>
                                        <p:tgtEl>
                                          <p:spTgt spid="60"/>
                                        </p:tgtEl>
                                        <p:attrNameLst>
                                          <p:attrName>ppt_h</p:attrName>
                                        </p:attrNameLst>
                                      </p:cBhvr>
                                      <p:tavLst>
                                        <p:tav tm="0">
                                          <p:val>
                                            <p:strVal val="ppt_h"/>
                                          </p:val>
                                        </p:tav>
                                        <p:tav tm="100000">
                                          <p:val>
                                            <p:strVal val="ppt_h"/>
                                          </p:val>
                                        </p:tav>
                                      </p:tavLst>
                                    </p:anim>
                                    <p:animEffect transition="out" filter="fade">
                                      <p:cBhvr>
                                        <p:cTn id="134" dur="1000"/>
                                        <p:tgtEl>
                                          <p:spTgt spid="60"/>
                                        </p:tgtEl>
                                      </p:cBhvr>
                                    </p:animEffect>
                                    <p:set>
                                      <p:cBhvr>
                                        <p:cTn id="135" dur="1" fill="hold">
                                          <p:stCondLst>
                                            <p:cond delay="9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36" restart="whenNotActive" fill="hold" evtFilter="cancelBubble" nodeType="interactiveSeq">
                <p:stCondLst>
                  <p:cond evt="onClick" delay="0">
                    <p:tgtEl>
                      <p:spTgt spid="12"/>
                    </p:tgtEl>
                  </p:cond>
                </p:stCondLst>
                <p:endSync evt="end" delay="0">
                  <p:rtn val="all"/>
                </p:endSync>
                <p:childTnLst>
                  <p:par>
                    <p:cTn id="137" fill="hold">
                      <p:stCondLst>
                        <p:cond delay="0"/>
                      </p:stCondLst>
                      <p:childTnLst>
                        <p:par>
                          <p:cTn id="138" fill="hold">
                            <p:stCondLst>
                              <p:cond delay="0"/>
                            </p:stCondLst>
                            <p:childTnLst>
                              <p:par>
                                <p:cTn id="139" presetID="26" presetClass="emph" presetSubtype="0" fill="hold" nodeType="clickEffect">
                                  <p:stCondLst>
                                    <p:cond delay="0"/>
                                  </p:stCondLst>
                                  <p:childTnLst>
                                    <p:animEffect transition="out" filter="fade">
                                      <p:cBhvr>
                                        <p:cTn id="140" dur="500" tmFilter="0, 0; .2, .5; .8, .5; 1, 0"/>
                                        <p:tgtEl>
                                          <p:spTgt spid="12"/>
                                        </p:tgtEl>
                                      </p:cBhvr>
                                    </p:animEffect>
                                    <p:animScale>
                                      <p:cBhvr>
                                        <p:cTn id="141" dur="250" autoRev="1" fill="hold"/>
                                        <p:tgtEl>
                                          <p:spTgt spid="12"/>
                                        </p:tgtEl>
                                      </p:cBhvr>
                                      <p:by x="105000" y="105000"/>
                                    </p:animScale>
                                  </p:childTnLst>
                                </p:cTn>
                              </p:par>
                              <p:par>
                                <p:cTn id="142" presetID="23" presetClass="entr" presetSubtype="32" fill="hold" grpId="0" nodeType="withEffect">
                                  <p:stCondLst>
                                    <p:cond delay="0"/>
                                  </p:stCondLst>
                                  <p:childTnLst>
                                    <p:set>
                                      <p:cBhvr>
                                        <p:cTn id="143" dur="1" fill="hold">
                                          <p:stCondLst>
                                            <p:cond delay="0"/>
                                          </p:stCondLst>
                                        </p:cTn>
                                        <p:tgtEl>
                                          <p:spTgt spid="8"/>
                                        </p:tgtEl>
                                        <p:attrNameLst>
                                          <p:attrName>style.visibility</p:attrName>
                                        </p:attrNameLst>
                                      </p:cBhvr>
                                      <p:to>
                                        <p:strVal val="visible"/>
                                      </p:to>
                                    </p:set>
                                    <p:anim calcmode="lin" valueType="num">
                                      <p:cBhvr>
                                        <p:cTn id="144" dur="500" fill="hold"/>
                                        <p:tgtEl>
                                          <p:spTgt spid="8"/>
                                        </p:tgtEl>
                                        <p:attrNameLst>
                                          <p:attrName>ppt_w</p:attrName>
                                        </p:attrNameLst>
                                      </p:cBhvr>
                                      <p:tavLst>
                                        <p:tav tm="0">
                                          <p:val>
                                            <p:strVal val="4*#ppt_w"/>
                                          </p:val>
                                        </p:tav>
                                        <p:tav tm="100000">
                                          <p:val>
                                            <p:strVal val="#ppt_w"/>
                                          </p:val>
                                        </p:tav>
                                      </p:tavLst>
                                    </p:anim>
                                    <p:anim calcmode="lin" valueType="num">
                                      <p:cBhvr>
                                        <p:cTn id="145" dur="50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4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2"/>
                  </p:tgtEl>
                </p:cond>
              </p:nextCondLst>
            </p:seq>
            <p:seq concurrent="1" nextAc="seek">
              <p:cTn id="146" restart="whenNotActive" fill="hold" evtFilter="cancelBubble" nodeType="interactiveSeq">
                <p:stCondLst>
                  <p:cond evt="onClick" delay="0">
                    <p:tgtEl>
                      <p:spTgt spid="59"/>
                    </p:tgtEl>
                  </p:cond>
                </p:stCondLst>
                <p:endSync evt="end" delay="0">
                  <p:rtn val="all"/>
                </p:endSync>
                <p:childTnLst>
                  <p:par>
                    <p:cTn id="147" fill="hold">
                      <p:stCondLst>
                        <p:cond delay="0"/>
                      </p:stCondLst>
                      <p:childTnLst>
                        <p:par>
                          <p:cTn id="148" fill="hold">
                            <p:stCondLst>
                              <p:cond delay="0"/>
                            </p:stCondLst>
                            <p:childTnLst>
                              <p:par>
                                <p:cTn id="149" presetID="26" presetClass="emph" presetSubtype="0" fill="hold" nodeType="clickEffect">
                                  <p:stCondLst>
                                    <p:cond delay="0"/>
                                  </p:stCondLst>
                                  <p:childTnLst>
                                    <p:animEffect transition="out" filter="fade">
                                      <p:cBhvr>
                                        <p:cTn id="150" dur="500" tmFilter="0, 0; .2, .5; .8, .5; 1, 0"/>
                                        <p:tgtEl>
                                          <p:spTgt spid="59"/>
                                        </p:tgtEl>
                                      </p:cBhvr>
                                    </p:animEffect>
                                    <p:animScale>
                                      <p:cBhvr>
                                        <p:cTn id="151" dur="250" autoRev="1" fill="hold"/>
                                        <p:tgtEl>
                                          <p:spTgt spid="59"/>
                                        </p:tgtEl>
                                      </p:cBhvr>
                                      <p:by x="105000" y="105000"/>
                                    </p:animScale>
                                  </p:childTnLst>
                                </p:cTn>
                              </p:par>
                              <p:par>
                                <p:cTn id="152" presetID="23" presetClass="entr" presetSubtype="32" fill="hold" nodeType="withEffect">
                                  <p:stCondLst>
                                    <p:cond delay="0"/>
                                  </p:stCondLst>
                                  <p:childTnLst>
                                    <p:set>
                                      <p:cBhvr>
                                        <p:cTn id="153" dur="1" fill="hold">
                                          <p:stCondLst>
                                            <p:cond delay="0"/>
                                          </p:stCondLst>
                                        </p:cTn>
                                        <p:tgtEl>
                                          <p:spTgt spid="70"/>
                                        </p:tgtEl>
                                        <p:attrNameLst>
                                          <p:attrName>style.visibility</p:attrName>
                                        </p:attrNameLst>
                                      </p:cBhvr>
                                      <p:to>
                                        <p:strVal val="visible"/>
                                      </p:to>
                                    </p:set>
                                    <p:anim calcmode="lin" valueType="num">
                                      <p:cBhvr>
                                        <p:cTn id="154" dur="500" fill="hold"/>
                                        <p:tgtEl>
                                          <p:spTgt spid="70"/>
                                        </p:tgtEl>
                                        <p:attrNameLst>
                                          <p:attrName>ppt_w</p:attrName>
                                        </p:attrNameLst>
                                      </p:cBhvr>
                                      <p:tavLst>
                                        <p:tav tm="0">
                                          <p:val>
                                            <p:strVal val="4*#ppt_w"/>
                                          </p:val>
                                        </p:tav>
                                        <p:tav tm="100000">
                                          <p:val>
                                            <p:strVal val="#ppt_w"/>
                                          </p:val>
                                        </p:tav>
                                      </p:tavLst>
                                    </p:anim>
                                    <p:anim calcmode="lin" valueType="num">
                                      <p:cBhvr>
                                        <p:cTn id="155" dur="500" fill="hold"/>
                                        <p:tgtEl>
                                          <p:spTgt spid="7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5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9"/>
                  </p:tgtEl>
                </p:cond>
              </p:nextCondLst>
            </p:seq>
          </p:childTnLst>
        </p:cTn>
      </p:par>
    </p:tnLst>
    <p:bldLst>
      <p:bldP spid="27" grpId="0" animBg="1"/>
      <p:bldP spid="31" grpId="0" animBg="1"/>
      <p:bldP spid="32" grpId="0" animBg="1"/>
      <p:bldP spid="33" grpId="0" animBg="1"/>
      <p:bldP spid="34" grpId="0" animBg="1"/>
      <p:bldP spid="35" grpId="0" animBg="1"/>
      <p:bldP spid="36" grpId="0" animBg="1"/>
      <p:bldP spid="37" grpId="0" animBg="1"/>
      <p:bldP spid="38" grpId="0" animBg="1"/>
      <p:bldP spid="39" grpId="0" animBg="1"/>
      <p:bldP spid="63" grpId="0" animBg="1"/>
      <p:bldP spid="62" grpId="0" animBg="1"/>
      <p:bldP spid="60" grpId="0" animBg="1"/>
      <p:bldP spid="61" grpId="0" animBg="1"/>
      <p:bldP spid="47" grpId="0" animBg="1"/>
      <p:bldP spid="50" grpId="0" animBg="1"/>
      <p:bldP spid="51" grpId="0" animBg="1"/>
      <p:bldP spid="52" grpId="0" animBg="1"/>
      <p:bldP spid="53" grpId="0" animBg="1"/>
      <p:bldP spid="54" grpId="0" animBg="1"/>
      <p:bldP spid="55" grpId="0" animBg="1"/>
      <p:bldP spid="56" grpId="0" animBg="1"/>
      <p:bldP spid="57" grpId="0" animBg="1"/>
      <p:bldP spid="58"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689024" y="2498100"/>
            <a:ext cx="7354000" cy="918435"/>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imes New Roman" panose="02020603050405020304" pitchFamily="18" charset="0"/>
                <a:cs typeface="Times New Roman" panose="02020603050405020304" pitchFamily="18" charset="0"/>
              </a:rPr>
              <a:t>A</a:t>
            </a:r>
            <a:r>
              <a:rPr lang="vi-VN" sz="3200" b="1" dirty="0">
                <a:solidFill>
                  <a:schemeClr val="bg1"/>
                </a:solidFill>
                <a:latin typeface="Times New Roman" panose="02020603050405020304" pitchFamily="18" charset="0"/>
                <a:cs typeface="Times New Roman" panose="02020603050405020304" pitchFamily="18" charset="0"/>
              </a:rPr>
              <a:t>. .exe</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12" y="807632"/>
            <a:ext cx="11501389" cy="904108"/>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Times New Roman" panose="02020603050405020304" pitchFamily="18" charset="0"/>
                <a:cs typeface="Times New Roman" panose="02020603050405020304" pitchFamily="18" charset="0"/>
              </a:rPr>
              <a:t>1.</a:t>
            </a:r>
            <a:r>
              <a:rPr lang="vi-VN" sz="3600" dirty="0">
                <a:solidFill>
                  <a:srgbClr val="002060"/>
                </a:solidFill>
                <a:latin typeface="ArialMT"/>
              </a:rPr>
              <a:t> </a:t>
            </a:r>
            <a:r>
              <a:rPr lang="vi-VN" sz="3600" dirty="0">
                <a:solidFill>
                  <a:srgbClr val="002060"/>
                </a:solidFill>
                <a:latin typeface="+mj-lt"/>
              </a:rPr>
              <a:t>Các tệp chương trình thường có phần mở rộng là gì?</a:t>
            </a:r>
            <a:r>
              <a:rPr lang="vi-VN" sz="3600" dirty="0">
                <a:latin typeface="ArialMT"/>
              </a:rPr>
              <a:t>􀀢</a:t>
            </a:r>
            <a:r>
              <a:rPr lang="en-US" sz="3600" b="1" dirty="0">
                <a:solidFill>
                  <a:srgbClr val="FF0000"/>
                </a:solidFill>
                <a:latin typeface="Times New Roman" panose="02020603050405020304" pitchFamily="18" charset="0"/>
                <a:cs typeface="Times New Roman" panose="02020603050405020304" pitchFamily="18" charset="0"/>
              </a:rPr>
              <a:t> </a:t>
            </a: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689024" y="3568463"/>
            <a:ext cx="7354000" cy="918435"/>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B. .</a:t>
            </a:r>
            <a:r>
              <a:rPr lang="en-US" sz="3200" b="1" dirty="0" err="1">
                <a:latin typeface="Times New Roman" panose="02020603050405020304" pitchFamily="18" charset="0"/>
                <a:cs typeface="Times New Roman" panose="02020603050405020304" pitchFamily="18" charset="0"/>
              </a:rPr>
              <a:t>docx</a:t>
            </a:r>
            <a:r>
              <a:rPr lang="en-US" sz="3200" b="1" dirty="0">
                <a:latin typeface="Times New Roman" panose="02020603050405020304" pitchFamily="18" charset="0"/>
                <a:cs typeface="Times New Roman" panose="02020603050405020304" pitchFamily="18" charset="0"/>
              </a:rPr>
              <a:t> </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689024" y="4638826"/>
            <a:ext cx="7354000" cy="918435"/>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C. .</a:t>
            </a:r>
            <a:r>
              <a:rPr lang="en-US" sz="3200" b="1" dirty="0" err="1">
                <a:latin typeface="Times New Roman" panose="02020603050405020304" pitchFamily="18" charset="0"/>
                <a:cs typeface="Times New Roman" panose="02020603050405020304" pitchFamily="18" charset="0"/>
              </a:rPr>
              <a:t>pptx</a:t>
            </a:r>
            <a:r>
              <a:rPr lang="en-US" sz="3200" b="1" dirty="0">
                <a:latin typeface="Times New Roman" panose="02020603050405020304" pitchFamily="18" charset="0"/>
                <a:cs typeface="Times New Roman" panose="02020603050405020304" pitchFamily="18" charset="0"/>
              </a:rPr>
              <a:t> </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689024" y="5709188"/>
            <a:ext cx="7354000" cy="918435"/>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D. .txt </a:t>
            </a:r>
            <a:endParaRPr lang="en-US" sz="4800" b="1" dirty="0">
              <a:solidFill>
                <a:schemeClr val="bg1"/>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56256" y="807632"/>
            <a:ext cx="1589645" cy="1545694"/>
          </a:xfrm>
          <a:prstGeom prst="rect">
            <a:avLst/>
          </a:prstGeom>
        </p:spPr>
      </p:pic>
      <p:sp>
        <p:nvSpPr>
          <p:cNvPr id="11" name="Arrow: Pentagon 10">
            <a:hlinkClick r:id="rId5" action="ppaction://hlinksldjump"/>
            <a:extLst>
              <a:ext uri="{FF2B5EF4-FFF2-40B4-BE49-F238E27FC236}">
                <a16:creationId xmlns:a16="http://schemas.microsoft.com/office/drawing/2014/main" id="{3F5E0018-06D1-4CC3-8E0E-A698D17C90D4}"/>
              </a:ext>
            </a:extLst>
          </p:cNvPr>
          <p:cNvSpPr/>
          <p:nvPr/>
        </p:nvSpPr>
        <p:spPr>
          <a:xfrm flipH="1">
            <a:off x="9445913" y="5644891"/>
            <a:ext cx="2399988" cy="918435"/>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7030A0"/>
                </a:solidFill>
                <a:latin typeface="Times New Roman" panose="02020603050405020304" pitchFamily="18" charset="0"/>
                <a:cs typeface="Times New Roman" panose="02020603050405020304" pitchFamily="18" charset="0"/>
              </a:rPr>
              <a:t>GO HOME</a:t>
            </a:r>
          </a:p>
        </p:txBody>
      </p:sp>
    </p:spTree>
    <p:extLst>
      <p:ext uri="{BB962C8B-B14F-4D97-AF65-F5344CB8AC3E}">
        <p14:creationId xmlns:p14="http://schemas.microsoft.com/office/powerpoint/2010/main" val="342302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5417 0.16968 " pathEditMode="relative" rAng="0" ptsTypes="AA">
                                      <p:cBhvr>
                                        <p:cTn id="69" dur="2000" fill="hold"/>
                                        <p:tgtEl>
                                          <p:spTgt spid="10"/>
                                        </p:tgtEl>
                                        <p:attrNameLst>
                                          <p:attrName>ppt_x</p:attrName>
                                          <p:attrName>ppt_y</p:attrName>
                                        </p:attrNameLst>
                                      </p:cBhvr>
                                      <p:rCtr x="-22708" y="847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689024" y="1756612"/>
            <a:ext cx="8286534" cy="1659924"/>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A. Sao lưu</a:t>
            </a:r>
            <a:r>
              <a:rPr kumimoji="0" lang="en-US" sz="3200" b="1" i="0" u="none" strike="noStrike" kern="1200" cap="none" spc="0" normalizeH="0" noProof="0" dirty="0">
                <a:ln>
                  <a:noFill/>
                </a:ln>
                <a:solidFill>
                  <a:prstClr val="white"/>
                </a:solidFill>
                <a:effectLst/>
                <a:uLnTx/>
                <a:uFillTx/>
                <a:latin typeface="Times New Roman" pitchFamily="18" charset="0"/>
                <a:cs typeface="Times New Roman" pitchFamily="18" charset="0"/>
              </a:rPr>
              <a:t> dữ liệu ở bộ nhớ ngoài (ổ cứng ngoài, USB, thẻ nhớ,…) hoặc lưu trữ trên Internet nhớ công nghệ đám mây.</a:t>
            </a:r>
            <a:endPar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12" y="135211"/>
            <a:ext cx="11501389" cy="1260694"/>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lang="en-US" sz="3600" b="1" dirty="0">
                <a:solidFill>
                  <a:srgbClr val="002060"/>
                </a:solidFill>
                <a:latin typeface="Times New Roman" panose="02020603050405020304" pitchFamily="18" charset="0"/>
                <a:cs typeface="Times New Roman" panose="02020603050405020304" pitchFamily="18" charset="0"/>
              </a:rPr>
              <a:t>2. Để bảo vệ dữ liệu em có thể sử dụng các cách nào sau dây? </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689024" y="3568463"/>
            <a:ext cx="7354000" cy="918435"/>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B.</a:t>
            </a:r>
            <a:r>
              <a:rPr kumimoji="0" lang="en-US" sz="3200" b="1" i="0" u="none" strike="noStrike" kern="1200" cap="none" spc="0" normalizeH="0" noProof="0" dirty="0">
                <a:ln>
                  <a:noFill/>
                </a:ln>
                <a:solidFill>
                  <a:prstClr val="white"/>
                </a:solidFill>
                <a:effectLst/>
                <a:uLnTx/>
                <a:uFillTx/>
                <a:latin typeface="Times New Roman" pitchFamily="18" charset="0"/>
                <a:cs typeface="Times New Roman" pitchFamily="18" charset="0"/>
              </a:rPr>
              <a:t> Cài đặt chương trình phòng chống </a:t>
            </a:r>
            <a:r>
              <a:rPr kumimoji="0" lang="en-US" sz="3200" b="1" i="0" u="none" strike="noStrike" kern="1200" cap="none" spc="0" normalizeH="0" noProof="0" dirty="0" err="1">
                <a:ln>
                  <a:noFill/>
                </a:ln>
                <a:solidFill>
                  <a:prstClr val="white"/>
                </a:solidFill>
                <a:effectLst/>
                <a:uLnTx/>
                <a:uFillTx/>
                <a:latin typeface="Times New Roman" pitchFamily="18" charset="0"/>
                <a:cs typeface="Times New Roman" pitchFamily="18" charset="0"/>
              </a:rPr>
              <a:t>vius</a:t>
            </a:r>
            <a:r>
              <a:rPr kumimoji="0" lang="en-US" sz="3200" b="1" i="0" u="none" strike="noStrike" kern="1200" cap="none" spc="0" normalizeH="0" noProof="0" dirty="0">
                <a:ln>
                  <a:noFill/>
                </a:ln>
                <a:solidFill>
                  <a:prstClr val="white"/>
                </a:solidFill>
                <a:effectLst/>
                <a:uLnTx/>
                <a:uFillTx/>
                <a:latin typeface="Times New Roman" pitchFamily="18" charset="0"/>
                <a:cs typeface="Times New Roman" pitchFamily="18" charset="0"/>
              </a:rPr>
              <a:t>.</a:t>
            </a: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689023" y="4638826"/>
            <a:ext cx="8286535" cy="918435"/>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C. </a:t>
            </a:r>
            <a:r>
              <a:rPr lang="en-US" sz="3200" b="1" kern="1200" dirty="0">
                <a:solidFill>
                  <a:prstClr val="white"/>
                </a:solidFill>
                <a:latin typeface="Times New Roman" pitchFamily="18" charset="0"/>
                <a:cs typeface="Times New Roman" pitchFamily="18" charset="0"/>
              </a:rPr>
              <a:t>Đặt mật khẩu mạnh để truy cập vào máy tính hoặc tài khoản trên mạng.</a:t>
            </a:r>
            <a:endParaRPr kumimoji="0" lang="en-US" sz="4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689024" y="5709188"/>
            <a:ext cx="7354000" cy="918435"/>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D. Cả</a:t>
            </a:r>
            <a:r>
              <a:rPr kumimoji="0" lang="en-US" sz="3200" b="1" i="0" u="none" strike="noStrike" kern="1200" cap="none" spc="0" normalizeH="0" noProof="0" dirty="0">
                <a:ln>
                  <a:noFill/>
                </a:ln>
                <a:solidFill>
                  <a:prstClr val="white"/>
                </a:solidFill>
                <a:effectLst/>
                <a:uLnTx/>
                <a:uFillTx/>
                <a:latin typeface="Times New Roman" pitchFamily="18" charset="0"/>
                <a:cs typeface="Times New Roman" pitchFamily="18" charset="0"/>
              </a:rPr>
              <a:t> A, B, C.</a:t>
            </a:r>
            <a:endParaRPr kumimoji="0" lang="en-US" sz="4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464556" flipH="1">
            <a:off x="10255968" y="993154"/>
            <a:ext cx="1590220" cy="1174649"/>
          </a:xfrm>
          <a:prstGeom prst="rect">
            <a:avLst/>
          </a:prstGeom>
        </p:spPr>
      </p:pic>
      <p:sp>
        <p:nvSpPr>
          <p:cNvPr id="11" name="Arrow: Pentagon 10">
            <a:hlinkClick r:id="rId5" action="ppaction://hlinksldjump"/>
            <a:extLst>
              <a:ext uri="{FF2B5EF4-FFF2-40B4-BE49-F238E27FC236}">
                <a16:creationId xmlns:a16="http://schemas.microsoft.com/office/drawing/2014/main" id="{3F5E0018-06D1-4CC3-8E0E-A698D17C90D4}"/>
              </a:ext>
            </a:extLst>
          </p:cNvPr>
          <p:cNvSpPr/>
          <p:nvPr/>
        </p:nvSpPr>
        <p:spPr>
          <a:xfrm flipH="1">
            <a:off x="9445913" y="5644891"/>
            <a:ext cx="2399988" cy="918435"/>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GO HOME</a:t>
            </a:r>
          </a:p>
        </p:txBody>
      </p:sp>
    </p:spTree>
    <p:extLst>
      <p:ext uri="{BB962C8B-B14F-4D97-AF65-F5344CB8AC3E}">
        <p14:creationId xmlns:p14="http://schemas.microsoft.com/office/powerpoint/2010/main" val="343833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92D05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39792 0.65301 " pathEditMode="relative" rAng="0" ptsTypes="AA">
                                      <p:cBhvr>
                                        <p:cTn id="69" dur="2000" fill="hold"/>
                                        <p:tgtEl>
                                          <p:spTgt spid="10"/>
                                        </p:tgtEl>
                                        <p:attrNameLst>
                                          <p:attrName>ppt_x</p:attrName>
                                          <p:attrName>ppt_y</p:attrName>
                                        </p:attrNameLst>
                                      </p:cBhvr>
                                      <p:rCtr x="-19896" y="32639"/>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9"/>
                                        </p:tgtEl>
                                        <p:attrNameLst>
                                          <p:attrName>fillcolor</p:attrName>
                                        </p:attrNameLst>
                                      </p:cBhvr>
                                      <p:to>
                                        <a:srgbClr val="92D050"/>
                                      </p:to>
                                    </p:animClr>
                                    <p:set>
                                      <p:cBhvr>
                                        <p:cTn id="73" dur="500" fill="hold"/>
                                        <p:tgtEl>
                                          <p:spTgt spid="9"/>
                                        </p:tgtEl>
                                        <p:attrNameLst>
                                          <p:attrName>fill.type</p:attrName>
                                        </p:attrNameLst>
                                      </p:cBhvr>
                                      <p:to>
                                        <p:strVal val="solid"/>
                                      </p:to>
                                    </p:set>
                                    <p:set>
                                      <p:cBhvr>
                                        <p:cTn id="74" dur="500" fill="hold"/>
                                        <p:tgtEl>
                                          <p:spTgt spid="9"/>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689024" y="2498100"/>
            <a:ext cx="7354000" cy="918435"/>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A.</a:t>
            </a:r>
            <a:r>
              <a:rPr kumimoji="0" lang="en-US" sz="3200" b="1" i="0" u="none" strike="noStrike" kern="1200" cap="none" spc="0" normalizeH="0" noProof="0" dirty="0">
                <a:ln>
                  <a:noFill/>
                </a:ln>
                <a:solidFill>
                  <a:prstClr val="white"/>
                </a:solidFill>
                <a:effectLst/>
                <a:uLnTx/>
                <a:uFillTx/>
                <a:latin typeface="Times New Roman" pitchFamily="18" charset="0"/>
                <a:cs typeface="Times New Roman" pitchFamily="18" charset="0"/>
              </a:rPr>
              <a:t> </a:t>
            </a:r>
            <a:r>
              <a:rPr lang="en-US" sz="3200" b="1" kern="1200" dirty="0">
                <a:solidFill>
                  <a:prstClr val="white"/>
                </a:solidFill>
                <a:latin typeface="Times New Roman" pitchFamily="18" charset="0"/>
                <a:cs typeface="Times New Roman" pitchFamily="18" charset="0"/>
              </a:rPr>
              <a:t>G</a:t>
            </a:r>
            <a:r>
              <a:rPr kumimoji="0" lang="en-US" sz="3200" b="1" i="0" u="none" strike="noStrike" kern="1200" cap="none" spc="0" normalizeH="0" noProof="0" dirty="0" err="1">
                <a:ln>
                  <a:noFill/>
                </a:ln>
                <a:solidFill>
                  <a:prstClr val="white"/>
                </a:solidFill>
                <a:effectLst/>
                <a:uLnTx/>
                <a:uFillTx/>
                <a:latin typeface="Times New Roman" pitchFamily="18" charset="0"/>
                <a:cs typeface="Times New Roman" pitchFamily="18" charset="0"/>
              </a:rPr>
              <a:t>iúp</a:t>
            </a:r>
            <a:r>
              <a:rPr kumimoji="0" lang="en-US" sz="3200" b="1" i="0" u="none" strike="noStrike" kern="1200" cap="none" spc="0" normalizeH="0" noProof="0" dirty="0">
                <a:ln>
                  <a:noFill/>
                </a:ln>
                <a:solidFill>
                  <a:prstClr val="white"/>
                </a:solidFill>
                <a:effectLst/>
                <a:uLnTx/>
                <a:uFillTx/>
                <a:latin typeface="Times New Roman" pitchFamily="18" charset="0"/>
                <a:cs typeface="Times New Roman" pitchFamily="18" charset="0"/>
              </a:rPr>
              <a:t> em làm việc chuyên nghiệp hơn.</a:t>
            </a:r>
            <a:endParaRPr lang="en-US" sz="3200" b="1" dirty="0">
              <a:solidFill>
                <a:prstClr val="white"/>
              </a:solidFill>
              <a:latin typeface="Times New Roman" pitchFamily="18" charset="0"/>
              <a:cs typeface="Times New Roman" pitchFamily="18" charset="0"/>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12" y="304871"/>
            <a:ext cx="11501389" cy="121913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lang="en-US" sz="3600" b="1" dirty="0">
                <a:solidFill>
                  <a:srgbClr val="002060"/>
                </a:solidFill>
                <a:latin typeface="Times New Roman" panose="02020603050405020304" pitchFamily="18" charset="0"/>
                <a:cs typeface="Times New Roman" panose="02020603050405020304" pitchFamily="18" charset="0"/>
              </a:rPr>
              <a:t>3. Phương án nào sau đây không phải là lợi ích của việc tổ chức lưu trữ tệp trên máy tính một cách hợp lí ? </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689024" y="3568463"/>
            <a:ext cx="7354000" cy="918435"/>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a:solidFill>
                  <a:prstClr val="white"/>
                </a:solidFill>
                <a:latin typeface="Times New Roman" pitchFamily="18" charset="0"/>
                <a:cs typeface="Times New Roman" pitchFamily="18" charset="0"/>
              </a:rPr>
              <a:t>B. Máy tính sẽ chạy nhanh hơn. </a:t>
            </a:r>
            <a:endParaRPr kumimoji="0" lang="en-US" sz="4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689024" y="4638826"/>
            <a:ext cx="7949650" cy="918435"/>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C. </a:t>
            </a:r>
            <a:r>
              <a:rPr lang="en-US" sz="3200" b="1" kern="1200" dirty="0">
                <a:solidFill>
                  <a:prstClr val="white"/>
                </a:solidFill>
                <a:latin typeface="Times New Roman" pitchFamily="18" charset="0"/>
                <a:cs typeface="Times New Roman" pitchFamily="18" charset="0"/>
              </a:rPr>
              <a:t>Giúp em tìm được tài liệu nhanh hơn khi dữ liệu trên máy tính ngày càng nhiều</a:t>
            </a: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endParaRPr kumimoji="0" lang="en-US" sz="4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689024" y="5709188"/>
            <a:ext cx="7354000" cy="918435"/>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D. </a:t>
            </a:r>
            <a:r>
              <a:rPr lang="en-US" sz="3200" b="1" kern="1200" dirty="0">
                <a:solidFill>
                  <a:prstClr val="white"/>
                </a:solidFill>
                <a:latin typeface="Times New Roman" pitchFamily="18" charset="0"/>
                <a:cs typeface="Times New Roman" pitchFamily="18" charset="0"/>
              </a:rPr>
              <a:t>Giúp em dễ dàng quản lí công việc không bị nhầm lẫn.</a:t>
            </a: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endParaRPr kumimoji="0" lang="en-US" sz="4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69128" y="807632"/>
            <a:ext cx="1563901" cy="1545694"/>
          </a:xfrm>
          <a:prstGeom prst="rect">
            <a:avLst/>
          </a:prstGeom>
        </p:spPr>
      </p:pic>
      <p:sp>
        <p:nvSpPr>
          <p:cNvPr id="11" name="Arrow: Pentagon 10">
            <a:hlinkClick r:id="rId5" action="ppaction://hlinksldjump"/>
            <a:extLst>
              <a:ext uri="{FF2B5EF4-FFF2-40B4-BE49-F238E27FC236}">
                <a16:creationId xmlns:a16="http://schemas.microsoft.com/office/drawing/2014/main" id="{3F5E0018-06D1-4CC3-8E0E-A698D17C90D4}"/>
              </a:ext>
            </a:extLst>
          </p:cNvPr>
          <p:cNvSpPr/>
          <p:nvPr/>
        </p:nvSpPr>
        <p:spPr>
          <a:xfrm flipH="1">
            <a:off x="9445913" y="5644891"/>
            <a:ext cx="2399988" cy="918435"/>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GO HOME</a:t>
            </a:r>
          </a:p>
        </p:txBody>
      </p:sp>
    </p:spTree>
    <p:extLst>
      <p:ext uri="{BB962C8B-B14F-4D97-AF65-F5344CB8AC3E}">
        <p14:creationId xmlns:p14="http://schemas.microsoft.com/office/powerpoint/2010/main" val="71186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92D05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0651 0.32431 " pathEditMode="relative" rAng="0" ptsTypes="AA">
                                      <p:cBhvr>
                                        <p:cTn id="69" dur="2000" fill="hold"/>
                                        <p:tgtEl>
                                          <p:spTgt spid="10"/>
                                        </p:tgtEl>
                                        <p:attrNameLst>
                                          <p:attrName>ppt_x</p:attrName>
                                          <p:attrName>ppt_y</p:attrName>
                                        </p:attrNameLst>
                                      </p:cBhvr>
                                      <p:rCtr x="-20326" y="16204"/>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7"/>
                                        </p:tgtEl>
                                        <p:attrNameLst>
                                          <p:attrName>fillcolor</p:attrName>
                                        </p:attrNameLst>
                                      </p:cBhvr>
                                      <p:to>
                                        <a:srgbClr val="92D050"/>
                                      </p:to>
                                    </p:animClr>
                                    <p:set>
                                      <p:cBhvr>
                                        <p:cTn id="73" dur="500" fill="hold"/>
                                        <p:tgtEl>
                                          <p:spTgt spid="7"/>
                                        </p:tgtEl>
                                        <p:attrNameLst>
                                          <p:attrName>fill.type</p:attrName>
                                        </p:attrNameLst>
                                      </p:cBhvr>
                                      <p:to>
                                        <p:strVal val="solid"/>
                                      </p:to>
                                    </p:set>
                                    <p:set>
                                      <p:cBhvr>
                                        <p:cTn id="74" dur="500" fill="hold"/>
                                        <p:tgtEl>
                                          <p:spTgt spid="7"/>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689024" y="2498100"/>
            <a:ext cx="7354000" cy="918435"/>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Tạo</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nhiều tệp và thư mục giống nhau trên nhiều ổ đĩa.</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689024" y="3568463"/>
            <a:ext cx="7354000" cy="918435"/>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 </a:t>
            </a:r>
            <a:r>
              <a:rPr lang="en-US" sz="3200" b="1" kern="1200" dirty="0">
                <a:solidFill>
                  <a:prstClr val="white"/>
                </a:solidFill>
                <a:latin typeface="Times New Roman" panose="02020603050405020304" pitchFamily="18" charset="0"/>
                <a:cs typeface="Times New Roman" panose="02020603050405020304" pitchFamily="18" charset="0"/>
              </a:rPr>
              <a:t>Phân loại dữ liệu trước khi lưu trữ</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689024" y="4638826"/>
            <a:ext cx="7354000" cy="918435"/>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 Các</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tài liệu cùng loại đặt trong một thư mục</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689024" y="5709188"/>
            <a:ext cx="7354000" cy="918435"/>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a:t>
            </a:r>
            <a:r>
              <a:rPr lang="en-US" sz="3200" b="1" kern="1200" dirty="0">
                <a:solidFill>
                  <a:prstClr val="white"/>
                </a:solidFill>
                <a:latin typeface="Times New Roman" panose="02020603050405020304" pitchFamily="18" charset="0"/>
                <a:cs typeface="Times New Roman" panose="02020603050405020304" pitchFamily="18" charset="0"/>
              </a:rPr>
              <a:t> Đặt tên tệp hợp lí, ngắn gọn gợi nhớ đến nội dung của tệp.</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6256" y="878132"/>
            <a:ext cx="1589645" cy="1404694"/>
          </a:xfrm>
          <a:prstGeom prst="rect">
            <a:avLst/>
          </a:prstGeom>
        </p:spPr>
      </p:pic>
      <p:sp>
        <p:nvSpPr>
          <p:cNvPr id="11" name="Arrow: Pentagon 10">
            <a:hlinkClick r:id="rId5" action="ppaction://hlinksldjump"/>
            <a:extLst>
              <a:ext uri="{FF2B5EF4-FFF2-40B4-BE49-F238E27FC236}">
                <a16:creationId xmlns:a16="http://schemas.microsoft.com/office/drawing/2014/main" id="{3F5E0018-06D1-4CC3-8E0E-A698D17C90D4}"/>
              </a:ext>
            </a:extLst>
          </p:cNvPr>
          <p:cNvSpPr/>
          <p:nvPr/>
        </p:nvSpPr>
        <p:spPr>
          <a:xfrm flipH="1">
            <a:off x="9445913" y="5644891"/>
            <a:ext cx="2399988" cy="918435"/>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GO HOME</a:t>
            </a: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219821" y="59879"/>
            <a:ext cx="11501389" cy="1749013"/>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lang="en-US" sz="3600" b="1" dirty="0">
                <a:solidFill>
                  <a:srgbClr val="FF0000"/>
                </a:solidFill>
                <a:latin typeface="Times New Roman" pitchFamily="18" charset="0"/>
                <a:cs typeface="Times New Roman" pitchFamily="18" charset="0"/>
              </a:rPr>
              <a:t>4. Việc nào sau đây là không dúng khi quản lí tệp thư mục trên máy tính? </a:t>
            </a:r>
          </a:p>
        </p:txBody>
      </p:sp>
    </p:spTree>
    <p:extLst>
      <p:ext uri="{BB962C8B-B14F-4D97-AF65-F5344CB8AC3E}">
        <p14:creationId xmlns:p14="http://schemas.microsoft.com/office/powerpoint/2010/main" val="222219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5417 0.16968 " pathEditMode="relative" rAng="0" ptsTypes="AA">
                                      <p:cBhvr>
                                        <p:cTn id="69" dur="2000" fill="hold"/>
                                        <p:tgtEl>
                                          <p:spTgt spid="10"/>
                                        </p:tgtEl>
                                        <p:attrNameLst>
                                          <p:attrName>ppt_x</p:attrName>
                                          <p:attrName>ppt_y</p:attrName>
                                        </p:attrNameLst>
                                      </p:cBhvr>
                                      <p:rCtr x="-22708" y="847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7" grpId="0" animBg="1"/>
      <p:bldP spid="8" grpId="0" animBg="1"/>
      <p:bldP spid="9"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241"/>
            <a:ext cx="12190413" cy="6857107"/>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274"/>
            <a:stretch/>
          </p:blipFill>
          <p:spPr>
            <a:xfrm>
              <a:off x="0" y="0"/>
              <a:ext cx="12192000" cy="6858000"/>
            </a:xfrm>
            <a:prstGeom prst="rect">
              <a:avLst/>
            </a:prstGeom>
          </p:spPr>
        </p:pic>
      </p:grpSp>
      <p:sp>
        <p:nvSpPr>
          <p:cNvPr id="5" name="Rectangle 4">
            <a:extLst>
              <a:ext uri="{FF2B5EF4-FFF2-40B4-BE49-F238E27FC236}">
                <a16:creationId xmlns:a16="http://schemas.microsoft.com/office/drawing/2014/main" id="{5E6B765C-E492-4D9D-B326-A1DF01AF5D4B}"/>
              </a:ext>
            </a:extLst>
          </p:cNvPr>
          <p:cNvSpPr/>
          <p:nvPr/>
        </p:nvSpPr>
        <p:spPr>
          <a:xfrm>
            <a:off x="399298" y="2514509"/>
            <a:ext cx="6321570" cy="1785088"/>
          </a:xfrm>
          <a:prstGeom prst="rect">
            <a:avLst/>
          </a:prstGeom>
          <a:noFill/>
        </p:spPr>
        <p:txBody>
          <a:bodyPr wrap="none" lIns="121904" tIns="60952" rIns="121904" bIns="60952">
            <a:spAutoFit/>
          </a:bodyPr>
          <a:lstStyle/>
          <a:p>
            <a:pPr algn="ctr"/>
            <a:r>
              <a:rPr lang="en-US" sz="5400" b="1" dirty="0">
                <a:ln w="22225">
                  <a:solidFill>
                    <a:schemeClr val="accent2"/>
                  </a:solidFill>
                  <a:prstDash val="solid"/>
                </a:ln>
                <a:solidFill>
                  <a:schemeClr val="accent2">
                    <a:lumMod val="40000"/>
                    <a:lumOff val="60000"/>
                  </a:schemeClr>
                </a:solidFill>
              </a:rPr>
              <a:t>QUẢN LÍ DỮ LIỆU </a:t>
            </a:r>
          </a:p>
          <a:p>
            <a:pPr algn="ctr"/>
            <a:r>
              <a:rPr lang="en-US" sz="5400" b="1" dirty="0">
                <a:ln w="22225">
                  <a:solidFill>
                    <a:schemeClr val="accent2"/>
                  </a:solidFill>
                  <a:prstDash val="solid"/>
                </a:ln>
                <a:solidFill>
                  <a:schemeClr val="accent2">
                    <a:lumMod val="40000"/>
                    <a:lumOff val="60000"/>
                  </a:schemeClr>
                </a:solidFill>
              </a:rPr>
              <a:t>TRONG MÁY TÍNH</a:t>
            </a:r>
          </a:p>
        </p:txBody>
      </p:sp>
      <p:sp>
        <p:nvSpPr>
          <p:cNvPr id="6" name="Rectangle 5">
            <a:extLst>
              <a:ext uri="{FF2B5EF4-FFF2-40B4-BE49-F238E27FC236}">
                <a16:creationId xmlns:a16="http://schemas.microsoft.com/office/drawing/2014/main" id="{60C864D8-94FF-41B2-991B-05EF775C1920}"/>
              </a:ext>
            </a:extLst>
          </p:cNvPr>
          <p:cNvSpPr/>
          <p:nvPr/>
        </p:nvSpPr>
        <p:spPr>
          <a:xfrm>
            <a:off x="-157803" y="1596965"/>
            <a:ext cx="3875388" cy="861758"/>
          </a:xfrm>
          <a:prstGeom prst="rect">
            <a:avLst/>
          </a:prstGeom>
          <a:noFill/>
        </p:spPr>
        <p:txBody>
          <a:bodyPr wrap="none" lIns="121904" tIns="60952" rIns="121904" bIns="60952">
            <a:spAutoFit/>
          </a:bodyPr>
          <a:lstStyle/>
          <a:p>
            <a:pPr algn="ctr"/>
            <a:r>
              <a:rPr lang="en-US" sz="4800" b="1" dirty="0">
                <a:ln w="9525">
                  <a:solidFill>
                    <a:schemeClr val="bg1"/>
                  </a:solidFill>
                  <a:prstDash val="solid"/>
                </a:ln>
                <a:solidFill>
                  <a:srgbClr val="002060"/>
                </a:solidFill>
                <a:effectLst>
                  <a:outerShdw blurRad="12700" dist="38100" dir="2700000" algn="tl" rotWithShape="0">
                    <a:schemeClr val="bg1">
                      <a:lumMod val="50000"/>
                    </a:schemeClr>
                  </a:outerShdw>
                </a:effectLst>
              </a:rPr>
              <a:t>Tiết …,BÀI 3</a:t>
            </a:r>
          </a:p>
        </p:txBody>
      </p:sp>
      <p:sp>
        <p:nvSpPr>
          <p:cNvPr id="7" name="Rectangle 4">
            <a:extLst>
              <a:ext uri="{FF2B5EF4-FFF2-40B4-BE49-F238E27FC236}">
                <a16:creationId xmlns:a16="http://schemas.microsoft.com/office/drawing/2014/main" id="{2C6D747D-C415-4964-A59E-F785BB764022}"/>
              </a:ext>
            </a:extLst>
          </p:cNvPr>
          <p:cNvSpPr/>
          <p:nvPr/>
        </p:nvSpPr>
        <p:spPr>
          <a:xfrm>
            <a:off x="904082" y="849586"/>
            <a:ext cx="9225578" cy="923189"/>
          </a:xfrm>
          <a:prstGeom prst="rect">
            <a:avLst/>
          </a:prstGeom>
          <a:noFill/>
        </p:spPr>
        <p:txBody>
          <a:bodyPr wrap="none" lIns="91428" tIns="45714" rIns="91428" bIns="45714">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399"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MÁY TÍNH VÀ CỘNG ĐỒNG</a:t>
            </a:r>
          </a:p>
        </p:txBody>
      </p:sp>
      <p:sp>
        <p:nvSpPr>
          <p:cNvPr id="8" name="Rectangle 5">
            <a:extLst>
              <a:ext uri="{FF2B5EF4-FFF2-40B4-BE49-F238E27FC236}">
                <a16:creationId xmlns:a16="http://schemas.microsoft.com/office/drawing/2014/main" id="{92EA59C7-7EED-485B-A9ED-438A79DA8CB3}"/>
              </a:ext>
            </a:extLst>
          </p:cNvPr>
          <p:cNvSpPr/>
          <p:nvPr/>
        </p:nvSpPr>
        <p:spPr>
          <a:xfrm>
            <a:off x="370705" y="149444"/>
            <a:ext cx="2818376" cy="769429"/>
          </a:xfrm>
          <a:prstGeom prst="rect">
            <a:avLst/>
          </a:prstGeom>
          <a:noFill/>
        </p:spPr>
        <p:txBody>
          <a:bodyPr wrap="none" lIns="91428" tIns="45714" rIns="91428" bIns="45714">
            <a:spAutoFit/>
          </a:bodyPr>
          <a:lstStyle/>
          <a:p>
            <a:pPr algn="ctr"/>
            <a:r>
              <a:rPr lang="en-US" sz="4400" b="1" dirty="0">
                <a:ln w="6600">
                  <a:solidFill>
                    <a:schemeClr val="accent2"/>
                  </a:solidFill>
                  <a:prstDash val="solid"/>
                </a:ln>
                <a:solidFill>
                  <a:srgbClr val="FF0000"/>
                </a:solidFill>
                <a:effectLst>
                  <a:outerShdw dist="38100" dir="2700000" algn="tl" rotWithShape="0">
                    <a:schemeClr val="accent2"/>
                  </a:outerShdw>
                </a:effectLst>
              </a:rPr>
              <a:t>CHỦ ĐỀ 1</a:t>
            </a:r>
          </a:p>
        </p:txBody>
      </p:sp>
      <p:sp>
        <p:nvSpPr>
          <p:cNvPr id="9" name="Hình chữ nhật 8">
            <a:extLst>
              <a:ext uri="{FF2B5EF4-FFF2-40B4-BE49-F238E27FC236}">
                <a16:creationId xmlns:a16="http://schemas.microsoft.com/office/drawing/2014/main" id="{B373F0C2-A895-4718-B076-FA6AE686B6F1}"/>
              </a:ext>
            </a:extLst>
          </p:cNvPr>
          <p:cNvSpPr/>
          <p:nvPr/>
        </p:nvSpPr>
        <p:spPr>
          <a:xfrm>
            <a:off x="2656573" y="5703981"/>
            <a:ext cx="2454494" cy="923189"/>
          </a:xfrm>
          <a:prstGeom prst="rect">
            <a:avLst/>
          </a:prstGeom>
          <a:noFill/>
        </p:spPr>
        <p:txBody>
          <a:bodyPr wrap="none" lIns="91428" tIns="45714" rIns="91428" bIns="45714">
            <a:spAutoFit/>
          </a:bodyPr>
          <a:lstStyle/>
          <a:p>
            <a:pPr algn="ctr"/>
            <a:r>
              <a:rPr lang="en-US" sz="5399"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(Tiết 2)</a:t>
            </a:r>
            <a:endParaRPr lang="vi-VN" sz="5399"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0894265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1"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1750" tmFilter="0, 0; .2, .5; .8, .5; 1, 0"/>
                                        <p:tgtEl>
                                          <p:spTgt spid="9"/>
                                        </p:tgtEl>
                                      </p:cBhvr>
                                    </p:animEffect>
                                    <p:animScale>
                                      <p:cBhvr>
                                        <p:cTn id="42" dur="87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968701" y="1329125"/>
            <a:ext cx="4315911" cy="4114264"/>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5284613" y="2404778"/>
            <a:ext cx="6236702" cy="830997"/>
          </a:xfrm>
          <a:prstGeom prst="rect">
            <a:avLst/>
          </a:prstGeom>
          <a:noFill/>
        </p:spPr>
        <p:txBody>
          <a:bodyPr wrap="square">
            <a:spAutoFit/>
          </a:bodyPr>
          <a:lstStyle/>
          <a:p>
            <a:r>
              <a:rPr lang="en-US" sz="4800" b="1" dirty="0" err="1">
                <a:solidFill>
                  <a:srgbClr val="FF0000"/>
                </a:solidFill>
                <a:latin typeface="Times New Roman" panose="02020603050405020304" pitchFamily="18" charset="0"/>
                <a:ea typeface="Calibri" panose="020F0502020204030204" pitchFamily="34" charset="0"/>
              </a:rPr>
              <a:t>Hình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thành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kiến</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thức</a:t>
            </a:r>
            <a:endParaRPr lang="en-US" sz="4800" dirty="0">
              <a:solidFill>
                <a:prstClr val="black"/>
              </a:solidFill>
            </a:endParaRPr>
          </a:p>
        </p:txBody>
      </p:sp>
      <p:pic>
        <p:nvPicPr>
          <p:cNvPr id="4" name="Hình ảnh 3" descr="Ảnh có chứa văn bản, bảng trắng&#10;&#10;Mô tả được tạo tự động">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0565" y="3566508"/>
            <a:ext cx="2915274" cy="2915274"/>
          </a:xfrm>
          <a:prstGeom prst="rect">
            <a:avLst/>
          </a:prstGeom>
        </p:spPr>
      </p:pic>
      <p:sp>
        <p:nvSpPr>
          <p:cNvPr id="6" name="Google Shape;157;p20">
            <a:extLst>
              <a:ext uri="{FF2B5EF4-FFF2-40B4-BE49-F238E27FC236}">
                <a16:creationId xmlns:a16="http://schemas.microsoft.com/office/drawing/2014/main" id="{549CE1D0-6956-4876-8361-E0F1378BD373}"/>
              </a:ext>
            </a:extLst>
          </p:cNvPr>
          <p:cNvSpPr/>
          <p:nvPr/>
        </p:nvSpPr>
        <p:spPr>
          <a:xfrm>
            <a:off x="5284614" y="928793"/>
            <a:ext cx="1417395" cy="800664"/>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13" tIns="91413" rIns="91413" bIns="9141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7" name="Google Shape;163;p20">
            <a:extLst>
              <a:ext uri="{FF2B5EF4-FFF2-40B4-BE49-F238E27FC236}">
                <a16:creationId xmlns:a16="http://schemas.microsoft.com/office/drawing/2014/main" id="{9EF570CD-1298-405C-894A-213B5893CEEA}"/>
              </a:ext>
            </a:extLst>
          </p:cNvPr>
          <p:cNvSpPr/>
          <p:nvPr/>
        </p:nvSpPr>
        <p:spPr>
          <a:xfrm>
            <a:off x="6661778" y="607385"/>
            <a:ext cx="696604" cy="393541"/>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13" tIns="91413" rIns="91413" bIns="9141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8" name="Google Shape;157;p20">
            <a:extLst>
              <a:ext uri="{FF2B5EF4-FFF2-40B4-BE49-F238E27FC236}">
                <a16:creationId xmlns:a16="http://schemas.microsoft.com/office/drawing/2014/main" id="{73F07BD9-D0A3-45DF-92E3-95CBDA06D588}"/>
              </a:ext>
            </a:extLst>
          </p:cNvPr>
          <p:cNvSpPr/>
          <p:nvPr/>
        </p:nvSpPr>
        <p:spPr>
          <a:xfrm>
            <a:off x="7547408" y="1153895"/>
            <a:ext cx="1711112" cy="913224"/>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13" tIns="91413" rIns="91413" bIns="9141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3924396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theme/theme1.xml><?xml version="1.0" encoding="utf-8"?>
<a:theme xmlns:a="http://schemas.openxmlformats.org/drawingml/2006/main" name="www.jpppt.com">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
</file>

<file path=docProps/app.xml><?xml version="1.0" encoding="utf-8"?>
<Properties xmlns="http://schemas.openxmlformats.org/officeDocument/2006/extended-properties" xmlns:vt="http://schemas.openxmlformats.org/officeDocument/2006/docPropsVTypes">
  <TotalTime>1406</TotalTime>
  <Words>1059</Words>
  <Application>Microsoft Office PowerPoint</Application>
  <PresentationFormat>Custom</PresentationFormat>
  <Paragraphs>144</Paragraphs>
  <Slides>29</Slides>
  <Notes>4</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Microsoft Yahei</vt:lpstr>
      <vt:lpstr>Arial</vt:lpstr>
      <vt:lpstr>ArialMT</vt:lpstr>
      <vt:lpstr>Calibri</vt:lpstr>
      <vt:lpstr>Elsie</vt:lpstr>
      <vt:lpstr>Lato Regular</vt:lpstr>
      <vt:lpstr>Times New Roman</vt:lpstr>
      <vt:lpstr>www.jpppt.com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www.jpppt.com</dc:creator>
  <cp:lastModifiedBy>Administrator</cp:lastModifiedBy>
  <cp:revision>124</cp:revision>
  <dcterms:created xsi:type="dcterms:W3CDTF">2015-12-01T09:06:39Z</dcterms:created>
  <dcterms:modified xsi:type="dcterms:W3CDTF">2026-01-26T09:04:58Z</dcterms:modified>
</cp:coreProperties>
</file>