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964" r:id="rId2"/>
    <p:sldMasterId id="2147484056" r:id="rId3"/>
    <p:sldMasterId id="2147484086" r:id="rId4"/>
    <p:sldMasterId id="2147484165" r:id="rId5"/>
    <p:sldMasterId id="2147484185" r:id="rId6"/>
    <p:sldMasterId id="2147484210" r:id="rId7"/>
    <p:sldMasterId id="2147484342" r:id="rId8"/>
    <p:sldMasterId id="2147484349" r:id="rId9"/>
  </p:sldMasterIdLst>
  <p:notesMasterIdLst>
    <p:notesMasterId r:id="rId44"/>
  </p:notesMasterIdLst>
  <p:sldIdLst>
    <p:sldId id="532" r:id="rId10"/>
    <p:sldId id="531" r:id="rId11"/>
    <p:sldId id="430" r:id="rId12"/>
    <p:sldId id="533" r:id="rId13"/>
    <p:sldId id="534" r:id="rId14"/>
    <p:sldId id="535" r:id="rId15"/>
    <p:sldId id="536" r:id="rId16"/>
    <p:sldId id="427" r:id="rId17"/>
    <p:sldId id="473" r:id="rId18"/>
    <p:sldId id="516" r:id="rId19"/>
    <p:sldId id="517" r:id="rId20"/>
    <p:sldId id="505" r:id="rId21"/>
    <p:sldId id="538" r:id="rId22"/>
    <p:sldId id="537" r:id="rId23"/>
    <p:sldId id="563" r:id="rId24"/>
    <p:sldId id="564" r:id="rId25"/>
    <p:sldId id="519" r:id="rId26"/>
    <p:sldId id="444" r:id="rId27"/>
    <p:sldId id="485" r:id="rId28"/>
    <p:sldId id="545" r:id="rId29"/>
    <p:sldId id="546" r:id="rId30"/>
    <p:sldId id="547" r:id="rId31"/>
    <p:sldId id="556" r:id="rId32"/>
    <p:sldId id="549" r:id="rId33"/>
    <p:sldId id="557" r:id="rId34"/>
    <p:sldId id="559" r:id="rId35"/>
    <p:sldId id="560" r:id="rId36"/>
    <p:sldId id="561" r:id="rId37"/>
    <p:sldId id="562" r:id="rId38"/>
    <p:sldId id="469" r:id="rId39"/>
    <p:sldId id="470" r:id="rId40"/>
    <p:sldId id="496" r:id="rId41"/>
    <p:sldId id="456" r:id="rId42"/>
    <p:sldId id="471" r:id="rId43"/>
  </p:sldIdLst>
  <p:sldSz cx="12192000" cy="6858000"/>
  <p:notesSz cx="6858000" cy="9144000"/>
  <p:defaultTextStyle>
    <a:defPPr>
      <a:defRPr lang="en-US"/>
    </a:defPPr>
    <a:lvl1pPr marL="0" algn="l" defTabSz="908932" rtl="0" eaLnBrk="1" latinLnBrk="0" hangingPunct="1">
      <a:defRPr sz="2000" kern="1200">
        <a:solidFill>
          <a:schemeClr val="tx1"/>
        </a:solidFill>
        <a:latin typeface="+mn-lt"/>
        <a:ea typeface="+mn-ea"/>
        <a:cs typeface="+mn-cs"/>
      </a:defRPr>
    </a:lvl1pPr>
    <a:lvl2pPr marL="454391" algn="l" defTabSz="908932" rtl="0" eaLnBrk="1" latinLnBrk="0" hangingPunct="1">
      <a:defRPr sz="2000" kern="1200">
        <a:solidFill>
          <a:schemeClr val="tx1"/>
        </a:solidFill>
        <a:latin typeface="+mn-lt"/>
        <a:ea typeface="+mn-ea"/>
        <a:cs typeface="+mn-cs"/>
      </a:defRPr>
    </a:lvl2pPr>
    <a:lvl3pPr marL="908932" algn="l" defTabSz="908932" rtl="0" eaLnBrk="1" latinLnBrk="0" hangingPunct="1">
      <a:defRPr sz="2000" kern="1200">
        <a:solidFill>
          <a:schemeClr val="tx1"/>
        </a:solidFill>
        <a:latin typeface="+mn-lt"/>
        <a:ea typeface="+mn-ea"/>
        <a:cs typeface="+mn-cs"/>
      </a:defRPr>
    </a:lvl3pPr>
    <a:lvl4pPr marL="1363409" algn="l" defTabSz="908932" rtl="0" eaLnBrk="1" latinLnBrk="0" hangingPunct="1">
      <a:defRPr sz="2000" kern="1200">
        <a:solidFill>
          <a:schemeClr val="tx1"/>
        </a:solidFill>
        <a:latin typeface="+mn-lt"/>
        <a:ea typeface="+mn-ea"/>
        <a:cs typeface="+mn-cs"/>
      </a:defRPr>
    </a:lvl4pPr>
    <a:lvl5pPr marL="1817893" algn="l" defTabSz="908932" rtl="0" eaLnBrk="1" latinLnBrk="0" hangingPunct="1">
      <a:defRPr sz="2000" kern="1200">
        <a:solidFill>
          <a:schemeClr val="tx1"/>
        </a:solidFill>
        <a:latin typeface="+mn-lt"/>
        <a:ea typeface="+mn-ea"/>
        <a:cs typeface="+mn-cs"/>
      </a:defRPr>
    </a:lvl5pPr>
    <a:lvl6pPr marL="2272410" algn="l" defTabSz="908932" rtl="0" eaLnBrk="1" latinLnBrk="0" hangingPunct="1">
      <a:defRPr sz="2000" kern="1200">
        <a:solidFill>
          <a:schemeClr val="tx1"/>
        </a:solidFill>
        <a:latin typeface="+mn-lt"/>
        <a:ea typeface="+mn-ea"/>
        <a:cs typeface="+mn-cs"/>
      </a:defRPr>
    </a:lvl6pPr>
    <a:lvl7pPr marL="2726814" algn="l" defTabSz="908932" rtl="0" eaLnBrk="1" latinLnBrk="0" hangingPunct="1">
      <a:defRPr sz="2000" kern="1200">
        <a:solidFill>
          <a:schemeClr val="tx1"/>
        </a:solidFill>
        <a:latin typeface="+mn-lt"/>
        <a:ea typeface="+mn-ea"/>
        <a:cs typeface="+mn-cs"/>
      </a:defRPr>
    </a:lvl7pPr>
    <a:lvl8pPr marL="3181227" algn="l" defTabSz="908932" rtl="0" eaLnBrk="1" latinLnBrk="0" hangingPunct="1">
      <a:defRPr sz="2000" kern="1200">
        <a:solidFill>
          <a:schemeClr val="tx1"/>
        </a:solidFill>
        <a:latin typeface="+mn-lt"/>
        <a:ea typeface="+mn-ea"/>
        <a:cs typeface="+mn-cs"/>
      </a:defRPr>
    </a:lvl8pPr>
    <a:lvl9pPr marL="3635762" algn="l" defTabSz="90893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8010" autoAdjust="0"/>
  </p:normalViewPr>
  <p:slideViewPr>
    <p:cSldViewPr snapToGrid="0">
      <p:cViewPr varScale="1">
        <p:scale>
          <a:sx n="18" d="100"/>
          <a:sy n="18" d="100"/>
        </p:scale>
        <p:origin x="372" y="3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1CBE6-B3BB-4FF6-8734-4981FF8F2855}"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2B0B961B-7F8B-4AFB-B067-27F6AB98B90B}">
      <dgm:prSet phldrT="[Text]"/>
      <dgm:spPr/>
      <dgm:t>
        <a:bodyPr/>
        <a:lstStyle/>
        <a:p>
          <a:r>
            <a:rPr lang="en-US" dirty="0"/>
            <a:t>4 PHẦN THI</a:t>
          </a:r>
        </a:p>
      </dgm:t>
    </dgm:pt>
    <dgm:pt modelId="{96076C05-803A-4820-8FD8-6728B422BF70}" type="parTrans" cxnId="{4E69B36D-E641-43D6-A85C-F699F3E8060C}">
      <dgm:prSet/>
      <dgm:spPr/>
      <dgm:t>
        <a:bodyPr/>
        <a:lstStyle/>
        <a:p>
          <a:endParaRPr lang="en-US"/>
        </a:p>
      </dgm:t>
    </dgm:pt>
    <dgm:pt modelId="{F15BF452-6BA3-470E-A918-9D2037F79FB6}" type="sibTrans" cxnId="{4E69B36D-E641-43D6-A85C-F699F3E8060C}">
      <dgm:prSet/>
      <dgm:spPr/>
      <dgm:t>
        <a:bodyPr/>
        <a:lstStyle/>
        <a:p>
          <a:endParaRPr lang="en-US"/>
        </a:p>
      </dgm:t>
    </dgm:pt>
    <dgm:pt modelId="{5B1D7E93-49BF-495B-99F1-7BB359802229}">
      <dgm:prSet phldrT="[Text]" custT="1"/>
      <dgm:spPr/>
      <dgm:t>
        <a:bodyPr/>
        <a:lstStyle/>
        <a:p>
          <a:r>
            <a:rPr lang="en-US" sz="2000" b="1" dirty="0">
              <a:solidFill>
                <a:schemeClr val="tx1"/>
              </a:solidFill>
            </a:rPr>
            <a:t>KHỞI ĐỘNG</a:t>
          </a:r>
        </a:p>
      </dgm:t>
    </dgm:pt>
    <dgm:pt modelId="{81908EFD-0C2E-4B05-B223-E0A111ED713E}" type="parTrans" cxnId="{81D2A825-B8CD-4020-B0C4-18214C9CBC7A}">
      <dgm:prSet/>
      <dgm:spPr/>
      <dgm:t>
        <a:bodyPr/>
        <a:lstStyle/>
        <a:p>
          <a:endParaRPr lang="en-US"/>
        </a:p>
      </dgm:t>
    </dgm:pt>
    <dgm:pt modelId="{359BF6D2-D929-4E49-8569-2F8F03EF224F}" type="sibTrans" cxnId="{81D2A825-B8CD-4020-B0C4-18214C9CBC7A}">
      <dgm:prSet/>
      <dgm:spPr/>
      <dgm:t>
        <a:bodyPr/>
        <a:lstStyle/>
        <a:p>
          <a:endParaRPr lang="en-US"/>
        </a:p>
      </dgm:t>
    </dgm:pt>
    <dgm:pt modelId="{0295C9D7-457D-4DD2-8165-347C5AC45EC4}">
      <dgm:prSet phldrT="[Text]" custT="1"/>
      <dgm:spPr/>
      <dgm:t>
        <a:bodyPr/>
        <a:lstStyle/>
        <a:p>
          <a:r>
            <a:rPr lang="en-US" sz="2000" b="1" dirty="0">
              <a:solidFill>
                <a:schemeClr val="tx1"/>
              </a:solidFill>
            </a:rPr>
            <a:t>VƯỢT CHƯỚNG NGẠI VẬT</a:t>
          </a:r>
        </a:p>
      </dgm:t>
    </dgm:pt>
    <dgm:pt modelId="{D23155D5-9FB1-4117-B26C-EC841C4D2E60}" type="parTrans" cxnId="{8EC3EF66-57EA-485B-8AC2-96AD8E71D5F1}">
      <dgm:prSet/>
      <dgm:spPr/>
      <dgm:t>
        <a:bodyPr/>
        <a:lstStyle/>
        <a:p>
          <a:endParaRPr lang="en-US"/>
        </a:p>
      </dgm:t>
    </dgm:pt>
    <dgm:pt modelId="{1995A8B8-C33B-4FB1-ACE5-8735C2E10DEF}" type="sibTrans" cxnId="{8EC3EF66-57EA-485B-8AC2-96AD8E71D5F1}">
      <dgm:prSet/>
      <dgm:spPr/>
      <dgm:t>
        <a:bodyPr/>
        <a:lstStyle/>
        <a:p>
          <a:endParaRPr lang="en-US"/>
        </a:p>
      </dgm:t>
    </dgm:pt>
    <dgm:pt modelId="{50A870C1-F27D-4139-B2F6-361298E34CFB}">
      <dgm:prSet phldrT="[Text]" custT="1"/>
      <dgm:spPr/>
      <dgm:t>
        <a:bodyPr/>
        <a:lstStyle/>
        <a:p>
          <a:r>
            <a:rPr lang="en-US" sz="2000" b="1" dirty="0">
              <a:solidFill>
                <a:schemeClr val="tx1"/>
              </a:solidFill>
            </a:rPr>
            <a:t>TĂNG TỐC</a:t>
          </a:r>
        </a:p>
      </dgm:t>
    </dgm:pt>
    <dgm:pt modelId="{A9F3CCC5-092A-471F-A55B-1C2368D9A7D0}" type="parTrans" cxnId="{93B12207-5DBB-4878-A5CB-81C0812FC41F}">
      <dgm:prSet/>
      <dgm:spPr/>
      <dgm:t>
        <a:bodyPr/>
        <a:lstStyle/>
        <a:p>
          <a:endParaRPr lang="en-US"/>
        </a:p>
      </dgm:t>
    </dgm:pt>
    <dgm:pt modelId="{AD6A6740-29B2-4675-AF20-A3F765268DCB}" type="sibTrans" cxnId="{93B12207-5DBB-4878-A5CB-81C0812FC41F}">
      <dgm:prSet/>
      <dgm:spPr/>
      <dgm:t>
        <a:bodyPr/>
        <a:lstStyle/>
        <a:p>
          <a:endParaRPr lang="en-US"/>
        </a:p>
      </dgm:t>
    </dgm:pt>
    <dgm:pt modelId="{64A6B6EF-B952-4D10-8409-EB608510D1D2}">
      <dgm:prSet phldrT="[Text]" custT="1"/>
      <dgm:spPr/>
      <dgm:t>
        <a:bodyPr/>
        <a:lstStyle/>
        <a:p>
          <a:r>
            <a:rPr lang="en-US" sz="2000" b="1" dirty="0">
              <a:solidFill>
                <a:schemeClr val="tx1"/>
              </a:solidFill>
            </a:rPr>
            <a:t>VỀ ĐÍCH</a:t>
          </a:r>
        </a:p>
      </dgm:t>
    </dgm:pt>
    <dgm:pt modelId="{07A18EC3-3ED4-48FF-8EAD-944928FD2C92}" type="parTrans" cxnId="{D57F35E4-73A3-49B4-A945-734AAA0FF322}">
      <dgm:prSet/>
      <dgm:spPr/>
      <dgm:t>
        <a:bodyPr/>
        <a:lstStyle/>
        <a:p>
          <a:endParaRPr lang="en-US"/>
        </a:p>
      </dgm:t>
    </dgm:pt>
    <dgm:pt modelId="{90F6D411-B521-47B3-9610-82CB85CF6323}" type="sibTrans" cxnId="{D57F35E4-73A3-49B4-A945-734AAA0FF322}">
      <dgm:prSet/>
      <dgm:spPr/>
      <dgm:t>
        <a:bodyPr/>
        <a:lstStyle/>
        <a:p>
          <a:endParaRPr lang="en-US"/>
        </a:p>
      </dgm:t>
    </dgm:pt>
    <dgm:pt modelId="{2B43380E-2766-4C85-80FB-A3DE12A64517}" type="pres">
      <dgm:prSet presAssocID="{4B21CBE6-B3BB-4FF6-8734-4981FF8F2855}" presName="Name0" presStyleCnt="0">
        <dgm:presLayoutVars>
          <dgm:chMax val="1"/>
          <dgm:dir/>
          <dgm:animLvl val="ctr"/>
          <dgm:resizeHandles val="exact"/>
        </dgm:presLayoutVars>
      </dgm:prSet>
      <dgm:spPr/>
    </dgm:pt>
    <dgm:pt modelId="{CCCB2C57-B10B-44BC-9CF1-DC23828AF2B2}" type="pres">
      <dgm:prSet presAssocID="{2B0B961B-7F8B-4AFB-B067-27F6AB98B90B}" presName="centerShape" presStyleLbl="node0" presStyleIdx="0" presStyleCnt="1"/>
      <dgm:spPr/>
    </dgm:pt>
    <dgm:pt modelId="{0E850AC8-313F-4E2D-B2C3-26628F5DFDB1}" type="pres">
      <dgm:prSet presAssocID="{5B1D7E93-49BF-495B-99F1-7BB359802229}" presName="node" presStyleLbl="node1" presStyleIdx="0" presStyleCnt="4" custScaleX="120499">
        <dgm:presLayoutVars>
          <dgm:bulletEnabled val="1"/>
        </dgm:presLayoutVars>
      </dgm:prSet>
      <dgm:spPr/>
    </dgm:pt>
    <dgm:pt modelId="{E6D14452-B6D4-4086-8DDD-766924C898FB}" type="pres">
      <dgm:prSet presAssocID="{5B1D7E93-49BF-495B-99F1-7BB359802229}" presName="dummy" presStyleCnt="0"/>
      <dgm:spPr/>
    </dgm:pt>
    <dgm:pt modelId="{39E6ECDA-406F-4193-8E1D-4E5500CEBEC7}" type="pres">
      <dgm:prSet presAssocID="{359BF6D2-D929-4E49-8569-2F8F03EF224F}" presName="sibTrans" presStyleLbl="sibTrans2D1" presStyleIdx="0" presStyleCnt="4"/>
      <dgm:spPr/>
    </dgm:pt>
    <dgm:pt modelId="{862AF64A-E17F-49A1-B957-A348B6DBDDA1}" type="pres">
      <dgm:prSet presAssocID="{0295C9D7-457D-4DD2-8165-347C5AC45EC4}" presName="node" presStyleLbl="node1" presStyleIdx="1" presStyleCnt="4" custScaleX="134465">
        <dgm:presLayoutVars>
          <dgm:bulletEnabled val="1"/>
        </dgm:presLayoutVars>
      </dgm:prSet>
      <dgm:spPr/>
    </dgm:pt>
    <dgm:pt modelId="{5B655D90-E720-4C01-809A-6FCE27B32353}" type="pres">
      <dgm:prSet presAssocID="{0295C9D7-457D-4DD2-8165-347C5AC45EC4}" presName="dummy" presStyleCnt="0"/>
      <dgm:spPr/>
    </dgm:pt>
    <dgm:pt modelId="{3986EE58-93A8-4953-BBFD-42935FD269E2}" type="pres">
      <dgm:prSet presAssocID="{1995A8B8-C33B-4FB1-ACE5-8735C2E10DEF}" presName="sibTrans" presStyleLbl="sibTrans2D1" presStyleIdx="1" presStyleCnt="4"/>
      <dgm:spPr/>
    </dgm:pt>
    <dgm:pt modelId="{E66EA626-3DA3-438D-86B8-7064BA37B92A}" type="pres">
      <dgm:prSet presAssocID="{50A870C1-F27D-4139-B2F6-361298E34CFB}" presName="node" presStyleLbl="node1" presStyleIdx="2" presStyleCnt="4" custScaleX="110251">
        <dgm:presLayoutVars>
          <dgm:bulletEnabled val="1"/>
        </dgm:presLayoutVars>
      </dgm:prSet>
      <dgm:spPr/>
    </dgm:pt>
    <dgm:pt modelId="{9B9D50B1-F1F7-4A9A-90E2-34ACD5E683D9}" type="pres">
      <dgm:prSet presAssocID="{50A870C1-F27D-4139-B2F6-361298E34CFB}" presName="dummy" presStyleCnt="0"/>
      <dgm:spPr/>
    </dgm:pt>
    <dgm:pt modelId="{5CAE87EE-C98E-413F-8B7D-D04F7726FB1F}" type="pres">
      <dgm:prSet presAssocID="{AD6A6740-29B2-4675-AF20-A3F765268DCB}" presName="sibTrans" presStyleLbl="sibTrans2D1" presStyleIdx="2" presStyleCnt="4"/>
      <dgm:spPr/>
    </dgm:pt>
    <dgm:pt modelId="{C5F59828-4AB6-4B3F-89BB-364714B84CCE}" type="pres">
      <dgm:prSet presAssocID="{64A6B6EF-B952-4D10-8409-EB608510D1D2}" presName="node" presStyleLbl="node1" presStyleIdx="3" presStyleCnt="4" custScaleX="115992">
        <dgm:presLayoutVars>
          <dgm:bulletEnabled val="1"/>
        </dgm:presLayoutVars>
      </dgm:prSet>
      <dgm:spPr/>
    </dgm:pt>
    <dgm:pt modelId="{70EDA20F-4404-43F4-AEE4-94E95B7148F9}" type="pres">
      <dgm:prSet presAssocID="{64A6B6EF-B952-4D10-8409-EB608510D1D2}" presName="dummy" presStyleCnt="0"/>
      <dgm:spPr/>
    </dgm:pt>
    <dgm:pt modelId="{05AA84D1-9109-4E8B-88EC-ABF85FDCDED0}" type="pres">
      <dgm:prSet presAssocID="{90F6D411-B521-47B3-9610-82CB85CF6323}" presName="sibTrans" presStyleLbl="sibTrans2D1" presStyleIdx="3" presStyleCnt="4"/>
      <dgm:spPr/>
    </dgm:pt>
  </dgm:ptLst>
  <dgm:cxnLst>
    <dgm:cxn modelId="{93B12207-5DBB-4878-A5CB-81C0812FC41F}" srcId="{2B0B961B-7F8B-4AFB-B067-27F6AB98B90B}" destId="{50A870C1-F27D-4139-B2F6-361298E34CFB}" srcOrd="2" destOrd="0" parTransId="{A9F3CCC5-092A-471F-A55B-1C2368D9A7D0}" sibTransId="{AD6A6740-29B2-4675-AF20-A3F765268DCB}"/>
    <dgm:cxn modelId="{81D2A825-B8CD-4020-B0C4-18214C9CBC7A}" srcId="{2B0B961B-7F8B-4AFB-B067-27F6AB98B90B}" destId="{5B1D7E93-49BF-495B-99F1-7BB359802229}" srcOrd="0" destOrd="0" parTransId="{81908EFD-0C2E-4B05-B223-E0A111ED713E}" sibTransId="{359BF6D2-D929-4E49-8569-2F8F03EF224F}"/>
    <dgm:cxn modelId="{A2E7835C-4E64-45BB-9039-55DCCBB4FDFB}" type="presOf" srcId="{1995A8B8-C33B-4FB1-ACE5-8735C2E10DEF}" destId="{3986EE58-93A8-4953-BBFD-42935FD269E2}" srcOrd="0" destOrd="0" presId="urn:microsoft.com/office/officeart/2005/8/layout/radial6"/>
    <dgm:cxn modelId="{8EC3EF66-57EA-485B-8AC2-96AD8E71D5F1}" srcId="{2B0B961B-7F8B-4AFB-B067-27F6AB98B90B}" destId="{0295C9D7-457D-4DD2-8165-347C5AC45EC4}" srcOrd="1" destOrd="0" parTransId="{D23155D5-9FB1-4117-B26C-EC841C4D2E60}" sibTransId="{1995A8B8-C33B-4FB1-ACE5-8735C2E10DEF}"/>
    <dgm:cxn modelId="{1D6A776B-4405-43D4-BB56-6538E8A43829}" type="presOf" srcId="{4B21CBE6-B3BB-4FF6-8734-4981FF8F2855}" destId="{2B43380E-2766-4C85-80FB-A3DE12A64517}" srcOrd="0" destOrd="0" presId="urn:microsoft.com/office/officeart/2005/8/layout/radial6"/>
    <dgm:cxn modelId="{4E69B36D-E641-43D6-A85C-F699F3E8060C}" srcId="{4B21CBE6-B3BB-4FF6-8734-4981FF8F2855}" destId="{2B0B961B-7F8B-4AFB-B067-27F6AB98B90B}" srcOrd="0" destOrd="0" parTransId="{96076C05-803A-4820-8FD8-6728B422BF70}" sibTransId="{F15BF452-6BA3-470E-A918-9D2037F79FB6}"/>
    <dgm:cxn modelId="{00B4C782-4EE4-478C-A6A0-F98F745850A9}" type="presOf" srcId="{359BF6D2-D929-4E49-8569-2F8F03EF224F}" destId="{39E6ECDA-406F-4193-8E1D-4E5500CEBEC7}" srcOrd="0" destOrd="0" presId="urn:microsoft.com/office/officeart/2005/8/layout/radial6"/>
    <dgm:cxn modelId="{18EAA885-346E-4CCD-A317-D3525CE029FA}" type="presOf" srcId="{5B1D7E93-49BF-495B-99F1-7BB359802229}" destId="{0E850AC8-313F-4E2D-B2C3-26628F5DFDB1}" srcOrd="0" destOrd="0" presId="urn:microsoft.com/office/officeart/2005/8/layout/radial6"/>
    <dgm:cxn modelId="{1A04318C-F44B-4B00-B45E-64EBF3B9862E}" type="presOf" srcId="{50A870C1-F27D-4139-B2F6-361298E34CFB}" destId="{E66EA626-3DA3-438D-86B8-7064BA37B92A}" srcOrd="0" destOrd="0" presId="urn:microsoft.com/office/officeart/2005/8/layout/radial6"/>
    <dgm:cxn modelId="{2EDC7B93-C001-4DB0-9F26-3E9FFA692584}" type="presOf" srcId="{90F6D411-B521-47B3-9610-82CB85CF6323}" destId="{05AA84D1-9109-4E8B-88EC-ABF85FDCDED0}" srcOrd="0" destOrd="0" presId="urn:microsoft.com/office/officeart/2005/8/layout/radial6"/>
    <dgm:cxn modelId="{C1184CC8-7518-411E-99E6-1DA5FB427125}" type="presOf" srcId="{0295C9D7-457D-4DD2-8165-347C5AC45EC4}" destId="{862AF64A-E17F-49A1-B957-A348B6DBDDA1}" srcOrd="0" destOrd="0" presId="urn:microsoft.com/office/officeart/2005/8/layout/radial6"/>
    <dgm:cxn modelId="{D8E45FCB-45DB-4F30-A298-0FC098524B46}" type="presOf" srcId="{64A6B6EF-B952-4D10-8409-EB608510D1D2}" destId="{C5F59828-4AB6-4B3F-89BB-364714B84CCE}" srcOrd="0" destOrd="0" presId="urn:microsoft.com/office/officeart/2005/8/layout/radial6"/>
    <dgm:cxn modelId="{D57F35E4-73A3-49B4-A945-734AAA0FF322}" srcId="{2B0B961B-7F8B-4AFB-B067-27F6AB98B90B}" destId="{64A6B6EF-B952-4D10-8409-EB608510D1D2}" srcOrd="3" destOrd="0" parTransId="{07A18EC3-3ED4-48FF-8EAD-944928FD2C92}" sibTransId="{90F6D411-B521-47B3-9610-82CB85CF6323}"/>
    <dgm:cxn modelId="{5E18D3E9-7649-41F7-965E-D0E87CE3B58A}" type="presOf" srcId="{AD6A6740-29B2-4675-AF20-A3F765268DCB}" destId="{5CAE87EE-C98E-413F-8B7D-D04F7726FB1F}" srcOrd="0" destOrd="0" presId="urn:microsoft.com/office/officeart/2005/8/layout/radial6"/>
    <dgm:cxn modelId="{9EC439F8-E483-45F0-8008-FA3D5250263C}" type="presOf" srcId="{2B0B961B-7F8B-4AFB-B067-27F6AB98B90B}" destId="{CCCB2C57-B10B-44BC-9CF1-DC23828AF2B2}" srcOrd="0" destOrd="0" presId="urn:microsoft.com/office/officeart/2005/8/layout/radial6"/>
    <dgm:cxn modelId="{2184496B-AF36-48F0-A00B-424A67481015}" type="presParOf" srcId="{2B43380E-2766-4C85-80FB-A3DE12A64517}" destId="{CCCB2C57-B10B-44BC-9CF1-DC23828AF2B2}" srcOrd="0" destOrd="0" presId="urn:microsoft.com/office/officeart/2005/8/layout/radial6"/>
    <dgm:cxn modelId="{808D58F2-5BCA-434E-AAE9-792B6D80E31C}" type="presParOf" srcId="{2B43380E-2766-4C85-80FB-A3DE12A64517}" destId="{0E850AC8-313F-4E2D-B2C3-26628F5DFDB1}" srcOrd="1" destOrd="0" presId="urn:microsoft.com/office/officeart/2005/8/layout/radial6"/>
    <dgm:cxn modelId="{B56CA09C-985F-4666-9CFC-A39ADC3D496D}" type="presParOf" srcId="{2B43380E-2766-4C85-80FB-A3DE12A64517}" destId="{E6D14452-B6D4-4086-8DDD-766924C898FB}" srcOrd="2" destOrd="0" presId="urn:microsoft.com/office/officeart/2005/8/layout/radial6"/>
    <dgm:cxn modelId="{9A68C029-7F07-4C04-8AAF-D80025749961}" type="presParOf" srcId="{2B43380E-2766-4C85-80FB-A3DE12A64517}" destId="{39E6ECDA-406F-4193-8E1D-4E5500CEBEC7}" srcOrd="3" destOrd="0" presId="urn:microsoft.com/office/officeart/2005/8/layout/radial6"/>
    <dgm:cxn modelId="{E2263645-E1CC-4662-BA9C-58C9C66A53D1}" type="presParOf" srcId="{2B43380E-2766-4C85-80FB-A3DE12A64517}" destId="{862AF64A-E17F-49A1-B957-A348B6DBDDA1}" srcOrd="4" destOrd="0" presId="urn:microsoft.com/office/officeart/2005/8/layout/radial6"/>
    <dgm:cxn modelId="{0AC0B21B-7A73-4CBC-A8FF-98ADED6BE608}" type="presParOf" srcId="{2B43380E-2766-4C85-80FB-A3DE12A64517}" destId="{5B655D90-E720-4C01-809A-6FCE27B32353}" srcOrd="5" destOrd="0" presId="urn:microsoft.com/office/officeart/2005/8/layout/radial6"/>
    <dgm:cxn modelId="{5DF16721-1AAC-42C6-B0F4-8D254F490F2F}" type="presParOf" srcId="{2B43380E-2766-4C85-80FB-A3DE12A64517}" destId="{3986EE58-93A8-4953-BBFD-42935FD269E2}" srcOrd="6" destOrd="0" presId="urn:microsoft.com/office/officeart/2005/8/layout/radial6"/>
    <dgm:cxn modelId="{29F089AD-A136-4CCF-8528-2AAD3CBDB92E}" type="presParOf" srcId="{2B43380E-2766-4C85-80FB-A3DE12A64517}" destId="{E66EA626-3DA3-438D-86B8-7064BA37B92A}" srcOrd="7" destOrd="0" presId="urn:microsoft.com/office/officeart/2005/8/layout/radial6"/>
    <dgm:cxn modelId="{42A9E08D-CBA1-4506-AD7F-DA60727C0CE6}" type="presParOf" srcId="{2B43380E-2766-4C85-80FB-A3DE12A64517}" destId="{9B9D50B1-F1F7-4A9A-90E2-34ACD5E683D9}" srcOrd="8" destOrd="0" presId="urn:microsoft.com/office/officeart/2005/8/layout/radial6"/>
    <dgm:cxn modelId="{918F5013-F397-434C-AA4F-6BD8233FFD02}" type="presParOf" srcId="{2B43380E-2766-4C85-80FB-A3DE12A64517}" destId="{5CAE87EE-C98E-413F-8B7D-D04F7726FB1F}" srcOrd="9" destOrd="0" presId="urn:microsoft.com/office/officeart/2005/8/layout/radial6"/>
    <dgm:cxn modelId="{4081FAEB-6411-4EF8-9CE8-B3CD56F264F9}" type="presParOf" srcId="{2B43380E-2766-4C85-80FB-A3DE12A64517}" destId="{C5F59828-4AB6-4B3F-89BB-364714B84CCE}" srcOrd="10" destOrd="0" presId="urn:microsoft.com/office/officeart/2005/8/layout/radial6"/>
    <dgm:cxn modelId="{C4E632BB-A183-4A5C-9EB0-1D4D7DBEF9A4}" type="presParOf" srcId="{2B43380E-2766-4C85-80FB-A3DE12A64517}" destId="{70EDA20F-4404-43F4-AEE4-94E95B7148F9}" srcOrd="11" destOrd="0" presId="urn:microsoft.com/office/officeart/2005/8/layout/radial6"/>
    <dgm:cxn modelId="{278C2092-6266-41A0-93CE-261468146CFB}" type="presParOf" srcId="{2B43380E-2766-4C85-80FB-A3DE12A64517}" destId="{05AA84D1-9109-4E8B-88EC-ABF85FDCDED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A84D1-9109-4E8B-88EC-ABF85FDCDED0}">
      <dsp:nvSpPr>
        <dsp:cNvPr id="0" name=""/>
        <dsp:cNvSpPr/>
      </dsp:nvSpPr>
      <dsp:spPr>
        <a:xfrm>
          <a:off x="1918347" y="625714"/>
          <a:ext cx="4167238" cy="4167238"/>
        </a:xfrm>
        <a:prstGeom prst="blockArc">
          <a:avLst>
            <a:gd name="adj1" fmla="val 10800000"/>
            <a:gd name="adj2" fmla="val 16200000"/>
            <a:gd name="adj3" fmla="val 4642"/>
          </a:avLst>
        </a:prstGeom>
        <a:solidFill>
          <a:schemeClr val="accent3">
            <a:hueOff val="6639025"/>
            <a:satOff val="-5461"/>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AE87EE-C98E-413F-8B7D-D04F7726FB1F}">
      <dsp:nvSpPr>
        <dsp:cNvPr id="0" name=""/>
        <dsp:cNvSpPr/>
      </dsp:nvSpPr>
      <dsp:spPr>
        <a:xfrm>
          <a:off x="1918347" y="625714"/>
          <a:ext cx="4167238" cy="4167238"/>
        </a:xfrm>
        <a:prstGeom prst="blockArc">
          <a:avLst>
            <a:gd name="adj1" fmla="val 5400000"/>
            <a:gd name="adj2" fmla="val 10800000"/>
            <a:gd name="adj3" fmla="val 4642"/>
          </a:avLst>
        </a:prstGeom>
        <a:solidFill>
          <a:schemeClr val="accent3">
            <a:hueOff val="4426017"/>
            <a:satOff val="-3641"/>
            <a:lumOff val="40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86EE58-93A8-4953-BBFD-42935FD269E2}">
      <dsp:nvSpPr>
        <dsp:cNvPr id="0" name=""/>
        <dsp:cNvSpPr/>
      </dsp:nvSpPr>
      <dsp:spPr>
        <a:xfrm>
          <a:off x="1918347" y="625714"/>
          <a:ext cx="4167238" cy="4167238"/>
        </a:xfrm>
        <a:prstGeom prst="blockArc">
          <a:avLst>
            <a:gd name="adj1" fmla="val 0"/>
            <a:gd name="adj2" fmla="val 5400000"/>
            <a:gd name="adj3" fmla="val 4642"/>
          </a:avLst>
        </a:prstGeom>
        <a:solidFill>
          <a:schemeClr val="accent3">
            <a:hueOff val="2213008"/>
            <a:satOff val="-1820"/>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6ECDA-406F-4193-8E1D-4E5500CEBEC7}">
      <dsp:nvSpPr>
        <dsp:cNvPr id="0" name=""/>
        <dsp:cNvSpPr/>
      </dsp:nvSpPr>
      <dsp:spPr>
        <a:xfrm>
          <a:off x="1918347" y="625714"/>
          <a:ext cx="4167238" cy="4167238"/>
        </a:xfrm>
        <a:prstGeom prst="blockArc">
          <a:avLst>
            <a:gd name="adj1" fmla="val 16200000"/>
            <a:gd name="adj2" fmla="val 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B2C57-B10B-44BC-9CF1-DC23828AF2B2}">
      <dsp:nvSpPr>
        <dsp:cNvPr id="0" name=""/>
        <dsp:cNvSpPr/>
      </dsp:nvSpPr>
      <dsp:spPr>
        <a:xfrm>
          <a:off x="3042521" y="1749888"/>
          <a:ext cx="1918890" cy="19188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4 PHẦN THI</a:t>
          </a:r>
        </a:p>
      </dsp:txBody>
      <dsp:txXfrm>
        <a:off x="3323536" y="2030903"/>
        <a:ext cx="1356860" cy="1356860"/>
      </dsp:txXfrm>
    </dsp:sp>
    <dsp:sp modelId="{0E850AC8-313F-4E2D-B2C3-26628F5DFDB1}">
      <dsp:nvSpPr>
        <dsp:cNvPr id="0" name=""/>
        <dsp:cNvSpPr/>
      </dsp:nvSpPr>
      <dsp:spPr>
        <a:xfrm>
          <a:off x="3192681" y="2458"/>
          <a:ext cx="1618570" cy="134322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KHỞI ĐỘNG</a:t>
          </a:r>
        </a:p>
      </dsp:txBody>
      <dsp:txXfrm>
        <a:off x="3429715" y="199168"/>
        <a:ext cx="1144502" cy="949803"/>
      </dsp:txXfrm>
    </dsp:sp>
    <dsp:sp modelId="{862AF64A-E17F-49A1-B957-A348B6DBDDA1}">
      <dsp:nvSpPr>
        <dsp:cNvPr id="0" name=""/>
        <dsp:cNvSpPr/>
      </dsp:nvSpPr>
      <dsp:spPr>
        <a:xfrm>
          <a:off x="5134147" y="2037721"/>
          <a:ext cx="1806165" cy="1343223"/>
        </a:xfrm>
        <a:prstGeom prst="ellipse">
          <a:avLst/>
        </a:prstGeom>
        <a:solidFill>
          <a:schemeClr val="accent3">
            <a:hueOff val="2213008"/>
            <a:satOff val="-1820"/>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VƯỢT CHƯỚNG NGẠI VẬT</a:t>
          </a:r>
        </a:p>
      </dsp:txBody>
      <dsp:txXfrm>
        <a:off x="5398654" y="2234431"/>
        <a:ext cx="1277151" cy="949803"/>
      </dsp:txXfrm>
    </dsp:sp>
    <dsp:sp modelId="{E66EA626-3DA3-438D-86B8-7064BA37B92A}">
      <dsp:nvSpPr>
        <dsp:cNvPr id="0" name=""/>
        <dsp:cNvSpPr/>
      </dsp:nvSpPr>
      <dsp:spPr>
        <a:xfrm>
          <a:off x="3261507" y="4072985"/>
          <a:ext cx="1480917" cy="1343223"/>
        </a:xfrm>
        <a:prstGeom prst="ellipse">
          <a:avLst/>
        </a:prstGeom>
        <a:solidFill>
          <a:schemeClr val="accent3">
            <a:hueOff val="4426017"/>
            <a:satOff val="-3641"/>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TĂNG TỐC</a:t>
          </a:r>
        </a:p>
      </dsp:txBody>
      <dsp:txXfrm>
        <a:off x="3478382" y="4269695"/>
        <a:ext cx="1047167" cy="949803"/>
      </dsp:txXfrm>
    </dsp:sp>
    <dsp:sp modelId="{C5F59828-4AB6-4B3F-89BB-364714B84CCE}">
      <dsp:nvSpPr>
        <dsp:cNvPr id="0" name=""/>
        <dsp:cNvSpPr/>
      </dsp:nvSpPr>
      <dsp:spPr>
        <a:xfrm>
          <a:off x="1187687" y="2037721"/>
          <a:ext cx="1558031" cy="1343223"/>
        </a:xfrm>
        <a:prstGeom prst="ellipse">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VỀ ĐÍCH</a:t>
          </a:r>
        </a:p>
      </dsp:txBody>
      <dsp:txXfrm>
        <a:off x="1415855" y="2234431"/>
        <a:ext cx="1101695"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6FA00-0E9A-4ED6-95FB-3652A8716EC9}" type="datetimeFigureOut">
              <a:rPr lang="en-US" smtClean="0"/>
              <a:t>12/29/2025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76A3A-DD7D-46EC-B590-055EACB635D8}" type="slidenum">
              <a:rPr lang="en-US" smtClean="0"/>
              <a:t>‹#›</a:t>
            </a:fld>
            <a:endParaRPr lang="en-US"/>
          </a:p>
        </p:txBody>
      </p:sp>
    </p:spTree>
    <p:extLst>
      <p:ext uri="{BB962C8B-B14F-4D97-AF65-F5344CB8AC3E}">
        <p14:creationId xmlns:p14="http://schemas.microsoft.com/office/powerpoint/2010/main" val="216874290"/>
      </p:ext>
    </p:extLst>
  </p:cSld>
  <p:clrMap bg1="lt1" tx1="dk1" bg2="lt2" tx2="dk2" accent1="accent1" accent2="accent2" accent3="accent3" accent4="accent4" accent5="accent5" accent6="accent6" hlink="hlink" folHlink="folHlink"/>
  <p:notesStyle>
    <a:lvl1pPr marL="0" algn="l" defTabSz="908932" rtl="0" eaLnBrk="1" latinLnBrk="0" hangingPunct="1">
      <a:defRPr sz="1200" kern="1200">
        <a:solidFill>
          <a:schemeClr val="tx1"/>
        </a:solidFill>
        <a:latin typeface="+mn-lt"/>
        <a:ea typeface="+mn-ea"/>
        <a:cs typeface="+mn-cs"/>
      </a:defRPr>
    </a:lvl1pPr>
    <a:lvl2pPr marL="454391" algn="l" defTabSz="908932" rtl="0" eaLnBrk="1" latinLnBrk="0" hangingPunct="1">
      <a:defRPr sz="1200" kern="1200">
        <a:solidFill>
          <a:schemeClr val="tx1"/>
        </a:solidFill>
        <a:latin typeface="+mn-lt"/>
        <a:ea typeface="+mn-ea"/>
        <a:cs typeface="+mn-cs"/>
      </a:defRPr>
    </a:lvl2pPr>
    <a:lvl3pPr marL="908932" algn="l" defTabSz="908932" rtl="0" eaLnBrk="1" latinLnBrk="0" hangingPunct="1">
      <a:defRPr sz="1200" kern="1200">
        <a:solidFill>
          <a:schemeClr val="tx1"/>
        </a:solidFill>
        <a:latin typeface="+mn-lt"/>
        <a:ea typeface="+mn-ea"/>
        <a:cs typeface="+mn-cs"/>
      </a:defRPr>
    </a:lvl3pPr>
    <a:lvl4pPr marL="1363409" algn="l" defTabSz="908932" rtl="0" eaLnBrk="1" latinLnBrk="0" hangingPunct="1">
      <a:defRPr sz="1200" kern="1200">
        <a:solidFill>
          <a:schemeClr val="tx1"/>
        </a:solidFill>
        <a:latin typeface="+mn-lt"/>
        <a:ea typeface="+mn-ea"/>
        <a:cs typeface="+mn-cs"/>
      </a:defRPr>
    </a:lvl4pPr>
    <a:lvl5pPr marL="1817893" algn="l" defTabSz="908932" rtl="0" eaLnBrk="1" latinLnBrk="0" hangingPunct="1">
      <a:defRPr sz="1200" kern="1200">
        <a:solidFill>
          <a:schemeClr val="tx1"/>
        </a:solidFill>
        <a:latin typeface="+mn-lt"/>
        <a:ea typeface="+mn-ea"/>
        <a:cs typeface="+mn-cs"/>
      </a:defRPr>
    </a:lvl5pPr>
    <a:lvl6pPr marL="2272410" algn="l" defTabSz="908932" rtl="0" eaLnBrk="1" latinLnBrk="0" hangingPunct="1">
      <a:defRPr sz="1200" kern="1200">
        <a:solidFill>
          <a:schemeClr val="tx1"/>
        </a:solidFill>
        <a:latin typeface="+mn-lt"/>
        <a:ea typeface="+mn-ea"/>
        <a:cs typeface="+mn-cs"/>
      </a:defRPr>
    </a:lvl6pPr>
    <a:lvl7pPr marL="2726814" algn="l" defTabSz="908932" rtl="0" eaLnBrk="1" latinLnBrk="0" hangingPunct="1">
      <a:defRPr sz="1200" kern="1200">
        <a:solidFill>
          <a:schemeClr val="tx1"/>
        </a:solidFill>
        <a:latin typeface="+mn-lt"/>
        <a:ea typeface="+mn-ea"/>
        <a:cs typeface="+mn-cs"/>
      </a:defRPr>
    </a:lvl7pPr>
    <a:lvl8pPr marL="3181227" algn="l" defTabSz="908932" rtl="0" eaLnBrk="1" latinLnBrk="0" hangingPunct="1">
      <a:defRPr sz="1200" kern="1200">
        <a:solidFill>
          <a:schemeClr val="tx1"/>
        </a:solidFill>
        <a:latin typeface="+mn-lt"/>
        <a:ea typeface="+mn-ea"/>
        <a:cs typeface="+mn-cs"/>
      </a:defRPr>
    </a:lvl8pPr>
    <a:lvl9pPr marL="3635762" algn="l" defTabSz="9089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1"/>
        <p:cNvGrpSpPr/>
        <p:nvPr/>
      </p:nvGrpSpPr>
      <p:grpSpPr>
        <a:xfrm>
          <a:off x="0" y="0"/>
          <a:ext cx="0" cy="0"/>
          <a:chOff x="0" y="0"/>
          <a:chExt cx="0" cy="0"/>
        </a:xfrm>
      </p:grpSpPr>
      <p:sp>
        <p:nvSpPr>
          <p:cNvPr id="2662" name="Google Shape;2662;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3" name="Google Shape;2663;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31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51809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97566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76A3A-DD7D-46EC-B590-055EACB635D8}" type="slidenum">
              <a:rPr lang="en-US" smtClean="0"/>
              <a:t>12</a:t>
            </a:fld>
            <a:endParaRPr lang="en-US"/>
          </a:p>
        </p:txBody>
      </p:sp>
    </p:spTree>
    <p:extLst>
      <p:ext uri="{BB962C8B-B14F-4D97-AF65-F5344CB8AC3E}">
        <p14:creationId xmlns:p14="http://schemas.microsoft.com/office/powerpoint/2010/main" val="368112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79932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97566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6CD76A3A-DD7D-46EC-B590-055EACB635D8}" type="slidenum">
              <a:rPr lang="en-US" smtClean="0"/>
              <a:t>26</a:t>
            </a:fld>
            <a:endParaRPr lang="en-US"/>
          </a:p>
        </p:txBody>
      </p:sp>
    </p:spTree>
    <p:extLst>
      <p:ext uri="{BB962C8B-B14F-4D97-AF65-F5344CB8AC3E}">
        <p14:creationId xmlns:p14="http://schemas.microsoft.com/office/powerpoint/2010/main" val="394503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97566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   </a:t>
            </a:r>
            <a:endParaRPr dirty="0"/>
          </a:p>
        </p:txBody>
      </p:sp>
    </p:spTree>
    <p:extLst>
      <p:ext uri="{BB962C8B-B14F-4D97-AF65-F5344CB8AC3E}">
        <p14:creationId xmlns:p14="http://schemas.microsoft.com/office/powerpoint/2010/main" val="352317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35700" y="2677994"/>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35700"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2463973" y="24194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 name="Shape 36"/>
          <p:cNvSpPr/>
          <p:nvPr/>
        </p:nvSpPr>
        <p:spPr>
          <a:xfrm rot="8100000">
            <a:off x="8051973" y="27979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 name="Shape 37"/>
          <p:cNvSpPr/>
          <p:nvPr/>
        </p:nvSpPr>
        <p:spPr>
          <a:xfrm rot="8100000">
            <a:off x="9575973" y="28423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8" name="Shape 38"/>
          <p:cNvGrpSpPr/>
          <p:nvPr/>
        </p:nvGrpSpPr>
        <p:grpSpPr>
          <a:xfrm>
            <a:off x="-12700" y="2698915"/>
            <a:ext cx="12223767" cy="793735"/>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57116" y="2673669"/>
            <a:ext cx="12306099" cy="857049"/>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68" name="Shape 68"/>
          <p:cNvSpPr/>
          <p:nvPr/>
        </p:nvSpPr>
        <p:spPr>
          <a:xfrm>
            <a:off x="3987680" y="2863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69" name="Shape 69"/>
          <p:cNvSpPr/>
          <p:nvPr/>
        </p:nvSpPr>
        <p:spPr>
          <a:xfrm>
            <a:off x="1447624" y="3244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0" name="Shape 70"/>
          <p:cNvSpPr/>
          <p:nvPr/>
        </p:nvSpPr>
        <p:spPr>
          <a:xfrm>
            <a:off x="6527716" y="27703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1" name="Shape 71"/>
          <p:cNvSpPr/>
          <p:nvPr/>
        </p:nvSpPr>
        <p:spPr>
          <a:xfrm rot="8100000">
            <a:off x="11599933" y="25210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2" name="Shape 72"/>
          <p:cNvSpPr txBox="1">
            <a:spLocks noGrp="1"/>
          </p:cNvSpPr>
          <p:nvPr>
            <p:ph type="ctrTitle"/>
          </p:nvPr>
        </p:nvSpPr>
        <p:spPr>
          <a:xfrm>
            <a:off x="3797300" y="4484786"/>
            <a:ext cx="7480400" cy="1546399"/>
          </a:xfrm>
          <a:prstGeom prst="rect">
            <a:avLst/>
          </a:prstGeom>
        </p:spPr>
        <p:txBody>
          <a:bodyPr lIns="121206" tIns="121206" rIns="121206" bIns="121206" anchor="ctr" anchorCtr="0"/>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150750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9158"/>
            <a:ext cx="5980067" cy="82723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9" y="1158296"/>
            <a:ext cx="5980067" cy="32758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7627420"/>
      </p:ext>
    </p:extLst>
  </p:cSld>
  <p:clrMapOvr>
    <a:masterClrMapping/>
  </p:clrMapOvr>
  <p:transition advClick="0" advTm="3000">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62" y="468470"/>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62" y="2686992"/>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62" y="4890569"/>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0663652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1" y="1262924"/>
            <a:ext cx="1558979"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1"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8512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60"/>
        <p:cNvGrpSpPr/>
        <p:nvPr/>
      </p:nvGrpSpPr>
      <p:grpSpPr>
        <a:xfrm>
          <a:off x="0" y="0"/>
          <a:ext cx="0" cy="0"/>
          <a:chOff x="0" y="0"/>
          <a:chExt cx="0" cy="0"/>
        </a:xfrm>
      </p:grpSpPr>
      <p:sp>
        <p:nvSpPr>
          <p:cNvPr id="1061" name="Google Shape;1061;p25"/>
          <p:cNvSpPr txBox="1">
            <a:spLocks noGrp="1"/>
          </p:cNvSpPr>
          <p:nvPr>
            <p:ph type="title"/>
          </p:nvPr>
        </p:nvSpPr>
        <p:spPr>
          <a:xfrm>
            <a:off x="6482633" y="1515467"/>
            <a:ext cx="4750000" cy="2604000"/>
          </a:xfrm>
          <a:prstGeom prst="rect">
            <a:avLst/>
          </a:prstGeom>
        </p:spPr>
        <p:txBody>
          <a:bodyPr spcFirstLastPara="1" wrap="square" lIns="91248" tIns="91248" rIns="91248" bIns="91248" anchor="t" anchorCtr="0">
            <a:noAutofit/>
          </a:bodyPr>
          <a:lstStyle>
            <a:lvl1pPr lvl="0" algn="r"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2" name="Google Shape;1062;p25"/>
          <p:cNvSpPr txBox="1">
            <a:spLocks noGrp="1"/>
          </p:cNvSpPr>
          <p:nvPr>
            <p:ph type="subTitle" idx="1"/>
          </p:nvPr>
        </p:nvSpPr>
        <p:spPr>
          <a:xfrm>
            <a:off x="6482033" y="4119600"/>
            <a:ext cx="4750000" cy="1339600"/>
          </a:xfrm>
          <a:prstGeom prst="rect">
            <a:avLst/>
          </a:prstGeom>
        </p:spPr>
        <p:txBody>
          <a:bodyPr spcFirstLastPara="1" wrap="square" lIns="91248" tIns="91248" rIns="91248" bIns="91248"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3" name="Google Shape;1063;p25"/>
          <p:cNvSpPr/>
          <p:nvPr/>
        </p:nvSpPr>
        <p:spPr>
          <a:xfrm>
            <a:off x="9323367" y="-1650166"/>
            <a:ext cx="3817252" cy="284291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121665" tIns="121665" rIns="121665" bIns="121665" anchor="ctr" anchorCtr="0">
            <a:noAutofit/>
          </a:bodyPr>
          <a:lstStyle/>
          <a:p>
            <a:pPr marL="0" lvl="0" indent="0" algn="l" rtl="0">
              <a:spcBef>
                <a:spcPts val="0"/>
              </a:spcBef>
              <a:spcAft>
                <a:spcPts val="0"/>
              </a:spcAft>
              <a:buNone/>
            </a:pPr>
            <a:endParaRPr sz="2400"/>
          </a:p>
        </p:txBody>
      </p:sp>
      <p:sp>
        <p:nvSpPr>
          <p:cNvPr id="1064" name="Google Shape;1064;p25"/>
          <p:cNvSpPr/>
          <p:nvPr/>
        </p:nvSpPr>
        <p:spPr>
          <a:xfrm rot="-8100000" flipH="1">
            <a:off x="10246895" y="359151"/>
            <a:ext cx="2725784" cy="961787"/>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121665" tIns="121665" rIns="121665" bIns="12166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269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0EEC7F-4706-4DB1-8211-52EA95061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DA0F4E1-9546-4297-B38F-2A0BE27197D4}"/>
              </a:ext>
            </a:extLst>
          </p:cNvPr>
          <p:cNvSpPr/>
          <p:nvPr userDrawn="1"/>
        </p:nvSpPr>
        <p:spPr>
          <a:xfrm>
            <a:off x="4771689" y="622437"/>
            <a:ext cx="1172145" cy="461661"/>
          </a:xfrm>
          <a:prstGeom prst="rect">
            <a:avLst/>
          </a:prstGeom>
        </p:spPr>
        <p:txBody>
          <a:bodyPr wrap="none" lIns="91264" tIns="45718" rIns="91264" bIns="45718">
            <a:spAutoFit/>
          </a:bodyPr>
          <a:lstStyle/>
          <a:p>
            <a:pPr defTabSz="912405"/>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9839422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9727357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53"/>
            <a:ext cx="2845224"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5" name="Rectangle 5"/>
          <p:cNvSpPr>
            <a:spLocks noGrp="1" noChangeArrowheads="1"/>
          </p:cNvSpPr>
          <p:nvPr>
            <p:ph type="ftr" sz="quarter" idx="11"/>
          </p:nvPr>
        </p:nvSpPr>
        <p:spPr>
          <a:xfrm>
            <a:off x="4165903" y="6245253"/>
            <a:ext cx="3860297"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6" name="Rectangle 6"/>
          <p:cNvSpPr>
            <a:spLocks noGrp="1" noChangeArrowheads="1"/>
          </p:cNvSpPr>
          <p:nvPr>
            <p:ph type="sldNum" sz="quarter" idx="12"/>
          </p:nvPr>
        </p:nvSpPr>
        <p:spPr>
          <a:xfrm>
            <a:off x="8737399" y="6245253"/>
            <a:ext cx="2845223" cy="476251"/>
          </a:xfrm>
          <a:prstGeom prst="rect">
            <a:avLst/>
          </a:prstGeom>
          <a:ln/>
        </p:spPr>
        <p:txBody>
          <a:bodyPr lIns="91184" tIns="45678" rIns="91184" bIns="45678"/>
          <a:lstStyle>
            <a:lvl1pPr>
              <a:defRPr/>
            </a:lvl1pPr>
          </a:lstStyle>
          <a:p>
            <a:pPr defTabSz="1085085">
              <a:defRPr/>
            </a:pPr>
            <a:fld id="{BEF8FD80-C95D-4220-BF8B-01906B7B67AD}" type="slidenum">
              <a:rPr lang="en-US" sz="2100" smtClean="0">
                <a:solidFill>
                  <a:srgbClr val="000000"/>
                </a:solidFill>
              </a:rPr>
              <a:pPr defTabSz="1085085">
                <a:defRPr/>
              </a:pPr>
              <a:t>‹#›</a:t>
            </a:fld>
            <a:endParaRPr lang="en-US" sz="2100">
              <a:solidFill>
                <a:srgbClr val="000000"/>
              </a:solidFill>
            </a:endParaRPr>
          </a:p>
        </p:txBody>
      </p:sp>
    </p:spTree>
    <p:extLst>
      <p:ext uri="{BB962C8B-B14F-4D97-AF65-F5344CB8AC3E}">
        <p14:creationId xmlns:p14="http://schemas.microsoft.com/office/powerpoint/2010/main" val="301243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314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639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674282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0EEC7F-4706-4DB1-8211-52EA95061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DA0F4E1-9546-4297-B38F-2A0BE27197D4}"/>
              </a:ext>
            </a:extLst>
          </p:cNvPr>
          <p:cNvSpPr/>
          <p:nvPr userDrawn="1"/>
        </p:nvSpPr>
        <p:spPr>
          <a:xfrm>
            <a:off x="4771689" y="622437"/>
            <a:ext cx="1172145" cy="461661"/>
          </a:xfrm>
          <a:prstGeom prst="rect">
            <a:avLst/>
          </a:prstGeom>
        </p:spPr>
        <p:txBody>
          <a:bodyPr wrap="none" lIns="91264" tIns="45718" rIns="91264" bIns="45718">
            <a:spAutoFit/>
          </a:bodyPr>
          <a:lstStyle/>
          <a:p>
            <a:pPr defTabSz="912405"/>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4759960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FAA3F8-63F9-47C9-9395-93399743BD4E}"/>
              </a:ext>
            </a:extLst>
          </p:cNvPr>
          <p:cNvSpPr>
            <a:spLocks noGrp="1"/>
          </p:cNvSpPr>
          <p:nvPr>
            <p:ph type="dt" sz="half" idx="10"/>
          </p:nvPr>
        </p:nvSpPr>
        <p:spPr/>
        <p:txBody>
          <a:bodyPr/>
          <a:lstStyle/>
          <a:p>
            <a:fld id="{183F520F-0CD9-4C14-A7E0-D5D0D4A4D3E4}"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363D2D66-47FF-40EB-B354-20A2BBA866C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E618BF1-0AEB-4C6A-8620-AA7F47D7ED5A}"/>
              </a:ext>
            </a:extLst>
          </p:cNvPr>
          <p:cNvSpPr>
            <a:spLocks noGrp="1"/>
          </p:cNvSpPr>
          <p:nvPr>
            <p:ph type="sldNum" sz="quarter" idx="12"/>
          </p:nvPr>
        </p:nvSpPr>
        <p:spPr/>
        <p:txBody>
          <a:bodyPr/>
          <a:lstStyle/>
          <a:p>
            <a:fld id="{333C7EFF-8450-4438-AEA4-98F0841ED154}" type="slidenum">
              <a:rPr lang="zh-CN" altLang="en-US" smtClean="0">
                <a:solidFill>
                  <a:prstClr val="black">
                    <a:tint val="75000"/>
                  </a:prstClr>
                </a:solidFill>
              </a:rPr>
              <a:pPr/>
              <a:t>‹#›</a:t>
            </a:fld>
            <a:endParaRPr lang="zh-CN" altLang="en-US">
              <a:solidFill>
                <a:prstClr val="black">
                  <a:tint val="75000"/>
                </a:prstClr>
              </a:solidFill>
            </a:endParaRPr>
          </a:p>
        </p:txBody>
      </p:sp>
    </p:spTree>
    <p:custDataLst>
      <p:tags r:id="rId1"/>
    </p:custDataLst>
    <p:extLst>
      <p:ext uri="{BB962C8B-B14F-4D97-AF65-F5344CB8AC3E}">
        <p14:creationId xmlns:p14="http://schemas.microsoft.com/office/powerpoint/2010/main" val="3581136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2026652" y="2882532"/>
            <a:ext cx="8138799" cy="1093199"/>
          </a:xfrm>
          <a:prstGeom prst="rect">
            <a:avLst/>
          </a:prstGeom>
        </p:spPr>
        <p:txBody>
          <a:bodyPr lIns="121206" tIns="121206" rIns="121206" bIns="121206" anchor="ctr" anchorCtr="0"/>
          <a:lstStyle>
            <a:lvl1pPr lvl="0" algn="ctr" rtl="0">
              <a:spcBef>
                <a:spcPts val="0"/>
              </a:spcBef>
              <a:buSzPct val="100000"/>
              <a:defRPr sz="4000" i="1"/>
            </a:lvl1pPr>
            <a:lvl2pPr lvl="1" algn="ctr" rtl="0">
              <a:spcBef>
                <a:spcPts val="0"/>
              </a:spcBef>
              <a:buSzPct val="100000"/>
              <a:defRPr sz="4000" i="1"/>
            </a:lvl2pPr>
            <a:lvl3pPr lvl="2" algn="ctr" rtl="0">
              <a:spcBef>
                <a:spcPts val="0"/>
              </a:spcBef>
              <a:buSzPct val="100000"/>
              <a:defRPr sz="4000" i="1"/>
            </a:lvl3pPr>
            <a:lvl4pPr lvl="3" algn="ctr" rtl="0">
              <a:spcBef>
                <a:spcPts val="0"/>
              </a:spcBef>
              <a:buSzPct val="100000"/>
              <a:defRPr sz="4000" i="1"/>
            </a:lvl4pPr>
            <a:lvl5pPr lvl="4" algn="ctr" rtl="0">
              <a:spcBef>
                <a:spcPts val="0"/>
              </a:spcBef>
              <a:buSzPct val="100000"/>
              <a:defRPr sz="4000" i="1"/>
            </a:lvl5pPr>
            <a:lvl6pPr lvl="5" algn="ctr" rtl="0">
              <a:spcBef>
                <a:spcPts val="0"/>
              </a:spcBef>
              <a:buSzPct val="100000"/>
              <a:defRPr sz="4000" i="1"/>
            </a:lvl6pPr>
            <a:lvl7pPr lvl="6" algn="ctr" rtl="0">
              <a:spcBef>
                <a:spcPts val="0"/>
              </a:spcBef>
              <a:buSzPct val="100000"/>
              <a:defRPr sz="4000" i="1"/>
            </a:lvl7pPr>
            <a:lvl8pPr lvl="7" algn="ctr" rtl="0">
              <a:spcBef>
                <a:spcPts val="0"/>
              </a:spcBef>
              <a:buSzPct val="100000"/>
              <a:defRPr sz="4000" i="1"/>
            </a:lvl8pPr>
            <a:lvl9pPr lvl="8" algn="ctr">
              <a:spcBef>
                <a:spcPts val="0"/>
              </a:spcBef>
              <a:buSzPct val="100000"/>
              <a:defRPr sz="4000" i="1"/>
            </a:lvl9pPr>
          </a:lstStyle>
          <a:p>
            <a:endParaRPr/>
          </a:p>
        </p:txBody>
      </p:sp>
      <p:sp>
        <p:nvSpPr>
          <p:cNvPr id="117" name="Shape 117"/>
          <p:cNvSpPr txBox="1"/>
          <p:nvPr/>
        </p:nvSpPr>
        <p:spPr>
          <a:xfrm>
            <a:off x="4791200" y="737242"/>
            <a:ext cx="2609600" cy="871599"/>
          </a:xfrm>
          <a:prstGeom prst="rect">
            <a:avLst/>
          </a:prstGeom>
          <a:noFill/>
          <a:ln>
            <a:noFill/>
          </a:ln>
        </p:spPr>
        <p:txBody>
          <a:bodyPr lIns="121206" tIns="121206" rIns="121206" bIns="121206" anchor="t" anchorCtr="0">
            <a:noAutofit/>
          </a:bodyPr>
          <a:lstStyle/>
          <a:p>
            <a:pPr algn="ctr" defTabSz="908956"/>
            <a:r>
              <a:rPr lang="en" sz="12800" kern="0">
                <a:solidFill>
                  <a:srgbClr val="00CEF6"/>
                </a:solidFill>
                <a:cs typeface="Arial"/>
                <a:sym typeface="Arial"/>
                <a:rtl val="0"/>
              </a:rPr>
              <a:t>“</a:t>
            </a:r>
          </a:p>
        </p:txBody>
      </p:sp>
      <p:sp>
        <p:nvSpPr>
          <p:cNvPr id="118" name="Shape 118"/>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1" name="Shape 121"/>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2" name="Shape 122"/>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23" name="Shape 123"/>
          <p:cNvGrpSpPr/>
          <p:nvPr/>
        </p:nvGrpSpPr>
        <p:grpSpPr>
          <a:xfrm>
            <a:off x="-12700" y="5950115"/>
            <a:ext cx="12223767" cy="793735"/>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57116" y="5924869"/>
            <a:ext cx="12306099" cy="857049"/>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53" name="Shape 153"/>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4" name="Shape 154"/>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5" name="Shape 155"/>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6" name="Shape 156"/>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012500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7"/>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65"/>
            <a:ext cx="9144000" cy="1655763"/>
          </a:xfrm>
        </p:spPr>
        <p:txBody>
          <a:bodyPr/>
          <a:lstStyle>
            <a:lvl1pPr marL="0" indent="0" algn="ctr">
              <a:buNone/>
              <a:defRPr sz="2300"/>
            </a:lvl1pPr>
            <a:lvl2pPr marL="454531" indent="0" algn="ctr">
              <a:buNone/>
              <a:defRPr sz="2000"/>
            </a:lvl2pPr>
            <a:lvl3pPr marL="909207" indent="0" algn="ctr">
              <a:buNone/>
              <a:defRPr sz="1900"/>
            </a:lvl3pPr>
            <a:lvl4pPr marL="1363815" indent="0" algn="ctr">
              <a:buNone/>
              <a:defRPr sz="1600"/>
            </a:lvl4pPr>
            <a:lvl5pPr marL="1818427" indent="0" algn="ctr">
              <a:buNone/>
              <a:defRPr sz="1600"/>
            </a:lvl5pPr>
            <a:lvl6pPr marL="2273086" indent="0" algn="ctr">
              <a:buNone/>
              <a:defRPr sz="1600"/>
            </a:lvl6pPr>
            <a:lvl7pPr marL="2727630" indent="0" algn="ctr">
              <a:buNone/>
              <a:defRPr sz="1600"/>
            </a:lvl7pPr>
            <a:lvl8pPr marL="3182184" indent="0" algn="ctr">
              <a:buNone/>
              <a:defRPr sz="1600"/>
            </a:lvl8pPr>
            <a:lvl9pPr marL="3636858"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3903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674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9"/>
            <a:ext cx="10515600" cy="2852739"/>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7"/>
            <a:ext cx="10515600" cy="1500188"/>
          </a:xfrm>
        </p:spPr>
        <p:txBody>
          <a:bodyPr/>
          <a:lstStyle>
            <a:lvl1pPr marL="0" indent="0">
              <a:buNone/>
              <a:defRPr sz="2300">
                <a:solidFill>
                  <a:schemeClr val="tx1">
                    <a:tint val="75000"/>
                  </a:schemeClr>
                </a:solidFill>
              </a:defRPr>
            </a:lvl1pPr>
            <a:lvl2pPr marL="454531" indent="0">
              <a:buNone/>
              <a:defRPr sz="2000">
                <a:solidFill>
                  <a:schemeClr val="tx1">
                    <a:tint val="75000"/>
                  </a:schemeClr>
                </a:solidFill>
              </a:defRPr>
            </a:lvl2pPr>
            <a:lvl3pPr marL="909207" indent="0">
              <a:buNone/>
              <a:defRPr sz="1900">
                <a:solidFill>
                  <a:schemeClr val="tx1">
                    <a:tint val="75000"/>
                  </a:schemeClr>
                </a:solidFill>
              </a:defRPr>
            </a:lvl3pPr>
            <a:lvl4pPr marL="1363815" indent="0">
              <a:buNone/>
              <a:defRPr sz="1600">
                <a:solidFill>
                  <a:schemeClr val="tx1">
                    <a:tint val="75000"/>
                  </a:schemeClr>
                </a:solidFill>
              </a:defRPr>
            </a:lvl4pPr>
            <a:lvl5pPr marL="1818427" indent="0">
              <a:buNone/>
              <a:defRPr sz="1600">
                <a:solidFill>
                  <a:schemeClr val="tx1">
                    <a:tint val="75000"/>
                  </a:schemeClr>
                </a:solidFill>
              </a:defRPr>
            </a:lvl5pPr>
            <a:lvl6pPr marL="2273086" indent="0">
              <a:buNone/>
              <a:defRPr sz="1600">
                <a:solidFill>
                  <a:schemeClr val="tx1">
                    <a:tint val="75000"/>
                  </a:schemeClr>
                </a:solidFill>
              </a:defRPr>
            </a:lvl6pPr>
            <a:lvl7pPr marL="2727630" indent="0">
              <a:buNone/>
              <a:defRPr sz="1600">
                <a:solidFill>
                  <a:schemeClr val="tx1">
                    <a:tint val="75000"/>
                  </a:schemeClr>
                </a:solidFill>
              </a:defRPr>
            </a:lvl7pPr>
            <a:lvl8pPr marL="3182184" indent="0">
              <a:buNone/>
              <a:defRPr sz="1600">
                <a:solidFill>
                  <a:schemeClr val="tx1">
                    <a:tint val="75000"/>
                  </a:schemeClr>
                </a:solidFill>
              </a:defRPr>
            </a:lvl8pPr>
            <a:lvl9pPr marL="363685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6949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537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4"/>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5"/>
            <a:ext cx="5157787" cy="823915"/>
          </a:xfrm>
        </p:spPr>
        <p:txBody>
          <a:bodyPr anchor="b"/>
          <a:lstStyle>
            <a:lvl1pPr marL="0" indent="0">
              <a:buNone/>
              <a:defRPr sz="2300" b="1"/>
            </a:lvl1pPr>
            <a:lvl2pPr marL="454531" indent="0">
              <a:buNone/>
              <a:defRPr sz="2000" b="1"/>
            </a:lvl2pPr>
            <a:lvl3pPr marL="909207" indent="0">
              <a:buNone/>
              <a:defRPr sz="1900" b="1"/>
            </a:lvl3pPr>
            <a:lvl4pPr marL="1363815" indent="0">
              <a:buNone/>
              <a:defRPr sz="1600" b="1"/>
            </a:lvl4pPr>
            <a:lvl5pPr marL="1818427" indent="0">
              <a:buNone/>
              <a:defRPr sz="1600" b="1"/>
            </a:lvl5pPr>
            <a:lvl6pPr marL="2273086" indent="0">
              <a:buNone/>
              <a:defRPr sz="1600" b="1"/>
            </a:lvl6pPr>
            <a:lvl7pPr marL="2727630" indent="0">
              <a:buNone/>
              <a:defRPr sz="1600" b="1"/>
            </a:lvl7pPr>
            <a:lvl8pPr marL="3182184" indent="0">
              <a:buNone/>
              <a:defRPr sz="1600" b="1"/>
            </a:lvl8pPr>
            <a:lvl9pPr marL="363685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5"/>
            <a:ext cx="5183188" cy="823915"/>
          </a:xfrm>
        </p:spPr>
        <p:txBody>
          <a:bodyPr anchor="b"/>
          <a:lstStyle>
            <a:lvl1pPr marL="0" indent="0">
              <a:buNone/>
              <a:defRPr sz="2300" b="1"/>
            </a:lvl1pPr>
            <a:lvl2pPr marL="454531" indent="0">
              <a:buNone/>
              <a:defRPr sz="2000" b="1"/>
            </a:lvl2pPr>
            <a:lvl3pPr marL="909207" indent="0">
              <a:buNone/>
              <a:defRPr sz="1900" b="1"/>
            </a:lvl3pPr>
            <a:lvl4pPr marL="1363815" indent="0">
              <a:buNone/>
              <a:defRPr sz="1600" b="1"/>
            </a:lvl4pPr>
            <a:lvl5pPr marL="1818427" indent="0">
              <a:buNone/>
              <a:defRPr sz="1600" b="1"/>
            </a:lvl5pPr>
            <a:lvl6pPr marL="2273086" indent="0">
              <a:buNone/>
              <a:defRPr sz="1600" b="1"/>
            </a:lvl6pPr>
            <a:lvl7pPr marL="2727630" indent="0">
              <a:buNone/>
              <a:defRPr sz="1600" b="1"/>
            </a:lvl7pPr>
            <a:lvl8pPr marL="3182184" indent="0">
              <a:buNone/>
              <a:defRPr sz="1600" b="1"/>
            </a:lvl8pPr>
            <a:lvl9pPr marL="3636858"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42302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536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26458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52"/>
            <a:ext cx="3932237" cy="1600201"/>
          </a:xfrm>
        </p:spPr>
        <p:txBody>
          <a:bodyPr anchor="b"/>
          <a:lstStyle>
            <a:lvl1pPr>
              <a:defRPr sz="3300"/>
            </a:lvl1pPr>
          </a:lstStyle>
          <a:p>
            <a:r>
              <a:rPr lang="en-US"/>
              <a:t>Click to edit Master title style</a:t>
            </a:r>
            <a:endParaRPr lang="vi-VN"/>
          </a:p>
        </p:txBody>
      </p:sp>
      <p:sp>
        <p:nvSpPr>
          <p:cNvPr id="3" name="Content Placeholder 2"/>
          <p:cNvSpPr>
            <a:spLocks noGrp="1"/>
          </p:cNvSpPr>
          <p:nvPr>
            <p:ph idx="1"/>
          </p:nvPr>
        </p:nvSpPr>
        <p:spPr>
          <a:xfrm>
            <a:off x="5183188" y="987577"/>
            <a:ext cx="6172200" cy="4873625"/>
          </a:xfrm>
        </p:spPr>
        <p:txBody>
          <a:bodyPr/>
          <a:lstStyle>
            <a:lvl1pPr>
              <a:defRPr sz="33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1"/>
            <a:ext cx="3932237" cy="3811589"/>
          </a:xfrm>
        </p:spPr>
        <p:txBody>
          <a:bodyPr/>
          <a:lstStyle>
            <a:lvl1pPr marL="0" indent="0">
              <a:buNone/>
              <a:defRPr sz="1600"/>
            </a:lvl1pPr>
            <a:lvl2pPr marL="454531" indent="0">
              <a:buNone/>
              <a:defRPr sz="1500"/>
            </a:lvl2pPr>
            <a:lvl3pPr marL="909207" indent="0">
              <a:buNone/>
              <a:defRPr sz="1200"/>
            </a:lvl3pPr>
            <a:lvl4pPr marL="1363815" indent="0">
              <a:buNone/>
              <a:defRPr sz="1100"/>
            </a:lvl4pPr>
            <a:lvl5pPr marL="1818427" indent="0">
              <a:buNone/>
              <a:defRPr sz="1100"/>
            </a:lvl5pPr>
            <a:lvl6pPr marL="2273086" indent="0">
              <a:buNone/>
              <a:defRPr sz="1100"/>
            </a:lvl6pPr>
            <a:lvl7pPr marL="2727630" indent="0">
              <a:buNone/>
              <a:defRPr sz="1100"/>
            </a:lvl7pPr>
            <a:lvl8pPr marL="3182184" indent="0">
              <a:buNone/>
              <a:defRPr sz="1100"/>
            </a:lvl8pPr>
            <a:lvl9pPr marL="3636858"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6400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52"/>
            <a:ext cx="3932237" cy="1600201"/>
          </a:xfrm>
        </p:spPr>
        <p:txBody>
          <a:bodyPr anchor="b"/>
          <a:lstStyle>
            <a:lvl1pPr>
              <a:defRPr sz="3300"/>
            </a:lvl1pPr>
          </a:lstStyle>
          <a:p>
            <a:r>
              <a:rPr lang="en-US"/>
              <a:t>Click to edit Master title style</a:t>
            </a:r>
            <a:endParaRPr lang="vi-VN"/>
          </a:p>
        </p:txBody>
      </p:sp>
      <p:sp>
        <p:nvSpPr>
          <p:cNvPr id="3" name="Picture Placeholder 2"/>
          <p:cNvSpPr>
            <a:spLocks noGrp="1"/>
          </p:cNvSpPr>
          <p:nvPr>
            <p:ph type="pic" idx="1"/>
          </p:nvPr>
        </p:nvSpPr>
        <p:spPr>
          <a:xfrm>
            <a:off x="5183188" y="987577"/>
            <a:ext cx="6172200" cy="4873625"/>
          </a:xfrm>
        </p:spPr>
        <p:txBody>
          <a:bodyPr/>
          <a:lstStyle>
            <a:lvl1pPr marL="0" indent="0">
              <a:buNone/>
              <a:defRPr sz="3300"/>
            </a:lvl1pPr>
            <a:lvl2pPr marL="454531" indent="0">
              <a:buNone/>
              <a:defRPr sz="2900"/>
            </a:lvl2pPr>
            <a:lvl3pPr marL="909207" indent="0">
              <a:buNone/>
              <a:defRPr sz="2300"/>
            </a:lvl3pPr>
            <a:lvl4pPr marL="1363815" indent="0">
              <a:buNone/>
              <a:defRPr sz="2000"/>
            </a:lvl4pPr>
            <a:lvl5pPr marL="1818427" indent="0">
              <a:buNone/>
              <a:defRPr sz="2000"/>
            </a:lvl5pPr>
            <a:lvl6pPr marL="2273086" indent="0">
              <a:buNone/>
              <a:defRPr sz="2000"/>
            </a:lvl6pPr>
            <a:lvl7pPr marL="2727630" indent="0">
              <a:buNone/>
              <a:defRPr sz="2000"/>
            </a:lvl7pPr>
            <a:lvl8pPr marL="3182184" indent="0">
              <a:buNone/>
              <a:defRPr sz="2000"/>
            </a:lvl8pPr>
            <a:lvl9pPr marL="3636858" indent="0">
              <a:buNone/>
              <a:defRPr sz="2000"/>
            </a:lvl9pPr>
          </a:lstStyle>
          <a:p>
            <a:endParaRPr lang="vi-VN"/>
          </a:p>
        </p:txBody>
      </p:sp>
      <p:sp>
        <p:nvSpPr>
          <p:cNvPr id="4" name="Text Placeholder 3"/>
          <p:cNvSpPr>
            <a:spLocks noGrp="1"/>
          </p:cNvSpPr>
          <p:nvPr>
            <p:ph type="body" sz="half" idx="2"/>
          </p:nvPr>
        </p:nvSpPr>
        <p:spPr>
          <a:xfrm>
            <a:off x="839788" y="2057401"/>
            <a:ext cx="3932237" cy="3811589"/>
          </a:xfrm>
        </p:spPr>
        <p:txBody>
          <a:bodyPr/>
          <a:lstStyle>
            <a:lvl1pPr marL="0" indent="0">
              <a:buNone/>
              <a:defRPr sz="1600"/>
            </a:lvl1pPr>
            <a:lvl2pPr marL="454531" indent="0">
              <a:buNone/>
              <a:defRPr sz="1500"/>
            </a:lvl2pPr>
            <a:lvl3pPr marL="909207" indent="0">
              <a:buNone/>
              <a:defRPr sz="1200"/>
            </a:lvl3pPr>
            <a:lvl4pPr marL="1363815" indent="0">
              <a:buNone/>
              <a:defRPr sz="1100"/>
            </a:lvl4pPr>
            <a:lvl5pPr marL="1818427" indent="0">
              <a:buNone/>
              <a:defRPr sz="1100"/>
            </a:lvl5pPr>
            <a:lvl6pPr marL="2273086" indent="0">
              <a:buNone/>
              <a:defRPr sz="1100"/>
            </a:lvl6pPr>
            <a:lvl7pPr marL="2727630" indent="0">
              <a:buNone/>
              <a:defRPr sz="1100"/>
            </a:lvl7pPr>
            <a:lvl8pPr marL="3182184" indent="0">
              <a:buNone/>
              <a:defRPr sz="1100"/>
            </a:lvl8pPr>
            <a:lvl9pPr marL="3636858"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7722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449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785"/>
            <a:ext cx="9328800" cy="2562799"/>
          </a:xfrm>
          <a:prstGeom prst="rect">
            <a:avLst/>
          </a:prstGeom>
        </p:spPr>
        <p:txBody>
          <a:bodyPr lIns="121206" tIns="121206" rIns="121206" bIns="121206"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3" name="Shape 163"/>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4" name="Shape 164"/>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65" name="Shape 165"/>
          <p:cNvGrpSpPr/>
          <p:nvPr/>
        </p:nvGrpSpPr>
        <p:grpSpPr>
          <a:xfrm>
            <a:off x="-12700" y="5950115"/>
            <a:ext cx="12223767" cy="793735"/>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869"/>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95" name="Shape 195"/>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6" name="Shape 196"/>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7" name="Shape 197"/>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8" name="Shape 198"/>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214762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269"/>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26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29/12/2025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23728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矩形 5"/>
          <p:cNvSpPr/>
          <p:nvPr userDrawn="1"/>
        </p:nvSpPr>
        <p:spPr>
          <a:xfrm>
            <a:off x="0" y="772231"/>
            <a:ext cx="12192000" cy="608588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54" tIns="45558" rIns="90954" bIns="45558" rtlCol="0" anchor="ctr"/>
          <a:lstStyle/>
          <a:p>
            <a:pPr algn="ctr" defTabSz="909207"/>
            <a:endParaRPr lang="zh-CN" altLang="en-US" sz="1900">
              <a:solidFill>
                <a:prstClr val="white"/>
              </a:solidFill>
            </a:endParaRPr>
          </a:p>
        </p:txBody>
      </p:sp>
      <p:sp>
        <p:nvSpPr>
          <p:cNvPr id="3" name="标题 1"/>
          <p:cNvSpPr>
            <a:spLocks noGrp="1"/>
          </p:cNvSpPr>
          <p:nvPr>
            <p:ph type="title"/>
          </p:nvPr>
        </p:nvSpPr>
        <p:spPr>
          <a:xfrm>
            <a:off x="457361" y="195945"/>
            <a:ext cx="10515600" cy="576179"/>
          </a:xfrm>
        </p:spPr>
        <p:txBody>
          <a:bodyPr>
            <a:normAutofit/>
          </a:bodyPr>
          <a:lstStyle>
            <a:lvl1pPr>
              <a:defRPr sz="3300" b="1">
                <a:solidFill>
                  <a:schemeClr val="bg1"/>
                </a:solidFill>
              </a:defRPr>
            </a:lvl1pPr>
          </a:lstStyle>
          <a:p>
            <a:r>
              <a:rPr lang="zh-CN" altLang="en-US"/>
              <a:t>单击此处编辑母版标题样式</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 y="29"/>
            <a:ext cx="457361" cy="800827"/>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2846830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4461245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944" y="1"/>
            <a:ext cx="12225143" cy="6901869"/>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3" name="Google Shape;13;p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 name="Google Shape;14;p2"/>
          <p:cNvSpPr txBox="1">
            <a:spLocks noGrp="1"/>
          </p:cNvSpPr>
          <p:nvPr>
            <p:ph type="ctrTitle"/>
          </p:nvPr>
        </p:nvSpPr>
        <p:spPr>
          <a:xfrm>
            <a:off x="1369000" y="1791331"/>
            <a:ext cx="9454000" cy="2405600"/>
          </a:xfrm>
          <a:prstGeom prst="rect">
            <a:avLst/>
          </a:prstGeom>
        </p:spPr>
        <p:txBody>
          <a:bodyPr spcFirstLastPara="1" wrap="square" lIns="121897" tIns="121897" rIns="121897" bIns="121897" anchor="ctr" anchorCtr="0">
            <a:noAutofit/>
          </a:bodyPr>
          <a:lstStyle>
            <a:lvl1pPr lvl="0" algn="ctr">
              <a:lnSpc>
                <a:spcPct val="80000"/>
              </a:lnSpc>
              <a:spcBef>
                <a:spcPts val="0"/>
              </a:spcBef>
              <a:spcAft>
                <a:spcPts val="0"/>
              </a:spcAft>
              <a:buSzPts val="5200"/>
              <a:buNone/>
              <a:defRPr sz="128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5" name="Google Shape;15;p2"/>
          <p:cNvSpPr txBox="1">
            <a:spLocks noGrp="1"/>
          </p:cNvSpPr>
          <p:nvPr>
            <p:ph type="subTitle" idx="1"/>
          </p:nvPr>
        </p:nvSpPr>
        <p:spPr>
          <a:xfrm>
            <a:off x="3388000" y="4459901"/>
            <a:ext cx="5416000" cy="487600"/>
          </a:xfrm>
          <a:prstGeom prst="rect">
            <a:avLst/>
          </a:prstGeom>
        </p:spPr>
        <p:txBody>
          <a:bodyPr spcFirstLastPara="1" wrap="square" lIns="121897" tIns="121897" rIns="121897" bIns="121897"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6" name="Google Shape;16;p2"/>
          <p:cNvGrpSpPr/>
          <p:nvPr/>
        </p:nvGrpSpPr>
        <p:grpSpPr>
          <a:xfrm rot="5400000" flipH="1">
            <a:off x="5747618" y="4863282"/>
            <a:ext cx="880719" cy="624225"/>
            <a:chOff x="5435050" y="4811200"/>
            <a:chExt cx="939200" cy="665675"/>
          </a:xfrm>
        </p:grpSpPr>
        <p:sp>
          <p:nvSpPr>
            <p:cNvPr id="17" name="Google Shape;17;p2"/>
            <p:cNvSpPr/>
            <p:nvPr/>
          </p:nvSpPr>
          <p:spPr>
            <a:xfrm>
              <a:off x="5435050" y="4811200"/>
              <a:ext cx="939200" cy="665225"/>
            </a:xfrm>
            <a:custGeom>
              <a:avLst/>
              <a:gdLst/>
              <a:ahLst/>
              <a:cxnLst/>
              <a:rect l="l" t="t" r="r" b="b"/>
              <a:pathLst>
                <a:path w="37568" h="26609" extrusionOk="0">
                  <a:moveTo>
                    <a:pt x="7220" y="968"/>
                  </a:moveTo>
                  <a:lnTo>
                    <a:pt x="11407" y="8430"/>
                  </a:lnTo>
                  <a:lnTo>
                    <a:pt x="7499" y="8169"/>
                  </a:lnTo>
                  <a:lnTo>
                    <a:pt x="7388" y="8169"/>
                  </a:lnTo>
                  <a:lnTo>
                    <a:pt x="7295" y="8206"/>
                  </a:lnTo>
                  <a:lnTo>
                    <a:pt x="7220" y="8262"/>
                  </a:lnTo>
                  <a:lnTo>
                    <a:pt x="7164" y="8355"/>
                  </a:lnTo>
                  <a:lnTo>
                    <a:pt x="7034" y="8616"/>
                  </a:lnTo>
                  <a:lnTo>
                    <a:pt x="6904" y="8876"/>
                  </a:lnTo>
                  <a:lnTo>
                    <a:pt x="6755" y="9230"/>
                  </a:lnTo>
                  <a:lnTo>
                    <a:pt x="6606" y="9658"/>
                  </a:lnTo>
                  <a:lnTo>
                    <a:pt x="6439" y="10160"/>
                  </a:lnTo>
                  <a:lnTo>
                    <a:pt x="6271" y="10718"/>
                  </a:lnTo>
                  <a:lnTo>
                    <a:pt x="6123" y="11351"/>
                  </a:lnTo>
                  <a:lnTo>
                    <a:pt x="5992" y="12058"/>
                  </a:lnTo>
                  <a:lnTo>
                    <a:pt x="5881" y="12802"/>
                  </a:lnTo>
                  <a:lnTo>
                    <a:pt x="5843" y="13193"/>
                  </a:lnTo>
                  <a:lnTo>
                    <a:pt x="5825" y="13584"/>
                  </a:lnTo>
                  <a:lnTo>
                    <a:pt x="5806" y="14012"/>
                  </a:lnTo>
                  <a:lnTo>
                    <a:pt x="5806" y="14421"/>
                  </a:lnTo>
                  <a:lnTo>
                    <a:pt x="5806" y="14867"/>
                  </a:lnTo>
                  <a:lnTo>
                    <a:pt x="5843" y="15314"/>
                  </a:lnTo>
                  <a:lnTo>
                    <a:pt x="5881" y="15761"/>
                  </a:lnTo>
                  <a:lnTo>
                    <a:pt x="5955" y="16207"/>
                  </a:lnTo>
                  <a:lnTo>
                    <a:pt x="6029" y="16672"/>
                  </a:lnTo>
                  <a:lnTo>
                    <a:pt x="6123" y="17156"/>
                  </a:lnTo>
                  <a:lnTo>
                    <a:pt x="6253" y="17640"/>
                  </a:lnTo>
                  <a:lnTo>
                    <a:pt x="6402" y="18105"/>
                  </a:lnTo>
                  <a:lnTo>
                    <a:pt x="6495" y="18347"/>
                  </a:lnTo>
                  <a:lnTo>
                    <a:pt x="6606" y="18552"/>
                  </a:lnTo>
                  <a:lnTo>
                    <a:pt x="6755" y="18756"/>
                  </a:lnTo>
                  <a:lnTo>
                    <a:pt x="6941" y="18961"/>
                  </a:lnTo>
                  <a:lnTo>
                    <a:pt x="7164" y="19128"/>
                  </a:lnTo>
                  <a:lnTo>
                    <a:pt x="7406" y="19296"/>
                  </a:lnTo>
                  <a:lnTo>
                    <a:pt x="7667" y="19463"/>
                  </a:lnTo>
                  <a:lnTo>
                    <a:pt x="7965" y="19594"/>
                  </a:lnTo>
                  <a:lnTo>
                    <a:pt x="8281" y="19742"/>
                  </a:lnTo>
                  <a:lnTo>
                    <a:pt x="8634" y="19854"/>
                  </a:lnTo>
                  <a:lnTo>
                    <a:pt x="8988" y="19966"/>
                  </a:lnTo>
                  <a:lnTo>
                    <a:pt x="9379" y="20077"/>
                  </a:lnTo>
                  <a:lnTo>
                    <a:pt x="9788" y="20170"/>
                  </a:lnTo>
                  <a:lnTo>
                    <a:pt x="10235" y="20263"/>
                  </a:lnTo>
                  <a:lnTo>
                    <a:pt x="10681" y="20338"/>
                  </a:lnTo>
                  <a:lnTo>
                    <a:pt x="11146" y="20394"/>
                  </a:lnTo>
                  <a:lnTo>
                    <a:pt x="12133" y="20505"/>
                  </a:lnTo>
                  <a:lnTo>
                    <a:pt x="13193" y="20580"/>
                  </a:lnTo>
                  <a:lnTo>
                    <a:pt x="14310" y="20617"/>
                  </a:lnTo>
                  <a:lnTo>
                    <a:pt x="15463" y="20636"/>
                  </a:lnTo>
                  <a:lnTo>
                    <a:pt x="16654" y="20636"/>
                  </a:lnTo>
                  <a:lnTo>
                    <a:pt x="17882" y="20598"/>
                  </a:lnTo>
                  <a:lnTo>
                    <a:pt x="19129" y="20543"/>
                  </a:lnTo>
                  <a:lnTo>
                    <a:pt x="20394" y="20468"/>
                  </a:lnTo>
                  <a:lnTo>
                    <a:pt x="21678" y="20394"/>
                  </a:lnTo>
                  <a:lnTo>
                    <a:pt x="22962" y="20282"/>
                  </a:lnTo>
                  <a:lnTo>
                    <a:pt x="24227" y="20170"/>
                  </a:lnTo>
                  <a:lnTo>
                    <a:pt x="25492" y="20040"/>
                  </a:lnTo>
                  <a:lnTo>
                    <a:pt x="27930" y="19761"/>
                  </a:lnTo>
                  <a:lnTo>
                    <a:pt x="30237" y="19463"/>
                  </a:lnTo>
                  <a:lnTo>
                    <a:pt x="32321" y="19166"/>
                  </a:lnTo>
                  <a:lnTo>
                    <a:pt x="34144" y="18905"/>
                  </a:lnTo>
                  <a:lnTo>
                    <a:pt x="35633" y="18663"/>
                  </a:lnTo>
                  <a:lnTo>
                    <a:pt x="36749" y="18477"/>
                  </a:lnTo>
                  <a:lnTo>
                    <a:pt x="35410" y="24617"/>
                  </a:lnTo>
                  <a:lnTo>
                    <a:pt x="33847" y="24785"/>
                  </a:lnTo>
                  <a:lnTo>
                    <a:pt x="31130" y="25045"/>
                  </a:lnTo>
                  <a:lnTo>
                    <a:pt x="29418" y="25194"/>
                  </a:lnTo>
                  <a:lnTo>
                    <a:pt x="27520" y="25343"/>
                  </a:lnTo>
                  <a:lnTo>
                    <a:pt x="25474" y="25473"/>
                  </a:lnTo>
                  <a:lnTo>
                    <a:pt x="23315" y="25604"/>
                  </a:lnTo>
                  <a:lnTo>
                    <a:pt x="21082" y="25734"/>
                  </a:lnTo>
                  <a:lnTo>
                    <a:pt x="18812" y="25808"/>
                  </a:lnTo>
                  <a:lnTo>
                    <a:pt x="16542" y="25864"/>
                  </a:lnTo>
                  <a:lnTo>
                    <a:pt x="14291" y="25883"/>
                  </a:lnTo>
                  <a:lnTo>
                    <a:pt x="13193" y="25883"/>
                  </a:lnTo>
                  <a:lnTo>
                    <a:pt x="12114" y="25864"/>
                  </a:lnTo>
                  <a:lnTo>
                    <a:pt x="11072" y="25827"/>
                  </a:lnTo>
                  <a:lnTo>
                    <a:pt x="10049" y="25771"/>
                  </a:lnTo>
                  <a:lnTo>
                    <a:pt x="9062" y="25715"/>
                  </a:lnTo>
                  <a:lnTo>
                    <a:pt x="8113" y="25622"/>
                  </a:lnTo>
                  <a:lnTo>
                    <a:pt x="7202" y="25529"/>
                  </a:lnTo>
                  <a:lnTo>
                    <a:pt x="6346" y="25418"/>
                  </a:lnTo>
                  <a:lnTo>
                    <a:pt x="6029" y="25362"/>
                  </a:lnTo>
                  <a:lnTo>
                    <a:pt x="5713" y="25287"/>
                  </a:lnTo>
                  <a:lnTo>
                    <a:pt x="5415" y="25213"/>
                  </a:lnTo>
                  <a:lnTo>
                    <a:pt x="5118" y="25120"/>
                  </a:lnTo>
                  <a:lnTo>
                    <a:pt x="4839" y="25008"/>
                  </a:lnTo>
                  <a:lnTo>
                    <a:pt x="4578" y="24878"/>
                  </a:lnTo>
                  <a:lnTo>
                    <a:pt x="4318" y="24748"/>
                  </a:lnTo>
                  <a:lnTo>
                    <a:pt x="4076" y="24599"/>
                  </a:lnTo>
                  <a:lnTo>
                    <a:pt x="3852" y="24450"/>
                  </a:lnTo>
                  <a:lnTo>
                    <a:pt x="3629" y="24283"/>
                  </a:lnTo>
                  <a:lnTo>
                    <a:pt x="3425" y="24096"/>
                  </a:lnTo>
                  <a:lnTo>
                    <a:pt x="3238" y="23892"/>
                  </a:lnTo>
                  <a:lnTo>
                    <a:pt x="3071" y="23687"/>
                  </a:lnTo>
                  <a:lnTo>
                    <a:pt x="2904" y="23464"/>
                  </a:lnTo>
                  <a:lnTo>
                    <a:pt x="2736" y="23222"/>
                  </a:lnTo>
                  <a:lnTo>
                    <a:pt x="2606" y="22980"/>
                  </a:lnTo>
                  <a:lnTo>
                    <a:pt x="2494" y="22757"/>
                  </a:lnTo>
                  <a:lnTo>
                    <a:pt x="2383" y="22515"/>
                  </a:lnTo>
                  <a:lnTo>
                    <a:pt x="2290" y="22273"/>
                  </a:lnTo>
                  <a:lnTo>
                    <a:pt x="2215" y="22031"/>
                  </a:lnTo>
                  <a:lnTo>
                    <a:pt x="2066" y="21529"/>
                  </a:lnTo>
                  <a:lnTo>
                    <a:pt x="1973" y="20989"/>
                  </a:lnTo>
                  <a:lnTo>
                    <a:pt x="1899" y="20431"/>
                  </a:lnTo>
                  <a:lnTo>
                    <a:pt x="1862" y="19873"/>
                  </a:lnTo>
                  <a:lnTo>
                    <a:pt x="1843" y="19296"/>
                  </a:lnTo>
                  <a:lnTo>
                    <a:pt x="1862" y="18701"/>
                  </a:lnTo>
                  <a:lnTo>
                    <a:pt x="1917" y="18105"/>
                  </a:lnTo>
                  <a:lnTo>
                    <a:pt x="1973" y="17491"/>
                  </a:lnTo>
                  <a:lnTo>
                    <a:pt x="2066" y="16877"/>
                  </a:lnTo>
                  <a:lnTo>
                    <a:pt x="2159" y="16282"/>
                  </a:lnTo>
                  <a:lnTo>
                    <a:pt x="2290" y="15668"/>
                  </a:lnTo>
                  <a:lnTo>
                    <a:pt x="2420" y="15072"/>
                  </a:lnTo>
                  <a:lnTo>
                    <a:pt x="2569" y="14477"/>
                  </a:lnTo>
                  <a:lnTo>
                    <a:pt x="2717" y="13900"/>
                  </a:lnTo>
                  <a:lnTo>
                    <a:pt x="3052" y="12784"/>
                  </a:lnTo>
                  <a:lnTo>
                    <a:pt x="3387" y="11742"/>
                  </a:lnTo>
                  <a:lnTo>
                    <a:pt x="3741" y="10811"/>
                  </a:lnTo>
                  <a:lnTo>
                    <a:pt x="4057" y="9974"/>
                  </a:lnTo>
                  <a:lnTo>
                    <a:pt x="4336" y="9304"/>
                  </a:lnTo>
                  <a:lnTo>
                    <a:pt x="4560" y="8783"/>
                  </a:lnTo>
                  <a:lnTo>
                    <a:pt x="4764" y="8318"/>
                  </a:lnTo>
                  <a:lnTo>
                    <a:pt x="4783" y="8243"/>
                  </a:lnTo>
                  <a:lnTo>
                    <a:pt x="4801" y="8150"/>
                  </a:lnTo>
                  <a:lnTo>
                    <a:pt x="4783" y="8076"/>
                  </a:lnTo>
                  <a:lnTo>
                    <a:pt x="4764" y="8002"/>
                  </a:lnTo>
                  <a:lnTo>
                    <a:pt x="4708" y="7927"/>
                  </a:lnTo>
                  <a:lnTo>
                    <a:pt x="4653" y="7871"/>
                  </a:lnTo>
                  <a:lnTo>
                    <a:pt x="4578" y="7834"/>
                  </a:lnTo>
                  <a:lnTo>
                    <a:pt x="4504" y="7816"/>
                  </a:lnTo>
                  <a:lnTo>
                    <a:pt x="1099" y="7146"/>
                  </a:lnTo>
                  <a:lnTo>
                    <a:pt x="7220" y="968"/>
                  </a:lnTo>
                  <a:close/>
                  <a:moveTo>
                    <a:pt x="7276" y="1"/>
                  </a:moveTo>
                  <a:lnTo>
                    <a:pt x="7183" y="19"/>
                  </a:lnTo>
                  <a:lnTo>
                    <a:pt x="7109" y="56"/>
                  </a:lnTo>
                  <a:lnTo>
                    <a:pt x="7053" y="112"/>
                  </a:lnTo>
                  <a:lnTo>
                    <a:pt x="113" y="7108"/>
                  </a:lnTo>
                  <a:lnTo>
                    <a:pt x="57" y="7201"/>
                  </a:lnTo>
                  <a:lnTo>
                    <a:pt x="19" y="7276"/>
                  </a:lnTo>
                  <a:lnTo>
                    <a:pt x="1" y="7388"/>
                  </a:lnTo>
                  <a:lnTo>
                    <a:pt x="19" y="7481"/>
                  </a:lnTo>
                  <a:lnTo>
                    <a:pt x="57" y="7555"/>
                  </a:lnTo>
                  <a:lnTo>
                    <a:pt x="131" y="7629"/>
                  </a:lnTo>
                  <a:lnTo>
                    <a:pt x="206" y="7685"/>
                  </a:lnTo>
                  <a:lnTo>
                    <a:pt x="299" y="7722"/>
                  </a:lnTo>
                  <a:lnTo>
                    <a:pt x="3927" y="8430"/>
                  </a:lnTo>
                  <a:lnTo>
                    <a:pt x="3480" y="9453"/>
                  </a:lnTo>
                  <a:lnTo>
                    <a:pt x="3201" y="10141"/>
                  </a:lnTo>
                  <a:lnTo>
                    <a:pt x="2904" y="10960"/>
                  </a:lnTo>
                  <a:lnTo>
                    <a:pt x="2587" y="11853"/>
                  </a:lnTo>
                  <a:lnTo>
                    <a:pt x="2271" y="12821"/>
                  </a:lnTo>
                  <a:lnTo>
                    <a:pt x="1973" y="13844"/>
                  </a:lnTo>
                  <a:lnTo>
                    <a:pt x="1713" y="14923"/>
                  </a:lnTo>
                  <a:lnTo>
                    <a:pt x="1582" y="15463"/>
                  </a:lnTo>
                  <a:lnTo>
                    <a:pt x="1471" y="16021"/>
                  </a:lnTo>
                  <a:lnTo>
                    <a:pt x="1378" y="16579"/>
                  </a:lnTo>
                  <a:lnTo>
                    <a:pt x="1285" y="17138"/>
                  </a:lnTo>
                  <a:lnTo>
                    <a:pt x="1229" y="17696"/>
                  </a:lnTo>
                  <a:lnTo>
                    <a:pt x="1173" y="18254"/>
                  </a:lnTo>
                  <a:lnTo>
                    <a:pt x="1136" y="18812"/>
                  </a:lnTo>
                  <a:lnTo>
                    <a:pt x="1136" y="19352"/>
                  </a:lnTo>
                  <a:lnTo>
                    <a:pt x="1136" y="19891"/>
                  </a:lnTo>
                  <a:lnTo>
                    <a:pt x="1173" y="20431"/>
                  </a:lnTo>
                  <a:lnTo>
                    <a:pt x="1229" y="20952"/>
                  </a:lnTo>
                  <a:lnTo>
                    <a:pt x="1322" y="21454"/>
                  </a:lnTo>
                  <a:lnTo>
                    <a:pt x="1434" y="21938"/>
                  </a:lnTo>
                  <a:lnTo>
                    <a:pt x="1582" y="22422"/>
                  </a:lnTo>
                  <a:lnTo>
                    <a:pt x="1750" y="22887"/>
                  </a:lnTo>
                  <a:lnTo>
                    <a:pt x="1973" y="23315"/>
                  </a:lnTo>
                  <a:lnTo>
                    <a:pt x="2122" y="23594"/>
                  </a:lnTo>
                  <a:lnTo>
                    <a:pt x="2308" y="23873"/>
                  </a:lnTo>
                  <a:lnTo>
                    <a:pt x="2494" y="24134"/>
                  </a:lnTo>
                  <a:lnTo>
                    <a:pt x="2699" y="24376"/>
                  </a:lnTo>
                  <a:lnTo>
                    <a:pt x="2922" y="24599"/>
                  </a:lnTo>
                  <a:lnTo>
                    <a:pt x="3164" y="24822"/>
                  </a:lnTo>
                  <a:lnTo>
                    <a:pt x="3406" y="25008"/>
                  </a:lnTo>
                  <a:lnTo>
                    <a:pt x="3666" y="25194"/>
                  </a:lnTo>
                  <a:lnTo>
                    <a:pt x="3946" y="25362"/>
                  </a:lnTo>
                  <a:lnTo>
                    <a:pt x="4225" y="25511"/>
                  </a:lnTo>
                  <a:lnTo>
                    <a:pt x="4522" y="25659"/>
                  </a:lnTo>
                  <a:lnTo>
                    <a:pt x="4839" y="25790"/>
                  </a:lnTo>
                  <a:lnTo>
                    <a:pt x="5174" y="25883"/>
                  </a:lnTo>
                  <a:lnTo>
                    <a:pt x="5527" y="25976"/>
                  </a:lnTo>
                  <a:lnTo>
                    <a:pt x="5881" y="26069"/>
                  </a:lnTo>
                  <a:lnTo>
                    <a:pt x="6253" y="26125"/>
                  </a:lnTo>
                  <a:lnTo>
                    <a:pt x="7146" y="26255"/>
                  </a:lnTo>
                  <a:lnTo>
                    <a:pt x="8095" y="26348"/>
                  </a:lnTo>
                  <a:lnTo>
                    <a:pt x="9081" y="26422"/>
                  </a:lnTo>
                  <a:lnTo>
                    <a:pt x="10123" y="26497"/>
                  </a:lnTo>
                  <a:lnTo>
                    <a:pt x="11202" y="26553"/>
                  </a:lnTo>
                  <a:lnTo>
                    <a:pt x="12300" y="26571"/>
                  </a:lnTo>
                  <a:lnTo>
                    <a:pt x="13435" y="26590"/>
                  </a:lnTo>
                  <a:lnTo>
                    <a:pt x="14589" y="26608"/>
                  </a:lnTo>
                  <a:lnTo>
                    <a:pt x="16412" y="26590"/>
                  </a:lnTo>
                  <a:lnTo>
                    <a:pt x="18254" y="26553"/>
                  </a:lnTo>
                  <a:lnTo>
                    <a:pt x="20096" y="26478"/>
                  </a:lnTo>
                  <a:lnTo>
                    <a:pt x="21938" y="26404"/>
                  </a:lnTo>
                  <a:lnTo>
                    <a:pt x="23743" y="26311"/>
                  </a:lnTo>
                  <a:lnTo>
                    <a:pt x="25474" y="26199"/>
                  </a:lnTo>
                  <a:lnTo>
                    <a:pt x="27148" y="26087"/>
                  </a:lnTo>
                  <a:lnTo>
                    <a:pt x="28730" y="25957"/>
                  </a:lnTo>
                  <a:lnTo>
                    <a:pt x="31521" y="25734"/>
                  </a:lnTo>
                  <a:lnTo>
                    <a:pt x="33735" y="25529"/>
                  </a:lnTo>
                  <a:lnTo>
                    <a:pt x="35745" y="25306"/>
                  </a:lnTo>
                  <a:lnTo>
                    <a:pt x="35856" y="25287"/>
                  </a:lnTo>
                  <a:lnTo>
                    <a:pt x="35949" y="25213"/>
                  </a:lnTo>
                  <a:lnTo>
                    <a:pt x="36024" y="25138"/>
                  </a:lnTo>
                  <a:lnTo>
                    <a:pt x="36061" y="25027"/>
                  </a:lnTo>
                  <a:lnTo>
                    <a:pt x="37568" y="18105"/>
                  </a:lnTo>
                  <a:lnTo>
                    <a:pt x="37568" y="18012"/>
                  </a:lnTo>
                  <a:lnTo>
                    <a:pt x="37549" y="17938"/>
                  </a:lnTo>
                  <a:lnTo>
                    <a:pt x="37512" y="17845"/>
                  </a:lnTo>
                  <a:lnTo>
                    <a:pt x="37475" y="17789"/>
                  </a:lnTo>
                  <a:lnTo>
                    <a:pt x="37401" y="17733"/>
                  </a:lnTo>
                  <a:lnTo>
                    <a:pt x="37326" y="17696"/>
                  </a:lnTo>
                  <a:lnTo>
                    <a:pt x="37233" y="17677"/>
                  </a:lnTo>
                  <a:lnTo>
                    <a:pt x="37140" y="17677"/>
                  </a:lnTo>
                  <a:lnTo>
                    <a:pt x="35521" y="17956"/>
                  </a:lnTo>
                  <a:lnTo>
                    <a:pt x="33623" y="18254"/>
                  </a:lnTo>
                  <a:lnTo>
                    <a:pt x="31539" y="18552"/>
                  </a:lnTo>
                  <a:lnTo>
                    <a:pt x="29269" y="18849"/>
                  </a:lnTo>
                  <a:lnTo>
                    <a:pt x="26906" y="19128"/>
                  </a:lnTo>
                  <a:lnTo>
                    <a:pt x="24469" y="19389"/>
                  </a:lnTo>
                  <a:lnTo>
                    <a:pt x="23259" y="19519"/>
                  </a:lnTo>
                  <a:lnTo>
                    <a:pt x="22031" y="19612"/>
                  </a:lnTo>
                  <a:lnTo>
                    <a:pt x="20803" y="19705"/>
                  </a:lnTo>
                  <a:lnTo>
                    <a:pt x="19612" y="19780"/>
                  </a:lnTo>
                  <a:lnTo>
                    <a:pt x="18422" y="19836"/>
                  </a:lnTo>
                  <a:lnTo>
                    <a:pt x="17268" y="19891"/>
                  </a:lnTo>
                  <a:lnTo>
                    <a:pt x="16133" y="19910"/>
                  </a:lnTo>
                  <a:lnTo>
                    <a:pt x="15054" y="19929"/>
                  </a:lnTo>
                  <a:lnTo>
                    <a:pt x="14012" y="19910"/>
                  </a:lnTo>
                  <a:lnTo>
                    <a:pt x="13007" y="19873"/>
                  </a:lnTo>
                  <a:lnTo>
                    <a:pt x="12077" y="19798"/>
                  </a:lnTo>
                  <a:lnTo>
                    <a:pt x="11184" y="19724"/>
                  </a:lnTo>
                  <a:lnTo>
                    <a:pt x="10383" y="19594"/>
                  </a:lnTo>
                  <a:lnTo>
                    <a:pt x="9639" y="19463"/>
                  </a:lnTo>
                  <a:lnTo>
                    <a:pt x="9304" y="19370"/>
                  </a:lnTo>
                  <a:lnTo>
                    <a:pt x="8988" y="19277"/>
                  </a:lnTo>
                  <a:lnTo>
                    <a:pt x="8690" y="19184"/>
                  </a:lnTo>
                  <a:lnTo>
                    <a:pt x="8411" y="19073"/>
                  </a:lnTo>
                  <a:lnTo>
                    <a:pt x="8151" y="18961"/>
                  </a:lnTo>
                  <a:lnTo>
                    <a:pt x="7927" y="18831"/>
                  </a:lnTo>
                  <a:lnTo>
                    <a:pt x="7723" y="18701"/>
                  </a:lnTo>
                  <a:lnTo>
                    <a:pt x="7537" y="18552"/>
                  </a:lnTo>
                  <a:lnTo>
                    <a:pt x="7388" y="18403"/>
                  </a:lnTo>
                  <a:lnTo>
                    <a:pt x="7258" y="18235"/>
                  </a:lnTo>
                  <a:lnTo>
                    <a:pt x="7146" y="18068"/>
                  </a:lnTo>
                  <a:lnTo>
                    <a:pt x="7071" y="17900"/>
                  </a:lnTo>
                  <a:lnTo>
                    <a:pt x="6960" y="17491"/>
                  </a:lnTo>
                  <a:lnTo>
                    <a:pt x="6848" y="17100"/>
                  </a:lnTo>
                  <a:lnTo>
                    <a:pt x="6774" y="16710"/>
                  </a:lnTo>
                  <a:lnTo>
                    <a:pt x="6699" y="16319"/>
                  </a:lnTo>
                  <a:lnTo>
                    <a:pt x="6644" y="15928"/>
                  </a:lnTo>
                  <a:lnTo>
                    <a:pt x="6588" y="15556"/>
                  </a:lnTo>
                  <a:lnTo>
                    <a:pt x="6550" y="15184"/>
                  </a:lnTo>
                  <a:lnTo>
                    <a:pt x="6532" y="14812"/>
                  </a:lnTo>
                  <a:lnTo>
                    <a:pt x="6532" y="14105"/>
                  </a:lnTo>
                  <a:lnTo>
                    <a:pt x="6569" y="13416"/>
                  </a:lnTo>
                  <a:lnTo>
                    <a:pt x="6625" y="12746"/>
                  </a:lnTo>
                  <a:lnTo>
                    <a:pt x="6718" y="12132"/>
                  </a:lnTo>
                  <a:lnTo>
                    <a:pt x="6830" y="11555"/>
                  </a:lnTo>
                  <a:lnTo>
                    <a:pt x="6941" y="11016"/>
                  </a:lnTo>
                  <a:lnTo>
                    <a:pt x="7090" y="10532"/>
                  </a:lnTo>
                  <a:lnTo>
                    <a:pt x="7220" y="10086"/>
                  </a:lnTo>
                  <a:lnTo>
                    <a:pt x="7351" y="9695"/>
                  </a:lnTo>
                  <a:lnTo>
                    <a:pt x="7481" y="9360"/>
                  </a:lnTo>
                  <a:lnTo>
                    <a:pt x="7685" y="8895"/>
                  </a:lnTo>
                  <a:lnTo>
                    <a:pt x="12021" y="9192"/>
                  </a:lnTo>
                  <a:lnTo>
                    <a:pt x="12114" y="9174"/>
                  </a:lnTo>
                  <a:lnTo>
                    <a:pt x="12207" y="9155"/>
                  </a:lnTo>
                  <a:lnTo>
                    <a:pt x="12281" y="9099"/>
                  </a:lnTo>
                  <a:lnTo>
                    <a:pt x="12337" y="9025"/>
                  </a:lnTo>
                  <a:lnTo>
                    <a:pt x="12393" y="8932"/>
                  </a:lnTo>
                  <a:lnTo>
                    <a:pt x="12393" y="8839"/>
                  </a:lnTo>
                  <a:lnTo>
                    <a:pt x="12393" y="8746"/>
                  </a:lnTo>
                  <a:lnTo>
                    <a:pt x="12356" y="8653"/>
                  </a:lnTo>
                  <a:lnTo>
                    <a:pt x="7611" y="187"/>
                  </a:lnTo>
                  <a:lnTo>
                    <a:pt x="7574" y="131"/>
                  </a:lnTo>
                  <a:lnTo>
                    <a:pt x="7499" y="75"/>
                  </a:lnTo>
                  <a:lnTo>
                    <a:pt x="7425" y="38"/>
                  </a:lnTo>
                  <a:lnTo>
                    <a:pt x="7351" y="19"/>
                  </a:lnTo>
                  <a:lnTo>
                    <a:pt x="727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8" name="Google Shape;18;p2"/>
            <p:cNvSpPr/>
            <p:nvPr/>
          </p:nvSpPr>
          <p:spPr>
            <a:xfrm>
              <a:off x="5517850" y="5022850"/>
              <a:ext cx="102375" cy="45625"/>
            </a:xfrm>
            <a:custGeom>
              <a:avLst/>
              <a:gdLst/>
              <a:ahLst/>
              <a:cxnLst/>
              <a:rect l="l" t="t" r="r" b="b"/>
              <a:pathLst>
                <a:path w="4095" h="1825" extrusionOk="0">
                  <a:moveTo>
                    <a:pt x="3629" y="1"/>
                  </a:moveTo>
                  <a:lnTo>
                    <a:pt x="3201" y="112"/>
                  </a:lnTo>
                  <a:lnTo>
                    <a:pt x="2773" y="243"/>
                  </a:lnTo>
                  <a:lnTo>
                    <a:pt x="2364" y="391"/>
                  </a:lnTo>
                  <a:lnTo>
                    <a:pt x="1955" y="559"/>
                  </a:lnTo>
                  <a:lnTo>
                    <a:pt x="1117" y="857"/>
                  </a:lnTo>
                  <a:lnTo>
                    <a:pt x="689" y="1006"/>
                  </a:lnTo>
                  <a:lnTo>
                    <a:pt x="261" y="1117"/>
                  </a:lnTo>
                  <a:lnTo>
                    <a:pt x="187" y="1136"/>
                  </a:lnTo>
                  <a:lnTo>
                    <a:pt x="131" y="1173"/>
                  </a:lnTo>
                  <a:lnTo>
                    <a:pt x="75" y="1229"/>
                  </a:lnTo>
                  <a:lnTo>
                    <a:pt x="38" y="1285"/>
                  </a:lnTo>
                  <a:lnTo>
                    <a:pt x="19" y="1340"/>
                  </a:lnTo>
                  <a:lnTo>
                    <a:pt x="1" y="1396"/>
                  </a:lnTo>
                  <a:lnTo>
                    <a:pt x="19" y="1471"/>
                  </a:lnTo>
                  <a:lnTo>
                    <a:pt x="19" y="1527"/>
                  </a:lnTo>
                  <a:lnTo>
                    <a:pt x="75" y="1657"/>
                  </a:lnTo>
                  <a:lnTo>
                    <a:pt x="131" y="1713"/>
                  </a:lnTo>
                  <a:lnTo>
                    <a:pt x="168" y="1750"/>
                  </a:lnTo>
                  <a:lnTo>
                    <a:pt x="243" y="1787"/>
                  </a:lnTo>
                  <a:lnTo>
                    <a:pt x="299" y="1806"/>
                  </a:lnTo>
                  <a:lnTo>
                    <a:pt x="373" y="1824"/>
                  </a:lnTo>
                  <a:lnTo>
                    <a:pt x="466" y="1806"/>
                  </a:lnTo>
                  <a:lnTo>
                    <a:pt x="894" y="1694"/>
                  </a:lnTo>
                  <a:lnTo>
                    <a:pt x="1303" y="1564"/>
                  </a:lnTo>
                  <a:lnTo>
                    <a:pt x="2141" y="1247"/>
                  </a:lnTo>
                  <a:lnTo>
                    <a:pt x="2550" y="1099"/>
                  </a:lnTo>
                  <a:lnTo>
                    <a:pt x="2978" y="950"/>
                  </a:lnTo>
                  <a:lnTo>
                    <a:pt x="3387" y="819"/>
                  </a:lnTo>
                  <a:lnTo>
                    <a:pt x="3834" y="708"/>
                  </a:lnTo>
                  <a:lnTo>
                    <a:pt x="3890" y="671"/>
                  </a:lnTo>
                  <a:lnTo>
                    <a:pt x="3946" y="633"/>
                  </a:lnTo>
                  <a:lnTo>
                    <a:pt x="4001" y="596"/>
                  </a:lnTo>
                  <a:lnTo>
                    <a:pt x="4039" y="540"/>
                  </a:lnTo>
                  <a:lnTo>
                    <a:pt x="4076" y="466"/>
                  </a:lnTo>
                  <a:lnTo>
                    <a:pt x="4076" y="391"/>
                  </a:lnTo>
                  <a:lnTo>
                    <a:pt x="4094" y="336"/>
                  </a:lnTo>
                  <a:lnTo>
                    <a:pt x="4076" y="261"/>
                  </a:lnTo>
                  <a:lnTo>
                    <a:pt x="4057" y="187"/>
                  </a:lnTo>
                  <a:lnTo>
                    <a:pt x="4020" y="131"/>
                  </a:lnTo>
                  <a:lnTo>
                    <a:pt x="3964" y="75"/>
                  </a:lnTo>
                  <a:lnTo>
                    <a:pt x="3908" y="38"/>
                  </a:lnTo>
                  <a:lnTo>
                    <a:pt x="3852" y="19"/>
                  </a:lnTo>
                  <a:lnTo>
                    <a:pt x="37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5503450" y="5054950"/>
              <a:ext cx="105600" cy="58650"/>
            </a:xfrm>
            <a:custGeom>
              <a:avLst/>
              <a:gdLst/>
              <a:ahLst/>
              <a:cxnLst/>
              <a:rect l="l" t="t" r="r" b="b"/>
              <a:pathLst>
                <a:path w="4224" h="2346" extrusionOk="0">
                  <a:moveTo>
                    <a:pt x="3833" y="1"/>
                  </a:moveTo>
                  <a:lnTo>
                    <a:pt x="3777" y="19"/>
                  </a:lnTo>
                  <a:lnTo>
                    <a:pt x="2847" y="391"/>
                  </a:lnTo>
                  <a:lnTo>
                    <a:pt x="1917" y="764"/>
                  </a:lnTo>
                  <a:lnTo>
                    <a:pt x="1470" y="968"/>
                  </a:lnTo>
                  <a:lnTo>
                    <a:pt x="1023" y="1173"/>
                  </a:lnTo>
                  <a:lnTo>
                    <a:pt x="577" y="1415"/>
                  </a:lnTo>
                  <a:lnTo>
                    <a:pt x="149" y="1675"/>
                  </a:lnTo>
                  <a:lnTo>
                    <a:pt x="93" y="1731"/>
                  </a:lnTo>
                  <a:lnTo>
                    <a:pt x="37" y="1787"/>
                  </a:lnTo>
                  <a:lnTo>
                    <a:pt x="19" y="1843"/>
                  </a:lnTo>
                  <a:lnTo>
                    <a:pt x="0" y="1917"/>
                  </a:lnTo>
                  <a:lnTo>
                    <a:pt x="0" y="1973"/>
                  </a:lnTo>
                  <a:lnTo>
                    <a:pt x="0" y="2047"/>
                  </a:lnTo>
                  <a:lnTo>
                    <a:pt x="56" y="2178"/>
                  </a:lnTo>
                  <a:lnTo>
                    <a:pt x="93" y="2233"/>
                  </a:lnTo>
                  <a:lnTo>
                    <a:pt x="130" y="2271"/>
                  </a:lnTo>
                  <a:lnTo>
                    <a:pt x="186" y="2308"/>
                  </a:lnTo>
                  <a:lnTo>
                    <a:pt x="242" y="2345"/>
                  </a:lnTo>
                  <a:lnTo>
                    <a:pt x="372" y="2345"/>
                  </a:lnTo>
                  <a:lnTo>
                    <a:pt x="447" y="2326"/>
                  </a:lnTo>
                  <a:lnTo>
                    <a:pt x="521" y="2289"/>
                  </a:lnTo>
                  <a:lnTo>
                    <a:pt x="930" y="2047"/>
                  </a:lnTo>
                  <a:lnTo>
                    <a:pt x="1340" y="1824"/>
                  </a:lnTo>
                  <a:lnTo>
                    <a:pt x="1768" y="1619"/>
                  </a:lnTo>
                  <a:lnTo>
                    <a:pt x="2196" y="1433"/>
                  </a:lnTo>
                  <a:lnTo>
                    <a:pt x="3089" y="1061"/>
                  </a:lnTo>
                  <a:lnTo>
                    <a:pt x="3963" y="708"/>
                  </a:lnTo>
                  <a:lnTo>
                    <a:pt x="4094" y="633"/>
                  </a:lnTo>
                  <a:lnTo>
                    <a:pt x="4131" y="596"/>
                  </a:lnTo>
                  <a:lnTo>
                    <a:pt x="4168" y="540"/>
                  </a:lnTo>
                  <a:lnTo>
                    <a:pt x="4205" y="484"/>
                  </a:lnTo>
                  <a:lnTo>
                    <a:pt x="4224" y="410"/>
                  </a:lnTo>
                  <a:lnTo>
                    <a:pt x="4224" y="336"/>
                  </a:lnTo>
                  <a:lnTo>
                    <a:pt x="4205" y="261"/>
                  </a:lnTo>
                  <a:lnTo>
                    <a:pt x="4187" y="205"/>
                  </a:lnTo>
                  <a:lnTo>
                    <a:pt x="4149" y="149"/>
                  </a:lnTo>
                  <a:lnTo>
                    <a:pt x="4094" y="94"/>
                  </a:lnTo>
                  <a:lnTo>
                    <a:pt x="4038" y="56"/>
                  </a:lnTo>
                  <a:lnTo>
                    <a:pt x="3982" y="19"/>
                  </a:lnTo>
                  <a:lnTo>
                    <a:pt x="39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0" name="Google Shape;20;p2"/>
            <p:cNvSpPr/>
            <p:nvPr/>
          </p:nvSpPr>
          <p:spPr>
            <a:xfrm>
              <a:off x="5487150" y="5108450"/>
              <a:ext cx="110750" cy="68400"/>
            </a:xfrm>
            <a:custGeom>
              <a:avLst/>
              <a:gdLst/>
              <a:ahLst/>
              <a:cxnLst/>
              <a:rect l="l" t="t" r="r" b="b"/>
              <a:pathLst>
                <a:path w="4430" h="2736" extrusionOk="0">
                  <a:moveTo>
                    <a:pt x="4020" y="0"/>
                  </a:moveTo>
                  <a:lnTo>
                    <a:pt x="3945" y="19"/>
                  </a:lnTo>
                  <a:lnTo>
                    <a:pt x="3890" y="56"/>
                  </a:lnTo>
                  <a:lnTo>
                    <a:pt x="3666" y="205"/>
                  </a:lnTo>
                  <a:lnTo>
                    <a:pt x="3443" y="354"/>
                  </a:lnTo>
                  <a:lnTo>
                    <a:pt x="2997" y="614"/>
                  </a:lnTo>
                  <a:lnTo>
                    <a:pt x="2513" y="856"/>
                  </a:lnTo>
                  <a:lnTo>
                    <a:pt x="2048" y="1080"/>
                  </a:lnTo>
                  <a:lnTo>
                    <a:pt x="1564" y="1303"/>
                  </a:lnTo>
                  <a:lnTo>
                    <a:pt x="1080" y="1526"/>
                  </a:lnTo>
                  <a:lnTo>
                    <a:pt x="615" y="1768"/>
                  </a:lnTo>
                  <a:lnTo>
                    <a:pt x="168" y="2047"/>
                  </a:lnTo>
                  <a:lnTo>
                    <a:pt x="112" y="2103"/>
                  </a:lnTo>
                  <a:lnTo>
                    <a:pt x="57" y="2159"/>
                  </a:lnTo>
                  <a:lnTo>
                    <a:pt x="19" y="2233"/>
                  </a:lnTo>
                  <a:lnTo>
                    <a:pt x="1" y="2289"/>
                  </a:lnTo>
                  <a:lnTo>
                    <a:pt x="1" y="2363"/>
                  </a:lnTo>
                  <a:lnTo>
                    <a:pt x="19" y="2438"/>
                  </a:lnTo>
                  <a:lnTo>
                    <a:pt x="57" y="2550"/>
                  </a:lnTo>
                  <a:lnTo>
                    <a:pt x="94" y="2605"/>
                  </a:lnTo>
                  <a:lnTo>
                    <a:pt x="150" y="2661"/>
                  </a:lnTo>
                  <a:lnTo>
                    <a:pt x="206" y="2698"/>
                  </a:lnTo>
                  <a:lnTo>
                    <a:pt x="261" y="2717"/>
                  </a:lnTo>
                  <a:lnTo>
                    <a:pt x="317" y="2736"/>
                  </a:lnTo>
                  <a:lnTo>
                    <a:pt x="392" y="2736"/>
                  </a:lnTo>
                  <a:lnTo>
                    <a:pt x="466" y="2717"/>
                  </a:lnTo>
                  <a:lnTo>
                    <a:pt x="522" y="2680"/>
                  </a:lnTo>
                  <a:lnTo>
                    <a:pt x="987" y="2401"/>
                  </a:lnTo>
                  <a:lnTo>
                    <a:pt x="1452" y="2140"/>
                  </a:lnTo>
                  <a:lnTo>
                    <a:pt x="1917" y="1917"/>
                  </a:lnTo>
                  <a:lnTo>
                    <a:pt x="2401" y="1694"/>
                  </a:lnTo>
                  <a:lnTo>
                    <a:pt x="2885" y="1470"/>
                  </a:lnTo>
                  <a:lnTo>
                    <a:pt x="3350" y="1228"/>
                  </a:lnTo>
                  <a:lnTo>
                    <a:pt x="3815" y="968"/>
                  </a:lnTo>
                  <a:lnTo>
                    <a:pt x="4039" y="819"/>
                  </a:lnTo>
                  <a:lnTo>
                    <a:pt x="4243" y="670"/>
                  </a:lnTo>
                  <a:lnTo>
                    <a:pt x="4355" y="577"/>
                  </a:lnTo>
                  <a:lnTo>
                    <a:pt x="4392" y="521"/>
                  </a:lnTo>
                  <a:lnTo>
                    <a:pt x="4411" y="447"/>
                  </a:lnTo>
                  <a:lnTo>
                    <a:pt x="4429" y="391"/>
                  </a:lnTo>
                  <a:lnTo>
                    <a:pt x="4429" y="317"/>
                  </a:lnTo>
                  <a:lnTo>
                    <a:pt x="4411" y="242"/>
                  </a:lnTo>
                  <a:lnTo>
                    <a:pt x="4373" y="186"/>
                  </a:lnTo>
                  <a:lnTo>
                    <a:pt x="4336" y="131"/>
                  </a:lnTo>
                  <a:lnTo>
                    <a:pt x="4280" y="75"/>
                  </a:lnTo>
                  <a:lnTo>
                    <a:pt x="4225" y="38"/>
                  </a:lnTo>
                  <a:lnTo>
                    <a:pt x="4150" y="19"/>
                  </a:lnTo>
                  <a:lnTo>
                    <a:pt x="409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1" name="Google Shape;21;p2"/>
            <p:cNvSpPr/>
            <p:nvPr/>
          </p:nvSpPr>
          <p:spPr>
            <a:xfrm>
              <a:off x="5470875" y="5154975"/>
              <a:ext cx="127475" cy="114900"/>
            </a:xfrm>
            <a:custGeom>
              <a:avLst/>
              <a:gdLst/>
              <a:ahLst/>
              <a:cxnLst/>
              <a:rect l="l" t="t" r="r" b="b"/>
              <a:pathLst>
                <a:path w="5099" h="4596" extrusionOk="0">
                  <a:moveTo>
                    <a:pt x="4745" y="0"/>
                  </a:moveTo>
                  <a:lnTo>
                    <a:pt x="4559" y="19"/>
                  </a:lnTo>
                  <a:lnTo>
                    <a:pt x="4392" y="75"/>
                  </a:lnTo>
                  <a:lnTo>
                    <a:pt x="4224" y="149"/>
                  </a:lnTo>
                  <a:lnTo>
                    <a:pt x="4057" y="223"/>
                  </a:lnTo>
                  <a:lnTo>
                    <a:pt x="3908" y="335"/>
                  </a:lnTo>
                  <a:lnTo>
                    <a:pt x="3759" y="447"/>
                  </a:lnTo>
                  <a:lnTo>
                    <a:pt x="3480" y="670"/>
                  </a:lnTo>
                  <a:lnTo>
                    <a:pt x="2866" y="1172"/>
                  </a:lnTo>
                  <a:lnTo>
                    <a:pt x="2271" y="1693"/>
                  </a:lnTo>
                  <a:lnTo>
                    <a:pt x="1712" y="2233"/>
                  </a:lnTo>
                  <a:lnTo>
                    <a:pt x="1154" y="2810"/>
                  </a:lnTo>
                  <a:lnTo>
                    <a:pt x="615" y="3387"/>
                  </a:lnTo>
                  <a:lnTo>
                    <a:pt x="94" y="3982"/>
                  </a:lnTo>
                  <a:lnTo>
                    <a:pt x="38" y="4038"/>
                  </a:lnTo>
                  <a:lnTo>
                    <a:pt x="19" y="4112"/>
                  </a:lnTo>
                  <a:lnTo>
                    <a:pt x="1" y="4187"/>
                  </a:lnTo>
                  <a:lnTo>
                    <a:pt x="1" y="4261"/>
                  </a:lnTo>
                  <a:lnTo>
                    <a:pt x="19" y="4317"/>
                  </a:lnTo>
                  <a:lnTo>
                    <a:pt x="38" y="4391"/>
                  </a:lnTo>
                  <a:lnTo>
                    <a:pt x="112" y="4503"/>
                  </a:lnTo>
                  <a:lnTo>
                    <a:pt x="168" y="4540"/>
                  </a:lnTo>
                  <a:lnTo>
                    <a:pt x="224" y="4577"/>
                  </a:lnTo>
                  <a:lnTo>
                    <a:pt x="280" y="4596"/>
                  </a:lnTo>
                  <a:lnTo>
                    <a:pt x="410" y="4596"/>
                  </a:lnTo>
                  <a:lnTo>
                    <a:pt x="484" y="4577"/>
                  </a:lnTo>
                  <a:lnTo>
                    <a:pt x="540" y="4540"/>
                  </a:lnTo>
                  <a:lnTo>
                    <a:pt x="596" y="4484"/>
                  </a:lnTo>
                  <a:lnTo>
                    <a:pt x="1080" y="3926"/>
                  </a:lnTo>
                  <a:lnTo>
                    <a:pt x="1582" y="3405"/>
                  </a:lnTo>
                  <a:lnTo>
                    <a:pt x="2085" y="2866"/>
                  </a:lnTo>
                  <a:lnTo>
                    <a:pt x="2606" y="2363"/>
                  </a:lnTo>
                  <a:lnTo>
                    <a:pt x="3145" y="1898"/>
                  </a:lnTo>
                  <a:lnTo>
                    <a:pt x="3685" y="1433"/>
                  </a:lnTo>
                  <a:lnTo>
                    <a:pt x="4262" y="968"/>
                  </a:lnTo>
                  <a:lnTo>
                    <a:pt x="4373" y="893"/>
                  </a:lnTo>
                  <a:lnTo>
                    <a:pt x="4485" y="800"/>
                  </a:lnTo>
                  <a:lnTo>
                    <a:pt x="4615" y="744"/>
                  </a:lnTo>
                  <a:lnTo>
                    <a:pt x="4745" y="707"/>
                  </a:lnTo>
                  <a:lnTo>
                    <a:pt x="4820" y="707"/>
                  </a:lnTo>
                  <a:lnTo>
                    <a:pt x="4894" y="670"/>
                  </a:lnTo>
                  <a:lnTo>
                    <a:pt x="4950" y="633"/>
                  </a:lnTo>
                  <a:lnTo>
                    <a:pt x="5006" y="577"/>
                  </a:lnTo>
                  <a:lnTo>
                    <a:pt x="5043" y="521"/>
                  </a:lnTo>
                  <a:lnTo>
                    <a:pt x="5080" y="465"/>
                  </a:lnTo>
                  <a:lnTo>
                    <a:pt x="5099" y="335"/>
                  </a:lnTo>
                  <a:lnTo>
                    <a:pt x="5080" y="261"/>
                  </a:lnTo>
                  <a:lnTo>
                    <a:pt x="5080" y="205"/>
                  </a:lnTo>
                  <a:lnTo>
                    <a:pt x="5043" y="149"/>
                  </a:lnTo>
                  <a:lnTo>
                    <a:pt x="5006" y="93"/>
                  </a:lnTo>
                  <a:lnTo>
                    <a:pt x="4969" y="56"/>
                  </a:lnTo>
                  <a:lnTo>
                    <a:pt x="4894" y="19"/>
                  </a:lnTo>
                  <a:lnTo>
                    <a:pt x="483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5478325" y="5197300"/>
              <a:ext cx="119100" cy="183750"/>
            </a:xfrm>
            <a:custGeom>
              <a:avLst/>
              <a:gdLst/>
              <a:ahLst/>
              <a:cxnLst/>
              <a:rect l="l" t="t" r="r" b="b"/>
              <a:pathLst>
                <a:path w="4764" h="7350" extrusionOk="0">
                  <a:moveTo>
                    <a:pt x="4317" y="0"/>
                  </a:moveTo>
                  <a:lnTo>
                    <a:pt x="4261" y="19"/>
                  </a:lnTo>
                  <a:lnTo>
                    <a:pt x="4187" y="56"/>
                  </a:lnTo>
                  <a:lnTo>
                    <a:pt x="4131" y="112"/>
                  </a:lnTo>
                  <a:lnTo>
                    <a:pt x="4094" y="168"/>
                  </a:lnTo>
                  <a:lnTo>
                    <a:pt x="3833" y="596"/>
                  </a:lnTo>
                  <a:lnTo>
                    <a:pt x="3554" y="1024"/>
                  </a:lnTo>
                  <a:lnTo>
                    <a:pt x="3275" y="1414"/>
                  </a:lnTo>
                  <a:lnTo>
                    <a:pt x="2977" y="1824"/>
                  </a:lnTo>
                  <a:lnTo>
                    <a:pt x="2382" y="2605"/>
                  </a:lnTo>
                  <a:lnTo>
                    <a:pt x="1787" y="3405"/>
                  </a:lnTo>
                  <a:lnTo>
                    <a:pt x="1507" y="3815"/>
                  </a:lnTo>
                  <a:lnTo>
                    <a:pt x="1247" y="4243"/>
                  </a:lnTo>
                  <a:lnTo>
                    <a:pt x="1005" y="4671"/>
                  </a:lnTo>
                  <a:lnTo>
                    <a:pt x="800" y="5099"/>
                  </a:lnTo>
                  <a:lnTo>
                    <a:pt x="577" y="5545"/>
                  </a:lnTo>
                  <a:lnTo>
                    <a:pt x="391" y="6010"/>
                  </a:lnTo>
                  <a:lnTo>
                    <a:pt x="19" y="6922"/>
                  </a:lnTo>
                  <a:lnTo>
                    <a:pt x="0" y="6996"/>
                  </a:lnTo>
                  <a:lnTo>
                    <a:pt x="0" y="7071"/>
                  </a:lnTo>
                  <a:lnTo>
                    <a:pt x="19" y="7127"/>
                  </a:lnTo>
                  <a:lnTo>
                    <a:pt x="38" y="7201"/>
                  </a:lnTo>
                  <a:lnTo>
                    <a:pt x="75" y="7238"/>
                  </a:lnTo>
                  <a:lnTo>
                    <a:pt x="131" y="7276"/>
                  </a:lnTo>
                  <a:lnTo>
                    <a:pt x="186" y="7313"/>
                  </a:lnTo>
                  <a:lnTo>
                    <a:pt x="242" y="7331"/>
                  </a:lnTo>
                  <a:lnTo>
                    <a:pt x="391" y="7350"/>
                  </a:lnTo>
                  <a:lnTo>
                    <a:pt x="447" y="7350"/>
                  </a:lnTo>
                  <a:lnTo>
                    <a:pt x="521" y="7331"/>
                  </a:lnTo>
                  <a:lnTo>
                    <a:pt x="577" y="7294"/>
                  </a:lnTo>
                  <a:lnTo>
                    <a:pt x="633" y="7238"/>
                  </a:lnTo>
                  <a:lnTo>
                    <a:pt x="689" y="7183"/>
                  </a:lnTo>
                  <a:lnTo>
                    <a:pt x="726" y="7108"/>
                  </a:lnTo>
                  <a:lnTo>
                    <a:pt x="1080" y="6215"/>
                  </a:lnTo>
                  <a:lnTo>
                    <a:pt x="1266" y="5768"/>
                  </a:lnTo>
                  <a:lnTo>
                    <a:pt x="1489" y="5340"/>
                  </a:lnTo>
                  <a:lnTo>
                    <a:pt x="1712" y="4913"/>
                  </a:lnTo>
                  <a:lnTo>
                    <a:pt x="1935" y="4485"/>
                  </a:lnTo>
                  <a:lnTo>
                    <a:pt x="2196" y="4075"/>
                  </a:lnTo>
                  <a:lnTo>
                    <a:pt x="2475" y="3684"/>
                  </a:lnTo>
                  <a:lnTo>
                    <a:pt x="3052" y="2903"/>
                  </a:lnTo>
                  <a:lnTo>
                    <a:pt x="3629" y="2140"/>
                  </a:lnTo>
                  <a:lnTo>
                    <a:pt x="3926" y="1749"/>
                  </a:lnTo>
                  <a:lnTo>
                    <a:pt x="4187" y="1359"/>
                  </a:lnTo>
                  <a:lnTo>
                    <a:pt x="4466" y="949"/>
                  </a:lnTo>
                  <a:lnTo>
                    <a:pt x="4708" y="540"/>
                  </a:lnTo>
                  <a:lnTo>
                    <a:pt x="4745" y="465"/>
                  </a:lnTo>
                  <a:lnTo>
                    <a:pt x="4764" y="391"/>
                  </a:lnTo>
                  <a:lnTo>
                    <a:pt x="4764" y="317"/>
                  </a:lnTo>
                  <a:lnTo>
                    <a:pt x="4745" y="261"/>
                  </a:lnTo>
                  <a:lnTo>
                    <a:pt x="4708" y="186"/>
                  </a:lnTo>
                  <a:lnTo>
                    <a:pt x="4671" y="149"/>
                  </a:lnTo>
                  <a:lnTo>
                    <a:pt x="4633" y="93"/>
                  </a:lnTo>
                  <a:lnTo>
                    <a:pt x="4578" y="56"/>
                  </a:lnTo>
                  <a:lnTo>
                    <a:pt x="4522" y="19"/>
                  </a:lnTo>
                  <a:lnTo>
                    <a:pt x="4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3" name="Google Shape;23;p2"/>
            <p:cNvSpPr/>
            <p:nvPr/>
          </p:nvSpPr>
          <p:spPr>
            <a:xfrm>
              <a:off x="5565775" y="5241025"/>
              <a:ext cx="40025" cy="218650"/>
            </a:xfrm>
            <a:custGeom>
              <a:avLst/>
              <a:gdLst/>
              <a:ahLst/>
              <a:cxnLst/>
              <a:rect l="l" t="t" r="r" b="b"/>
              <a:pathLst>
                <a:path w="1601" h="8746" extrusionOk="0">
                  <a:moveTo>
                    <a:pt x="1173" y="0"/>
                  </a:moveTo>
                  <a:lnTo>
                    <a:pt x="1117" y="19"/>
                  </a:lnTo>
                  <a:lnTo>
                    <a:pt x="1042" y="38"/>
                  </a:lnTo>
                  <a:lnTo>
                    <a:pt x="1005" y="75"/>
                  </a:lnTo>
                  <a:lnTo>
                    <a:pt x="949" y="131"/>
                  </a:lnTo>
                  <a:lnTo>
                    <a:pt x="912" y="186"/>
                  </a:lnTo>
                  <a:lnTo>
                    <a:pt x="894" y="261"/>
                  </a:lnTo>
                  <a:lnTo>
                    <a:pt x="521" y="2289"/>
                  </a:lnTo>
                  <a:lnTo>
                    <a:pt x="354" y="3294"/>
                  </a:lnTo>
                  <a:lnTo>
                    <a:pt x="205" y="4299"/>
                  </a:lnTo>
                  <a:lnTo>
                    <a:pt x="93" y="5322"/>
                  </a:lnTo>
                  <a:lnTo>
                    <a:pt x="19" y="6345"/>
                  </a:lnTo>
                  <a:lnTo>
                    <a:pt x="0" y="6848"/>
                  </a:lnTo>
                  <a:lnTo>
                    <a:pt x="0" y="7369"/>
                  </a:lnTo>
                  <a:lnTo>
                    <a:pt x="0" y="7890"/>
                  </a:lnTo>
                  <a:lnTo>
                    <a:pt x="19" y="8392"/>
                  </a:lnTo>
                  <a:lnTo>
                    <a:pt x="38" y="8485"/>
                  </a:lnTo>
                  <a:lnTo>
                    <a:pt x="56" y="8559"/>
                  </a:lnTo>
                  <a:lnTo>
                    <a:pt x="93" y="8615"/>
                  </a:lnTo>
                  <a:lnTo>
                    <a:pt x="149" y="8653"/>
                  </a:lnTo>
                  <a:lnTo>
                    <a:pt x="205" y="8690"/>
                  </a:lnTo>
                  <a:lnTo>
                    <a:pt x="261" y="8727"/>
                  </a:lnTo>
                  <a:lnTo>
                    <a:pt x="391" y="8746"/>
                  </a:lnTo>
                  <a:lnTo>
                    <a:pt x="466" y="8746"/>
                  </a:lnTo>
                  <a:lnTo>
                    <a:pt x="521" y="8727"/>
                  </a:lnTo>
                  <a:lnTo>
                    <a:pt x="577" y="8690"/>
                  </a:lnTo>
                  <a:lnTo>
                    <a:pt x="633" y="8653"/>
                  </a:lnTo>
                  <a:lnTo>
                    <a:pt x="689" y="8615"/>
                  </a:lnTo>
                  <a:lnTo>
                    <a:pt x="707" y="8559"/>
                  </a:lnTo>
                  <a:lnTo>
                    <a:pt x="726" y="8485"/>
                  </a:lnTo>
                  <a:lnTo>
                    <a:pt x="745" y="8392"/>
                  </a:lnTo>
                  <a:lnTo>
                    <a:pt x="726" y="7890"/>
                  </a:lnTo>
                  <a:lnTo>
                    <a:pt x="707" y="7387"/>
                  </a:lnTo>
                  <a:lnTo>
                    <a:pt x="726" y="6885"/>
                  </a:lnTo>
                  <a:lnTo>
                    <a:pt x="745" y="6382"/>
                  </a:lnTo>
                  <a:lnTo>
                    <a:pt x="819" y="5396"/>
                  </a:lnTo>
                  <a:lnTo>
                    <a:pt x="931" y="4410"/>
                  </a:lnTo>
                  <a:lnTo>
                    <a:pt x="1061" y="3424"/>
                  </a:lnTo>
                  <a:lnTo>
                    <a:pt x="1228" y="2419"/>
                  </a:lnTo>
                  <a:lnTo>
                    <a:pt x="1582" y="447"/>
                  </a:lnTo>
                  <a:lnTo>
                    <a:pt x="1601" y="372"/>
                  </a:lnTo>
                  <a:lnTo>
                    <a:pt x="1582" y="298"/>
                  </a:lnTo>
                  <a:lnTo>
                    <a:pt x="1563" y="224"/>
                  </a:lnTo>
                  <a:lnTo>
                    <a:pt x="1526" y="168"/>
                  </a:lnTo>
                  <a:lnTo>
                    <a:pt x="1489" y="112"/>
                  </a:lnTo>
                  <a:lnTo>
                    <a:pt x="1433" y="75"/>
                  </a:lnTo>
                  <a:lnTo>
                    <a:pt x="1303" y="19"/>
                  </a:lnTo>
                  <a:lnTo>
                    <a:pt x="12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4" name="Google Shape;24;p2"/>
            <p:cNvSpPr/>
            <p:nvPr/>
          </p:nvSpPr>
          <p:spPr>
            <a:xfrm>
              <a:off x="5629025" y="5288925"/>
              <a:ext cx="34000" cy="179125"/>
            </a:xfrm>
            <a:custGeom>
              <a:avLst/>
              <a:gdLst/>
              <a:ahLst/>
              <a:cxnLst/>
              <a:rect l="l" t="t" r="r" b="b"/>
              <a:pathLst>
                <a:path w="1360" h="7165" extrusionOk="0">
                  <a:moveTo>
                    <a:pt x="280" y="1"/>
                  </a:moveTo>
                  <a:lnTo>
                    <a:pt x="206" y="19"/>
                  </a:lnTo>
                  <a:lnTo>
                    <a:pt x="150" y="38"/>
                  </a:lnTo>
                  <a:lnTo>
                    <a:pt x="94" y="75"/>
                  </a:lnTo>
                  <a:lnTo>
                    <a:pt x="57" y="131"/>
                  </a:lnTo>
                  <a:lnTo>
                    <a:pt x="20" y="187"/>
                  </a:lnTo>
                  <a:lnTo>
                    <a:pt x="1" y="261"/>
                  </a:lnTo>
                  <a:lnTo>
                    <a:pt x="1" y="336"/>
                  </a:lnTo>
                  <a:lnTo>
                    <a:pt x="113" y="1992"/>
                  </a:lnTo>
                  <a:lnTo>
                    <a:pt x="261" y="3629"/>
                  </a:lnTo>
                  <a:lnTo>
                    <a:pt x="447" y="5285"/>
                  </a:lnTo>
                  <a:lnTo>
                    <a:pt x="652" y="6904"/>
                  </a:lnTo>
                  <a:lnTo>
                    <a:pt x="671" y="6997"/>
                  </a:lnTo>
                  <a:lnTo>
                    <a:pt x="708" y="7053"/>
                  </a:lnTo>
                  <a:lnTo>
                    <a:pt x="745" y="7109"/>
                  </a:lnTo>
                  <a:lnTo>
                    <a:pt x="801" y="7146"/>
                  </a:lnTo>
                  <a:lnTo>
                    <a:pt x="857" y="7164"/>
                  </a:lnTo>
                  <a:lnTo>
                    <a:pt x="1061" y="7164"/>
                  </a:lnTo>
                  <a:lnTo>
                    <a:pt x="1173" y="7109"/>
                  </a:lnTo>
                  <a:lnTo>
                    <a:pt x="1229" y="7053"/>
                  </a:lnTo>
                  <a:lnTo>
                    <a:pt x="1285" y="7016"/>
                  </a:lnTo>
                  <a:lnTo>
                    <a:pt x="1322" y="6941"/>
                  </a:lnTo>
                  <a:lnTo>
                    <a:pt x="1341" y="6885"/>
                  </a:lnTo>
                  <a:lnTo>
                    <a:pt x="1359" y="6811"/>
                  </a:lnTo>
                  <a:lnTo>
                    <a:pt x="1359" y="6718"/>
                  </a:lnTo>
                  <a:lnTo>
                    <a:pt x="1136" y="5136"/>
                  </a:lnTo>
                  <a:lnTo>
                    <a:pt x="968" y="3536"/>
                  </a:lnTo>
                  <a:lnTo>
                    <a:pt x="820" y="1936"/>
                  </a:lnTo>
                  <a:lnTo>
                    <a:pt x="727" y="336"/>
                  </a:lnTo>
                  <a:lnTo>
                    <a:pt x="708" y="261"/>
                  </a:lnTo>
                  <a:lnTo>
                    <a:pt x="671" y="187"/>
                  </a:lnTo>
                  <a:lnTo>
                    <a:pt x="634" y="131"/>
                  </a:lnTo>
                  <a:lnTo>
                    <a:pt x="596" y="94"/>
                  </a:lnTo>
                  <a:lnTo>
                    <a:pt x="541" y="38"/>
                  </a:lnTo>
                  <a:lnTo>
                    <a:pt x="466" y="19"/>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5688575" y="5306150"/>
              <a:ext cx="62350" cy="165625"/>
            </a:xfrm>
            <a:custGeom>
              <a:avLst/>
              <a:gdLst/>
              <a:ahLst/>
              <a:cxnLst/>
              <a:rect l="l" t="t" r="r" b="b"/>
              <a:pathLst>
                <a:path w="2494" h="6625" extrusionOk="0">
                  <a:moveTo>
                    <a:pt x="298" y="0"/>
                  </a:moveTo>
                  <a:lnTo>
                    <a:pt x="168" y="56"/>
                  </a:lnTo>
                  <a:lnTo>
                    <a:pt x="112" y="112"/>
                  </a:lnTo>
                  <a:lnTo>
                    <a:pt x="75" y="149"/>
                  </a:lnTo>
                  <a:lnTo>
                    <a:pt x="38" y="224"/>
                  </a:lnTo>
                  <a:lnTo>
                    <a:pt x="19" y="279"/>
                  </a:lnTo>
                  <a:lnTo>
                    <a:pt x="1" y="354"/>
                  </a:lnTo>
                  <a:lnTo>
                    <a:pt x="1" y="447"/>
                  </a:lnTo>
                  <a:lnTo>
                    <a:pt x="149" y="1210"/>
                  </a:lnTo>
                  <a:lnTo>
                    <a:pt x="336" y="1954"/>
                  </a:lnTo>
                  <a:lnTo>
                    <a:pt x="540" y="2698"/>
                  </a:lnTo>
                  <a:lnTo>
                    <a:pt x="763" y="3443"/>
                  </a:lnTo>
                  <a:lnTo>
                    <a:pt x="1005" y="4187"/>
                  </a:lnTo>
                  <a:lnTo>
                    <a:pt x="1266" y="4913"/>
                  </a:lnTo>
                  <a:lnTo>
                    <a:pt x="1768" y="6382"/>
                  </a:lnTo>
                  <a:lnTo>
                    <a:pt x="1805" y="6457"/>
                  </a:lnTo>
                  <a:lnTo>
                    <a:pt x="1861" y="6513"/>
                  </a:lnTo>
                  <a:lnTo>
                    <a:pt x="1917" y="6569"/>
                  </a:lnTo>
                  <a:lnTo>
                    <a:pt x="1973" y="6587"/>
                  </a:lnTo>
                  <a:lnTo>
                    <a:pt x="2029" y="6624"/>
                  </a:lnTo>
                  <a:lnTo>
                    <a:pt x="2103" y="6624"/>
                  </a:lnTo>
                  <a:lnTo>
                    <a:pt x="2233" y="6606"/>
                  </a:lnTo>
                  <a:lnTo>
                    <a:pt x="2308" y="6587"/>
                  </a:lnTo>
                  <a:lnTo>
                    <a:pt x="2364" y="6550"/>
                  </a:lnTo>
                  <a:lnTo>
                    <a:pt x="2401" y="6513"/>
                  </a:lnTo>
                  <a:lnTo>
                    <a:pt x="2438" y="6457"/>
                  </a:lnTo>
                  <a:lnTo>
                    <a:pt x="2475" y="6401"/>
                  </a:lnTo>
                  <a:lnTo>
                    <a:pt x="2494" y="6345"/>
                  </a:lnTo>
                  <a:lnTo>
                    <a:pt x="2494" y="6271"/>
                  </a:lnTo>
                  <a:lnTo>
                    <a:pt x="2475" y="6196"/>
                  </a:lnTo>
                  <a:lnTo>
                    <a:pt x="1954" y="4726"/>
                  </a:lnTo>
                  <a:lnTo>
                    <a:pt x="1694" y="4001"/>
                  </a:lnTo>
                  <a:lnTo>
                    <a:pt x="1452" y="3256"/>
                  </a:lnTo>
                  <a:lnTo>
                    <a:pt x="1229" y="2512"/>
                  </a:lnTo>
                  <a:lnTo>
                    <a:pt x="1024" y="1768"/>
                  </a:lnTo>
                  <a:lnTo>
                    <a:pt x="838" y="1005"/>
                  </a:lnTo>
                  <a:lnTo>
                    <a:pt x="708" y="261"/>
                  </a:lnTo>
                  <a:lnTo>
                    <a:pt x="670" y="168"/>
                  </a:lnTo>
                  <a:lnTo>
                    <a:pt x="652" y="112"/>
                  </a:lnTo>
                  <a:lnTo>
                    <a:pt x="596" y="56"/>
                  </a:lnTo>
                  <a:lnTo>
                    <a:pt x="559" y="19"/>
                  </a:lnTo>
                  <a:lnTo>
                    <a:pt x="48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6" name="Google Shape;26;p2"/>
            <p:cNvSpPr/>
            <p:nvPr/>
          </p:nvSpPr>
          <p:spPr>
            <a:xfrm>
              <a:off x="5742525" y="5308000"/>
              <a:ext cx="87025" cy="168875"/>
            </a:xfrm>
            <a:custGeom>
              <a:avLst/>
              <a:gdLst/>
              <a:ahLst/>
              <a:cxnLst/>
              <a:rect l="l" t="t" r="r" b="b"/>
              <a:pathLst>
                <a:path w="3481" h="6755" extrusionOk="0">
                  <a:moveTo>
                    <a:pt x="317" y="1"/>
                  </a:moveTo>
                  <a:lnTo>
                    <a:pt x="243" y="19"/>
                  </a:lnTo>
                  <a:lnTo>
                    <a:pt x="187" y="57"/>
                  </a:lnTo>
                  <a:lnTo>
                    <a:pt x="75" y="150"/>
                  </a:lnTo>
                  <a:lnTo>
                    <a:pt x="38" y="187"/>
                  </a:lnTo>
                  <a:lnTo>
                    <a:pt x="20" y="261"/>
                  </a:lnTo>
                  <a:lnTo>
                    <a:pt x="1" y="317"/>
                  </a:lnTo>
                  <a:lnTo>
                    <a:pt x="1" y="391"/>
                  </a:lnTo>
                  <a:lnTo>
                    <a:pt x="1" y="466"/>
                  </a:lnTo>
                  <a:lnTo>
                    <a:pt x="38" y="540"/>
                  </a:lnTo>
                  <a:lnTo>
                    <a:pt x="243" y="912"/>
                  </a:lnTo>
                  <a:lnTo>
                    <a:pt x="410" y="1285"/>
                  </a:lnTo>
                  <a:lnTo>
                    <a:pt x="764" y="2029"/>
                  </a:lnTo>
                  <a:lnTo>
                    <a:pt x="1415" y="3536"/>
                  </a:lnTo>
                  <a:lnTo>
                    <a:pt x="1769" y="4299"/>
                  </a:lnTo>
                  <a:lnTo>
                    <a:pt x="1936" y="4671"/>
                  </a:lnTo>
                  <a:lnTo>
                    <a:pt x="2141" y="5043"/>
                  </a:lnTo>
                  <a:lnTo>
                    <a:pt x="2327" y="5397"/>
                  </a:lnTo>
                  <a:lnTo>
                    <a:pt x="2513" y="5750"/>
                  </a:lnTo>
                  <a:lnTo>
                    <a:pt x="2606" y="5918"/>
                  </a:lnTo>
                  <a:lnTo>
                    <a:pt x="2680" y="6104"/>
                  </a:lnTo>
                  <a:lnTo>
                    <a:pt x="2736" y="6290"/>
                  </a:lnTo>
                  <a:lnTo>
                    <a:pt x="2792" y="6495"/>
                  </a:lnTo>
                  <a:lnTo>
                    <a:pt x="2811" y="6569"/>
                  </a:lnTo>
                  <a:lnTo>
                    <a:pt x="2848" y="6625"/>
                  </a:lnTo>
                  <a:lnTo>
                    <a:pt x="2885" y="6681"/>
                  </a:lnTo>
                  <a:lnTo>
                    <a:pt x="2941" y="6718"/>
                  </a:lnTo>
                  <a:lnTo>
                    <a:pt x="3015" y="6736"/>
                  </a:lnTo>
                  <a:lnTo>
                    <a:pt x="3071" y="6755"/>
                  </a:lnTo>
                  <a:lnTo>
                    <a:pt x="3146" y="6755"/>
                  </a:lnTo>
                  <a:lnTo>
                    <a:pt x="3201" y="6736"/>
                  </a:lnTo>
                  <a:lnTo>
                    <a:pt x="3332" y="6681"/>
                  </a:lnTo>
                  <a:lnTo>
                    <a:pt x="3387" y="6643"/>
                  </a:lnTo>
                  <a:lnTo>
                    <a:pt x="3425" y="6588"/>
                  </a:lnTo>
                  <a:lnTo>
                    <a:pt x="3462" y="6532"/>
                  </a:lnTo>
                  <a:lnTo>
                    <a:pt x="3480" y="6457"/>
                  </a:lnTo>
                  <a:lnTo>
                    <a:pt x="3480" y="6383"/>
                  </a:lnTo>
                  <a:lnTo>
                    <a:pt x="3480" y="6308"/>
                  </a:lnTo>
                  <a:lnTo>
                    <a:pt x="3425" y="6104"/>
                  </a:lnTo>
                  <a:lnTo>
                    <a:pt x="3369" y="5899"/>
                  </a:lnTo>
                  <a:lnTo>
                    <a:pt x="3294" y="5694"/>
                  </a:lnTo>
                  <a:lnTo>
                    <a:pt x="3201" y="5508"/>
                  </a:lnTo>
                  <a:lnTo>
                    <a:pt x="3015" y="5136"/>
                  </a:lnTo>
                  <a:lnTo>
                    <a:pt x="2811" y="4764"/>
                  </a:lnTo>
                  <a:lnTo>
                    <a:pt x="2606" y="4411"/>
                  </a:lnTo>
                  <a:lnTo>
                    <a:pt x="2438" y="4038"/>
                  </a:lnTo>
                  <a:lnTo>
                    <a:pt x="2085" y="3276"/>
                  </a:lnTo>
                  <a:lnTo>
                    <a:pt x="1415" y="1713"/>
                  </a:lnTo>
                  <a:lnTo>
                    <a:pt x="1043" y="931"/>
                  </a:lnTo>
                  <a:lnTo>
                    <a:pt x="857" y="559"/>
                  </a:lnTo>
                  <a:lnTo>
                    <a:pt x="671" y="187"/>
                  </a:lnTo>
                  <a:lnTo>
                    <a:pt x="615" y="112"/>
                  </a:lnTo>
                  <a:lnTo>
                    <a:pt x="559" y="57"/>
                  </a:lnTo>
                  <a:lnTo>
                    <a:pt x="503" y="19"/>
                  </a:lnTo>
                  <a:lnTo>
                    <a:pt x="44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7" name="Google Shape;27;p2"/>
            <p:cNvSpPr/>
            <p:nvPr/>
          </p:nvSpPr>
          <p:spPr>
            <a:xfrm>
              <a:off x="5821625" y="5313600"/>
              <a:ext cx="95375" cy="154450"/>
            </a:xfrm>
            <a:custGeom>
              <a:avLst/>
              <a:gdLst/>
              <a:ahLst/>
              <a:cxnLst/>
              <a:rect l="l" t="t" r="r" b="b"/>
              <a:pathLst>
                <a:path w="3815" h="6178" extrusionOk="0">
                  <a:moveTo>
                    <a:pt x="316" y="0"/>
                  </a:moveTo>
                  <a:lnTo>
                    <a:pt x="261" y="19"/>
                  </a:lnTo>
                  <a:lnTo>
                    <a:pt x="186" y="37"/>
                  </a:lnTo>
                  <a:lnTo>
                    <a:pt x="93" y="130"/>
                  </a:lnTo>
                  <a:lnTo>
                    <a:pt x="56" y="186"/>
                  </a:lnTo>
                  <a:lnTo>
                    <a:pt x="19" y="242"/>
                  </a:lnTo>
                  <a:lnTo>
                    <a:pt x="0" y="316"/>
                  </a:lnTo>
                  <a:lnTo>
                    <a:pt x="0" y="391"/>
                  </a:lnTo>
                  <a:lnTo>
                    <a:pt x="0" y="465"/>
                  </a:lnTo>
                  <a:lnTo>
                    <a:pt x="37" y="540"/>
                  </a:lnTo>
                  <a:lnTo>
                    <a:pt x="447" y="1340"/>
                  </a:lnTo>
                  <a:lnTo>
                    <a:pt x="856" y="2121"/>
                  </a:lnTo>
                  <a:lnTo>
                    <a:pt x="1693" y="3703"/>
                  </a:lnTo>
                  <a:lnTo>
                    <a:pt x="2028" y="4317"/>
                  </a:lnTo>
                  <a:lnTo>
                    <a:pt x="2363" y="4949"/>
                  </a:lnTo>
                  <a:lnTo>
                    <a:pt x="2549" y="5266"/>
                  </a:lnTo>
                  <a:lnTo>
                    <a:pt x="2754" y="5563"/>
                  </a:lnTo>
                  <a:lnTo>
                    <a:pt x="2959" y="5824"/>
                  </a:lnTo>
                  <a:lnTo>
                    <a:pt x="3200" y="6084"/>
                  </a:lnTo>
                  <a:lnTo>
                    <a:pt x="3275" y="6140"/>
                  </a:lnTo>
                  <a:lnTo>
                    <a:pt x="3331" y="6177"/>
                  </a:lnTo>
                  <a:lnTo>
                    <a:pt x="3535" y="6177"/>
                  </a:lnTo>
                  <a:lnTo>
                    <a:pt x="3591" y="6159"/>
                  </a:lnTo>
                  <a:lnTo>
                    <a:pt x="3703" y="6066"/>
                  </a:lnTo>
                  <a:lnTo>
                    <a:pt x="3759" y="6029"/>
                  </a:lnTo>
                  <a:lnTo>
                    <a:pt x="3777" y="5954"/>
                  </a:lnTo>
                  <a:lnTo>
                    <a:pt x="3815" y="5898"/>
                  </a:lnTo>
                  <a:lnTo>
                    <a:pt x="3815" y="5843"/>
                  </a:lnTo>
                  <a:lnTo>
                    <a:pt x="3815" y="5768"/>
                  </a:lnTo>
                  <a:lnTo>
                    <a:pt x="3796" y="5712"/>
                  </a:lnTo>
                  <a:lnTo>
                    <a:pt x="3759" y="5638"/>
                  </a:lnTo>
                  <a:lnTo>
                    <a:pt x="3703" y="5582"/>
                  </a:lnTo>
                  <a:lnTo>
                    <a:pt x="3480" y="5340"/>
                  </a:lnTo>
                  <a:lnTo>
                    <a:pt x="3275" y="5061"/>
                  </a:lnTo>
                  <a:lnTo>
                    <a:pt x="3089" y="4782"/>
                  </a:lnTo>
                  <a:lnTo>
                    <a:pt x="2921" y="4484"/>
                  </a:lnTo>
                  <a:lnTo>
                    <a:pt x="2605" y="3889"/>
                  </a:lnTo>
                  <a:lnTo>
                    <a:pt x="2289" y="3293"/>
                  </a:lnTo>
                  <a:lnTo>
                    <a:pt x="1470" y="1730"/>
                  </a:lnTo>
                  <a:lnTo>
                    <a:pt x="1061" y="968"/>
                  </a:lnTo>
                  <a:lnTo>
                    <a:pt x="651" y="167"/>
                  </a:lnTo>
                  <a:lnTo>
                    <a:pt x="614" y="112"/>
                  </a:lnTo>
                  <a:lnTo>
                    <a:pt x="558" y="56"/>
                  </a:lnTo>
                  <a:lnTo>
                    <a:pt x="503"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5890000" y="5307550"/>
              <a:ext cx="119100" cy="162825"/>
            </a:xfrm>
            <a:custGeom>
              <a:avLst/>
              <a:gdLst/>
              <a:ahLst/>
              <a:cxnLst/>
              <a:rect l="l" t="t" r="r" b="b"/>
              <a:pathLst>
                <a:path w="4764" h="6513" extrusionOk="0">
                  <a:moveTo>
                    <a:pt x="317" y="0"/>
                  </a:moveTo>
                  <a:lnTo>
                    <a:pt x="186" y="56"/>
                  </a:lnTo>
                  <a:lnTo>
                    <a:pt x="131" y="93"/>
                  </a:lnTo>
                  <a:lnTo>
                    <a:pt x="75" y="130"/>
                  </a:lnTo>
                  <a:lnTo>
                    <a:pt x="38" y="186"/>
                  </a:lnTo>
                  <a:lnTo>
                    <a:pt x="19" y="242"/>
                  </a:lnTo>
                  <a:lnTo>
                    <a:pt x="0" y="316"/>
                  </a:lnTo>
                  <a:lnTo>
                    <a:pt x="0" y="372"/>
                  </a:lnTo>
                  <a:lnTo>
                    <a:pt x="38" y="447"/>
                  </a:lnTo>
                  <a:lnTo>
                    <a:pt x="75" y="521"/>
                  </a:lnTo>
                  <a:lnTo>
                    <a:pt x="2103" y="3424"/>
                  </a:lnTo>
                  <a:lnTo>
                    <a:pt x="3108" y="4875"/>
                  </a:lnTo>
                  <a:lnTo>
                    <a:pt x="4094" y="6345"/>
                  </a:lnTo>
                  <a:lnTo>
                    <a:pt x="4131" y="6401"/>
                  </a:lnTo>
                  <a:lnTo>
                    <a:pt x="4187" y="6457"/>
                  </a:lnTo>
                  <a:lnTo>
                    <a:pt x="4261" y="6494"/>
                  </a:lnTo>
                  <a:lnTo>
                    <a:pt x="4317" y="6513"/>
                  </a:lnTo>
                  <a:lnTo>
                    <a:pt x="4392" y="6513"/>
                  </a:lnTo>
                  <a:lnTo>
                    <a:pt x="4466" y="6494"/>
                  </a:lnTo>
                  <a:lnTo>
                    <a:pt x="4578" y="6457"/>
                  </a:lnTo>
                  <a:lnTo>
                    <a:pt x="4633" y="6419"/>
                  </a:lnTo>
                  <a:lnTo>
                    <a:pt x="4689" y="6364"/>
                  </a:lnTo>
                  <a:lnTo>
                    <a:pt x="4726" y="6308"/>
                  </a:lnTo>
                  <a:lnTo>
                    <a:pt x="4745" y="6252"/>
                  </a:lnTo>
                  <a:lnTo>
                    <a:pt x="4764" y="6196"/>
                  </a:lnTo>
                  <a:lnTo>
                    <a:pt x="4764" y="6122"/>
                  </a:lnTo>
                  <a:lnTo>
                    <a:pt x="4745" y="6047"/>
                  </a:lnTo>
                  <a:lnTo>
                    <a:pt x="4708" y="5992"/>
                  </a:lnTo>
                  <a:lnTo>
                    <a:pt x="3722" y="4503"/>
                  </a:lnTo>
                  <a:lnTo>
                    <a:pt x="2717" y="3052"/>
                  </a:lnTo>
                  <a:lnTo>
                    <a:pt x="689" y="149"/>
                  </a:lnTo>
                  <a:lnTo>
                    <a:pt x="633" y="93"/>
                  </a:lnTo>
                  <a:lnTo>
                    <a:pt x="577" y="56"/>
                  </a:lnTo>
                  <a:lnTo>
                    <a:pt x="521"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9" name="Google Shape;29;p2"/>
            <p:cNvSpPr/>
            <p:nvPr/>
          </p:nvSpPr>
          <p:spPr>
            <a:xfrm>
              <a:off x="5971875" y="5303350"/>
              <a:ext cx="118625" cy="160050"/>
            </a:xfrm>
            <a:custGeom>
              <a:avLst/>
              <a:gdLst/>
              <a:ahLst/>
              <a:cxnLst/>
              <a:rect l="l" t="t" r="r" b="b"/>
              <a:pathLst>
                <a:path w="4745" h="6402" extrusionOk="0">
                  <a:moveTo>
                    <a:pt x="298" y="1"/>
                  </a:moveTo>
                  <a:lnTo>
                    <a:pt x="168" y="56"/>
                  </a:lnTo>
                  <a:lnTo>
                    <a:pt x="112" y="94"/>
                  </a:lnTo>
                  <a:lnTo>
                    <a:pt x="75" y="150"/>
                  </a:lnTo>
                  <a:lnTo>
                    <a:pt x="37" y="187"/>
                  </a:lnTo>
                  <a:lnTo>
                    <a:pt x="0" y="261"/>
                  </a:lnTo>
                  <a:lnTo>
                    <a:pt x="0" y="317"/>
                  </a:lnTo>
                  <a:lnTo>
                    <a:pt x="0" y="391"/>
                  </a:lnTo>
                  <a:lnTo>
                    <a:pt x="19" y="466"/>
                  </a:lnTo>
                  <a:lnTo>
                    <a:pt x="56" y="522"/>
                  </a:lnTo>
                  <a:lnTo>
                    <a:pt x="1005" y="1992"/>
                  </a:lnTo>
                  <a:lnTo>
                    <a:pt x="1991" y="3424"/>
                  </a:lnTo>
                  <a:lnTo>
                    <a:pt x="3014" y="4857"/>
                  </a:lnTo>
                  <a:lnTo>
                    <a:pt x="4056" y="6253"/>
                  </a:lnTo>
                  <a:lnTo>
                    <a:pt x="4112" y="6308"/>
                  </a:lnTo>
                  <a:lnTo>
                    <a:pt x="4168" y="6364"/>
                  </a:lnTo>
                  <a:lnTo>
                    <a:pt x="4242" y="6383"/>
                  </a:lnTo>
                  <a:lnTo>
                    <a:pt x="4317" y="6401"/>
                  </a:lnTo>
                  <a:lnTo>
                    <a:pt x="4447" y="6401"/>
                  </a:lnTo>
                  <a:lnTo>
                    <a:pt x="4577" y="6346"/>
                  </a:lnTo>
                  <a:lnTo>
                    <a:pt x="4633" y="6308"/>
                  </a:lnTo>
                  <a:lnTo>
                    <a:pt x="4670" y="6271"/>
                  </a:lnTo>
                  <a:lnTo>
                    <a:pt x="4708" y="6215"/>
                  </a:lnTo>
                  <a:lnTo>
                    <a:pt x="4745" y="6160"/>
                  </a:lnTo>
                  <a:lnTo>
                    <a:pt x="4745" y="6104"/>
                  </a:lnTo>
                  <a:lnTo>
                    <a:pt x="4745" y="6029"/>
                  </a:lnTo>
                  <a:lnTo>
                    <a:pt x="4726" y="5955"/>
                  </a:lnTo>
                  <a:lnTo>
                    <a:pt x="4670" y="5899"/>
                  </a:lnTo>
                  <a:lnTo>
                    <a:pt x="3628" y="4485"/>
                  </a:lnTo>
                  <a:lnTo>
                    <a:pt x="2624" y="3071"/>
                  </a:lnTo>
                  <a:lnTo>
                    <a:pt x="1638" y="1619"/>
                  </a:lnTo>
                  <a:lnTo>
                    <a:pt x="670" y="168"/>
                  </a:lnTo>
                  <a:lnTo>
                    <a:pt x="614" y="112"/>
                  </a:lnTo>
                  <a:lnTo>
                    <a:pt x="558" y="56"/>
                  </a:lnTo>
                  <a:lnTo>
                    <a:pt x="503" y="19"/>
                  </a:lnTo>
                  <a:lnTo>
                    <a:pt x="42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0" name="Google Shape;30;p2"/>
            <p:cNvSpPr/>
            <p:nvPr/>
          </p:nvSpPr>
          <p:spPr>
            <a:xfrm>
              <a:off x="6055125" y="5299625"/>
              <a:ext cx="139575" cy="159125"/>
            </a:xfrm>
            <a:custGeom>
              <a:avLst/>
              <a:gdLst/>
              <a:ahLst/>
              <a:cxnLst/>
              <a:rect l="l" t="t" r="r" b="b"/>
              <a:pathLst>
                <a:path w="5583" h="6365" extrusionOk="0">
                  <a:moveTo>
                    <a:pt x="280" y="1"/>
                  </a:moveTo>
                  <a:lnTo>
                    <a:pt x="224" y="19"/>
                  </a:lnTo>
                  <a:lnTo>
                    <a:pt x="168" y="57"/>
                  </a:lnTo>
                  <a:lnTo>
                    <a:pt x="112" y="94"/>
                  </a:lnTo>
                  <a:lnTo>
                    <a:pt x="38" y="205"/>
                  </a:lnTo>
                  <a:lnTo>
                    <a:pt x="19" y="280"/>
                  </a:lnTo>
                  <a:lnTo>
                    <a:pt x="1" y="336"/>
                  </a:lnTo>
                  <a:lnTo>
                    <a:pt x="1" y="410"/>
                  </a:lnTo>
                  <a:lnTo>
                    <a:pt x="1" y="485"/>
                  </a:lnTo>
                  <a:lnTo>
                    <a:pt x="38" y="559"/>
                  </a:lnTo>
                  <a:lnTo>
                    <a:pt x="75" y="615"/>
                  </a:lnTo>
                  <a:lnTo>
                    <a:pt x="1285" y="2048"/>
                  </a:lnTo>
                  <a:lnTo>
                    <a:pt x="2494" y="3462"/>
                  </a:lnTo>
                  <a:lnTo>
                    <a:pt x="3741" y="4857"/>
                  </a:lnTo>
                  <a:lnTo>
                    <a:pt x="4987" y="6253"/>
                  </a:lnTo>
                  <a:lnTo>
                    <a:pt x="5043" y="6290"/>
                  </a:lnTo>
                  <a:lnTo>
                    <a:pt x="5118" y="6327"/>
                  </a:lnTo>
                  <a:lnTo>
                    <a:pt x="5173" y="6346"/>
                  </a:lnTo>
                  <a:lnTo>
                    <a:pt x="5248" y="6364"/>
                  </a:lnTo>
                  <a:lnTo>
                    <a:pt x="5304" y="6346"/>
                  </a:lnTo>
                  <a:lnTo>
                    <a:pt x="5360" y="6327"/>
                  </a:lnTo>
                  <a:lnTo>
                    <a:pt x="5415" y="6290"/>
                  </a:lnTo>
                  <a:lnTo>
                    <a:pt x="5471" y="6253"/>
                  </a:lnTo>
                  <a:lnTo>
                    <a:pt x="5546" y="6141"/>
                  </a:lnTo>
                  <a:lnTo>
                    <a:pt x="5583" y="6067"/>
                  </a:lnTo>
                  <a:lnTo>
                    <a:pt x="5583" y="6011"/>
                  </a:lnTo>
                  <a:lnTo>
                    <a:pt x="5583" y="5936"/>
                  </a:lnTo>
                  <a:lnTo>
                    <a:pt x="5583" y="5862"/>
                  </a:lnTo>
                  <a:lnTo>
                    <a:pt x="5546" y="5806"/>
                  </a:lnTo>
                  <a:lnTo>
                    <a:pt x="5490" y="5732"/>
                  </a:lnTo>
                  <a:lnTo>
                    <a:pt x="4243" y="4355"/>
                  </a:lnTo>
                  <a:lnTo>
                    <a:pt x="3015" y="2959"/>
                  </a:lnTo>
                  <a:lnTo>
                    <a:pt x="1787" y="1545"/>
                  </a:lnTo>
                  <a:lnTo>
                    <a:pt x="596" y="112"/>
                  </a:lnTo>
                  <a:lnTo>
                    <a:pt x="540" y="57"/>
                  </a:lnTo>
                  <a:lnTo>
                    <a:pt x="466" y="19"/>
                  </a:lnTo>
                  <a:lnTo>
                    <a:pt x="410"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1" name="Google Shape;31;p2"/>
            <p:cNvSpPr/>
            <p:nvPr/>
          </p:nvSpPr>
          <p:spPr>
            <a:xfrm>
              <a:off x="6143050" y="5289400"/>
              <a:ext cx="143300" cy="159575"/>
            </a:xfrm>
            <a:custGeom>
              <a:avLst/>
              <a:gdLst/>
              <a:ahLst/>
              <a:cxnLst/>
              <a:rect l="l" t="t" r="r" b="b"/>
              <a:pathLst>
                <a:path w="5732" h="6383" extrusionOk="0">
                  <a:moveTo>
                    <a:pt x="280" y="0"/>
                  </a:moveTo>
                  <a:lnTo>
                    <a:pt x="224" y="19"/>
                  </a:lnTo>
                  <a:lnTo>
                    <a:pt x="168" y="56"/>
                  </a:lnTo>
                  <a:lnTo>
                    <a:pt x="112" y="112"/>
                  </a:lnTo>
                  <a:lnTo>
                    <a:pt x="38" y="205"/>
                  </a:lnTo>
                  <a:lnTo>
                    <a:pt x="19" y="280"/>
                  </a:lnTo>
                  <a:lnTo>
                    <a:pt x="0" y="354"/>
                  </a:lnTo>
                  <a:lnTo>
                    <a:pt x="0" y="410"/>
                  </a:lnTo>
                  <a:lnTo>
                    <a:pt x="19" y="484"/>
                  </a:lnTo>
                  <a:lnTo>
                    <a:pt x="38" y="559"/>
                  </a:lnTo>
                  <a:lnTo>
                    <a:pt x="93" y="614"/>
                  </a:lnTo>
                  <a:lnTo>
                    <a:pt x="707" y="1322"/>
                  </a:lnTo>
                  <a:lnTo>
                    <a:pt x="1340" y="2010"/>
                  </a:lnTo>
                  <a:lnTo>
                    <a:pt x="2624" y="3368"/>
                  </a:lnTo>
                  <a:lnTo>
                    <a:pt x="3257" y="4057"/>
                  </a:lnTo>
                  <a:lnTo>
                    <a:pt x="3871" y="4764"/>
                  </a:lnTo>
                  <a:lnTo>
                    <a:pt x="4466" y="5489"/>
                  </a:lnTo>
                  <a:lnTo>
                    <a:pt x="5024" y="6234"/>
                  </a:lnTo>
                  <a:lnTo>
                    <a:pt x="5080" y="6290"/>
                  </a:lnTo>
                  <a:lnTo>
                    <a:pt x="5155" y="6345"/>
                  </a:lnTo>
                  <a:lnTo>
                    <a:pt x="5210" y="6364"/>
                  </a:lnTo>
                  <a:lnTo>
                    <a:pt x="5285" y="6383"/>
                  </a:lnTo>
                  <a:lnTo>
                    <a:pt x="5415" y="6383"/>
                  </a:lnTo>
                  <a:lnTo>
                    <a:pt x="5545" y="6327"/>
                  </a:lnTo>
                  <a:lnTo>
                    <a:pt x="5601" y="6290"/>
                  </a:lnTo>
                  <a:lnTo>
                    <a:pt x="5657" y="6252"/>
                  </a:lnTo>
                  <a:lnTo>
                    <a:pt x="5694" y="6197"/>
                  </a:lnTo>
                  <a:lnTo>
                    <a:pt x="5713" y="6141"/>
                  </a:lnTo>
                  <a:lnTo>
                    <a:pt x="5731" y="6066"/>
                  </a:lnTo>
                  <a:lnTo>
                    <a:pt x="5713" y="6010"/>
                  </a:lnTo>
                  <a:lnTo>
                    <a:pt x="5694" y="5936"/>
                  </a:lnTo>
                  <a:lnTo>
                    <a:pt x="5657" y="5862"/>
                  </a:lnTo>
                  <a:lnTo>
                    <a:pt x="5080" y="5099"/>
                  </a:lnTo>
                  <a:lnTo>
                    <a:pt x="4466" y="4373"/>
                  </a:lnTo>
                  <a:lnTo>
                    <a:pt x="3852" y="3647"/>
                  </a:lnTo>
                  <a:lnTo>
                    <a:pt x="3201" y="2940"/>
                  </a:lnTo>
                  <a:lnTo>
                    <a:pt x="1880" y="1545"/>
                  </a:lnTo>
                  <a:lnTo>
                    <a:pt x="1228" y="838"/>
                  </a:lnTo>
                  <a:lnTo>
                    <a:pt x="596" y="112"/>
                  </a:lnTo>
                  <a:lnTo>
                    <a:pt x="540" y="56"/>
                  </a:lnTo>
                  <a:lnTo>
                    <a:pt x="484"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2" name="Google Shape;32;p2"/>
            <p:cNvSpPr/>
            <p:nvPr/>
          </p:nvSpPr>
          <p:spPr>
            <a:xfrm>
              <a:off x="6218875" y="5274525"/>
              <a:ext cx="121900" cy="118175"/>
            </a:xfrm>
            <a:custGeom>
              <a:avLst/>
              <a:gdLst/>
              <a:ahLst/>
              <a:cxnLst/>
              <a:rect l="l" t="t" r="r" b="b"/>
              <a:pathLst>
                <a:path w="4876" h="4727" extrusionOk="0">
                  <a:moveTo>
                    <a:pt x="372" y="0"/>
                  </a:moveTo>
                  <a:lnTo>
                    <a:pt x="298" y="19"/>
                  </a:lnTo>
                  <a:lnTo>
                    <a:pt x="168" y="56"/>
                  </a:lnTo>
                  <a:lnTo>
                    <a:pt x="112" y="112"/>
                  </a:lnTo>
                  <a:lnTo>
                    <a:pt x="75" y="149"/>
                  </a:lnTo>
                  <a:lnTo>
                    <a:pt x="38" y="205"/>
                  </a:lnTo>
                  <a:lnTo>
                    <a:pt x="19" y="261"/>
                  </a:lnTo>
                  <a:lnTo>
                    <a:pt x="0" y="316"/>
                  </a:lnTo>
                  <a:lnTo>
                    <a:pt x="0" y="391"/>
                  </a:lnTo>
                  <a:lnTo>
                    <a:pt x="19" y="465"/>
                  </a:lnTo>
                  <a:lnTo>
                    <a:pt x="56" y="540"/>
                  </a:lnTo>
                  <a:lnTo>
                    <a:pt x="503" y="1135"/>
                  </a:lnTo>
                  <a:lnTo>
                    <a:pt x="968" y="1730"/>
                  </a:lnTo>
                  <a:lnTo>
                    <a:pt x="1470" y="2289"/>
                  </a:lnTo>
                  <a:lnTo>
                    <a:pt x="1991" y="2828"/>
                  </a:lnTo>
                  <a:lnTo>
                    <a:pt x="2531" y="3331"/>
                  </a:lnTo>
                  <a:lnTo>
                    <a:pt x="3108" y="3796"/>
                  </a:lnTo>
                  <a:lnTo>
                    <a:pt x="3722" y="4242"/>
                  </a:lnTo>
                  <a:lnTo>
                    <a:pt x="4336" y="4670"/>
                  </a:lnTo>
                  <a:lnTo>
                    <a:pt x="4410" y="4708"/>
                  </a:lnTo>
                  <a:lnTo>
                    <a:pt x="4485" y="4726"/>
                  </a:lnTo>
                  <a:lnTo>
                    <a:pt x="4559" y="4726"/>
                  </a:lnTo>
                  <a:lnTo>
                    <a:pt x="4615" y="4708"/>
                  </a:lnTo>
                  <a:lnTo>
                    <a:pt x="4689" y="4689"/>
                  </a:lnTo>
                  <a:lnTo>
                    <a:pt x="4726" y="4633"/>
                  </a:lnTo>
                  <a:lnTo>
                    <a:pt x="4782" y="4596"/>
                  </a:lnTo>
                  <a:lnTo>
                    <a:pt x="4819" y="4540"/>
                  </a:lnTo>
                  <a:lnTo>
                    <a:pt x="4875" y="4410"/>
                  </a:lnTo>
                  <a:lnTo>
                    <a:pt x="4875" y="4354"/>
                  </a:lnTo>
                  <a:lnTo>
                    <a:pt x="4875" y="4280"/>
                  </a:lnTo>
                  <a:lnTo>
                    <a:pt x="4857" y="4205"/>
                  </a:lnTo>
                  <a:lnTo>
                    <a:pt x="4819" y="4149"/>
                  </a:lnTo>
                  <a:lnTo>
                    <a:pt x="4764" y="4094"/>
                  </a:lnTo>
                  <a:lnTo>
                    <a:pt x="4708" y="4038"/>
                  </a:lnTo>
                  <a:lnTo>
                    <a:pt x="4112" y="3647"/>
                  </a:lnTo>
                  <a:lnTo>
                    <a:pt x="3554" y="3238"/>
                  </a:lnTo>
                  <a:lnTo>
                    <a:pt x="3015" y="2791"/>
                  </a:lnTo>
                  <a:lnTo>
                    <a:pt x="2494" y="2307"/>
                  </a:lnTo>
                  <a:lnTo>
                    <a:pt x="1991" y="1824"/>
                  </a:lnTo>
                  <a:lnTo>
                    <a:pt x="1526" y="1284"/>
                  </a:lnTo>
                  <a:lnTo>
                    <a:pt x="1098" y="744"/>
                  </a:lnTo>
                  <a:lnTo>
                    <a:pt x="689" y="168"/>
                  </a:lnTo>
                  <a:lnTo>
                    <a:pt x="633" y="112"/>
                  </a:lnTo>
                  <a:lnTo>
                    <a:pt x="577" y="56"/>
                  </a:lnTo>
                  <a:lnTo>
                    <a:pt x="503" y="37"/>
                  </a:lnTo>
                  <a:lnTo>
                    <a:pt x="447" y="19"/>
                  </a:lnTo>
                  <a:lnTo>
                    <a:pt x="37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33" name="Google Shape;33;p2"/>
          <p:cNvGrpSpPr/>
          <p:nvPr/>
        </p:nvGrpSpPr>
        <p:grpSpPr>
          <a:xfrm>
            <a:off x="1804725" y="5271171"/>
            <a:ext cx="977675" cy="1005195"/>
            <a:chOff x="3516225" y="4182750"/>
            <a:chExt cx="1008050" cy="1036425"/>
          </a:xfrm>
        </p:grpSpPr>
        <p:sp>
          <p:nvSpPr>
            <p:cNvPr id="34" name="Google Shape;34;p2"/>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5" name="Google Shape;35;p2"/>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7" name="Google Shape;37;p2"/>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9" name="Google Shape;39;p2"/>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0" name="Google Shape;40;p2"/>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8" name="Google Shape;48;p2"/>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49" name="Google Shape;49;p2"/>
          <p:cNvGrpSpPr/>
          <p:nvPr/>
        </p:nvGrpSpPr>
        <p:grpSpPr>
          <a:xfrm>
            <a:off x="10297932" y="1206543"/>
            <a:ext cx="855189" cy="862743"/>
            <a:chOff x="1342025" y="4397675"/>
            <a:chExt cx="894550" cy="902450"/>
          </a:xfrm>
        </p:grpSpPr>
        <p:sp>
          <p:nvSpPr>
            <p:cNvPr id="50" name="Google Shape;50;p2"/>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1" name="Google Shape;51;p2"/>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2" name="Google Shape;52;p2"/>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3" name="Google Shape;53;p2"/>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4" name="Google Shape;54;p2"/>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5" name="Google Shape;55;p2"/>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6" name="Google Shape;56;p2"/>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7" name="Google Shape;57;p2"/>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8" name="Google Shape;58;p2"/>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9" name="Google Shape;59;p2"/>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0" name="Google Shape;60;p2"/>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1" name="Google Shape;61;p2"/>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2" name="Google Shape;62;p2"/>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3" name="Google Shape;63;p2"/>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4" name="Google Shape;64;p2"/>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5" name="Google Shape;65;p2"/>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6" name="Google Shape;66;p2"/>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7" name="Google Shape;67;p2"/>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 name="Google Shape;68;p2"/>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9" name="Google Shape;69;p2"/>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0" name="Google Shape;70;p2"/>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1" name="Google Shape;71;p2"/>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2" name="Google Shape;72;p2"/>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3" name="Google Shape;73;p2"/>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4" name="Google Shape;74;p2"/>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5" name="Google Shape;75;p2"/>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6" name="Google Shape;76;p2"/>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7" name="Google Shape;77;p2"/>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8" name="Google Shape;78;p2"/>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9" name="Google Shape;79;p2"/>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0" name="Google Shape;80;p2"/>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1" name="Google Shape;81;p2"/>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2" name="Google Shape;82;p2"/>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3" name="Google Shape;83;p2"/>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4" name="Google Shape;84;p2"/>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5" name="Google Shape;85;p2"/>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6" name="Google Shape;86;p2"/>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7" name="Google Shape;87;p2"/>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8" name="Google Shape;88;p2"/>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89" name="Google Shape;89;p2"/>
          <p:cNvSpPr/>
          <p:nvPr/>
        </p:nvSpPr>
        <p:spPr>
          <a:xfrm>
            <a:off x="5875849" y="1003664"/>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0" name="Google Shape;90;p2"/>
          <p:cNvSpPr/>
          <p:nvPr/>
        </p:nvSpPr>
        <p:spPr>
          <a:xfrm>
            <a:off x="10601503" y="5090151"/>
            <a:ext cx="551620" cy="545824"/>
          </a:xfrm>
          <a:custGeom>
            <a:avLst/>
            <a:gdLst/>
            <a:ahLst/>
            <a:cxnLst/>
            <a:rect l="l" t="t" r="r" b="b"/>
            <a:pathLst>
              <a:path w="26550" h="26271" extrusionOk="0">
                <a:moveTo>
                  <a:pt x="22036" y="1623"/>
                </a:moveTo>
                <a:lnTo>
                  <a:pt x="22340" y="1877"/>
                </a:lnTo>
                <a:lnTo>
                  <a:pt x="22594" y="2054"/>
                </a:lnTo>
                <a:lnTo>
                  <a:pt x="22771" y="2206"/>
                </a:lnTo>
                <a:lnTo>
                  <a:pt x="22822" y="2283"/>
                </a:lnTo>
                <a:lnTo>
                  <a:pt x="22847" y="2359"/>
                </a:lnTo>
                <a:lnTo>
                  <a:pt x="22974" y="3322"/>
                </a:lnTo>
                <a:lnTo>
                  <a:pt x="23050" y="4260"/>
                </a:lnTo>
                <a:lnTo>
                  <a:pt x="23253" y="6188"/>
                </a:lnTo>
                <a:lnTo>
                  <a:pt x="22822" y="6390"/>
                </a:lnTo>
                <a:lnTo>
                  <a:pt x="22670" y="6162"/>
                </a:lnTo>
                <a:lnTo>
                  <a:pt x="22619" y="6061"/>
                </a:lnTo>
                <a:lnTo>
                  <a:pt x="22568" y="5959"/>
                </a:lnTo>
                <a:lnTo>
                  <a:pt x="22315" y="3905"/>
                </a:lnTo>
                <a:lnTo>
                  <a:pt x="22036" y="1623"/>
                </a:lnTo>
                <a:close/>
                <a:moveTo>
                  <a:pt x="21047" y="1091"/>
                </a:moveTo>
                <a:lnTo>
                  <a:pt x="21275" y="5528"/>
                </a:lnTo>
                <a:lnTo>
                  <a:pt x="18866" y="5934"/>
                </a:lnTo>
                <a:lnTo>
                  <a:pt x="16432" y="6340"/>
                </a:lnTo>
                <a:lnTo>
                  <a:pt x="14023" y="6745"/>
                </a:lnTo>
                <a:lnTo>
                  <a:pt x="11589" y="7126"/>
                </a:lnTo>
                <a:lnTo>
                  <a:pt x="9180" y="7506"/>
                </a:lnTo>
                <a:lnTo>
                  <a:pt x="6746" y="7836"/>
                </a:lnTo>
                <a:lnTo>
                  <a:pt x="4286" y="8140"/>
                </a:lnTo>
                <a:lnTo>
                  <a:pt x="3043" y="8241"/>
                </a:lnTo>
                <a:lnTo>
                  <a:pt x="1826" y="8343"/>
                </a:lnTo>
                <a:lnTo>
                  <a:pt x="863" y="3424"/>
                </a:lnTo>
                <a:lnTo>
                  <a:pt x="3398" y="3119"/>
                </a:lnTo>
                <a:lnTo>
                  <a:pt x="5934" y="2790"/>
                </a:lnTo>
                <a:lnTo>
                  <a:pt x="10955" y="2105"/>
                </a:lnTo>
                <a:lnTo>
                  <a:pt x="13465" y="1801"/>
                </a:lnTo>
                <a:lnTo>
                  <a:pt x="15976" y="1496"/>
                </a:lnTo>
                <a:lnTo>
                  <a:pt x="18511" y="1268"/>
                </a:lnTo>
                <a:lnTo>
                  <a:pt x="19779" y="1167"/>
                </a:lnTo>
                <a:lnTo>
                  <a:pt x="21047" y="1091"/>
                </a:lnTo>
                <a:close/>
                <a:moveTo>
                  <a:pt x="21706" y="6771"/>
                </a:moveTo>
                <a:lnTo>
                  <a:pt x="21858" y="6796"/>
                </a:lnTo>
                <a:lnTo>
                  <a:pt x="22011" y="6898"/>
                </a:lnTo>
                <a:lnTo>
                  <a:pt x="22163" y="7024"/>
                </a:lnTo>
                <a:lnTo>
                  <a:pt x="22315" y="7227"/>
                </a:lnTo>
                <a:lnTo>
                  <a:pt x="21858" y="7430"/>
                </a:lnTo>
                <a:lnTo>
                  <a:pt x="21630" y="7506"/>
                </a:lnTo>
                <a:lnTo>
                  <a:pt x="21402" y="7557"/>
                </a:lnTo>
                <a:lnTo>
                  <a:pt x="17522" y="8368"/>
                </a:lnTo>
                <a:lnTo>
                  <a:pt x="15570" y="8749"/>
                </a:lnTo>
                <a:lnTo>
                  <a:pt x="14606" y="8926"/>
                </a:lnTo>
                <a:lnTo>
                  <a:pt x="13617" y="9078"/>
                </a:lnTo>
                <a:lnTo>
                  <a:pt x="12552" y="9230"/>
                </a:lnTo>
                <a:lnTo>
                  <a:pt x="11487" y="9357"/>
                </a:lnTo>
                <a:lnTo>
                  <a:pt x="9307" y="9611"/>
                </a:lnTo>
                <a:lnTo>
                  <a:pt x="7151" y="9814"/>
                </a:lnTo>
                <a:lnTo>
                  <a:pt x="4996" y="10042"/>
                </a:lnTo>
                <a:lnTo>
                  <a:pt x="4261" y="10143"/>
                </a:lnTo>
                <a:lnTo>
                  <a:pt x="3500" y="10270"/>
                </a:lnTo>
                <a:lnTo>
                  <a:pt x="3170" y="10270"/>
                </a:lnTo>
                <a:lnTo>
                  <a:pt x="3018" y="10245"/>
                </a:lnTo>
                <a:lnTo>
                  <a:pt x="2891" y="10169"/>
                </a:lnTo>
                <a:lnTo>
                  <a:pt x="2790" y="10067"/>
                </a:lnTo>
                <a:lnTo>
                  <a:pt x="2688" y="9915"/>
                </a:lnTo>
                <a:lnTo>
                  <a:pt x="2612" y="9738"/>
                </a:lnTo>
                <a:lnTo>
                  <a:pt x="2562" y="9484"/>
                </a:lnTo>
                <a:lnTo>
                  <a:pt x="3855" y="9281"/>
                </a:lnTo>
                <a:lnTo>
                  <a:pt x="5097" y="9078"/>
                </a:lnTo>
                <a:lnTo>
                  <a:pt x="16052" y="7506"/>
                </a:lnTo>
                <a:lnTo>
                  <a:pt x="21047" y="6821"/>
                </a:lnTo>
                <a:lnTo>
                  <a:pt x="21377" y="6771"/>
                </a:lnTo>
                <a:close/>
                <a:moveTo>
                  <a:pt x="20616" y="0"/>
                </a:moveTo>
                <a:lnTo>
                  <a:pt x="20362" y="26"/>
                </a:lnTo>
                <a:lnTo>
                  <a:pt x="20083" y="51"/>
                </a:lnTo>
                <a:lnTo>
                  <a:pt x="19805" y="102"/>
                </a:lnTo>
                <a:lnTo>
                  <a:pt x="19526" y="153"/>
                </a:lnTo>
                <a:lnTo>
                  <a:pt x="19247" y="178"/>
                </a:lnTo>
                <a:lnTo>
                  <a:pt x="18968" y="178"/>
                </a:lnTo>
                <a:lnTo>
                  <a:pt x="18689" y="203"/>
                </a:lnTo>
                <a:lnTo>
                  <a:pt x="12578" y="939"/>
                </a:lnTo>
                <a:lnTo>
                  <a:pt x="9510" y="1319"/>
                </a:lnTo>
                <a:lnTo>
                  <a:pt x="6467" y="1725"/>
                </a:lnTo>
                <a:lnTo>
                  <a:pt x="4869" y="1953"/>
                </a:lnTo>
                <a:lnTo>
                  <a:pt x="3297" y="2232"/>
                </a:lnTo>
                <a:lnTo>
                  <a:pt x="51" y="2790"/>
                </a:lnTo>
                <a:lnTo>
                  <a:pt x="1" y="3322"/>
                </a:lnTo>
                <a:lnTo>
                  <a:pt x="1" y="3525"/>
                </a:lnTo>
                <a:lnTo>
                  <a:pt x="1" y="3728"/>
                </a:lnTo>
                <a:lnTo>
                  <a:pt x="381" y="6390"/>
                </a:lnTo>
                <a:lnTo>
                  <a:pt x="584" y="7734"/>
                </a:lnTo>
                <a:lnTo>
                  <a:pt x="837" y="9053"/>
                </a:lnTo>
                <a:lnTo>
                  <a:pt x="888" y="9281"/>
                </a:lnTo>
                <a:lnTo>
                  <a:pt x="964" y="9509"/>
                </a:lnTo>
                <a:lnTo>
                  <a:pt x="1066" y="9712"/>
                </a:lnTo>
                <a:lnTo>
                  <a:pt x="1192" y="9915"/>
                </a:lnTo>
                <a:lnTo>
                  <a:pt x="1344" y="10093"/>
                </a:lnTo>
                <a:lnTo>
                  <a:pt x="1522" y="10270"/>
                </a:lnTo>
                <a:lnTo>
                  <a:pt x="1699" y="10422"/>
                </a:lnTo>
                <a:lnTo>
                  <a:pt x="1877" y="10574"/>
                </a:lnTo>
                <a:lnTo>
                  <a:pt x="2080" y="10701"/>
                </a:lnTo>
                <a:lnTo>
                  <a:pt x="2308" y="10803"/>
                </a:lnTo>
                <a:lnTo>
                  <a:pt x="2536" y="10904"/>
                </a:lnTo>
                <a:lnTo>
                  <a:pt x="2764" y="10980"/>
                </a:lnTo>
                <a:lnTo>
                  <a:pt x="2993" y="11031"/>
                </a:lnTo>
                <a:lnTo>
                  <a:pt x="3246" y="11056"/>
                </a:lnTo>
                <a:lnTo>
                  <a:pt x="3500" y="11081"/>
                </a:lnTo>
                <a:lnTo>
                  <a:pt x="3753" y="11056"/>
                </a:lnTo>
                <a:lnTo>
                  <a:pt x="5376" y="10929"/>
                </a:lnTo>
                <a:lnTo>
                  <a:pt x="6188" y="10853"/>
                </a:lnTo>
                <a:lnTo>
                  <a:pt x="6999" y="10777"/>
                </a:lnTo>
                <a:lnTo>
                  <a:pt x="11132" y="10321"/>
                </a:lnTo>
                <a:lnTo>
                  <a:pt x="13186" y="10042"/>
                </a:lnTo>
                <a:lnTo>
                  <a:pt x="14201" y="9915"/>
                </a:lnTo>
                <a:lnTo>
                  <a:pt x="15240" y="9738"/>
                </a:lnTo>
                <a:lnTo>
                  <a:pt x="16255" y="9560"/>
                </a:lnTo>
                <a:lnTo>
                  <a:pt x="17294" y="9357"/>
                </a:lnTo>
                <a:lnTo>
                  <a:pt x="19373" y="8951"/>
                </a:lnTo>
                <a:lnTo>
                  <a:pt x="21427" y="8495"/>
                </a:lnTo>
                <a:lnTo>
                  <a:pt x="23481" y="8089"/>
                </a:lnTo>
                <a:lnTo>
                  <a:pt x="23735" y="8039"/>
                </a:lnTo>
                <a:lnTo>
                  <a:pt x="23938" y="7937"/>
                </a:lnTo>
                <a:lnTo>
                  <a:pt x="24090" y="7836"/>
                </a:lnTo>
                <a:lnTo>
                  <a:pt x="24217" y="7709"/>
                </a:lnTo>
                <a:lnTo>
                  <a:pt x="24293" y="7557"/>
                </a:lnTo>
                <a:lnTo>
                  <a:pt x="24343" y="7379"/>
                </a:lnTo>
                <a:lnTo>
                  <a:pt x="24369" y="7202"/>
                </a:lnTo>
                <a:lnTo>
                  <a:pt x="24369" y="6974"/>
                </a:lnTo>
                <a:lnTo>
                  <a:pt x="24141" y="4793"/>
                </a:lnTo>
                <a:lnTo>
                  <a:pt x="24014" y="3703"/>
                </a:lnTo>
                <a:lnTo>
                  <a:pt x="23862" y="2612"/>
                </a:lnTo>
                <a:lnTo>
                  <a:pt x="23786" y="2308"/>
                </a:lnTo>
                <a:lnTo>
                  <a:pt x="23684" y="2029"/>
                </a:lnTo>
                <a:lnTo>
                  <a:pt x="23507" y="1750"/>
                </a:lnTo>
                <a:lnTo>
                  <a:pt x="23329" y="1522"/>
                </a:lnTo>
                <a:lnTo>
                  <a:pt x="22974" y="1141"/>
                </a:lnTo>
                <a:lnTo>
                  <a:pt x="22594" y="812"/>
                </a:lnTo>
                <a:lnTo>
                  <a:pt x="22213" y="508"/>
                </a:lnTo>
                <a:lnTo>
                  <a:pt x="22011" y="381"/>
                </a:lnTo>
                <a:lnTo>
                  <a:pt x="21782" y="279"/>
                </a:lnTo>
                <a:lnTo>
                  <a:pt x="21580" y="178"/>
                </a:lnTo>
                <a:lnTo>
                  <a:pt x="21351" y="102"/>
                </a:lnTo>
                <a:lnTo>
                  <a:pt x="21123" y="51"/>
                </a:lnTo>
                <a:lnTo>
                  <a:pt x="20870" y="26"/>
                </a:lnTo>
                <a:lnTo>
                  <a:pt x="20616" y="0"/>
                </a:lnTo>
                <a:close/>
                <a:moveTo>
                  <a:pt x="22746" y="15722"/>
                </a:moveTo>
                <a:lnTo>
                  <a:pt x="23152" y="15899"/>
                </a:lnTo>
                <a:lnTo>
                  <a:pt x="23507" y="16051"/>
                </a:lnTo>
                <a:lnTo>
                  <a:pt x="23811" y="16254"/>
                </a:lnTo>
                <a:lnTo>
                  <a:pt x="24090" y="16483"/>
                </a:lnTo>
                <a:lnTo>
                  <a:pt x="24293" y="16711"/>
                </a:lnTo>
                <a:lnTo>
                  <a:pt x="24445" y="16990"/>
                </a:lnTo>
                <a:lnTo>
                  <a:pt x="24572" y="17319"/>
                </a:lnTo>
                <a:lnTo>
                  <a:pt x="24648" y="17674"/>
                </a:lnTo>
                <a:lnTo>
                  <a:pt x="24800" y="18435"/>
                </a:lnTo>
                <a:lnTo>
                  <a:pt x="24977" y="19221"/>
                </a:lnTo>
                <a:lnTo>
                  <a:pt x="25408" y="20920"/>
                </a:lnTo>
                <a:lnTo>
                  <a:pt x="23431" y="20109"/>
                </a:lnTo>
                <a:lnTo>
                  <a:pt x="22746" y="15722"/>
                </a:lnTo>
                <a:close/>
                <a:moveTo>
                  <a:pt x="21909" y="15468"/>
                </a:moveTo>
                <a:lnTo>
                  <a:pt x="22568" y="20058"/>
                </a:lnTo>
                <a:lnTo>
                  <a:pt x="4058" y="23633"/>
                </a:lnTo>
                <a:lnTo>
                  <a:pt x="3145" y="18435"/>
                </a:lnTo>
                <a:lnTo>
                  <a:pt x="5478" y="18004"/>
                </a:lnTo>
                <a:lnTo>
                  <a:pt x="7811" y="17624"/>
                </a:lnTo>
                <a:lnTo>
                  <a:pt x="10143" y="17269"/>
                </a:lnTo>
                <a:lnTo>
                  <a:pt x="12476" y="16914"/>
                </a:lnTo>
                <a:lnTo>
                  <a:pt x="17167" y="16229"/>
                </a:lnTo>
                <a:lnTo>
                  <a:pt x="19526" y="15849"/>
                </a:lnTo>
                <a:lnTo>
                  <a:pt x="21909" y="15468"/>
                </a:lnTo>
                <a:close/>
                <a:moveTo>
                  <a:pt x="22898" y="21047"/>
                </a:moveTo>
                <a:lnTo>
                  <a:pt x="23050" y="21072"/>
                </a:lnTo>
                <a:lnTo>
                  <a:pt x="23202" y="21072"/>
                </a:lnTo>
                <a:lnTo>
                  <a:pt x="23456" y="21174"/>
                </a:lnTo>
                <a:lnTo>
                  <a:pt x="23710" y="21300"/>
                </a:lnTo>
                <a:lnTo>
                  <a:pt x="23938" y="21427"/>
                </a:lnTo>
                <a:lnTo>
                  <a:pt x="24166" y="21605"/>
                </a:lnTo>
                <a:lnTo>
                  <a:pt x="24420" y="21731"/>
                </a:lnTo>
                <a:lnTo>
                  <a:pt x="24648" y="21884"/>
                </a:lnTo>
                <a:lnTo>
                  <a:pt x="24698" y="22239"/>
                </a:lnTo>
                <a:lnTo>
                  <a:pt x="22949" y="22644"/>
                </a:lnTo>
                <a:lnTo>
                  <a:pt x="22061" y="22847"/>
                </a:lnTo>
                <a:lnTo>
                  <a:pt x="21174" y="23025"/>
                </a:lnTo>
                <a:lnTo>
                  <a:pt x="13972" y="24140"/>
                </a:lnTo>
                <a:lnTo>
                  <a:pt x="6746" y="25256"/>
                </a:lnTo>
                <a:lnTo>
                  <a:pt x="6517" y="25281"/>
                </a:lnTo>
                <a:lnTo>
                  <a:pt x="6264" y="25307"/>
                </a:lnTo>
                <a:lnTo>
                  <a:pt x="6036" y="25307"/>
                </a:lnTo>
                <a:lnTo>
                  <a:pt x="5833" y="25281"/>
                </a:lnTo>
                <a:lnTo>
                  <a:pt x="5604" y="25205"/>
                </a:lnTo>
                <a:lnTo>
                  <a:pt x="5427" y="25079"/>
                </a:lnTo>
                <a:lnTo>
                  <a:pt x="5224" y="24901"/>
                </a:lnTo>
                <a:lnTo>
                  <a:pt x="5072" y="24673"/>
                </a:lnTo>
                <a:lnTo>
                  <a:pt x="5478" y="24495"/>
                </a:lnTo>
                <a:lnTo>
                  <a:pt x="5655" y="24394"/>
                </a:lnTo>
                <a:lnTo>
                  <a:pt x="5858" y="24343"/>
                </a:lnTo>
                <a:lnTo>
                  <a:pt x="14632" y="22619"/>
                </a:lnTo>
                <a:lnTo>
                  <a:pt x="18587" y="21884"/>
                </a:lnTo>
                <a:lnTo>
                  <a:pt x="20565" y="21503"/>
                </a:lnTo>
                <a:lnTo>
                  <a:pt x="22543" y="21098"/>
                </a:lnTo>
                <a:lnTo>
                  <a:pt x="22721" y="21072"/>
                </a:lnTo>
                <a:lnTo>
                  <a:pt x="22898" y="21047"/>
                </a:lnTo>
                <a:close/>
                <a:moveTo>
                  <a:pt x="21630" y="14631"/>
                </a:moveTo>
                <a:lnTo>
                  <a:pt x="21275" y="14657"/>
                </a:lnTo>
                <a:lnTo>
                  <a:pt x="15367" y="15570"/>
                </a:lnTo>
                <a:lnTo>
                  <a:pt x="9459" y="16508"/>
                </a:lnTo>
                <a:lnTo>
                  <a:pt x="7734" y="16787"/>
                </a:lnTo>
                <a:lnTo>
                  <a:pt x="5985" y="17091"/>
                </a:lnTo>
                <a:lnTo>
                  <a:pt x="2435" y="17725"/>
                </a:lnTo>
                <a:lnTo>
                  <a:pt x="2384" y="18080"/>
                </a:lnTo>
                <a:lnTo>
                  <a:pt x="2384" y="18258"/>
                </a:lnTo>
                <a:lnTo>
                  <a:pt x="2384" y="18410"/>
                </a:lnTo>
                <a:lnTo>
                  <a:pt x="2739" y="21021"/>
                </a:lnTo>
                <a:lnTo>
                  <a:pt x="3119" y="23633"/>
                </a:lnTo>
                <a:lnTo>
                  <a:pt x="3170" y="23938"/>
                </a:lnTo>
                <a:lnTo>
                  <a:pt x="3272" y="24216"/>
                </a:lnTo>
                <a:lnTo>
                  <a:pt x="3398" y="24495"/>
                </a:lnTo>
                <a:lnTo>
                  <a:pt x="3576" y="24774"/>
                </a:lnTo>
                <a:lnTo>
                  <a:pt x="3753" y="25028"/>
                </a:lnTo>
                <a:lnTo>
                  <a:pt x="3956" y="25256"/>
                </a:lnTo>
                <a:lnTo>
                  <a:pt x="4184" y="25459"/>
                </a:lnTo>
                <a:lnTo>
                  <a:pt x="4438" y="25636"/>
                </a:lnTo>
                <a:lnTo>
                  <a:pt x="4692" y="25814"/>
                </a:lnTo>
                <a:lnTo>
                  <a:pt x="4971" y="25966"/>
                </a:lnTo>
                <a:lnTo>
                  <a:pt x="5249" y="26068"/>
                </a:lnTo>
                <a:lnTo>
                  <a:pt x="5554" y="26169"/>
                </a:lnTo>
                <a:lnTo>
                  <a:pt x="5858" y="26220"/>
                </a:lnTo>
                <a:lnTo>
                  <a:pt x="6162" y="26270"/>
                </a:lnTo>
                <a:lnTo>
                  <a:pt x="6492" y="26270"/>
                </a:lnTo>
                <a:lnTo>
                  <a:pt x="6796" y="26245"/>
                </a:lnTo>
                <a:lnTo>
                  <a:pt x="11208" y="25560"/>
                </a:lnTo>
                <a:lnTo>
                  <a:pt x="13415" y="25205"/>
                </a:lnTo>
                <a:lnTo>
                  <a:pt x="15621" y="24850"/>
                </a:lnTo>
                <a:lnTo>
                  <a:pt x="18004" y="24419"/>
                </a:lnTo>
                <a:lnTo>
                  <a:pt x="20388" y="23988"/>
                </a:lnTo>
                <a:lnTo>
                  <a:pt x="22746" y="23506"/>
                </a:lnTo>
                <a:lnTo>
                  <a:pt x="25130" y="23050"/>
                </a:lnTo>
                <a:lnTo>
                  <a:pt x="25611" y="22923"/>
                </a:lnTo>
                <a:lnTo>
                  <a:pt x="25992" y="22796"/>
                </a:lnTo>
                <a:lnTo>
                  <a:pt x="26144" y="22720"/>
                </a:lnTo>
                <a:lnTo>
                  <a:pt x="26271" y="22644"/>
                </a:lnTo>
                <a:lnTo>
                  <a:pt x="26372" y="22543"/>
                </a:lnTo>
                <a:lnTo>
                  <a:pt x="26448" y="22441"/>
                </a:lnTo>
                <a:lnTo>
                  <a:pt x="26499" y="22315"/>
                </a:lnTo>
                <a:lnTo>
                  <a:pt x="26550" y="22188"/>
                </a:lnTo>
                <a:lnTo>
                  <a:pt x="26550" y="22036"/>
                </a:lnTo>
                <a:lnTo>
                  <a:pt x="26550" y="21858"/>
                </a:lnTo>
                <a:lnTo>
                  <a:pt x="26499" y="21453"/>
                </a:lnTo>
                <a:lnTo>
                  <a:pt x="26397" y="20920"/>
                </a:lnTo>
                <a:lnTo>
                  <a:pt x="25966" y="19170"/>
                </a:lnTo>
                <a:lnTo>
                  <a:pt x="25485" y="17395"/>
                </a:lnTo>
                <a:lnTo>
                  <a:pt x="25358" y="17066"/>
                </a:lnTo>
                <a:lnTo>
                  <a:pt x="25231" y="16736"/>
                </a:lnTo>
                <a:lnTo>
                  <a:pt x="25053" y="16457"/>
                </a:lnTo>
                <a:lnTo>
                  <a:pt x="24876" y="16153"/>
                </a:lnTo>
                <a:lnTo>
                  <a:pt x="24648" y="15899"/>
                </a:lnTo>
                <a:lnTo>
                  <a:pt x="24420" y="15646"/>
                </a:lnTo>
                <a:lnTo>
                  <a:pt x="24166" y="15443"/>
                </a:lnTo>
                <a:lnTo>
                  <a:pt x="23887" y="15240"/>
                </a:lnTo>
                <a:lnTo>
                  <a:pt x="23583" y="15063"/>
                </a:lnTo>
                <a:lnTo>
                  <a:pt x="23278" y="14936"/>
                </a:lnTo>
                <a:lnTo>
                  <a:pt x="22974" y="14809"/>
                </a:lnTo>
                <a:lnTo>
                  <a:pt x="22645" y="14708"/>
                </a:lnTo>
                <a:lnTo>
                  <a:pt x="22315" y="14657"/>
                </a:lnTo>
                <a:lnTo>
                  <a:pt x="21960" y="1463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901314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12203197" cy="6890896"/>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424" name="Google Shape;424;p9"/>
          <p:cNvSpPr/>
          <p:nvPr/>
        </p:nvSpPr>
        <p:spPr>
          <a:xfrm rot="10800000" flipH="1">
            <a:off x="557481"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5" name="Google Shape;425;p9"/>
          <p:cNvSpPr txBox="1">
            <a:spLocks noGrp="1"/>
          </p:cNvSpPr>
          <p:nvPr>
            <p:ph type="title"/>
          </p:nvPr>
        </p:nvSpPr>
        <p:spPr>
          <a:xfrm>
            <a:off x="3767800" y="2271577"/>
            <a:ext cx="4656400" cy="136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9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3232800" y="3729432"/>
            <a:ext cx="5726400" cy="7316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600"/>
              <a:buNone/>
              <a:defRPr sz="21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10694061" y="4284107"/>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8" name="Google Shape;428;p9"/>
          <p:cNvSpPr/>
          <p:nvPr/>
        </p:nvSpPr>
        <p:spPr>
          <a:xfrm>
            <a:off x="9708327" y="52024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9" name="Google Shape;429;p9"/>
          <p:cNvSpPr/>
          <p:nvPr/>
        </p:nvSpPr>
        <p:spPr>
          <a:xfrm>
            <a:off x="1186863" y="933865"/>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0" name="Google Shape;430;p9"/>
          <p:cNvSpPr/>
          <p:nvPr/>
        </p:nvSpPr>
        <p:spPr>
          <a:xfrm>
            <a:off x="1112752" y="2165981"/>
            <a:ext cx="386005" cy="569579"/>
          </a:xfrm>
          <a:custGeom>
            <a:avLst/>
            <a:gdLst/>
            <a:ahLst/>
            <a:cxnLst/>
            <a:rect l="l" t="t" r="r" b="b"/>
            <a:pathLst>
              <a:path w="20794" h="30683" extrusionOk="0">
                <a:moveTo>
                  <a:pt x="7456" y="1065"/>
                </a:moveTo>
                <a:lnTo>
                  <a:pt x="7836" y="1091"/>
                </a:lnTo>
                <a:lnTo>
                  <a:pt x="8191" y="1167"/>
                </a:lnTo>
                <a:lnTo>
                  <a:pt x="8546" y="1294"/>
                </a:lnTo>
                <a:lnTo>
                  <a:pt x="8876" y="1446"/>
                </a:lnTo>
                <a:lnTo>
                  <a:pt x="9180" y="1649"/>
                </a:lnTo>
                <a:lnTo>
                  <a:pt x="9484" y="1877"/>
                </a:lnTo>
                <a:lnTo>
                  <a:pt x="9738" y="2130"/>
                </a:lnTo>
                <a:lnTo>
                  <a:pt x="9966" y="2409"/>
                </a:lnTo>
                <a:lnTo>
                  <a:pt x="10169" y="2688"/>
                </a:lnTo>
                <a:lnTo>
                  <a:pt x="10346" y="3018"/>
                </a:lnTo>
                <a:lnTo>
                  <a:pt x="10499" y="3347"/>
                </a:lnTo>
                <a:lnTo>
                  <a:pt x="10600" y="3677"/>
                </a:lnTo>
                <a:lnTo>
                  <a:pt x="10651" y="4007"/>
                </a:lnTo>
                <a:lnTo>
                  <a:pt x="10651" y="4336"/>
                </a:lnTo>
                <a:lnTo>
                  <a:pt x="10625" y="4666"/>
                </a:lnTo>
                <a:lnTo>
                  <a:pt x="10549" y="4996"/>
                </a:lnTo>
                <a:lnTo>
                  <a:pt x="10423" y="5300"/>
                </a:lnTo>
                <a:lnTo>
                  <a:pt x="10245" y="5579"/>
                </a:lnTo>
                <a:lnTo>
                  <a:pt x="10042" y="5832"/>
                </a:lnTo>
                <a:lnTo>
                  <a:pt x="9789" y="6061"/>
                </a:lnTo>
                <a:lnTo>
                  <a:pt x="9510" y="6238"/>
                </a:lnTo>
                <a:lnTo>
                  <a:pt x="9205" y="6390"/>
                </a:lnTo>
                <a:lnTo>
                  <a:pt x="8901" y="6492"/>
                </a:lnTo>
                <a:lnTo>
                  <a:pt x="8597" y="6542"/>
                </a:lnTo>
                <a:lnTo>
                  <a:pt x="8394" y="6542"/>
                </a:lnTo>
                <a:lnTo>
                  <a:pt x="8216" y="6517"/>
                </a:lnTo>
                <a:lnTo>
                  <a:pt x="7811" y="6466"/>
                </a:lnTo>
                <a:lnTo>
                  <a:pt x="7456" y="6340"/>
                </a:lnTo>
                <a:lnTo>
                  <a:pt x="7101" y="6162"/>
                </a:lnTo>
                <a:lnTo>
                  <a:pt x="6771" y="5959"/>
                </a:lnTo>
                <a:lnTo>
                  <a:pt x="6492" y="5731"/>
                </a:lnTo>
                <a:lnTo>
                  <a:pt x="6264" y="5452"/>
                </a:lnTo>
                <a:lnTo>
                  <a:pt x="6163" y="5300"/>
                </a:lnTo>
                <a:lnTo>
                  <a:pt x="6086" y="5148"/>
                </a:lnTo>
                <a:lnTo>
                  <a:pt x="6010" y="4945"/>
                </a:lnTo>
                <a:lnTo>
                  <a:pt x="5934" y="4717"/>
                </a:lnTo>
                <a:lnTo>
                  <a:pt x="5884" y="4489"/>
                </a:lnTo>
                <a:lnTo>
                  <a:pt x="5858" y="4260"/>
                </a:lnTo>
                <a:lnTo>
                  <a:pt x="5833" y="4032"/>
                </a:lnTo>
                <a:lnTo>
                  <a:pt x="5833" y="3779"/>
                </a:lnTo>
                <a:lnTo>
                  <a:pt x="5833" y="3525"/>
                </a:lnTo>
                <a:lnTo>
                  <a:pt x="5858" y="3297"/>
                </a:lnTo>
                <a:lnTo>
                  <a:pt x="5909" y="3043"/>
                </a:lnTo>
                <a:lnTo>
                  <a:pt x="5960" y="2815"/>
                </a:lnTo>
                <a:lnTo>
                  <a:pt x="6036" y="2587"/>
                </a:lnTo>
                <a:lnTo>
                  <a:pt x="6137" y="2359"/>
                </a:lnTo>
                <a:lnTo>
                  <a:pt x="6239" y="2156"/>
                </a:lnTo>
                <a:lnTo>
                  <a:pt x="6340" y="1953"/>
                </a:lnTo>
                <a:lnTo>
                  <a:pt x="6492" y="1775"/>
                </a:lnTo>
                <a:lnTo>
                  <a:pt x="6619" y="1623"/>
                </a:lnTo>
                <a:lnTo>
                  <a:pt x="6847" y="1420"/>
                </a:lnTo>
                <a:lnTo>
                  <a:pt x="7075" y="1268"/>
                </a:lnTo>
                <a:lnTo>
                  <a:pt x="7456" y="1065"/>
                </a:lnTo>
                <a:close/>
                <a:moveTo>
                  <a:pt x="11462" y="2435"/>
                </a:moveTo>
                <a:lnTo>
                  <a:pt x="11640" y="2612"/>
                </a:lnTo>
                <a:lnTo>
                  <a:pt x="11817" y="2764"/>
                </a:lnTo>
                <a:lnTo>
                  <a:pt x="11969" y="2942"/>
                </a:lnTo>
                <a:lnTo>
                  <a:pt x="12121" y="3119"/>
                </a:lnTo>
                <a:lnTo>
                  <a:pt x="12223" y="3297"/>
                </a:lnTo>
                <a:lnTo>
                  <a:pt x="12324" y="3474"/>
                </a:lnTo>
                <a:lnTo>
                  <a:pt x="12400" y="3677"/>
                </a:lnTo>
                <a:lnTo>
                  <a:pt x="12476" y="3855"/>
                </a:lnTo>
                <a:lnTo>
                  <a:pt x="12527" y="4083"/>
                </a:lnTo>
                <a:lnTo>
                  <a:pt x="12553" y="4286"/>
                </a:lnTo>
                <a:lnTo>
                  <a:pt x="12553" y="4514"/>
                </a:lnTo>
                <a:lnTo>
                  <a:pt x="12527" y="4742"/>
                </a:lnTo>
                <a:lnTo>
                  <a:pt x="12502" y="4970"/>
                </a:lnTo>
                <a:lnTo>
                  <a:pt x="12451" y="5224"/>
                </a:lnTo>
                <a:lnTo>
                  <a:pt x="12299" y="5756"/>
                </a:lnTo>
                <a:lnTo>
                  <a:pt x="12096" y="6213"/>
                </a:lnTo>
                <a:lnTo>
                  <a:pt x="11995" y="6416"/>
                </a:lnTo>
                <a:lnTo>
                  <a:pt x="11868" y="6593"/>
                </a:lnTo>
                <a:lnTo>
                  <a:pt x="11741" y="6771"/>
                </a:lnTo>
                <a:lnTo>
                  <a:pt x="11614" y="6923"/>
                </a:lnTo>
                <a:lnTo>
                  <a:pt x="11462" y="7050"/>
                </a:lnTo>
                <a:lnTo>
                  <a:pt x="11310" y="7151"/>
                </a:lnTo>
                <a:lnTo>
                  <a:pt x="11158" y="7252"/>
                </a:lnTo>
                <a:lnTo>
                  <a:pt x="10955" y="7354"/>
                </a:lnTo>
                <a:lnTo>
                  <a:pt x="10778" y="7405"/>
                </a:lnTo>
                <a:lnTo>
                  <a:pt x="10575" y="7455"/>
                </a:lnTo>
                <a:lnTo>
                  <a:pt x="10346" y="7506"/>
                </a:lnTo>
                <a:lnTo>
                  <a:pt x="10093" y="7531"/>
                </a:lnTo>
                <a:lnTo>
                  <a:pt x="9586" y="7531"/>
                </a:lnTo>
                <a:lnTo>
                  <a:pt x="10042" y="6999"/>
                </a:lnTo>
                <a:lnTo>
                  <a:pt x="10524" y="6441"/>
                </a:lnTo>
                <a:lnTo>
                  <a:pt x="10752" y="6162"/>
                </a:lnTo>
                <a:lnTo>
                  <a:pt x="10955" y="5883"/>
                </a:lnTo>
                <a:lnTo>
                  <a:pt x="11133" y="5579"/>
                </a:lnTo>
                <a:lnTo>
                  <a:pt x="11259" y="5275"/>
                </a:lnTo>
                <a:lnTo>
                  <a:pt x="11361" y="4945"/>
                </a:lnTo>
                <a:lnTo>
                  <a:pt x="11411" y="4590"/>
                </a:lnTo>
                <a:lnTo>
                  <a:pt x="11462" y="4235"/>
                </a:lnTo>
                <a:lnTo>
                  <a:pt x="11462" y="3855"/>
                </a:lnTo>
                <a:lnTo>
                  <a:pt x="11462" y="3145"/>
                </a:lnTo>
                <a:lnTo>
                  <a:pt x="11462" y="2435"/>
                </a:lnTo>
                <a:close/>
                <a:moveTo>
                  <a:pt x="7430" y="0"/>
                </a:moveTo>
                <a:lnTo>
                  <a:pt x="7278" y="26"/>
                </a:lnTo>
                <a:lnTo>
                  <a:pt x="7126" y="76"/>
                </a:lnTo>
                <a:lnTo>
                  <a:pt x="6999" y="127"/>
                </a:lnTo>
                <a:lnTo>
                  <a:pt x="6441" y="482"/>
                </a:lnTo>
                <a:lnTo>
                  <a:pt x="5934" y="888"/>
                </a:lnTo>
                <a:lnTo>
                  <a:pt x="5706" y="1091"/>
                </a:lnTo>
                <a:lnTo>
                  <a:pt x="5503" y="1294"/>
                </a:lnTo>
                <a:lnTo>
                  <a:pt x="5300" y="1522"/>
                </a:lnTo>
                <a:lnTo>
                  <a:pt x="5098" y="1750"/>
                </a:lnTo>
                <a:lnTo>
                  <a:pt x="4945" y="2004"/>
                </a:lnTo>
                <a:lnTo>
                  <a:pt x="4793" y="2257"/>
                </a:lnTo>
                <a:lnTo>
                  <a:pt x="4666" y="2536"/>
                </a:lnTo>
                <a:lnTo>
                  <a:pt x="4565" y="2815"/>
                </a:lnTo>
                <a:lnTo>
                  <a:pt x="4489" y="3119"/>
                </a:lnTo>
                <a:lnTo>
                  <a:pt x="4438" y="3449"/>
                </a:lnTo>
                <a:lnTo>
                  <a:pt x="4388" y="3779"/>
                </a:lnTo>
                <a:lnTo>
                  <a:pt x="4388" y="4134"/>
                </a:lnTo>
                <a:lnTo>
                  <a:pt x="4388" y="4489"/>
                </a:lnTo>
                <a:lnTo>
                  <a:pt x="4413" y="4818"/>
                </a:lnTo>
                <a:lnTo>
                  <a:pt x="4464" y="5148"/>
                </a:lnTo>
                <a:lnTo>
                  <a:pt x="4540" y="5452"/>
                </a:lnTo>
                <a:lnTo>
                  <a:pt x="4666" y="5756"/>
                </a:lnTo>
                <a:lnTo>
                  <a:pt x="4819" y="6061"/>
                </a:lnTo>
                <a:lnTo>
                  <a:pt x="4996" y="6314"/>
                </a:lnTo>
                <a:lnTo>
                  <a:pt x="5224" y="6568"/>
                </a:lnTo>
                <a:lnTo>
                  <a:pt x="5757" y="7075"/>
                </a:lnTo>
                <a:lnTo>
                  <a:pt x="6315" y="7557"/>
                </a:lnTo>
                <a:lnTo>
                  <a:pt x="6594" y="7760"/>
                </a:lnTo>
                <a:lnTo>
                  <a:pt x="6898" y="7962"/>
                </a:lnTo>
                <a:lnTo>
                  <a:pt x="7202" y="8165"/>
                </a:lnTo>
                <a:lnTo>
                  <a:pt x="7506" y="8317"/>
                </a:lnTo>
                <a:lnTo>
                  <a:pt x="7912" y="8470"/>
                </a:lnTo>
                <a:lnTo>
                  <a:pt x="8318" y="8596"/>
                </a:lnTo>
                <a:lnTo>
                  <a:pt x="8698" y="8672"/>
                </a:lnTo>
                <a:lnTo>
                  <a:pt x="9079" y="8749"/>
                </a:lnTo>
                <a:lnTo>
                  <a:pt x="9459" y="8774"/>
                </a:lnTo>
                <a:lnTo>
                  <a:pt x="9814" y="8749"/>
                </a:lnTo>
                <a:lnTo>
                  <a:pt x="10144" y="8723"/>
                </a:lnTo>
                <a:lnTo>
                  <a:pt x="10499" y="8647"/>
                </a:lnTo>
                <a:lnTo>
                  <a:pt x="10803" y="8571"/>
                </a:lnTo>
                <a:lnTo>
                  <a:pt x="11107" y="8444"/>
                </a:lnTo>
                <a:lnTo>
                  <a:pt x="11411" y="8267"/>
                </a:lnTo>
                <a:lnTo>
                  <a:pt x="11690" y="8089"/>
                </a:lnTo>
                <a:lnTo>
                  <a:pt x="11944" y="7886"/>
                </a:lnTo>
                <a:lnTo>
                  <a:pt x="12198" y="7633"/>
                </a:lnTo>
                <a:lnTo>
                  <a:pt x="12426" y="7354"/>
                </a:lnTo>
                <a:lnTo>
                  <a:pt x="12654" y="7050"/>
                </a:lnTo>
                <a:lnTo>
                  <a:pt x="12857" y="6695"/>
                </a:lnTo>
                <a:lnTo>
                  <a:pt x="13009" y="6340"/>
                </a:lnTo>
                <a:lnTo>
                  <a:pt x="13136" y="5959"/>
                </a:lnTo>
                <a:lnTo>
                  <a:pt x="13237" y="5579"/>
                </a:lnTo>
                <a:lnTo>
                  <a:pt x="13288" y="5173"/>
                </a:lnTo>
                <a:lnTo>
                  <a:pt x="13313" y="4793"/>
                </a:lnTo>
                <a:lnTo>
                  <a:pt x="13288" y="4387"/>
                </a:lnTo>
                <a:lnTo>
                  <a:pt x="13263" y="3981"/>
                </a:lnTo>
                <a:lnTo>
                  <a:pt x="13161" y="3601"/>
                </a:lnTo>
                <a:lnTo>
                  <a:pt x="13060" y="3221"/>
                </a:lnTo>
                <a:lnTo>
                  <a:pt x="12908" y="2840"/>
                </a:lnTo>
                <a:lnTo>
                  <a:pt x="12730" y="2485"/>
                </a:lnTo>
                <a:lnTo>
                  <a:pt x="12527" y="2156"/>
                </a:lnTo>
                <a:lnTo>
                  <a:pt x="12274" y="1826"/>
                </a:lnTo>
                <a:lnTo>
                  <a:pt x="12020" y="1522"/>
                </a:lnTo>
                <a:lnTo>
                  <a:pt x="11716" y="1243"/>
                </a:lnTo>
                <a:lnTo>
                  <a:pt x="11488" y="1065"/>
                </a:lnTo>
                <a:lnTo>
                  <a:pt x="11259" y="888"/>
                </a:lnTo>
                <a:lnTo>
                  <a:pt x="11006" y="761"/>
                </a:lnTo>
                <a:lnTo>
                  <a:pt x="10778" y="634"/>
                </a:lnTo>
                <a:lnTo>
                  <a:pt x="10524" y="507"/>
                </a:lnTo>
                <a:lnTo>
                  <a:pt x="10270" y="431"/>
                </a:lnTo>
                <a:lnTo>
                  <a:pt x="9738" y="279"/>
                </a:lnTo>
                <a:lnTo>
                  <a:pt x="9231" y="152"/>
                </a:lnTo>
                <a:lnTo>
                  <a:pt x="8673" y="76"/>
                </a:lnTo>
                <a:lnTo>
                  <a:pt x="8140" y="26"/>
                </a:lnTo>
                <a:lnTo>
                  <a:pt x="7583" y="0"/>
                </a:lnTo>
                <a:close/>
                <a:moveTo>
                  <a:pt x="13465" y="12527"/>
                </a:moveTo>
                <a:lnTo>
                  <a:pt x="15621" y="12552"/>
                </a:lnTo>
                <a:lnTo>
                  <a:pt x="16508" y="12577"/>
                </a:lnTo>
                <a:lnTo>
                  <a:pt x="17218" y="12628"/>
                </a:lnTo>
                <a:lnTo>
                  <a:pt x="17218" y="17269"/>
                </a:lnTo>
                <a:lnTo>
                  <a:pt x="1928" y="17776"/>
                </a:lnTo>
                <a:lnTo>
                  <a:pt x="990" y="13211"/>
                </a:lnTo>
                <a:lnTo>
                  <a:pt x="1319" y="13135"/>
                </a:lnTo>
                <a:lnTo>
                  <a:pt x="1877" y="13034"/>
                </a:lnTo>
                <a:lnTo>
                  <a:pt x="2613" y="12958"/>
                </a:lnTo>
                <a:lnTo>
                  <a:pt x="3525" y="12882"/>
                </a:lnTo>
                <a:lnTo>
                  <a:pt x="5757" y="12755"/>
                </a:lnTo>
                <a:lnTo>
                  <a:pt x="8318" y="12654"/>
                </a:lnTo>
                <a:lnTo>
                  <a:pt x="10955" y="12577"/>
                </a:lnTo>
                <a:lnTo>
                  <a:pt x="13465" y="12527"/>
                </a:lnTo>
                <a:close/>
                <a:moveTo>
                  <a:pt x="18233" y="12856"/>
                </a:moveTo>
                <a:lnTo>
                  <a:pt x="18512" y="12907"/>
                </a:lnTo>
                <a:lnTo>
                  <a:pt x="18765" y="12983"/>
                </a:lnTo>
                <a:lnTo>
                  <a:pt x="18968" y="13085"/>
                </a:lnTo>
                <a:lnTo>
                  <a:pt x="19120" y="13211"/>
                </a:lnTo>
                <a:lnTo>
                  <a:pt x="19247" y="13389"/>
                </a:lnTo>
                <a:lnTo>
                  <a:pt x="19348" y="13592"/>
                </a:lnTo>
                <a:lnTo>
                  <a:pt x="19399" y="13820"/>
                </a:lnTo>
                <a:lnTo>
                  <a:pt x="19450" y="14099"/>
                </a:lnTo>
                <a:lnTo>
                  <a:pt x="19500" y="15062"/>
                </a:lnTo>
                <a:lnTo>
                  <a:pt x="19577" y="16026"/>
                </a:lnTo>
                <a:lnTo>
                  <a:pt x="19779" y="18080"/>
                </a:lnTo>
                <a:lnTo>
                  <a:pt x="19348" y="17953"/>
                </a:lnTo>
                <a:lnTo>
                  <a:pt x="19044" y="17826"/>
                </a:lnTo>
                <a:lnTo>
                  <a:pt x="18816" y="17725"/>
                </a:lnTo>
                <a:lnTo>
                  <a:pt x="18664" y="17624"/>
                </a:lnTo>
                <a:lnTo>
                  <a:pt x="18588" y="17471"/>
                </a:lnTo>
                <a:lnTo>
                  <a:pt x="18537" y="17294"/>
                </a:lnTo>
                <a:lnTo>
                  <a:pt x="18486" y="17066"/>
                </a:lnTo>
                <a:lnTo>
                  <a:pt x="18486" y="16761"/>
                </a:lnTo>
                <a:lnTo>
                  <a:pt x="18233" y="12856"/>
                </a:lnTo>
                <a:close/>
                <a:moveTo>
                  <a:pt x="17396" y="18486"/>
                </a:moveTo>
                <a:lnTo>
                  <a:pt x="17675" y="18511"/>
                </a:lnTo>
                <a:lnTo>
                  <a:pt x="17928" y="18536"/>
                </a:lnTo>
                <a:lnTo>
                  <a:pt x="18182" y="18612"/>
                </a:lnTo>
                <a:lnTo>
                  <a:pt x="18410" y="18689"/>
                </a:lnTo>
                <a:lnTo>
                  <a:pt x="18638" y="18790"/>
                </a:lnTo>
                <a:lnTo>
                  <a:pt x="18841" y="18942"/>
                </a:lnTo>
                <a:lnTo>
                  <a:pt x="19044" y="19120"/>
                </a:lnTo>
                <a:lnTo>
                  <a:pt x="18993" y="19424"/>
                </a:lnTo>
                <a:lnTo>
                  <a:pt x="15976" y="19601"/>
                </a:lnTo>
                <a:lnTo>
                  <a:pt x="14480" y="19677"/>
                </a:lnTo>
                <a:lnTo>
                  <a:pt x="10701" y="19677"/>
                </a:lnTo>
                <a:lnTo>
                  <a:pt x="9586" y="19652"/>
                </a:lnTo>
                <a:lnTo>
                  <a:pt x="8445" y="19677"/>
                </a:lnTo>
                <a:lnTo>
                  <a:pt x="7329" y="19703"/>
                </a:lnTo>
                <a:lnTo>
                  <a:pt x="6188" y="19779"/>
                </a:lnTo>
                <a:lnTo>
                  <a:pt x="5047" y="19855"/>
                </a:lnTo>
                <a:lnTo>
                  <a:pt x="3931" y="20007"/>
                </a:lnTo>
                <a:lnTo>
                  <a:pt x="3678" y="20032"/>
                </a:lnTo>
                <a:lnTo>
                  <a:pt x="3475" y="20032"/>
                </a:lnTo>
                <a:lnTo>
                  <a:pt x="3323" y="20007"/>
                </a:lnTo>
                <a:lnTo>
                  <a:pt x="3196" y="19956"/>
                </a:lnTo>
                <a:lnTo>
                  <a:pt x="3069" y="19830"/>
                </a:lnTo>
                <a:lnTo>
                  <a:pt x="2968" y="19652"/>
                </a:lnTo>
                <a:lnTo>
                  <a:pt x="2663" y="19044"/>
                </a:lnTo>
                <a:lnTo>
                  <a:pt x="3880" y="18917"/>
                </a:lnTo>
                <a:lnTo>
                  <a:pt x="4464" y="18866"/>
                </a:lnTo>
                <a:lnTo>
                  <a:pt x="5047" y="18841"/>
                </a:lnTo>
                <a:lnTo>
                  <a:pt x="11107" y="18663"/>
                </a:lnTo>
                <a:lnTo>
                  <a:pt x="17142" y="18486"/>
                </a:lnTo>
                <a:close/>
                <a:moveTo>
                  <a:pt x="11133" y="11487"/>
                </a:moveTo>
                <a:lnTo>
                  <a:pt x="6543" y="11690"/>
                </a:lnTo>
                <a:lnTo>
                  <a:pt x="2714" y="11867"/>
                </a:lnTo>
                <a:lnTo>
                  <a:pt x="2207" y="11893"/>
                </a:lnTo>
                <a:lnTo>
                  <a:pt x="1700" y="11944"/>
                </a:lnTo>
                <a:lnTo>
                  <a:pt x="711" y="12070"/>
                </a:lnTo>
                <a:lnTo>
                  <a:pt x="533" y="12121"/>
                </a:lnTo>
                <a:lnTo>
                  <a:pt x="381" y="12172"/>
                </a:lnTo>
                <a:lnTo>
                  <a:pt x="254" y="12222"/>
                </a:lnTo>
                <a:lnTo>
                  <a:pt x="153" y="12324"/>
                </a:lnTo>
                <a:lnTo>
                  <a:pt x="77" y="12451"/>
                </a:lnTo>
                <a:lnTo>
                  <a:pt x="26" y="12577"/>
                </a:lnTo>
                <a:lnTo>
                  <a:pt x="1" y="12730"/>
                </a:lnTo>
                <a:lnTo>
                  <a:pt x="26" y="12932"/>
                </a:lnTo>
                <a:lnTo>
                  <a:pt x="330" y="15164"/>
                </a:lnTo>
                <a:lnTo>
                  <a:pt x="457" y="16305"/>
                </a:lnTo>
                <a:lnTo>
                  <a:pt x="584" y="17421"/>
                </a:lnTo>
                <a:lnTo>
                  <a:pt x="609" y="17649"/>
                </a:lnTo>
                <a:lnTo>
                  <a:pt x="660" y="17877"/>
                </a:lnTo>
                <a:lnTo>
                  <a:pt x="787" y="18283"/>
                </a:lnTo>
                <a:lnTo>
                  <a:pt x="964" y="18689"/>
                </a:lnTo>
                <a:lnTo>
                  <a:pt x="1167" y="19044"/>
                </a:lnTo>
                <a:lnTo>
                  <a:pt x="1421" y="19399"/>
                </a:lnTo>
                <a:lnTo>
                  <a:pt x="1700" y="19728"/>
                </a:lnTo>
                <a:lnTo>
                  <a:pt x="1979" y="20032"/>
                </a:lnTo>
                <a:lnTo>
                  <a:pt x="2308" y="20362"/>
                </a:lnTo>
                <a:lnTo>
                  <a:pt x="2435" y="20489"/>
                </a:lnTo>
                <a:lnTo>
                  <a:pt x="2587" y="20590"/>
                </a:lnTo>
                <a:lnTo>
                  <a:pt x="2739" y="20692"/>
                </a:lnTo>
                <a:lnTo>
                  <a:pt x="2917" y="20742"/>
                </a:lnTo>
                <a:lnTo>
                  <a:pt x="3069" y="20793"/>
                </a:lnTo>
                <a:lnTo>
                  <a:pt x="3246" y="20819"/>
                </a:lnTo>
                <a:lnTo>
                  <a:pt x="3627" y="20844"/>
                </a:lnTo>
                <a:lnTo>
                  <a:pt x="6086" y="20793"/>
                </a:lnTo>
                <a:lnTo>
                  <a:pt x="8521" y="20742"/>
                </a:lnTo>
                <a:lnTo>
                  <a:pt x="10980" y="20692"/>
                </a:lnTo>
                <a:lnTo>
                  <a:pt x="13440" y="20641"/>
                </a:lnTo>
                <a:lnTo>
                  <a:pt x="15063" y="20590"/>
                </a:lnTo>
                <a:lnTo>
                  <a:pt x="16686" y="20514"/>
                </a:lnTo>
                <a:lnTo>
                  <a:pt x="19957" y="20311"/>
                </a:lnTo>
                <a:lnTo>
                  <a:pt x="20236" y="20286"/>
                </a:lnTo>
                <a:lnTo>
                  <a:pt x="20439" y="20235"/>
                </a:lnTo>
                <a:lnTo>
                  <a:pt x="20591" y="20185"/>
                </a:lnTo>
                <a:lnTo>
                  <a:pt x="20692" y="20109"/>
                </a:lnTo>
                <a:lnTo>
                  <a:pt x="20768" y="19982"/>
                </a:lnTo>
                <a:lnTo>
                  <a:pt x="20794" y="19804"/>
                </a:lnTo>
                <a:lnTo>
                  <a:pt x="20794" y="19576"/>
                </a:lnTo>
                <a:lnTo>
                  <a:pt x="20794" y="19297"/>
                </a:lnTo>
                <a:lnTo>
                  <a:pt x="20794" y="18410"/>
                </a:lnTo>
                <a:lnTo>
                  <a:pt x="20794" y="17979"/>
                </a:lnTo>
                <a:lnTo>
                  <a:pt x="20768" y="17547"/>
                </a:lnTo>
                <a:lnTo>
                  <a:pt x="20540" y="15341"/>
                </a:lnTo>
                <a:lnTo>
                  <a:pt x="20261" y="13186"/>
                </a:lnTo>
                <a:lnTo>
                  <a:pt x="20261" y="13059"/>
                </a:lnTo>
                <a:lnTo>
                  <a:pt x="20210" y="12932"/>
                </a:lnTo>
                <a:lnTo>
                  <a:pt x="20160" y="12806"/>
                </a:lnTo>
                <a:lnTo>
                  <a:pt x="20084" y="12730"/>
                </a:lnTo>
                <a:lnTo>
                  <a:pt x="19475" y="12299"/>
                </a:lnTo>
                <a:lnTo>
                  <a:pt x="19171" y="12096"/>
                </a:lnTo>
                <a:lnTo>
                  <a:pt x="18867" y="11893"/>
                </a:lnTo>
                <a:lnTo>
                  <a:pt x="18537" y="11715"/>
                </a:lnTo>
                <a:lnTo>
                  <a:pt x="18207" y="11589"/>
                </a:lnTo>
                <a:lnTo>
                  <a:pt x="17827" y="11512"/>
                </a:lnTo>
                <a:lnTo>
                  <a:pt x="17624" y="11487"/>
                </a:lnTo>
                <a:lnTo>
                  <a:pt x="15621" y="11487"/>
                </a:lnTo>
                <a:lnTo>
                  <a:pt x="13896" y="11512"/>
                </a:lnTo>
                <a:lnTo>
                  <a:pt x="11133" y="11487"/>
                </a:lnTo>
                <a:close/>
                <a:moveTo>
                  <a:pt x="10676" y="23075"/>
                </a:moveTo>
                <a:lnTo>
                  <a:pt x="11006" y="23101"/>
                </a:lnTo>
                <a:lnTo>
                  <a:pt x="11310" y="23177"/>
                </a:lnTo>
                <a:lnTo>
                  <a:pt x="11614" y="23304"/>
                </a:lnTo>
                <a:lnTo>
                  <a:pt x="11893" y="23456"/>
                </a:lnTo>
                <a:lnTo>
                  <a:pt x="12172" y="23684"/>
                </a:lnTo>
                <a:lnTo>
                  <a:pt x="12400" y="23937"/>
                </a:lnTo>
                <a:lnTo>
                  <a:pt x="12629" y="24242"/>
                </a:lnTo>
                <a:lnTo>
                  <a:pt x="12831" y="24571"/>
                </a:lnTo>
                <a:lnTo>
                  <a:pt x="12908" y="24774"/>
                </a:lnTo>
                <a:lnTo>
                  <a:pt x="12958" y="24952"/>
                </a:lnTo>
                <a:lnTo>
                  <a:pt x="13009" y="25129"/>
                </a:lnTo>
                <a:lnTo>
                  <a:pt x="13034" y="25307"/>
                </a:lnTo>
                <a:lnTo>
                  <a:pt x="13060" y="25459"/>
                </a:lnTo>
                <a:lnTo>
                  <a:pt x="13060" y="25636"/>
                </a:lnTo>
                <a:lnTo>
                  <a:pt x="13009" y="25966"/>
                </a:lnTo>
                <a:lnTo>
                  <a:pt x="12908" y="26296"/>
                </a:lnTo>
                <a:lnTo>
                  <a:pt x="12730" y="26600"/>
                </a:lnTo>
                <a:lnTo>
                  <a:pt x="12527" y="26904"/>
                </a:lnTo>
                <a:lnTo>
                  <a:pt x="12274" y="27209"/>
                </a:lnTo>
                <a:lnTo>
                  <a:pt x="11995" y="27487"/>
                </a:lnTo>
                <a:lnTo>
                  <a:pt x="11665" y="27741"/>
                </a:lnTo>
                <a:lnTo>
                  <a:pt x="11335" y="27944"/>
                </a:lnTo>
                <a:lnTo>
                  <a:pt x="11006" y="28096"/>
                </a:lnTo>
                <a:lnTo>
                  <a:pt x="10676" y="28197"/>
                </a:lnTo>
                <a:lnTo>
                  <a:pt x="10321" y="28248"/>
                </a:lnTo>
                <a:lnTo>
                  <a:pt x="9991" y="28274"/>
                </a:lnTo>
                <a:lnTo>
                  <a:pt x="9636" y="28248"/>
                </a:lnTo>
                <a:lnTo>
                  <a:pt x="9307" y="28172"/>
                </a:lnTo>
                <a:lnTo>
                  <a:pt x="8977" y="28071"/>
                </a:lnTo>
                <a:lnTo>
                  <a:pt x="8673" y="27919"/>
                </a:lnTo>
                <a:lnTo>
                  <a:pt x="8394" y="27716"/>
                </a:lnTo>
                <a:lnTo>
                  <a:pt x="8115" y="27487"/>
                </a:lnTo>
                <a:lnTo>
                  <a:pt x="7861" y="27209"/>
                </a:lnTo>
                <a:lnTo>
                  <a:pt x="7633" y="26879"/>
                </a:lnTo>
                <a:lnTo>
                  <a:pt x="7430" y="26524"/>
                </a:lnTo>
                <a:lnTo>
                  <a:pt x="7304" y="26169"/>
                </a:lnTo>
                <a:lnTo>
                  <a:pt x="7202" y="25814"/>
                </a:lnTo>
                <a:lnTo>
                  <a:pt x="7177" y="25510"/>
                </a:lnTo>
                <a:lnTo>
                  <a:pt x="7202" y="25180"/>
                </a:lnTo>
                <a:lnTo>
                  <a:pt x="7304" y="24876"/>
                </a:lnTo>
                <a:lnTo>
                  <a:pt x="7430" y="24597"/>
                </a:lnTo>
                <a:lnTo>
                  <a:pt x="7633" y="24292"/>
                </a:lnTo>
                <a:lnTo>
                  <a:pt x="7912" y="24014"/>
                </a:lnTo>
                <a:lnTo>
                  <a:pt x="8166" y="23785"/>
                </a:lnTo>
                <a:lnTo>
                  <a:pt x="8470" y="23608"/>
                </a:lnTo>
                <a:lnTo>
                  <a:pt x="8774" y="23430"/>
                </a:lnTo>
                <a:lnTo>
                  <a:pt x="9104" y="23304"/>
                </a:lnTo>
                <a:lnTo>
                  <a:pt x="9459" y="23202"/>
                </a:lnTo>
                <a:lnTo>
                  <a:pt x="9839" y="23151"/>
                </a:lnTo>
                <a:lnTo>
                  <a:pt x="10245" y="23101"/>
                </a:lnTo>
                <a:lnTo>
                  <a:pt x="10676" y="23075"/>
                </a:lnTo>
                <a:close/>
                <a:moveTo>
                  <a:pt x="13973" y="25028"/>
                </a:moveTo>
                <a:lnTo>
                  <a:pt x="14125" y="25205"/>
                </a:lnTo>
                <a:lnTo>
                  <a:pt x="14277" y="25408"/>
                </a:lnTo>
                <a:lnTo>
                  <a:pt x="14378" y="25586"/>
                </a:lnTo>
                <a:lnTo>
                  <a:pt x="14480" y="25789"/>
                </a:lnTo>
                <a:lnTo>
                  <a:pt x="14556" y="25991"/>
                </a:lnTo>
                <a:lnTo>
                  <a:pt x="14606" y="26194"/>
                </a:lnTo>
                <a:lnTo>
                  <a:pt x="14632" y="26397"/>
                </a:lnTo>
                <a:lnTo>
                  <a:pt x="14632" y="26625"/>
                </a:lnTo>
                <a:lnTo>
                  <a:pt x="14632" y="26854"/>
                </a:lnTo>
                <a:lnTo>
                  <a:pt x="14581" y="27056"/>
                </a:lnTo>
                <a:lnTo>
                  <a:pt x="14530" y="27285"/>
                </a:lnTo>
                <a:lnTo>
                  <a:pt x="14454" y="27513"/>
                </a:lnTo>
                <a:lnTo>
                  <a:pt x="14378" y="27741"/>
                </a:lnTo>
                <a:lnTo>
                  <a:pt x="14251" y="27969"/>
                </a:lnTo>
                <a:lnTo>
                  <a:pt x="14125" y="28223"/>
                </a:lnTo>
                <a:lnTo>
                  <a:pt x="13973" y="28451"/>
                </a:lnTo>
                <a:lnTo>
                  <a:pt x="13668" y="28831"/>
                </a:lnTo>
                <a:lnTo>
                  <a:pt x="13516" y="28984"/>
                </a:lnTo>
                <a:lnTo>
                  <a:pt x="13364" y="29136"/>
                </a:lnTo>
                <a:lnTo>
                  <a:pt x="13186" y="29237"/>
                </a:lnTo>
                <a:lnTo>
                  <a:pt x="13009" y="29339"/>
                </a:lnTo>
                <a:lnTo>
                  <a:pt x="12831" y="29440"/>
                </a:lnTo>
                <a:lnTo>
                  <a:pt x="12654" y="29491"/>
                </a:lnTo>
                <a:lnTo>
                  <a:pt x="12476" y="29541"/>
                </a:lnTo>
                <a:lnTo>
                  <a:pt x="12274" y="29567"/>
                </a:lnTo>
                <a:lnTo>
                  <a:pt x="12071" y="29567"/>
                </a:lnTo>
                <a:lnTo>
                  <a:pt x="11843" y="29541"/>
                </a:lnTo>
                <a:lnTo>
                  <a:pt x="11614" y="29516"/>
                </a:lnTo>
                <a:lnTo>
                  <a:pt x="11386" y="29465"/>
                </a:lnTo>
                <a:lnTo>
                  <a:pt x="10879" y="29288"/>
                </a:lnTo>
                <a:lnTo>
                  <a:pt x="11488" y="28907"/>
                </a:lnTo>
                <a:lnTo>
                  <a:pt x="12071" y="28476"/>
                </a:lnTo>
                <a:lnTo>
                  <a:pt x="12350" y="28274"/>
                </a:lnTo>
                <a:lnTo>
                  <a:pt x="12603" y="28045"/>
                </a:lnTo>
                <a:lnTo>
                  <a:pt x="12857" y="27817"/>
                </a:lnTo>
                <a:lnTo>
                  <a:pt x="13060" y="27564"/>
                </a:lnTo>
                <a:lnTo>
                  <a:pt x="13263" y="27310"/>
                </a:lnTo>
                <a:lnTo>
                  <a:pt x="13465" y="27056"/>
                </a:lnTo>
                <a:lnTo>
                  <a:pt x="13618" y="26752"/>
                </a:lnTo>
                <a:lnTo>
                  <a:pt x="13744" y="26448"/>
                </a:lnTo>
                <a:lnTo>
                  <a:pt x="13846" y="26118"/>
                </a:lnTo>
                <a:lnTo>
                  <a:pt x="13922" y="25789"/>
                </a:lnTo>
                <a:lnTo>
                  <a:pt x="13973" y="25408"/>
                </a:lnTo>
                <a:lnTo>
                  <a:pt x="13973" y="25028"/>
                </a:lnTo>
                <a:close/>
                <a:moveTo>
                  <a:pt x="10270" y="22239"/>
                </a:moveTo>
                <a:lnTo>
                  <a:pt x="9586" y="22264"/>
                </a:lnTo>
                <a:lnTo>
                  <a:pt x="9307" y="22289"/>
                </a:lnTo>
                <a:lnTo>
                  <a:pt x="9028" y="22315"/>
                </a:lnTo>
                <a:lnTo>
                  <a:pt x="8774" y="22365"/>
                </a:lnTo>
                <a:lnTo>
                  <a:pt x="8521" y="22441"/>
                </a:lnTo>
                <a:lnTo>
                  <a:pt x="8267" y="22543"/>
                </a:lnTo>
                <a:lnTo>
                  <a:pt x="8039" y="22644"/>
                </a:lnTo>
                <a:lnTo>
                  <a:pt x="7811" y="22771"/>
                </a:lnTo>
                <a:lnTo>
                  <a:pt x="7583" y="22923"/>
                </a:lnTo>
                <a:lnTo>
                  <a:pt x="7380" y="23075"/>
                </a:lnTo>
                <a:lnTo>
                  <a:pt x="7177" y="23227"/>
                </a:lnTo>
                <a:lnTo>
                  <a:pt x="6999" y="23430"/>
                </a:lnTo>
                <a:lnTo>
                  <a:pt x="6822" y="23633"/>
                </a:lnTo>
                <a:lnTo>
                  <a:pt x="6670" y="23836"/>
                </a:lnTo>
                <a:lnTo>
                  <a:pt x="6518" y="24090"/>
                </a:lnTo>
                <a:lnTo>
                  <a:pt x="6391" y="24343"/>
                </a:lnTo>
                <a:lnTo>
                  <a:pt x="6289" y="24597"/>
                </a:lnTo>
                <a:lnTo>
                  <a:pt x="6188" y="24850"/>
                </a:lnTo>
                <a:lnTo>
                  <a:pt x="6112" y="25104"/>
                </a:lnTo>
                <a:lnTo>
                  <a:pt x="6086" y="25357"/>
                </a:lnTo>
                <a:lnTo>
                  <a:pt x="6061" y="25611"/>
                </a:lnTo>
                <a:lnTo>
                  <a:pt x="6061" y="25865"/>
                </a:lnTo>
                <a:lnTo>
                  <a:pt x="6086" y="26118"/>
                </a:lnTo>
                <a:lnTo>
                  <a:pt x="6137" y="26346"/>
                </a:lnTo>
                <a:lnTo>
                  <a:pt x="6188" y="26575"/>
                </a:lnTo>
                <a:lnTo>
                  <a:pt x="6264" y="26803"/>
                </a:lnTo>
                <a:lnTo>
                  <a:pt x="6365" y="27031"/>
                </a:lnTo>
                <a:lnTo>
                  <a:pt x="6492" y="27234"/>
                </a:lnTo>
                <a:lnTo>
                  <a:pt x="6619" y="27462"/>
                </a:lnTo>
                <a:lnTo>
                  <a:pt x="6923" y="27868"/>
                </a:lnTo>
                <a:lnTo>
                  <a:pt x="7278" y="28248"/>
                </a:lnTo>
                <a:lnTo>
                  <a:pt x="7811" y="28755"/>
                </a:lnTo>
                <a:lnTo>
                  <a:pt x="8369" y="29212"/>
                </a:lnTo>
                <a:lnTo>
                  <a:pt x="8952" y="29617"/>
                </a:lnTo>
                <a:lnTo>
                  <a:pt x="9560" y="30023"/>
                </a:lnTo>
                <a:lnTo>
                  <a:pt x="9789" y="30150"/>
                </a:lnTo>
                <a:lnTo>
                  <a:pt x="10042" y="30251"/>
                </a:lnTo>
                <a:lnTo>
                  <a:pt x="10549" y="30429"/>
                </a:lnTo>
                <a:lnTo>
                  <a:pt x="11031" y="30581"/>
                </a:lnTo>
                <a:lnTo>
                  <a:pt x="11437" y="30682"/>
                </a:lnTo>
                <a:lnTo>
                  <a:pt x="12172" y="30606"/>
                </a:lnTo>
                <a:lnTo>
                  <a:pt x="12451" y="30556"/>
                </a:lnTo>
                <a:lnTo>
                  <a:pt x="12679" y="30505"/>
                </a:lnTo>
                <a:lnTo>
                  <a:pt x="12908" y="30429"/>
                </a:lnTo>
                <a:lnTo>
                  <a:pt x="13136" y="30327"/>
                </a:lnTo>
                <a:lnTo>
                  <a:pt x="13339" y="30201"/>
                </a:lnTo>
                <a:lnTo>
                  <a:pt x="13541" y="30074"/>
                </a:lnTo>
                <a:lnTo>
                  <a:pt x="13744" y="29947"/>
                </a:lnTo>
                <a:lnTo>
                  <a:pt x="13922" y="29795"/>
                </a:lnTo>
                <a:lnTo>
                  <a:pt x="14099" y="29617"/>
                </a:lnTo>
                <a:lnTo>
                  <a:pt x="14251" y="29440"/>
                </a:lnTo>
                <a:lnTo>
                  <a:pt x="14556" y="29034"/>
                </a:lnTo>
                <a:lnTo>
                  <a:pt x="14784" y="28629"/>
                </a:lnTo>
                <a:lnTo>
                  <a:pt x="14987" y="28172"/>
                </a:lnTo>
                <a:lnTo>
                  <a:pt x="15139" y="27690"/>
                </a:lnTo>
                <a:lnTo>
                  <a:pt x="15240" y="27209"/>
                </a:lnTo>
                <a:lnTo>
                  <a:pt x="15291" y="26701"/>
                </a:lnTo>
                <a:lnTo>
                  <a:pt x="15291" y="26220"/>
                </a:lnTo>
                <a:lnTo>
                  <a:pt x="15215" y="25738"/>
                </a:lnTo>
                <a:lnTo>
                  <a:pt x="15164" y="25510"/>
                </a:lnTo>
                <a:lnTo>
                  <a:pt x="15114" y="25281"/>
                </a:lnTo>
                <a:lnTo>
                  <a:pt x="15012" y="25053"/>
                </a:lnTo>
                <a:lnTo>
                  <a:pt x="14936" y="24825"/>
                </a:lnTo>
                <a:lnTo>
                  <a:pt x="14809" y="24622"/>
                </a:lnTo>
                <a:lnTo>
                  <a:pt x="14683" y="24394"/>
                </a:lnTo>
                <a:lnTo>
                  <a:pt x="14556" y="24216"/>
                </a:lnTo>
                <a:lnTo>
                  <a:pt x="14378" y="24039"/>
                </a:lnTo>
                <a:lnTo>
                  <a:pt x="14125" y="23785"/>
                </a:lnTo>
                <a:lnTo>
                  <a:pt x="13871" y="23532"/>
                </a:lnTo>
                <a:lnTo>
                  <a:pt x="13618" y="23329"/>
                </a:lnTo>
                <a:lnTo>
                  <a:pt x="13339" y="23151"/>
                </a:lnTo>
                <a:lnTo>
                  <a:pt x="13060" y="22974"/>
                </a:lnTo>
                <a:lnTo>
                  <a:pt x="12781" y="22822"/>
                </a:lnTo>
                <a:lnTo>
                  <a:pt x="12476" y="22695"/>
                </a:lnTo>
                <a:lnTo>
                  <a:pt x="12172" y="22568"/>
                </a:lnTo>
                <a:lnTo>
                  <a:pt x="11868" y="22492"/>
                </a:lnTo>
                <a:lnTo>
                  <a:pt x="11564" y="22391"/>
                </a:lnTo>
                <a:lnTo>
                  <a:pt x="11234" y="22340"/>
                </a:lnTo>
                <a:lnTo>
                  <a:pt x="10930" y="22289"/>
                </a:lnTo>
                <a:lnTo>
                  <a:pt x="10600" y="22264"/>
                </a:lnTo>
                <a:lnTo>
                  <a:pt x="10270" y="22239"/>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340273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7"/>
        <p:cNvGrpSpPr/>
        <p:nvPr/>
      </p:nvGrpSpPr>
      <p:grpSpPr>
        <a:xfrm>
          <a:off x="0" y="0"/>
          <a:ext cx="0" cy="0"/>
          <a:chOff x="0" y="0"/>
          <a:chExt cx="0" cy="0"/>
        </a:xfrm>
      </p:grpSpPr>
      <p:grpSp>
        <p:nvGrpSpPr>
          <p:cNvPr id="678" name="Google Shape;678;p16"/>
          <p:cNvGrpSpPr/>
          <p:nvPr/>
        </p:nvGrpSpPr>
        <p:grpSpPr>
          <a:xfrm>
            <a:off x="-14" y="-10973"/>
            <a:ext cx="12252332" cy="6890929"/>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682" name="Google Shape;682;p16"/>
          <p:cNvSpPr/>
          <p:nvPr/>
        </p:nvSpPr>
        <p:spPr>
          <a:xfrm rot="10800000">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3" name="Google Shape;683;p16"/>
          <p:cNvSpPr txBox="1">
            <a:spLocks noGrp="1"/>
          </p:cNvSpPr>
          <p:nvPr>
            <p:ph type="title"/>
          </p:nvPr>
        </p:nvSpPr>
        <p:spPr>
          <a:xfrm>
            <a:off x="960000" y="719333"/>
            <a:ext cx="10272000" cy="609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37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84" name="Google Shape;684;p16"/>
          <p:cNvSpPr/>
          <p:nvPr/>
        </p:nvSpPr>
        <p:spPr>
          <a:xfrm>
            <a:off x="1356328" y="8209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5" name="Google Shape;685;p16"/>
          <p:cNvSpPr/>
          <p:nvPr/>
        </p:nvSpPr>
        <p:spPr>
          <a:xfrm>
            <a:off x="10540632" y="5772771"/>
            <a:ext cx="443856" cy="609628"/>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726375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7"/>
        <p:cNvGrpSpPr/>
        <p:nvPr/>
      </p:nvGrpSpPr>
      <p:grpSpPr>
        <a:xfrm>
          <a:off x="0" y="0"/>
          <a:ext cx="0" cy="0"/>
          <a:chOff x="0" y="0"/>
          <a:chExt cx="0" cy="0"/>
        </a:xfrm>
      </p:grpSpPr>
      <p:grpSp>
        <p:nvGrpSpPr>
          <p:cNvPr id="1468" name="Google Shape;1468;p32"/>
          <p:cNvGrpSpPr/>
          <p:nvPr/>
        </p:nvGrpSpPr>
        <p:grpSpPr>
          <a:xfrm rot="10800000">
            <a:off x="-14" y="-9"/>
            <a:ext cx="12192020" cy="687995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472" name="Google Shape;1472;p3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3" name="Google Shape;1473;p32"/>
          <p:cNvSpPr/>
          <p:nvPr/>
        </p:nvSpPr>
        <p:spPr>
          <a:xfrm>
            <a:off x="10316349" y="4376113"/>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4" name="Google Shape;1474;p32"/>
          <p:cNvSpPr/>
          <p:nvPr/>
        </p:nvSpPr>
        <p:spPr>
          <a:xfrm>
            <a:off x="10013363" y="5003881"/>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5" name="Google Shape;1475;p32"/>
          <p:cNvSpPr/>
          <p:nvPr/>
        </p:nvSpPr>
        <p:spPr>
          <a:xfrm>
            <a:off x="1308119" y="719350"/>
            <a:ext cx="794567" cy="528164"/>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6" name="Google Shape;1476;p32"/>
          <p:cNvSpPr/>
          <p:nvPr/>
        </p:nvSpPr>
        <p:spPr>
          <a:xfrm>
            <a:off x="1643114" y="1314075"/>
            <a:ext cx="657607" cy="810104"/>
          </a:xfrm>
          <a:custGeom>
            <a:avLst/>
            <a:gdLst/>
            <a:ahLst/>
            <a:cxnLst/>
            <a:rect l="l" t="t" r="r" b="b"/>
            <a:pathLst>
              <a:path w="35425" h="43640" extrusionOk="0">
                <a:moveTo>
                  <a:pt x="34360" y="6238"/>
                </a:moveTo>
                <a:lnTo>
                  <a:pt x="34385" y="6796"/>
                </a:lnTo>
                <a:lnTo>
                  <a:pt x="34410" y="7354"/>
                </a:lnTo>
                <a:lnTo>
                  <a:pt x="34461" y="11969"/>
                </a:lnTo>
                <a:lnTo>
                  <a:pt x="34461" y="12222"/>
                </a:lnTo>
                <a:lnTo>
                  <a:pt x="34436" y="12425"/>
                </a:lnTo>
                <a:lnTo>
                  <a:pt x="34410" y="12603"/>
                </a:lnTo>
                <a:lnTo>
                  <a:pt x="34334" y="12755"/>
                </a:lnTo>
                <a:lnTo>
                  <a:pt x="34233" y="12907"/>
                </a:lnTo>
                <a:lnTo>
                  <a:pt x="34055" y="13059"/>
                </a:lnTo>
                <a:lnTo>
                  <a:pt x="33523" y="13440"/>
                </a:lnTo>
                <a:lnTo>
                  <a:pt x="33447" y="13161"/>
                </a:lnTo>
                <a:lnTo>
                  <a:pt x="33396" y="12882"/>
                </a:lnTo>
                <a:lnTo>
                  <a:pt x="32965" y="8520"/>
                </a:lnTo>
                <a:lnTo>
                  <a:pt x="32940" y="8165"/>
                </a:lnTo>
                <a:lnTo>
                  <a:pt x="32965" y="7988"/>
                </a:lnTo>
                <a:lnTo>
                  <a:pt x="33016" y="7861"/>
                </a:lnTo>
                <a:lnTo>
                  <a:pt x="33295" y="7430"/>
                </a:lnTo>
                <a:lnTo>
                  <a:pt x="33599" y="7024"/>
                </a:lnTo>
                <a:lnTo>
                  <a:pt x="33929" y="6618"/>
                </a:lnTo>
                <a:lnTo>
                  <a:pt x="34131" y="6441"/>
                </a:lnTo>
                <a:lnTo>
                  <a:pt x="34360" y="6238"/>
                </a:lnTo>
                <a:close/>
                <a:moveTo>
                  <a:pt x="32103" y="9053"/>
                </a:moveTo>
                <a:lnTo>
                  <a:pt x="32509" y="12603"/>
                </a:lnTo>
                <a:lnTo>
                  <a:pt x="32585" y="13363"/>
                </a:lnTo>
                <a:lnTo>
                  <a:pt x="32635" y="13947"/>
                </a:lnTo>
                <a:lnTo>
                  <a:pt x="32635" y="14200"/>
                </a:lnTo>
                <a:lnTo>
                  <a:pt x="32635" y="14428"/>
                </a:lnTo>
                <a:lnTo>
                  <a:pt x="32585" y="14631"/>
                </a:lnTo>
                <a:lnTo>
                  <a:pt x="32559" y="14834"/>
                </a:lnTo>
                <a:lnTo>
                  <a:pt x="32483" y="15012"/>
                </a:lnTo>
                <a:lnTo>
                  <a:pt x="32382" y="15189"/>
                </a:lnTo>
                <a:lnTo>
                  <a:pt x="32280" y="15392"/>
                </a:lnTo>
                <a:lnTo>
                  <a:pt x="32128" y="15595"/>
                </a:lnTo>
                <a:lnTo>
                  <a:pt x="31773" y="16051"/>
                </a:lnTo>
                <a:lnTo>
                  <a:pt x="31266" y="16635"/>
                </a:lnTo>
                <a:lnTo>
                  <a:pt x="31139" y="16736"/>
                </a:lnTo>
                <a:lnTo>
                  <a:pt x="30911" y="16863"/>
                </a:lnTo>
                <a:lnTo>
                  <a:pt x="30657" y="14352"/>
                </a:lnTo>
                <a:lnTo>
                  <a:pt x="30404" y="11918"/>
                </a:lnTo>
                <a:lnTo>
                  <a:pt x="30404" y="11741"/>
                </a:lnTo>
                <a:lnTo>
                  <a:pt x="30429" y="11563"/>
                </a:lnTo>
                <a:lnTo>
                  <a:pt x="30480" y="11411"/>
                </a:lnTo>
                <a:lnTo>
                  <a:pt x="30556" y="11259"/>
                </a:lnTo>
                <a:lnTo>
                  <a:pt x="31266" y="10245"/>
                </a:lnTo>
                <a:lnTo>
                  <a:pt x="32103" y="9053"/>
                </a:lnTo>
                <a:close/>
                <a:moveTo>
                  <a:pt x="29592" y="13034"/>
                </a:moveTo>
                <a:lnTo>
                  <a:pt x="29871" y="15265"/>
                </a:lnTo>
                <a:lnTo>
                  <a:pt x="29998" y="16381"/>
                </a:lnTo>
                <a:lnTo>
                  <a:pt x="30125" y="17522"/>
                </a:lnTo>
                <a:lnTo>
                  <a:pt x="30125" y="17776"/>
                </a:lnTo>
                <a:lnTo>
                  <a:pt x="30074" y="18055"/>
                </a:lnTo>
                <a:lnTo>
                  <a:pt x="29973" y="18333"/>
                </a:lnTo>
                <a:lnTo>
                  <a:pt x="29846" y="18562"/>
                </a:lnTo>
                <a:lnTo>
                  <a:pt x="29643" y="18891"/>
                </a:lnTo>
                <a:lnTo>
                  <a:pt x="29415" y="19196"/>
                </a:lnTo>
                <a:lnTo>
                  <a:pt x="28806" y="19956"/>
                </a:lnTo>
                <a:lnTo>
                  <a:pt x="28426" y="17598"/>
                </a:lnTo>
                <a:lnTo>
                  <a:pt x="28375" y="17015"/>
                </a:lnTo>
                <a:lnTo>
                  <a:pt x="28325" y="16736"/>
                </a:lnTo>
                <a:lnTo>
                  <a:pt x="28249" y="16457"/>
                </a:lnTo>
                <a:lnTo>
                  <a:pt x="28147" y="16178"/>
                </a:lnTo>
                <a:lnTo>
                  <a:pt x="28071" y="15899"/>
                </a:lnTo>
                <a:lnTo>
                  <a:pt x="28046" y="15646"/>
                </a:lnTo>
                <a:lnTo>
                  <a:pt x="28046" y="15417"/>
                </a:lnTo>
                <a:lnTo>
                  <a:pt x="28071" y="15164"/>
                </a:lnTo>
                <a:lnTo>
                  <a:pt x="28147" y="14936"/>
                </a:lnTo>
                <a:lnTo>
                  <a:pt x="28223" y="14733"/>
                </a:lnTo>
                <a:lnTo>
                  <a:pt x="28325" y="14530"/>
                </a:lnTo>
                <a:lnTo>
                  <a:pt x="28451" y="14327"/>
                </a:lnTo>
                <a:lnTo>
                  <a:pt x="28578" y="14124"/>
                </a:lnTo>
                <a:lnTo>
                  <a:pt x="28908" y="13744"/>
                </a:lnTo>
                <a:lnTo>
                  <a:pt x="29237" y="13389"/>
                </a:lnTo>
                <a:lnTo>
                  <a:pt x="29592" y="13034"/>
                </a:lnTo>
                <a:close/>
                <a:moveTo>
                  <a:pt x="26981" y="16457"/>
                </a:moveTo>
                <a:lnTo>
                  <a:pt x="27285" y="16508"/>
                </a:lnTo>
                <a:lnTo>
                  <a:pt x="27640" y="18638"/>
                </a:lnTo>
                <a:lnTo>
                  <a:pt x="27792" y="19728"/>
                </a:lnTo>
                <a:lnTo>
                  <a:pt x="27944" y="20793"/>
                </a:lnTo>
                <a:lnTo>
                  <a:pt x="27970" y="20895"/>
                </a:lnTo>
                <a:lnTo>
                  <a:pt x="27944" y="20996"/>
                </a:lnTo>
                <a:lnTo>
                  <a:pt x="27868" y="21199"/>
                </a:lnTo>
                <a:lnTo>
                  <a:pt x="27767" y="21427"/>
                </a:lnTo>
                <a:lnTo>
                  <a:pt x="27640" y="21630"/>
                </a:lnTo>
                <a:lnTo>
                  <a:pt x="27437" y="21934"/>
                </a:lnTo>
                <a:lnTo>
                  <a:pt x="27209" y="22238"/>
                </a:lnTo>
                <a:lnTo>
                  <a:pt x="26752" y="22872"/>
                </a:lnTo>
                <a:lnTo>
                  <a:pt x="26575" y="22720"/>
                </a:lnTo>
                <a:lnTo>
                  <a:pt x="26524" y="22670"/>
                </a:lnTo>
                <a:lnTo>
                  <a:pt x="26499" y="22619"/>
                </a:lnTo>
                <a:lnTo>
                  <a:pt x="26169" y="20616"/>
                </a:lnTo>
                <a:lnTo>
                  <a:pt x="25865" y="18638"/>
                </a:lnTo>
                <a:lnTo>
                  <a:pt x="25840" y="18460"/>
                </a:lnTo>
                <a:lnTo>
                  <a:pt x="25865" y="18283"/>
                </a:lnTo>
                <a:lnTo>
                  <a:pt x="25916" y="18131"/>
                </a:lnTo>
                <a:lnTo>
                  <a:pt x="25966" y="17978"/>
                </a:lnTo>
                <a:lnTo>
                  <a:pt x="26220" y="17598"/>
                </a:lnTo>
                <a:lnTo>
                  <a:pt x="26474" y="17218"/>
                </a:lnTo>
                <a:lnTo>
                  <a:pt x="26981" y="16457"/>
                </a:lnTo>
                <a:close/>
                <a:moveTo>
                  <a:pt x="24825" y="19703"/>
                </a:moveTo>
                <a:lnTo>
                  <a:pt x="25054" y="19830"/>
                </a:lnTo>
                <a:lnTo>
                  <a:pt x="25383" y="21807"/>
                </a:lnTo>
                <a:lnTo>
                  <a:pt x="25713" y="23785"/>
                </a:lnTo>
                <a:lnTo>
                  <a:pt x="25713" y="24013"/>
                </a:lnTo>
                <a:lnTo>
                  <a:pt x="25687" y="24242"/>
                </a:lnTo>
                <a:lnTo>
                  <a:pt x="25611" y="24445"/>
                </a:lnTo>
                <a:lnTo>
                  <a:pt x="25510" y="24647"/>
                </a:lnTo>
                <a:lnTo>
                  <a:pt x="25206" y="25104"/>
                </a:lnTo>
                <a:lnTo>
                  <a:pt x="24876" y="25560"/>
                </a:lnTo>
                <a:lnTo>
                  <a:pt x="24166" y="26549"/>
                </a:lnTo>
                <a:lnTo>
                  <a:pt x="23989" y="26143"/>
                </a:lnTo>
                <a:lnTo>
                  <a:pt x="23938" y="25991"/>
                </a:lnTo>
                <a:lnTo>
                  <a:pt x="23887" y="25839"/>
                </a:lnTo>
                <a:lnTo>
                  <a:pt x="23608" y="24191"/>
                </a:lnTo>
                <a:lnTo>
                  <a:pt x="23355" y="22543"/>
                </a:lnTo>
                <a:lnTo>
                  <a:pt x="23355" y="22340"/>
                </a:lnTo>
                <a:lnTo>
                  <a:pt x="23329" y="22137"/>
                </a:lnTo>
                <a:lnTo>
                  <a:pt x="23355" y="21960"/>
                </a:lnTo>
                <a:lnTo>
                  <a:pt x="23431" y="21782"/>
                </a:lnTo>
                <a:lnTo>
                  <a:pt x="23760" y="21250"/>
                </a:lnTo>
                <a:lnTo>
                  <a:pt x="24115" y="20742"/>
                </a:lnTo>
                <a:lnTo>
                  <a:pt x="24825" y="19703"/>
                </a:lnTo>
                <a:close/>
                <a:moveTo>
                  <a:pt x="22467" y="23354"/>
                </a:moveTo>
                <a:lnTo>
                  <a:pt x="22594" y="24039"/>
                </a:lnTo>
                <a:lnTo>
                  <a:pt x="22695" y="24698"/>
                </a:lnTo>
                <a:lnTo>
                  <a:pt x="22822" y="25281"/>
                </a:lnTo>
                <a:lnTo>
                  <a:pt x="22898" y="25586"/>
                </a:lnTo>
                <a:lnTo>
                  <a:pt x="22974" y="25865"/>
                </a:lnTo>
                <a:lnTo>
                  <a:pt x="23076" y="26169"/>
                </a:lnTo>
                <a:lnTo>
                  <a:pt x="23152" y="26473"/>
                </a:lnTo>
                <a:lnTo>
                  <a:pt x="23202" y="26752"/>
                </a:lnTo>
                <a:lnTo>
                  <a:pt x="23202" y="27056"/>
                </a:lnTo>
                <a:lnTo>
                  <a:pt x="23202" y="27335"/>
                </a:lnTo>
                <a:lnTo>
                  <a:pt x="23177" y="27614"/>
                </a:lnTo>
                <a:lnTo>
                  <a:pt x="23101" y="27868"/>
                </a:lnTo>
                <a:lnTo>
                  <a:pt x="23025" y="28121"/>
                </a:lnTo>
                <a:lnTo>
                  <a:pt x="22949" y="28375"/>
                </a:lnTo>
                <a:lnTo>
                  <a:pt x="22822" y="28628"/>
                </a:lnTo>
                <a:lnTo>
                  <a:pt x="22695" y="28857"/>
                </a:lnTo>
                <a:lnTo>
                  <a:pt x="22543" y="29110"/>
                </a:lnTo>
                <a:lnTo>
                  <a:pt x="22214" y="29567"/>
                </a:lnTo>
                <a:lnTo>
                  <a:pt x="21833" y="30023"/>
                </a:lnTo>
                <a:lnTo>
                  <a:pt x="21732" y="30099"/>
                </a:lnTo>
                <a:lnTo>
                  <a:pt x="21478" y="30226"/>
                </a:lnTo>
                <a:lnTo>
                  <a:pt x="21402" y="29491"/>
                </a:lnTo>
                <a:lnTo>
                  <a:pt x="21351" y="28781"/>
                </a:lnTo>
                <a:lnTo>
                  <a:pt x="21250" y="28121"/>
                </a:lnTo>
                <a:lnTo>
                  <a:pt x="21174" y="27817"/>
                </a:lnTo>
                <a:lnTo>
                  <a:pt x="21098" y="27487"/>
                </a:lnTo>
                <a:lnTo>
                  <a:pt x="21022" y="27234"/>
                </a:lnTo>
                <a:lnTo>
                  <a:pt x="20946" y="26980"/>
                </a:lnTo>
                <a:lnTo>
                  <a:pt x="20920" y="26727"/>
                </a:lnTo>
                <a:lnTo>
                  <a:pt x="20895" y="26473"/>
                </a:lnTo>
                <a:lnTo>
                  <a:pt x="20895" y="26245"/>
                </a:lnTo>
                <a:lnTo>
                  <a:pt x="20920" y="26017"/>
                </a:lnTo>
                <a:lnTo>
                  <a:pt x="20946" y="25788"/>
                </a:lnTo>
                <a:lnTo>
                  <a:pt x="21022" y="25560"/>
                </a:lnTo>
                <a:lnTo>
                  <a:pt x="21072" y="25357"/>
                </a:lnTo>
                <a:lnTo>
                  <a:pt x="21174" y="25129"/>
                </a:lnTo>
                <a:lnTo>
                  <a:pt x="21377" y="24723"/>
                </a:lnTo>
                <a:lnTo>
                  <a:pt x="21656" y="24318"/>
                </a:lnTo>
                <a:lnTo>
                  <a:pt x="21985" y="23937"/>
                </a:lnTo>
                <a:lnTo>
                  <a:pt x="22467" y="23354"/>
                </a:lnTo>
                <a:close/>
                <a:moveTo>
                  <a:pt x="1243" y="23861"/>
                </a:moveTo>
                <a:lnTo>
                  <a:pt x="2308" y="25104"/>
                </a:lnTo>
                <a:lnTo>
                  <a:pt x="3373" y="26372"/>
                </a:lnTo>
                <a:lnTo>
                  <a:pt x="3424" y="26524"/>
                </a:lnTo>
                <a:lnTo>
                  <a:pt x="3475" y="26676"/>
                </a:lnTo>
                <a:lnTo>
                  <a:pt x="3475" y="26853"/>
                </a:lnTo>
                <a:lnTo>
                  <a:pt x="3475" y="27031"/>
                </a:lnTo>
                <a:lnTo>
                  <a:pt x="3297" y="29465"/>
                </a:lnTo>
                <a:lnTo>
                  <a:pt x="3094" y="31874"/>
                </a:lnTo>
                <a:lnTo>
                  <a:pt x="3044" y="32102"/>
                </a:lnTo>
                <a:lnTo>
                  <a:pt x="2993" y="32407"/>
                </a:lnTo>
                <a:lnTo>
                  <a:pt x="2587" y="32128"/>
                </a:lnTo>
                <a:lnTo>
                  <a:pt x="2207" y="31849"/>
                </a:lnTo>
                <a:lnTo>
                  <a:pt x="1902" y="31545"/>
                </a:lnTo>
                <a:lnTo>
                  <a:pt x="1750" y="31367"/>
                </a:lnTo>
                <a:lnTo>
                  <a:pt x="1624" y="31215"/>
                </a:lnTo>
                <a:lnTo>
                  <a:pt x="1522" y="31037"/>
                </a:lnTo>
                <a:lnTo>
                  <a:pt x="1421" y="30835"/>
                </a:lnTo>
                <a:lnTo>
                  <a:pt x="1345" y="30632"/>
                </a:lnTo>
                <a:lnTo>
                  <a:pt x="1294" y="30429"/>
                </a:lnTo>
                <a:lnTo>
                  <a:pt x="1243" y="30201"/>
                </a:lnTo>
                <a:lnTo>
                  <a:pt x="1218" y="29972"/>
                </a:lnTo>
                <a:lnTo>
                  <a:pt x="1192" y="29719"/>
                </a:lnTo>
                <a:lnTo>
                  <a:pt x="1218" y="29440"/>
                </a:lnTo>
                <a:lnTo>
                  <a:pt x="1243" y="28882"/>
                </a:lnTo>
                <a:lnTo>
                  <a:pt x="1243" y="28350"/>
                </a:lnTo>
                <a:lnTo>
                  <a:pt x="1243" y="27792"/>
                </a:lnTo>
                <a:lnTo>
                  <a:pt x="1192" y="27259"/>
                </a:lnTo>
                <a:lnTo>
                  <a:pt x="1116" y="26143"/>
                </a:lnTo>
                <a:lnTo>
                  <a:pt x="1015" y="25053"/>
                </a:lnTo>
                <a:lnTo>
                  <a:pt x="1015" y="24521"/>
                </a:lnTo>
                <a:lnTo>
                  <a:pt x="1015" y="23963"/>
                </a:lnTo>
                <a:lnTo>
                  <a:pt x="1243" y="23861"/>
                </a:lnTo>
                <a:close/>
                <a:moveTo>
                  <a:pt x="19906" y="27031"/>
                </a:moveTo>
                <a:lnTo>
                  <a:pt x="20084" y="27563"/>
                </a:lnTo>
                <a:lnTo>
                  <a:pt x="20134" y="27741"/>
                </a:lnTo>
                <a:lnTo>
                  <a:pt x="20185" y="27944"/>
                </a:lnTo>
                <a:lnTo>
                  <a:pt x="20261" y="28502"/>
                </a:lnTo>
                <a:lnTo>
                  <a:pt x="20337" y="29085"/>
                </a:lnTo>
                <a:lnTo>
                  <a:pt x="20413" y="29668"/>
                </a:lnTo>
                <a:lnTo>
                  <a:pt x="20464" y="29947"/>
                </a:lnTo>
                <a:lnTo>
                  <a:pt x="20540" y="30226"/>
                </a:lnTo>
                <a:lnTo>
                  <a:pt x="20616" y="30454"/>
                </a:lnTo>
                <a:lnTo>
                  <a:pt x="20641" y="30682"/>
                </a:lnTo>
                <a:lnTo>
                  <a:pt x="20667" y="30911"/>
                </a:lnTo>
                <a:lnTo>
                  <a:pt x="20667" y="31139"/>
                </a:lnTo>
                <a:lnTo>
                  <a:pt x="20667" y="31342"/>
                </a:lnTo>
                <a:lnTo>
                  <a:pt x="20616" y="31545"/>
                </a:lnTo>
                <a:lnTo>
                  <a:pt x="20565" y="31747"/>
                </a:lnTo>
                <a:lnTo>
                  <a:pt x="20489" y="31925"/>
                </a:lnTo>
                <a:lnTo>
                  <a:pt x="20312" y="32305"/>
                </a:lnTo>
                <a:lnTo>
                  <a:pt x="20084" y="32686"/>
                </a:lnTo>
                <a:lnTo>
                  <a:pt x="19805" y="33041"/>
                </a:lnTo>
                <a:lnTo>
                  <a:pt x="19475" y="33421"/>
                </a:lnTo>
                <a:lnTo>
                  <a:pt x="18993" y="31392"/>
                </a:lnTo>
                <a:lnTo>
                  <a:pt x="18765" y="30454"/>
                </a:lnTo>
                <a:lnTo>
                  <a:pt x="18562" y="29516"/>
                </a:lnTo>
                <a:lnTo>
                  <a:pt x="18537" y="29313"/>
                </a:lnTo>
                <a:lnTo>
                  <a:pt x="18562" y="29085"/>
                </a:lnTo>
                <a:lnTo>
                  <a:pt x="18638" y="28857"/>
                </a:lnTo>
                <a:lnTo>
                  <a:pt x="18714" y="28679"/>
                </a:lnTo>
                <a:lnTo>
                  <a:pt x="18968" y="28273"/>
                </a:lnTo>
                <a:lnTo>
                  <a:pt x="19247" y="27893"/>
                </a:lnTo>
                <a:lnTo>
                  <a:pt x="19906" y="27031"/>
                </a:lnTo>
                <a:close/>
                <a:moveTo>
                  <a:pt x="27539" y="761"/>
                </a:moveTo>
                <a:lnTo>
                  <a:pt x="27970" y="913"/>
                </a:lnTo>
                <a:lnTo>
                  <a:pt x="28401" y="1065"/>
                </a:lnTo>
                <a:lnTo>
                  <a:pt x="29237" y="1420"/>
                </a:lnTo>
                <a:lnTo>
                  <a:pt x="30074" y="1801"/>
                </a:lnTo>
                <a:lnTo>
                  <a:pt x="30860" y="2206"/>
                </a:lnTo>
                <a:lnTo>
                  <a:pt x="32458" y="2992"/>
                </a:lnTo>
                <a:lnTo>
                  <a:pt x="33269" y="3373"/>
                </a:lnTo>
                <a:lnTo>
                  <a:pt x="34055" y="3702"/>
                </a:lnTo>
                <a:lnTo>
                  <a:pt x="34131" y="3981"/>
                </a:lnTo>
                <a:lnTo>
                  <a:pt x="34131" y="4032"/>
                </a:lnTo>
                <a:lnTo>
                  <a:pt x="34131" y="4083"/>
                </a:lnTo>
                <a:lnTo>
                  <a:pt x="33954" y="4463"/>
                </a:lnTo>
                <a:lnTo>
                  <a:pt x="33878" y="4641"/>
                </a:lnTo>
                <a:lnTo>
                  <a:pt x="33751" y="4793"/>
                </a:lnTo>
                <a:lnTo>
                  <a:pt x="13110" y="34841"/>
                </a:lnTo>
                <a:lnTo>
                  <a:pt x="11538" y="33294"/>
                </a:lnTo>
                <a:lnTo>
                  <a:pt x="10017" y="31722"/>
                </a:lnTo>
                <a:lnTo>
                  <a:pt x="6999" y="28578"/>
                </a:lnTo>
                <a:lnTo>
                  <a:pt x="4007" y="25433"/>
                </a:lnTo>
                <a:lnTo>
                  <a:pt x="2511" y="23861"/>
                </a:lnTo>
                <a:lnTo>
                  <a:pt x="964" y="22289"/>
                </a:lnTo>
                <a:lnTo>
                  <a:pt x="6949" y="16153"/>
                </a:lnTo>
                <a:lnTo>
                  <a:pt x="7709" y="16635"/>
                </a:lnTo>
                <a:lnTo>
                  <a:pt x="8039" y="16863"/>
                </a:lnTo>
                <a:lnTo>
                  <a:pt x="8343" y="17116"/>
                </a:lnTo>
                <a:lnTo>
                  <a:pt x="9357" y="18080"/>
                </a:lnTo>
                <a:lnTo>
                  <a:pt x="10346" y="19043"/>
                </a:lnTo>
                <a:lnTo>
                  <a:pt x="12324" y="20996"/>
                </a:lnTo>
                <a:lnTo>
                  <a:pt x="12654" y="21326"/>
                </a:lnTo>
                <a:lnTo>
                  <a:pt x="12907" y="21579"/>
                </a:lnTo>
                <a:lnTo>
                  <a:pt x="13136" y="21757"/>
                </a:lnTo>
                <a:lnTo>
                  <a:pt x="13313" y="21858"/>
                </a:lnTo>
                <a:lnTo>
                  <a:pt x="13415" y="21883"/>
                </a:lnTo>
                <a:lnTo>
                  <a:pt x="13592" y="21883"/>
                </a:lnTo>
                <a:lnTo>
                  <a:pt x="13668" y="21833"/>
                </a:lnTo>
                <a:lnTo>
                  <a:pt x="13846" y="21731"/>
                </a:lnTo>
                <a:lnTo>
                  <a:pt x="14049" y="21528"/>
                </a:lnTo>
                <a:lnTo>
                  <a:pt x="14277" y="21250"/>
                </a:lnTo>
                <a:lnTo>
                  <a:pt x="14885" y="20463"/>
                </a:lnTo>
                <a:lnTo>
                  <a:pt x="15164" y="20058"/>
                </a:lnTo>
                <a:lnTo>
                  <a:pt x="15418" y="19652"/>
                </a:lnTo>
                <a:lnTo>
                  <a:pt x="16736" y="17395"/>
                </a:lnTo>
                <a:lnTo>
                  <a:pt x="18106" y="15189"/>
                </a:lnTo>
                <a:lnTo>
                  <a:pt x="19500" y="12958"/>
                </a:lnTo>
                <a:lnTo>
                  <a:pt x="20895" y="10777"/>
                </a:lnTo>
                <a:lnTo>
                  <a:pt x="23786" y="6416"/>
                </a:lnTo>
                <a:lnTo>
                  <a:pt x="26676" y="2080"/>
                </a:lnTo>
                <a:lnTo>
                  <a:pt x="27539" y="761"/>
                </a:lnTo>
                <a:close/>
                <a:moveTo>
                  <a:pt x="4590" y="27716"/>
                </a:moveTo>
                <a:lnTo>
                  <a:pt x="5275" y="28451"/>
                </a:lnTo>
                <a:lnTo>
                  <a:pt x="5960" y="29212"/>
                </a:lnTo>
                <a:lnTo>
                  <a:pt x="6036" y="29313"/>
                </a:lnTo>
                <a:lnTo>
                  <a:pt x="6112" y="29440"/>
                </a:lnTo>
                <a:lnTo>
                  <a:pt x="6137" y="29592"/>
                </a:lnTo>
                <a:lnTo>
                  <a:pt x="6137" y="29719"/>
                </a:lnTo>
                <a:lnTo>
                  <a:pt x="5858" y="32255"/>
                </a:lnTo>
                <a:lnTo>
                  <a:pt x="5503" y="34968"/>
                </a:lnTo>
                <a:lnTo>
                  <a:pt x="4692" y="34156"/>
                </a:lnTo>
                <a:lnTo>
                  <a:pt x="4311" y="33801"/>
                </a:lnTo>
                <a:lnTo>
                  <a:pt x="3956" y="33421"/>
                </a:lnTo>
                <a:lnTo>
                  <a:pt x="3880" y="33320"/>
                </a:lnTo>
                <a:lnTo>
                  <a:pt x="3855" y="33193"/>
                </a:lnTo>
                <a:lnTo>
                  <a:pt x="3855" y="33041"/>
                </a:lnTo>
                <a:lnTo>
                  <a:pt x="3855" y="32888"/>
                </a:lnTo>
                <a:lnTo>
                  <a:pt x="4083" y="30403"/>
                </a:lnTo>
                <a:lnTo>
                  <a:pt x="4337" y="27918"/>
                </a:lnTo>
                <a:lnTo>
                  <a:pt x="4362" y="27893"/>
                </a:lnTo>
                <a:lnTo>
                  <a:pt x="4413" y="27842"/>
                </a:lnTo>
                <a:lnTo>
                  <a:pt x="4590" y="27716"/>
                </a:lnTo>
                <a:close/>
                <a:moveTo>
                  <a:pt x="17700" y="30150"/>
                </a:moveTo>
                <a:lnTo>
                  <a:pt x="18156" y="32356"/>
                </a:lnTo>
                <a:lnTo>
                  <a:pt x="18562" y="34334"/>
                </a:lnTo>
                <a:lnTo>
                  <a:pt x="18562" y="34537"/>
                </a:lnTo>
                <a:lnTo>
                  <a:pt x="18537" y="34740"/>
                </a:lnTo>
                <a:lnTo>
                  <a:pt x="18486" y="34942"/>
                </a:lnTo>
                <a:lnTo>
                  <a:pt x="18410" y="35095"/>
                </a:lnTo>
                <a:lnTo>
                  <a:pt x="18080" y="35602"/>
                </a:lnTo>
                <a:lnTo>
                  <a:pt x="17725" y="36109"/>
                </a:lnTo>
                <a:lnTo>
                  <a:pt x="16939" y="37225"/>
                </a:lnTo>
                <a:lnTo>
                  <a:pt x="16432" y="35044"/>
                </a:lnTo>
                <a:lnTo>
                  <a:pt x="16001" y="33015"/>
                </a:lnTo>
                <a:lnTo>
                  <a:pt x="15976" y="32838"/>
                </a:lnTo>
                <a:lnTo>
                  <a:pt x="16001" y="32686"/>
                </a:lnTo>
                <a:lnTo>
                  <a:pt x="16077" y="32508"/>
                </a:lnTo>
                <a:lnTo>
                  <a:pt x="16153" y="32356"/>
                </a:lnTo>
                <a:lnTo>
                  <a:pt x="16863" y="31342"/>
                </a:lnTo>
                <a:lnTo>
                  <a:pt x="17700" y="30150"/>
                </a:lnTo>
                <a:close/>
                <a:moveTo>
                  <a:pt x="6974" y="30606"/>
                </a:moveTo>
                <a:lnTo>
                  <a:pt x="7430" y="30835"/>
                </a:lnTo>
                <a:lnTo>
                  <a:pt x="7633" y="30961"/>
                </a:lnTo>
                <a:lnTo>
                  <a:pt x="7811" y="31088"/>
                </a:lnTo>
                <a:lnTo>
                  <a:pt x="7963" y="31215"/>
                </a:lnTo>
                <a:lnTo>
                  <a:pt x="8115" y="31342"/>
                </a:lnTo>
                <a:lnTo>
                  <a:pt x="8242" y="31494"/>
                </a:lnTo>
                <a:lnTo>
                  <a:pt x="8343" y="31646"/>
                </a:lnTo>
                <a:lnTo>
                  <a:pt x="8419" y="31798"/>
                </a:lnTo>
                <a:lnTo>
                  <a:pt x="8495" y="31976"/>
                </a:lnTo>
                <a:lnTo>
                  <a:pt x="8546" y="32153"/>
                </a:lnTo>
                <a:lnTo>
                  <a:pt x="8571" y="32331"/>
                </a:lnTo>
                <a:lnTo>
                  <a:pt x="8597" y="32533"/>
                </a:lnTo>
                <a:lnTo>
                  <a:pt x="8597" y="32762"/>
                </a:lnTo>
                <a:lnTo>
                  <a:pt x="8546" y="33218"/>
                </a:lnTo>
                <a:lnTo>
                  <a:pt x="8318" y="35247"/>
                </a:lnTo>
                <a:lnTo>
                  <a:pt x="8064" y="37275"/>
                </a:lnTo>
                <a:lnTo>
                  <a:pt x="7887" y="37250"/>
                </a:lnTo>
                <a:lnTo>
                  <a:pt x="7836" y="37225"/>
                </a:lnTo>
                <a:lnTo>
                  <a:pt x="7582" y="37072"/>
                </a:lnTo>
                <a:lnTo>
                  <a:pt x="7354" y="36920"/>
                </a:lnTo>
                <a:lnTo>
                  <a:pt x="7177" y="36743"/>
                </a:lnTo>
                <a:lnTo>
                  <a:pt x="6999" y="36565"/>
                </a:lnTo>
                <a:lnTo>
                  <a:pt x="6847" y="36388"/>
                </a:lnTo>
                <a:lnTo>
                  <a:pt x="6720" y="36185"/>
                </a:lnTo>
                <a:lnTo>
                  <a:pt x="6619" y="35982"/>
                </a:lnTo>
                <a:lnTo>
                  <a:pt x="6543" y="35779"/>
                </a:lnTo>
                <a:lnTo>
                  <a:pt x="6467" y="35551"/>
                </a:lnTo>
                <a:lnTo>
                  <a:pt x="6441" y="35323"/>
                </a:lnTo>
                <a:lnTo>
                  <a:pt x="6416" y="35095"/>
                </a:lnTo>
                <a:lnTo>
                  <a:pt x="6391" y="34866"/>
                </a:lnTo>
                <a:lnTo>
                  <a:pt x="6416" y="34613"/>
                </a:lnTo>
                <a:lnTo>
                  <a:pt x="6441" y="34359"/>
                </a:lnTo>
                <a:lnTo>
                  <a:pt x="6543" y="33801"/>
                </a:lnTo>
                <a:lnTo>
                  <a:pt x="6619" y="33421"/>
                </a:lnTo>
                <a:lnTo>
                  <a:pt x="6695" y="33015"/>
                </a:lnTo>
                <a:lnTo>
                  <a:pt x="6796" y="32229"/>
                </a:lnTo>
                <a:lnTo>
                  <a:pt x="6872" y="31418"/>
                </a:lnTo>
                <a:lnTo>
                  <a:pt x="6974" y="30606"/>
                </a:lnTo>
                <a:close/>
                <a:moveTo>
                  <a:pt x="9636" y="33193"/>
                </a:moveTo>
                <a:lnTo>
                  <a:pt x="9789" y="33218"/>
                </a:lnTo>
                <a:lnTo>
                  <a:pt x="9865" y="33243"/>
                </a:lnTo>
                <a:lnTo>
                  <a:pt x="10397" y="33700"/>
                </a:lnTo>
                <a:lnTo>
                  <a:pt x="10803" y="34055"/>
                </a:lnTo>
                <a:lnTo>
                  <a:pt x="10955" y="34207"/>
                </a:lnTo>
                <a:lnTo>
                  <a:pt x="11082" y="34359"/>
                </a:lnTo>
                <a:lnTo>
                  <a:pt x="11183" y="34511"/>
                </a:lnTo>
                <a:lnTo>
                  <a:pt x="11234" y="34689"/>
                </a:lnTo>
                <a:lnTo>
                  <a:pt x="11285" y="34841"/>
                </a:lnTo>
                <a:lnTo>
                  <a:pt x="11310" y="35018"/>
                </a:lnTo>
                <a:lnTo>
                  <a:pt x="11335" y="35196"/>
                </a:lnTo>
                <a:lnTo>
                  <a:pt x="11310" y="35424"/>
                </a:lnTo>
                <a:lnTo>
                  <a:pt x="11234" y="35957"/>
                </a:lnTo>
                <a:lnTo>
                  <a:pt x="11132" y="36616"/>
                </a:lnTo>
                <a:lnTo>
                  <a:pt x="10600" y="39456"/>
                </a:lnTo>
                <a:lnTo>
                  <a:pt x="10575" y="39507"/>
                </a:lnTo>
                <a:lnTo>
                  <a:pt x="10397" y="39583"/>
                </a:lnTo>
                <a:lnTo>
                  <a:pt x="9789" y="39076"/>
                </a:lnTo>
                <a:lnTo>
                  <a:pt x="9484" y="38797"/>
                </a:lnTo>
                <a:lnTo>
                  <a:pt x="9180" y="38492"/>
                </a:lnTo>
                <a:lnTo>
                  <a:pt x="9079" y="38340"/>
                </a:lnTo>
                <a:lnTo>
                  <a:pt x="9002" y="38163"/>
                </a:lnTo>
                <a:lnTo>
                  <a:pt x="8952" y="37960"/>
                </a:lnTo>
                <a:lnTo>
                  <a:pt x="8952" y="37782"/>
                </a:lnTo>
                <a:lnTo>
                  <a:pt x="9281" y="35500"/>
                </a:lnTo>
                <a:lnTo>
                  <a:pt x="9636" y="33193"/>
                </a:lnTo>
                <a:close/>
                <a:moveTo>
                  <a:pt x="15266" y="33852"/>
                </a:moveTo>
                <a:lnTo>
                  <a:pt x="15671" y="35957"/>
                </a:lnTo>
                <a:lnTo>
                  <a:pt x="16026" y="37960"/>
                </a:lnTo>
                <a:lnTo>
                  <a:pt x="16052" y="38137"/>
                </a:lnTo>
                <a:lnTo>
                  <a:pt x="16052" y="38315"/>
                </a:lnTo>
                <a:lnTo>
                  <a:pt x="16026" y="38492"/>
                </a:lnTo>
                <a:lnTo>
                  <a:pt x="15976" y="38619"/>
                </a:lnTo>
                <a:lnTo>
                  <a:pt x="15570" y="39304"/>
                </a:lnTo>
                <a:lnTo>
                  <a:pt x="15139" y="39988"/>
                </a:lnTo>
                <a:lnTo>
                  <a:pt x="14885" y="40343"/>
                </a:lnTo>
                <a:lnTo>
                  <a:pt x="14632" y="40673"/>
                </a:lnTo>
                <a:lnTo>
                  <a:pt x="14327" y="41003"/>
                </a:lnTo>
                <a:lnTo>
                  <a:pt x="13998" y="41332"/>
                </a:lnTo>
                <a:lnTo>
                  <a:pt x="13871" y="39126"/>
                </a:lnTo>
                <a:lnTo>
                  <a:pt x="13770" y="38087"/>
                </a:lnTo>
                <a:lnTo>
                  <a:pt x="13643" y="37098"/>
                </a:lnTo>
                <a:lnTo>
                  <a:pt x="13617" y="36819"/>
                </a:lnTo>
                <a:lnTo>
                  <a:pt x="13617" y="36591"/>
                </a:lnTo>
                <a:lnTo>
                  <a:pt x="13643" y="36337"/>
                </a:lnTo>
                <a:lnTo>
                  <a:pt x="13668" y="36109"/>
                </a:lnTo>
                <a:lnTo>
                  <a:pt x="13744" y="35906"/>
                </a:lnTo>
                <a:lnTo>
                  <a:pt x="13820" y="35703"/>
                </a:lnTo>
                <a:lnTo>
                  <a:pt x="13896" y="35500"/>
                </a:lnTo>
                <a:lnTo>
                  <a:pt x="14023" y="35297"/>
                </a:lnTo>
                <a:lnTo>
                  <a:pt x="14277" y="34942"/>
                </a:lnTo>
                <a:lnTo>
                  <a:pt x="14581" y="34587"/>
                </a:lnTo>
                <a:lnTo>
                  <a:pt x="15266" y="33852"/>
                </a:lnTo>
                <a:close/>
                <a:moveTo>
                  <a:pt x="12350" y="35526"/>
                </a:moveTo>
                <a:lnTo>
                  <a:pt x="12426" y="35678"/>
                </a:lnTo>
                <a:lnTo>
                  <a:pt x="12502" y="35906"/>
                </a:lnTo>
                <a:lnTo>
                  <a:pt x="12629" y="36464"/>
                </a:lnTo>
                <a:lnTo>
                  <a:pt x="12730" y="37148"/>
                </a:lnTo>
                <a:lnTo>
                  <a:pt x="12831" y="37960"/>
                </a:lnTo>
                <a:lnTo>
                  <a:pt x="12882" y="38822"/>
                </a:lnTo>
                <a:lnTo>
                  <a:pt x="12933" y="39710"/>
                </a:lnTo>
                <a:lnTo>
                  <a:pt x="12933" y="40622"/>
                </a:lnTo>
                <a:lnTo>
                  <a:pt x="12907" y="41485"/>
                </a:lnTo>
                <a:lnTo>
                  <a:pt x="12705" y="41434"/>
                </a:lnTo>
                <a:lnTo>
                  <a:pt x="12502" y="41358"/>
                </a:lnTo>
                <a:lnTo>
                  <a:pt x="12324" y="41231"/>
                </a:lnTo>
                <a:lnTo>
                  <a:pt x="12147" y="41104"/>
                </a:lnTo>
                <a:lnTo>
                  <a:pt x="11842" y="40800"/>
                </a:lnTo>
                <a:lnTo>
                  <a:pt x="11538" y="40521"/>
                </a:lnTo>
                <a:lnTo>
                  <a:pt x="11487" y="40445"/>
                </a:lnTo>
                <a:lnTo>
                  <a:pt x="11437" y="40343"/>
                </a:lnTo>
                <a:lnTo>
                  <a:pt x="11411" y="40217"/>
                </a:lnTo>
                <a:lnTo>
                  <a:pt x="11411" y="40115"/>
                </a:lnTo>
                <a:lnTo>
                  <a:pt x="11868" y="37858"/>
                </a:lnTo>
                <a:lnTo>
                  <a:pt x="12350" y="35526"/>
                </a:lnTo>
                <a:close/>
                <a:moveTo>
                  <a:pt x="27564" y="0"/>
                </a:moveTo>
                <a:lnTo>
                  <a:pt x="27412" y="51"/>
                </a:lnTo>
                <a:lnTo>
                  <a:pt x="27260" y="102"/>
                </a:lnTo>
                <a:lnTo>
                  <a:pt x="27133" y="203"/>
                </a:lnTo>
                <a:lnTo>
                  <a:pt x="27006" y="330"/>
                </a:lnTo>
                <a:lnTo>
                  <a:pt x="26879" y="482"/>
                </a:lnTo>
                <a:lnTo>
                  <a:pt x="25738" y="2130"/>
                </a:lnTo>
                <a:lnTo>
                  <a:pt x="24597" y="3778"/>
                </a:lnTo>
                <a:lnTo>
                  <a:pt x="23456" y="5427"/>
                </a:lnTo>
                <a:lnTo>
                  <a:pt x="22315" y="7075"/>
                </a:lnTo>
                <a:lnTo>
                  <a:pt x="20134" y="10397"/>
                </a:lnTo>
                <a:lnTo>
                  <a:pt x="17928" y="13744"/>
                </a:lnTo>
                <a:lnTo>
                  <a:pt x="13415" y="20641"/>
                </a:lnTo>
                <a:lnTo>
                  <a:pt x="13262" y="20286"/>
                </a:lnTo>
                <a:lnTo>
                  <a:pt x="13186" y="20159"/>
                </a:lnTo>
                <a:lnTo>
                  <a:pt x="13110" y="20058"/>
                </a:lnTo>
                <a:lnTo>
                  <a:pt x="11259" y="18232"/>
                </a:lnTo>
                <a:lnTo>
                  <a:pt x="10346" y="17319"/>
                </a:lnTo>
                <a:lnTo>
                  <a:pt x="9383" y="16432"/>
                </a:lnTo>
                <a:lnTo>
                  <a:pt x="8977" y="16102"/>
                </a:lnTo>
                <a:lnTo>
                  <a:pt x="8546" y="15798"/>
                </a:lnTo>
                <a:lnTo>
                  <a:pt x="8115" y="15519"/>
                </a:lnTo>
                <a:lnTo>
                  <a:pt x="7659" y="15265"/>
                </a:lnTo>
                <a:lnTo>
                  <a:pt x="7456" y="15189"/>
                </a:lnTo>
                <a:lnTo>
                  <a:pt x="7278" y="15113"/>
                </a:lnTo>
                <a:lnTo>
                  <a:pt x="7075" y="15088"/>
                </a:lnTo>
                <a:lnTo>
                  <a:pt x="6898" y="15113"/>
                </a:lnTo>
                <a:lnTo>
                  <a:pt x="6720" y="15164"/>
                </a:lnTo>
                <a:lnTo>
                  <a:pt x="6543" y="15240"/>
                </a:lnTo>
                <a:lnTo>
                  <a:pt x="6365" y="15367"/>
                </a:lnTo>
                <a:lnTo>
                  <a:pt x="6188" y="15519"/>
                </a:lnTo>
                <a:lnTo>
                  <a:pt x="3297" y="18536"/>
                </a:lnTo>
                <a:lnTo>
                  <a:pt x="432" y="21579"/>
                </a:lnTo>
                <a:lnTo>
                  <a:pt x="280" y="21757"/>
                </a:lnTo>
                <a:lnTo>
                  <a:pt x="178" y="21985"/>
                </a:lnTo>
                <a:lnTo>
                  <a:pt x="102" y="22213"/>
                </a:lnTo>
                <a:lnTo>
                  <a:pt x="77" y="22467"/>
                </a:lnTo>
                <a:lnTo>
                  <a:pt x="1" y="25180"/>
                </a:lnTo>
                <a:lnTo>
                  <a:pt x="1" y="27918"/>
                </a:lnTo>
                <a:lnTo>
                  <a:pt x="1" y="28578"/>
                </a:lnTo>
                <a:lnTo>
                  <a:pt x="51" y="29237"/>
                </a:lnTo>
                <a:lnTo>
                  <a:pt x="102" y="29922"/>
                </a:lnTo>
                <a:lnTo>
                  <a:pt x="178" y="30581"/>
                </a:lnTo>
                <a:lnTo>
                  <a:pt x="254" y="30835"/>
                </a:lnTo>
                <a:lnTo>
                  <a:pt x="356" y="31088"/>
                </a:lnTo>
                <a:lnTo>
                  <a:pt x="508" y="31342"/>
                </a:lnTo>
                <a:lnTo>
                  <a:pt x="685" y="31570"/>
                </a:lnTo>
                <a:lnTo>
                  <a:pt x="2029" y="32990"/>
                </a:lnTo>
                <a:lnTo>
                  <a:pt x="3399" y="34410"/>
                </a:lnTo>
                <a:lnTo>
                  <a:pt x="4793" y="35830"/>
                </a:lnTo>
                <a:lnTo>
                  <a:pt x="6188" y="37199"/>
                </a:lnTo>
                <a:lnTo>
                  <a:pt x="7633" y="38568"/>
                </a:lnTo>
                <a:lnTo>
                  <a:pt x="9079" y="39887"/>
                </a:lnTo>
                <a:lnTo>
                  <a:pt x="10575" y="41180"/>
                </a:lnTo>
                <a:lnTo>
                  <a:pt x="12096" y="42448"/>
                </a:lnTo>
                <a:lnTo>
                  <a:pt x="12857" y="43057"/>
                </a:lnTo>
                <a:lnTo>
                  <a:pt x="13643" y="43640"/>
                </a:lnTo>
                <a:lnTo>
                  <a:pt x="13820" y="43513"/>
                </a:lnTo>
                <a:lnTo>
                  <a:pt x="13896" y="43462"/>
                </a:lnTo>
                <a:lnTo>
                  <a:pt x="13972" y="43386"/>
                </a:lnTo>
                <a:lnTo>
                  <a:pt x="17041" y="38974"/>
                </a:lnTo>
                <a:lnTo>
                  <a:pt x="20109" y="34562"/>
                </a:lnTo>
                <a:lnTo>
                  <a:pt x="24977" y="27487"/>
                </a:lnTo>
                <a:lnTo>
                  <a:pt x="29846" y="20438"/>
                </a:lnTo>
                <a:lnTo>
                  <a:pt x="31139" y="18612"/>
                </a:lnTo>
                <a:lnTo>
                  <a:pt x="32432" y="16812"/>
                </a:lnTo>
                <a:lnTo>
                  <a:pt x="35044" y="13186"/>
                </a:lnTo>
                <a:lnTo>
                  <a:pt x="35171" y="12958"/>
                </a:lnTo>
                <a:lnTo>
                  <a:pt x="35298" y="12730"/>
                </a:lnTo>
                <a:lnTo>
                  <a:pt x="35399" y="12501"/>
                </a:lnTo>
                <a:lnTo>
                  <a:pt x="35425" y="12375"/>
                </a:lnTo>
                <a:lnTo>
                  <a:pt x="35425" y="12248"/>
                </a:lnTo>
                <a:lnTo>
                  <a:pt x="35374" y="8140"/>
                </a:lnTo>
                <a:lnTo>
                  <a:pt x="35323" y="4032"/>
                </a:lnTo>
                <a:lnTo>
                  <a:pt x="35298" y="3804"/>
                </a:lnTo>
                <a:lnTo>
                  <a:pt x="35272" y="3626"/>
                </a:lnTo>
                <a:lnTo>
                  <a:pt x="35196" y="3449"/>
                </a:lnTo>
                <a:lnTo>
                  <a:pt x="35120" y="3322"/>
                </a:lnTo>
                <a:lnTo>
                  <a:pt x="34994" y="3170"/>
                </a:lnTo>
                <a:lnTo>
                  <a:pt x="34867" y="3068"/>
                </a:lnTo>
                <a:lnTo>
                  <a:pt x="34715" y="2967"/>
                </a:lnTo>
                <a:lnTo>
                  <a:pt x="34537" y="2866"/>
                </a:lnTo>
                <a:lnTo>
                  <a:pt x="32027" y="1674"/>
                </a:lnTo>
                <a:lnTo>
                  <a:pt x="29491" y="507"/>
                </a:lnTo>
                <a:lnTo>
                  <a:pt x="29136" y="355"/>
                </a:lnTo>
                <a:lnTo>
                  <a:pt x="28781" y="254"/>
                </a:lnTo>
                <a:lnTo>
                  <a:pt x="28071" y="51"/>
                </a:lnTo>
                <a:lnTo>
                  <a:pt x="27894"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477" name="Google Shape;1477;p32"/>
          <p:cNvGrpSpPr/>
          <p:nvPr/>
        </p:nvGrpSpPr>
        <p:grpSpPr>
          <a:xfrm>
            <a:off x="10689439" y="3128382"/>
            <a:ext cx="551580" cy="1078297"/>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08" name="Google Shape;1508;p32"/>
          <p:cNvGrpSpPr/>
          <p:nvPr/>
        </p:nvGrpSpPr>
        <p:grpSpPr>
          <a:xfrm>
            <a:off x="1225827" y="5003905"/>
            <a:ext cx="634028" cy="1128695"/>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29" name="Google Shape;1529;p32"/>
          <p:cNvGrpSpPr/>
          <p:nvPr/>
        </p:nvGrpSpPr>
        <p:grpSpPr>
          <a:xfrm>
            <a:off x="10393424" y="719359"/>
            <a:ext cx="627625" cy="1145627"/>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43" name="Google Shape;1543;p32"/>
          <p:cNvGrpSpPr/>
          <p:nvPr/>
        </p:nvGrpSpPr>
        <p:grpSpPr>
          <a:xfrm>
            <a:off x="950967" y="3709707"/>
            <a:ext cx="783920" cy="914387"/>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69" name="Google Shape;1569;p32"/>
          <p:cNvGrpSpPr/>
          <p:nvPr/>
        </p:nvGrpSpPr>
        <p:grpSpPr>
          <a:xfrm>
            <a:off x="10534884" y="2150865"/>
            <a:ext cx="634845" cy="780696"/>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87" name="Google Shape;1587;p32"/>
          <p:cNvGrpSpPr/>
          <p:nvPr/>
        </p:nvGrpSpPr>
        <p:grpSpPr>
          <a:xfrm>
            <a:off x="897697" y="2292002"/>
            <a:ext cx="602615" cy="1143220"/>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2544672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4" y="-9"/>
            <a:ext cx="12192020" cy="687995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615" name="Google Shape;1615;p33"/>
          <p:cNvSpPr/>
          <p:nvPr/>
        </p:nvSpPr>
        <p:spPr>
          <a:xfrm flipH="1">
            <a:off x="546273"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616" name="Google Shape;1616;p33"/>
          <p:cNvGrpSpPr/>
          <p:nvPr/>
        </p:nvGrpSpPr>
        <p:grpSpPr>
          <a:xfrm>
            <a:off x="8934303" y="5204261"/>
            <a:ext cx="499300" cy="894867"/>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47" name="Google Shape;1647;p33"/>
          <p:cNvGrpSpPr/>
          <p:nvPr/>
        </p:nvGrpSpPr>
        <p:grpSpPr>
          <a:xfrm>
            <a:off x="1228756" y="669097"/>
            <a:ext cx="621817" cy="1072875"/>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67" name="Google Shape;1667;p33"/>
          <p:cNvGrpSpPr/>
          <p:nvPr/>
        </p:nvGrpSpPr>
        <p:grpSpPr>
          <a:xfrm>
            <a:off x="9658572" y="5262713"/>
            <a:ext cx="534357" cy="777908"/>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81" name="Google Shape;1681;p33"/>
          <p:cNvGrpSpPr/>
          <p:nvPr/>
        </p:nvGrpSpPr>
        <p:grpSpPr>
          <a:xfrm>
            <a:off x="2083731" y="660871"/>
            <a:ext cx="797564" cy="902936"/>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99" name="Google Shape;1699;p33"/>
          <p:cNvGrpSpPr/>
          <p:nvPr/>
        </p:nvGrpSpPr>
        <p:grpSpPr>
          <a:xfrm>
            <a:off x="3062874" y="414174"/>
            <a:ext cx="652593" cy="1149623"/>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16" name="Google Shape;1716;p33"/>
          <p:cNvGrpSpPr/>
          <p:nvPr/>
        </p:nvGrpSpPr>
        <p:grpSpPr>
          <a:xfrm>
            <a:off x="10417924" y="5007159"/>
            <a:ext cx="627625" cy="1145627"/>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30" name="Google Shape;1730;p33"/>
          <p:cNvGrpSpPr/>
          <p:nvPr/>
        </p:nvGrpSpPr>
        <p:grpSpPr>
          <a:xfrm>
            <a:off x="2678177" y="5262721"/>
            <a:ext cx="977675" cy="1005195"/>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46" name="Google Shape;1746;p33"/>
          <p:cNvGrpSpPr/>
          <p:nvPr/>
        </p:nvGrpSpPr>
        <p:grpSpPr>
          <a:xfrm>
            <a:off x="10192932" y="879226"/>
            <a:ext cx="855189" cy="862743"/>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1786" name="Google Shape;1786;p33"/>
          <p:cNvSpPr/>
          <p:nvPr/>
        </p:nvSpPr>
        <p:spPr>
          <a:xfrm>
            <a:off x="950960" y="3530623"/>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7" name="Google Shape;1787;p33"/>
          <p:cNvSpPr/>
          <p:nvPr/>
        </p:nvSpPr>
        <p:spPr>
          <a:xfrm>
            <a:off x="1364428" y="4587879"/>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788" name="Google Shape;1788;p33"/>
          <p:cNvGrpSpPr/>
          <p:nvPr/>
        </p:nvGrpSpPr>
        <p:grpSpPr>
          <a:xfrm>
            <a:off x="10288317" y="1956314"/>
            <a:ext cx="886827" cy="517805"/>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4152767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35700" y="2677994"/>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35700"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2463973" y="24194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 name="Shape 36"/>
          <p:cNvSpPr/>
          <p:nvPr/>
        </p:nvSpPr>
        <p:spPr>
          <a:xfrm rot="8100000">
            <a:off x="8051973" y="27979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 name="Shape 37"/>
          <p:cNvSpPr/>
          <p:nvPr/>
        </p:nvSpPr>
        <p:spPr>
          <a:xfrm rot="8100000">
            <a:off x="9575973" y="28423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8" name="Shape 38"/>
          <p:cNvGrpSpPr/>
          <p:nvPr/>
        </p:nvGrpSpPr>
        <p:grpSpPr>
          <a:xfrm>
            <a:off x="-12700" y="2698915"/>
            <a:ext cx="12223767" cy="793735"/>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57116" y="2673669"/>
            <a:ext cx="12306099" cy="857049"/>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68" name="Shape 68"/>
          <p:cNvSpPr/>
          <p:nvPr/>
        </p:nvSpPr>
        <p:spPr>
          <a:xfrm>
            <a:off x="3987680" y="2863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69" name="Shape 69"/>
          <p:cNvSpPr/>
          <p:nvPr/>
        </p:nvSpPr>
        <p:spPr>
          <a:xfrm>
            <a:off x="1447624" y="3244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0" name="Shape 70"/>
          <p:cNvSpPr/>
          <p:nvPr/>
        </p:nvSpPr>
        <p:spPr>
          <a:xfrm>
            <a:off x="6527716" y="27703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1" name="Shape 71"/>
          <p:cNvSpPr/>
          <p:nvPr/>
        </p:nvSpPr>
        <p:spPr>
          <a:xfrm rot="8100000">
            <a:off x="11599933" y="25210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2" name="Shape 72"/>
          <p:cNvSpPr txBox="1">
            <a:spLocks noGrp="1"/>
          </p:cNvSpPr>
          <p:nvPr>
            <p:ph type="ctrTitle"/>
          </p:nvPr>
        </p:nvSpPr>
        <p:spPr>
          <a:xfrm>
            <a:off x="3797300" y="4484786"/>
            <a:ext cx="7480400" cy="1546399"/>
          </a:xfrm>
          <a:prstGeom prst="rect">
            <a:avLst/>
          </a:prstGeom>
        </p:spPr>
        <p:txBody>
          <a:bodyPr lIns="121206" tIns="121206" rIns="121206" bIns="121206" anchor="ctr" anchorCtr="0"/>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3017055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ubtitle">
    <p:spTree>
      <p:nvGrpSpPr>
        <p:cNvPr id="1" name="Shape 73"/>
        <p:cNvGrpSpPr/>
        <p:nvPr/>
      </p:nvGrpSpPr>
      <p:grpSpPr>
        <a:xfrm>
          <a:off x="0" y="0"/>
          <a:ext cx="0" cy="0"/>
          <a:chOff x="0" y="0"/>
          <a:chExt cx="0" cy="0"/>
        </a:xfrm>
      </p:grpSpPr>
      <p:sp>
        <p:nvSpPr>
          <p:cNvPr id="74" name="Shape 74"/>
          <p:cNvSpPr/>
          <p:nvPr/>
        </p:nvSpPr>
        <p:spPr>
          <a:xfrm>
            <a:off x="-35700" y="2677994"/>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5" name="Shape 75"/>
          <p:cNvSpPr/>
          <p:nvPr/>
        </p:nvSpPr>
        <p:spPr>
          <a:xfrm>
            <a:off x="-35700"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6" name="Shape 76"/>
          <p:cNvSpPr/>
          <p:nvPr/>
        </p:nvSpPr>
        <p:spPr>
          <a:xfrm rot="8100000">
            <a:off x="2463973" y="24194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7" name="Shape 77"/>
          <p:cNvSpPr/>
          <p:nvPr/>
        </p:nvSpPr>
        <p:spPr>
          <a:xfrm rot="8100000">
            <a:off x="8051973" y="27979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8" name="Shape 78"/>
          <p:cNvSpPr/>
          <p:nvPr/>
        </p:nvSpPr>
        <p:spPr>
          <a:xfrm rot="8100000">
            <a:off x="9575973" y="28423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79" name="Shape 79"/>
          <p:cNvGrpSpPr/>
          <p:nvPr/>
        </p:nvGrpSpPr>
        <p:grpSpPr>
          <a:xfrm>
            <a:off x="-12700" y="2698915"/>
            <a:ext cx="12223767" cy="793735"/>
            <a:chOff x="-9525" y="4462475"/>
            <a:chExt cx="9167825" cy="595300"/>
          </a:xfrm>
        </p:grpSpPr>
        <p:sp>
          <p:nvSpPr>
            <p:cNvPr id="80" name="Shape 80"/>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81" name="Shape 81"/>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82" name="Shape 82"/>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83" name="Shape 83"/>
          <p:cNvGrpSpPr/>
          <p:nvPr/>
        </p:nvGrpSpPr>
        <p:grpSpPr>
          <a:xfrm>
            <a:off x="-57116" y="2673669"/>
            <a:ext cx="12306099" cy="857049"/>
            <a:chOff x="-42837" y="4443487"/>
            <a:chExt cx="9229574" cy="642787"/>
          </a:xfrm>
        </p:grpSpPr>
        <p:sp>
          <p:nvSpPr>
            <p:cNvPr id="84" name="Shape 84"/>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5" name="Shape 85"/>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6" name="Shape 86"/>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7" name="Shape 87"/>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8" name="Shape 88"/>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9" name="Shape 89"/>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0" name="Shape 90"/>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1" name="Shape 91"/>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2" name="Shape 92"/>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3" name="Shape 93"/>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4" name="Shape 94"/>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5" name="Shape 95"/>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6" name="Shape 96"/>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7" name="Shape 97"/>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8" name="Shape 98"/>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9" name="Shape 99"/>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0" name="Shape 100"/>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1" name="Shape 101"/>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2" name="Shape 102"/>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3" name="Shape 103"/>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4" name="Shape 104"/>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5" name="Shape 105"/>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6" name="Shape 106"/>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7" name="Shape 107"/>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8" name="Shape 108"/>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09" name="Shape 109"/>
          <p:cNvSpPr/>
          <p:nvPr/>
        </p:nvSpPr>
        <p:spPr>
          <a:xfrm>
            <a:off x="3987680" y="2863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0" name="Shape 110"/>
          <p:cNvSpPr/>
          <p:nvPr/>
        </p:nvSpPr>
        <p:spPr>
          <a:xfrm>
            <a:off x="1447624" y="3244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1" name="Shape 111"/>
          <p:cNvSpPr/>
          <p:nvPr/>
        </p:nvSpPr>
        <p:spPr>
          <a:xfrm>
            <a:off x="6527716" y="27703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2" name="Shape 112"/>
          <p:cNvSpPr/>
          <p:nvPr/>
        </p:nvSpPr>
        <p:spPr>
          <a:xfrm rot="8100000">
            <a:off x="11599933" y="25210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3" name="Shape 113"/>
          <p:cNvSpPr txBox="1">
            <a:spLocks noGrp="1"/>
          </p:cNvSpPr>
          <p:nvPr>
            <p:ph type="ctrTitle"/>
          </p:nvPr>
        </p:nvSpPr>
        <p:spPr>
          <a:xfrm>
            <a:off x="3079140" y="4041753"/>
            <a:ext cx="6952799" cy="1546399"/>
          </a:xfrm>
          <a:prstGeom prst="rect">
            <a:avLst/>
          </a:prstGeom>
        </p:spPr>
        <p:txBody>
          <a:bodyPr lIns="121206" tIns="121206" rIns="121206" bIns="121206" anchor="b" anchorCtr="0"/>
          <a:lstStyle>
            <a:lvl1pPr lvl="0" algn="r" rtl="0">
              <a:spcBef>
                <a:spcPts val="0"/>
              </a:spcBef>
              <a:buClr>
                <a:srgbClr val="FFFFFF"/>
              </a:buClr>
              <a:buSzPct val="100000"/>
              <a:defRPr sz="4800">
                <a:solidFill>
                  <a:srgbClr val="FFFFFF"/>
                </a:solidFill>
              </a:defRPr>
            </a:lvl1pPr>
            <a:lvl2pPr lvl="1" algn="r" rtl="0">
              <a:spcBef>
                <a:spcPts val="0"/>
              </a:spcBef>
              <a:buClr>
                <a:srgbClr val="FFFFFF"/>
              </a:buClr>
              <a:buSzPct val="100000"/>
              <a:defRPr sz="4800">
                <a:solidFill>
                  <a:srgbClr val="FFFFFF"/>
                </a:solidFill>
              </a:defRPr>
            </a:lvl2pPr>
            <a:lvl3pPr lvl="2" algn="r" rtl="0">
              <a:spcBef>
                <a:spcPts val="0"/>
              </a:spcBef>
              <a:buClr>
                <a:srgbClr val="FFFFFF"/>
              </a:buClr>
              <a:buSzPct val="100000"/>
              <a:defRPr sz="4800">
                <a:solidFill>
                  <a:srgbClr val="FFFFFF"/>
                </a:solidFill>
              </a:defRPr>
            </a:lvl3pPr>
            <a:lvl4pPr lvl="3" algn="r" rtl="0">
              <a:spcBef>
                <a:spcPts val="0"/>
              </a:spcBef>
              <a:buClr>
                <a:srgbClr val="FFFFFF"/>
              </a:buClr>
              <a:buSzPct val="100000"/>
              <a:defRPr sz="4800">
                <a:solidFill>
                  <a:srgbClr val="FFFFFF"/>
                </a:solidFill>
              </a:defRPr>
            </a:lvl4pPr>
            <a:lvl5pPr lvl="4" algn="r" rtl="0">
              <a:spcBef>
                <a:spcPts val="0"/>
              </a:spcBef>
              <a:buClr>
                <a:srgbClr val="FFFFFF"/>
              </a:buClr>
              <a:buSzPct val="100000"/>
              <a:defRPr sz="4800">
                <a:solidFill>
                  <a:srgbClr val="FFFFFF"/>
                </a:solidFill>
              </a:defRPr>
            </a:lvl5pPr>
            <a:lvl6pPr lvl="5" algn="r" rtl="0">
              <a:spcBef>
                <a:spcPts val="0"/>
              </a:spcBef>
              <a:buClr>
                <a:srgbClr val="FFFFFF"/>
              </a:buClr>
              <a:buSzPct val="100000"/>
              <a:defRPr sz="4800">
                <a:solidFill>
                  <a:srgbClr val="FFFFFF"/>
                </a:solidFill>
              </a:defRPr>
            </a:lvl6pPr>
            <a:lvl7pPr lvl="6" algn="r" rtl="0">
              <a:spcBef>
                <a:spcPts val="0"/>
              </a:spcBef>
              <a:buClr>
                <a:srgbClr val="FFFFFF"/>
              </a:buClr>
              <a:buSzPct val="100000"/>
              <a:defRPr sz="4800">
                <a:solidFill>
                  <a:srgbClr val="FFFFFF"/>
                </a:solidFill>
              </a:defRPr>
            </a:lvl7pPr>
            <a:lvl8pPr lvl="7" algn="r" rtl="0">
              <a:spcBef>
                <a:spcPts val="0"/>
              </a:spcBef>
              <a:buClr>
                <a:srgbClr val="FFFFFF"/>
              </a:buClr>
              <a:buSzPct val="100000"/>
              <a:defRPr sz="4800">
                <a:solidFill>
                  <a:srgbClr val="FFFFFF"/>
                </a:solidFill>
              </a:defRPr>
            </a:lvl8pPr>
            <a:lvl9pPr lvl="8" algn="r" rtl="0">
              <a:spcBef>
                <a:spcPts val="0"/>
              </a:spcBef>
              <a:buClr>
                <a:srgbClr val="FFFFFF"/>
              </a:buClr>
              <a:buSzPct val="100000"/>
              <a:defRPr sz="4800">
                <a:solidFill>
                  <a:srgbClr val="FFFFFF"/>
                </a:solidFill>
              </a:defRPr>
            </a:lvl9pPr>
          </a:lstStyle>
          <a:p>
            <a:endParaRPr/>
          </a:p>
        </p:txBody>
      </p:sp>
      <p:sp>
        <p:nvSpPr>
          <p:cNvPr id="114" name="Shape 114"/>
          <p:cNvSpPr txBox="1">
            <a:spLocks noGrp="1"/>
          </p:cNvSpPr>
          <p:nvPr>
            <p:ph type="subTitle" idx="1"/>
          </p:nvPr>
        </p:nvSpPr>
        <p:spPr>
          <a:xfrm>
            <a:off x="3079376" y="5412401"/>
            <a:ext cx="6952799" cy="1046400"/>
          </a:xfrm>
          <a:prstGeom prst="rect">
            <a:avLst/>
          </a:prstGeom>
        </p:spPr>
        <p:txBody>
          <a:bodyPr lIns="121206" tIns="121206" rIns="121206" bIns="121206" anchor="t" anchorCtr="0"/>
          <a:lstStyle>
            <a:lvl1pPr lvl="0" algn="r" rtl="0">
              <a:spcBef>
                <a:spcPts val="0"/>
              </a:spcBef>
              <a:buClr>
                <a:srgbClr val="FFFFFF"/>
              </a:buClr>
              <a:buNone/>
              <a:defRPr>
                <a:solidFill>
                  <a:srgbClr val="FFFFFF"/>
                </a:solidFill>
              </a:defRPr>
            </a:lvl1pPr>
            <a:lvl2pPr lvl="1" algn="r" rtl="0">
              <a:spcBef>
                <a:spcPts val="0"/>
              </a:spcBef>
              <a:buClr>
                <a:srgbClr val="FFFFFF"/>
              </a:buClr>
              <a:buSzPct val="100000"/>
              <a:buNone/>
              <a:defRPr sz="4000">
                <a:solidFill>
                  <a:srgbClr val="FFFFFF"/>
                </a:solidFill>
              </a:defRPr>
            </a:lvl2pPr>
            <a:lvl3pPr lvl="2" algn="r" rtl="0">
              <a:spcBef>
                <a:spcPts val="0"/>
              </a:spcBef>
              <a:buClr>
                <a:srgbClr val="FFFFFF"/>
              </a:buClr>
              <a:buSzPct val="100000"/>
              <a:buNone/>
              <a:defRPr sz="4000">
                <a:solidFill>
                  <a:srgbClr val="FFFFFF"/>
                </a:solidFill>
              </a:defRPr>
            </a:lvl3pPr>
            <a:lvl4pPr lvl="3" algn="r" rtl="0">
              <a:spcBef>
                <a:spcPts val="0"/>
              </a:spcBef>
              <a:buClr>
                <a:srgbClr val="FFFFFF"/>
              </a:buClr>
              <a:buSzPct val="100000"/>
              <a:buNone/>
              <a:defRPr sz="4000">
                <a:solidFill>
                  <a:srgbClr val="FFFFFF"/>
                </a:solidFill>
              </a:defRPr>
            </a:lvl4pPr>
            <a:lvl5pPr lvl="4" algn="r" rtl="0">
              <a:spcBef>
                <a:spcPts val="0"/>
              </a:spcBef>
              <a:buClr>
                <a:srgbClr val="FFFFFF"/>
              </a:buClr>
              <a:buSzPct val="100000"/>
              <a:buNone/>
              <a:defRPr sz="4000">
                <a:solidFill>
                  <a:srgbClr val="FFFFFF"/>
                </a:solidFill>
              </a:defRPr>
            </a:lvl5pPr>
            <a:lvl6pPr lvl="5" algn="r" rtl="0">
              <a:spcBef>
                <a:spcPts val="0"/>
              </a:spcBef>
              <a:buClr>
                <a:srgbClr val="FFFFFF"/>
              </a:buClr>
              <a:buSzPct val="100000"/>
              <a:buNone/>
              <a:defRPr sz="4000">
                <a:solidFill>
                  <a:srgbClr val="FFFFFF"/>
                </a:solidFill>
              </a:defRPr>
            </a:lvl6pPr>
            <a:lvl7pPr lvl="6" algn="r" rtl="0">
              <a:spcBef>
                <a:spcPts val="0"/>
              </a:spcBef>
              <a:buClr>
                <a:srgbClr val="FFFFFF"/>
              </a:buClr>
              <a:buSzPct val="100000"/>
              <a:buNone/>
              <a:defRPr sz="4000">
                <a:solidFill>
                  <a:srgbClr val="FFFFFF"/>
                </a:solidFill>
              </a:defRPr>
            </a:lvl7pPr>
            <a:lvl8pPr lvl="7" algn="r" rtl="0">
              <a:spcBef>
                <a:spcPts val="0"/>
              </a:spcBef>
              <a:buClr>
                <a:srgbClr val="FFFFFF"/>
              </a:buClr>
              <a:buSzPct val="100000"/>
              <a:buNone/>
              <a:defRPr sz="4000">
                <a:solidFill>
                  <a:srgbClr val="FFFFFF"/>
                </a:solidFill>
              </a:defRPr>
            </a:lvl8pPr>
            <a:lvl9pPr lvl="8" algn="r" rtl="0">
              <a:spcBef>
                <a:spcPts val="0"/>
              </a:spcBef>
              <a:buClr>
                <a:srgbClr val="FFFFFF"/>
              </a:buClr>
              <a:buSzPct val="100000"/>
              <a:buNone/>
              <a:defRPr sz="4000">
                <a:solidFill>
                  <a:srgbClr val="FFFFFF"/>
                </a:solidFill>
              </a:defRPr>
            </a:lvl9pPr>
          </a:lstStyle>
          <a:p>
            <a:endParaRPr/>
          </a:p>
        </p:txBody>
      </p:sp>
    </p:spTree>
    <p:extLst>
      <p:ext uri="{BB962C8B-B14F-4D97-AF65-F5344CB8AC3E}">
        <p14:creationId xmlns:p14="http://schemas.microsoft.com/office/powerpoint/2010/main" val="182077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508712"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6230295"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6" name="Shape 206"/>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7" name="Shape 207"/>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08" name="Shape 208"/>
          <p:cNvGrpSpPr/>
          <p:nvPr/>
        </p:nvGrpSpPr>
        <p:grpSpPr>
          <a:xfrm>
            <a:off x="-12700" y="5950115"/>
            <a:ext cx="12223767" cy="793735"/>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57116" y="5924869"/>
            <a:ext cx="12306099" cy="857049"/>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38" name="Shape 238"/>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39" name="Shape 239"/>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0" name="Shape 240"/>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1" name="Shape 241"/>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739980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2026652" y="2882532"/>
            <a:ext cx="8138799" cy="1093199"/>
          </a:xfrm>
          <a:prstGeom prst="rect">
            <a:avLst/>
          </a:prstGeom>
        </p:spPr>
        <p:txBody>
          <a:bodyPr lIns="121206" tIns="121206" rIns="121206" bIns="121206" anchor="ctr" anchorCtr="0"/>
          <a:lstStyle>
            <a:lvl1pPr lvl="0" algn="ctr" rtl="0">
              <a:spcBef>
                <a:spcPts val="0"/>
              </a:spcBef>
              <a:buSzPct val="100000"/>
              <a:defRPr sz="4000" i="1"/>
            </a:lvl1pPr>
            <a:lvl2pPr lvl="1" algn="ctr" rtl="0">
              <a:spcBef>
                <a:spcPts val="0"/>
              </a:spcBef>
              <a:buSzPct val="100000"/>
              <a:defRPr sz="4000" i="1"/>
            </a:lvl2pPr>
            <a:lvl3pPr lvl="2" algn="ctr" rtl="0">
              <a:spcBef>
                <a:spcPts val="0"/>
              </a:spcBef>
              <a:buSzPct val="100000"/>
              <a:defRPr sz="4000" i="1"/>
            </a:lvl3pPr>
            <a:lvl4pPr lvl="3" algn="ctr" rtl="0">
              <a:spcBef>
                <a:spcPts val="0"/>
              </a:spcBef>
              <a:buSzPct val="100000"/>
              <a:defRPr sz="4000" i="1"/>
            </a:lvl4pPr>
            <a:lvl5pPr lvl="4" algn="ctr" rtl="0">
              <a:spcBef>
                <a:spcPts val="0"/>
              </a:spcBef>
              <a:buSzPct val="100000"/>
              <a:defRPr sz="4000" i="1"/>
            </a:lvl5pPr>
            <a:lvl6pPr lvl="5" algn="ctr" rtl="0">
              <a:spcBef>
                <a:spcPts val="0"/>
              </a:spcBef>
              <a:buSzPct val="100000"/>
              <a:defRPr sz="4000" i="1"/>
            </a:lvl6pPr>
            <a:lvl7pPr lvl="6" algn="ctr" rtl="0">
              <a:spcBef>
                <a:spcPts val="0"/>
              </a:spcBef>
              <a:buSzPct val="100000"/>
              <a:defRPr sz="4000" i="1"/>
            </a:lvl7pPr>
            <a:lvl8pPr lvl="7" algn="ctr" rtl="0">
              <a:spcBef>
                <a:spcPts val="0"/>
              </a:spcBef>
              <a:buSzPct val="100000"/>
              <a:defRPr sz="4000" i="1"/>
            </a:lvl8pPr>
            <a:lvl9pPr lvl="8" algn="ctr">
              <a:spcBef>
                <a:spcPts val="0"/>
              </a:spcBef>
              <a:buSzPct val="100000"/>
              <a:defRPr sz="4000" i="1"/>
            </a:lvl9pPr>
          </a:lstStyle>
          <a:p>
            <a:endParaRPr/>
          </a:p>
        </p:txBody>
      </p:sp>
      <p:sp>
        <p:nvSpPr>
          <p:cNvPr id="117" name="Shape 117"/>
          <p:cNvSpPr txBox="1"/>
          <p:nvPr/>
        </p:nvSpPr>
        <p:spPr>
          <a:xfrm>
            <a:off x="4791200" y="737242"/>
            <a:ext cx="2609600" cy="871599"/>
          </a:xfrm>
          <a:prstGeom prst="rect">
            <a:avLst/>
          </a:prstGeom>
          <a:noFill/>
          <a:ln>
            <a:noFill/>
          </a:ln>
        </p:spPr>
        <p:txBody>
          <a:bodyPr lIns="121206" tIns="121206" rIns="121206" bIns="121206" anchor="t" anchorCtr="0">
            <a:noAutofit/>
          </a:bodyPr>
          <a:lstStyle/>
          <a:p>
            <a:pPr algn="ctr" defTabSz="908956"/>
            <a:r>
              <a:rPr lang="en" sz="12800" kern="0">
                <a:solidFill>
                  <a:srgbClr val="00CEF6"/>
                </a:solidFill>
                <a:cs typeface="Arial"/>
                <a:sym typeface="Arial"/>
                <a:rtl val="0"/>
              </a:rPr>
              <a:t>“</a:t>
            </a:r>
          </a:p>
        </p:txBody>
      </p:sp>
      <p:sp>
        <p:nvSpPr>
          <p:cNvPr id="118" name="Shape 118"/>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1" name="Shape 121"/>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2" name="Shape 122"/>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23" name="Shape 123"/>
          <p:cNvGrpSpPr/>
          <p:nvPr/>
        </p:nvGrpSpPr>
        <p:grpSpPr>
          <a:xfrm>
            <a:off x="-12700" y="5950115"/>
            <a:ext cx="12223767" cy="793735"/>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57116" y="5924869"/>
            <a:ext cx="12306099" cy="857049"/>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53" name="Shape 153"/>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4" name="Shape 154"/>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5" name="Shape 155"/>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6" name="Shape 156"/>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666564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785"/>
            <a:ext cx="9328800" cy="2562799"/>
          </a:xfrm>
          <a:prstGeom prst="rect">
            <a:avLst/>
          </a:prstGeom>
        </p:spPr>
        <p:txBody>
          <a:bodyPr lIns="121206" tIns="121206" rIns="121206" bIns="121206"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3" name="Shape 163"/>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4" name="Shape 164"/>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65" name="Shape 165"/>
          <p:cNvGrpSpPr/>
          <p:nvPr/>
        </p:nvGrpSpPr>
        <p:grpSpPr>
          <a:xfrm>
            <a:off x="-12700" y="5950115"/>
            <a:ext cx="12223767" cy="793735"/>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869"/>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95" name="Shape 195"/>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6" name="Shape 196"/>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7" name="Shape 197"/>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8" name="Shape 198"/>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943567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508712"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6230295"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6" name="Shape 206"/>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7" name="Shape 207"/>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08" name="Shape 208"/>
          <p:cNvGrpSpPr/>
          <p:nvPr/>
        </p:nvGrpSpPr>
        <p:grpSpPr>
          <a:xfrm>
            <a:off x="-12700" y="5950115"/>
            <a:ext cx="12223767" cy="793735"/>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57116" y="5924869"/>
            <a:ext cx="12306099" cy="857049"/>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38" name="Shape 238"/>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39" name="Shape 239"/>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0" name="Shape 240"/>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1" name="Shape 241"/>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1536216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4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5" name="Shape 245"/>
          <p:cNvSpPr txBox="1">
            <a:spLocks noGrp="1"/>
          </p:cNvSpPr>
          <p:nvPr>
            <p:ph type="body" idx="2"/>
          </p:nvPr>
        </p:nvSpPr>
        <p:spPr>
          <a:xfrm>
            <a:off x="44057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6" name="Shape 246"/>
          <p:cNvSpPr txBox="1">
            <a:spLocks noGrp="1"/>
          </p:cNvSpPr>
          <p:nvPr>
            <p:ph type="body" idx="3"/>
          </p:nvPr>
        </p:nvSpPr>
        <p:spPr>
          <a:xfrm>
            <a:off x="78700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7" name="Shape 247"/>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0" name="Shape 250"/>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1" name="Shape 251"/>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52" name="Shape 252"/>
          <p:cNvGrpSpPr/>
          <p:nvPr/>
        </p:nvGrpSpPr>
        <p:grpSpPr>
          <a:xfrm>
            <a:off x="-12700" y="5950115"/>
            <a:ext cx="12223767" cy="793735"/>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57116" y="5924869"/>
            <a:ext cx="12306099" cy="857049"/>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82" name="Shape 282"/>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3" name="Shape 283"/>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4" name="Shape 284"/>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5" name="Shape 285"/>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631681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8" name="Shape 288"/>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89" name="Shape 289"/>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0" name="Shape 290"/>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91" name="Shape 291"/>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92" name="Shape 292"/>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93" name="Shape 293"/>
          <p:cNvGrpSpPr/>
          <p:nvPr/>
        </p:nvGrpSpPr>
        <p:grpSpPr>
          <a:xfrm>
            <a:off x="-12700" y="5950115"/>
            <a:ext cx="12223767" cy="793735"/>
            <a:chOff x="-9525" y="4462475"/>
            <a:chExt cx="9167825" cy="595300"/>
          </a:xfrm>
        </p:grpSpPr>
        <p:sp>
          <p:nvSpPr>
            <p:cNvPr id="294" name="Shape 29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95" name="Shape 29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96" name="Shape 29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97" name="Shape 297"/>
          <p:cNvGrpSpPr/>
          <p:nvPr/>
        </p:nvGrpSpPr>
        <p:grpSpPr>
          <a:xfrm>
            <a:off x="-57116" y="5924869"/>
            <a:ext cx="12306099" cy="857049"/>
            <a:chOff x="-42837" y="4443487"/>
            <a:chExt cx="9229574" cy="642787"/>
          </a:xfrm>
        </p:grpSpPr>
        <p:sp>
          <p:nvSpPr>
            <p:cNvPr id="298" name="Shape 29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99" name="Shape 29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0" name="Shape 30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1" name="Shape 30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2" name="Shape 30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3" name="Shape 30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4" name="Shape 30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5" name="Shape 30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6" name="Shape 30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7" name="Shape 30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8" name="Shape 30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9" name="Shape 30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0" name="Shape 31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1" name="Shape 31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2" name="Shape 31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3" name="Shape 31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4" name="Shape 31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5" name="Shape 31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6" name="Shape 31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7" name="Shape 31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8" name="Shape 31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9" name="Shape 31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20" name="Shape 32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21" name="Shape 32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22" name="Shape 32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323" name="Shape 323"/>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24" name="Shape 324"/>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25" name="Shape 325"/>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26" name="Shape 326"/>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807837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09600" y="5137318"/>
            <a:ext cx="10972800" cy="692799"/>
          </a:xfrm>
          <a:prstGeom prst="rect">
            <a:avLst/>
          </a:prstGeom>
        </p:spPr>
        <p:txBody>
          <a:bodyPr lIns="121206" tIns="121206" rIns="121206" bIns="121206" anchor="t" anchorCtr="0"/>
          <a:lstStyle>
            <a:lvl1pPr lvl="0" algn="ctr">
              <a:spcBef>
                <a:spcPts val="480"/>
              </a:spcBef>
              <a:buClr>
                <a:srgbClr val="00CEF6"/>
              </a:buClr>
              <a:buSzPct val="100000"/>
              <a:buNone/>
              <a:defRPr sz="2000">
                <a:solidFill>
                  <a:srgbClr val="00CEF6"/>
                </a:solidFill>
              </a:defRPr>
            </a:lvl1pPr>
          </a:lstStyle>
          <a:p>
            <a:endParaRPr/>
          </a:p>
        </p:txBody>
      </p:sp>
      <p:sp>
        <p:nvSpPr>
          <p:cNvPr id="329" name="Shape 32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2" name="Shape 33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3" name="Shape 33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34" name="Shape 334"/>
          <p:cNvGrpSpPr/>
          <p:nvPr/>
        </p:nvGrpSpPr>
        <p:grpSpPr>
          <a:xfrm>
            <a:off x="-12700" y="5950115"/>
            <a:ext cx="12223767" cy="793735"/>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57116" y="5924869"/>
            <a:ext cx="12306099" cy="857049"/>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364" name="Shape 36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5" name="Shape 36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6" name="Shape 36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7" name="Shape 36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849233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2" name="Shape 37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3" name="Shape 37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74" name="Shape 374"/>
          <p:cNvGrpSpPr/>
          <p:nvPr/>
        </p:nvGrpSpPr>
        <p:grpSpPr>
          <a:xfrm>
            <a:off x="-12700" y="5950115"/>
            <a:ext cx="12223767" cy="793735"/>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57116" y="5924869"/>
            <a:ext cx="12306099" cy="857049"/>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04" name="Shape 40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5" name="Shape 40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6" name="Shape 40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7" name="Shape 40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102716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6765" y="849035"/>
            <a:ext cx="12271933" cy="6067868"/>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44634" y="1024145"/>
            <a:ext cx="12280867" cy="5874933"/>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2463973" y="59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2" name="Shape 412"/>
          <p:cNvSpPr/>
          <p:nvPr/>
        </p:nvSpPr>
        <p:spPr>
          <a:xfrm rot="8100000">
            <a:off x="8051973" y="969129"/>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3" name="Shape 413"/>
          <p:cNvSpPr/>
          <p:nvPr/>
        </p:nvSpPr>
        <p:spPr>
          <a:xfrm rot="8100000">
            <a:off x="9575973" y="1013589"/>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414" name="Shape 414"/>
          <p:cNvGrpSpPr/>
          <p:nvPr/>
        </p:nvGrpSpPr>
        <p:grpSpPr>
          <a:xfrm>
            <a:off x="-12700" y="870115"/>
            <a:ext cx="12223767" cy="793735"/>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57116" y="844869"/>
            <a:ext cx="12306099" cy="857049"/>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44" name="Shape 444"/>
          <p:cNvSpPr/>
          <p:nvPr/>
        </p:nvSpPr>
        <p:spPr>
          <a:xfrm>
            <a:off x="3987680" y="103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5" name="Shape 445"/>
          <p:cNvSpPr/>
          <p:nvPr/>
        </p:nvSpPr>
        <p:spPr>
          <a:xfrm>
            <a:off x="1447624" y="1416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6" name="Shape 446"/>
          <p:cNvSpPr/>
          <p:nvPr/>
        </p:nvSpPr>
        <p:spPr>
          <a:xfrm>
            <a:off x="6527716" y="941460"/>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7" name="Shape 447"/>
          <p:cNvSpPr/>
          <p:nvPr/>
        </p:nvSpPr>
        <p:spPr>
          <a:xfrm rot="8100000">
            <a:off x="11599933" y="69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873996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3979655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7"/>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65"/>
            <a:ext cx="9144000" cy="1655763"/>
          </a:xfrm>
        </p:spPr>
        <p:txBody>
          <a:bodyPr/>
          <a:lstStyle>
            <a:lvl1pPr marL="0" indent="0" algn="ctr">
              <a:buNone/>
              <a:defRPr sz="2300"/>
            </a:lvl1pPr>
            <a:lvl2pPr marL="454391" indent="0" algn="ctr">
              <a:buNone/>
              <a:defRPr sz="2000"/>
            </a:lvl2pPr>
            <a:lvl3pPr marL="908932" indent="0" algn="ctr">
              <a:buNone/>
              <a:defRPr sz="2000"/>
            </a:lvl3pPr>
            <a:lvl4pPr marL="1363409" indent="0" algn="ctr">
              <a:buNone/>
              <a:defRPr sz="1600"/>
            </a:lvl4pPr>
            <a:lvl5pPr marL="1817893" indent="0" algn="ctr">
              <a:buNone/>
              <a:defRPr sz="1600"/>
            </a:lvl5pPr>
            <a:lvl6pPr marL="2272410" indent="0" algn="ctr">
              <a:buNone/>
              <a:defRPr sz="1600"/>
            </a:lvl6pPr>
            <a:lvl7pPr marL="2726814" indent="0" algn="ctr">
              <a:buNone/>
              <a:defRPr sz="1600"/>
            </a:lvl7pPr>
            <a:lvl8pPr marL="3181227" indent="0" algn="ctr">
              <a:buNone/>
              <a:defRPr sz="1600"/>
            </a:lvl8pPr>
            <a:lvl9pPr marL="363576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84"/>
            <a:ext cx="2743200" cy="365125"/>
          </a:xfrm>
        </p:spPr>
        <p:txBody>
          <a:bodyPr lIns="90930" tIns="45554" rIns="90930" bIns="45554"/>
          <a:lstStyle/>
          <a:p>
            <a:pPr defTabSz="908956"/>
            <a:fld id="{029CE12F-2F63-4128-B0F8-658474A42701}" type="datetimeFigureOut">
              <a:rPr lang="zh-CN" altLang="en-US" kern="0" smtClean="0">
                <a:solidFill>
                  <a:srgbClr val="000000"/>
                </a:solidFill>
                <a:cs typeface="Arial"/>
                <a:sym typeface="Arial"/>
                <a:rtl val="0"/>
              </a:rPr>
              <a:pPr defTabSz="908956"/>
              <a:t>2025/12/29</a:t>
            </a:fld>
            <a:endParaRPr lang="zh-CN" altLang="en-US" kern="0">
              <a:solidFill>
                <a:srgbClr val="000000"/>
              </a:solidFill>
              <a:cs typeface="Arial"/>
              <a:sym typeface="Arial"/>
              <a:rtl val="0"/>
            </a:endParaRPr>
          </a:p>
        </p:txBody>
      </p:sp>
      <p:sp>
        <p:nvSpPr>
          <p:cNvPr id="5" name="页脚占位符 4"/>
          <p:cNvSpPr>
            <a:spLocks noGrp="1"/>
          </p:cNvSpPr>
          <p:nvPr>
            <p:ph type="ftr" sz="quarter" idx="11"/>
          </p:nvPr>
        </p:nvSpPr>
        <p:spPr>
          <a:xfrm>
            <a:off x="4038600" y="6356384"/>
            <a:ext cx="4114800" cy="365125"/>
          </a:xfrm>
        </p:spPr>
        <p:txBody>
          <a:bodyPr lIns="90930" tIns="45554" rIns="90930" bIns="45554"/>
          <a:lstStyle/>
          <a:p>
            <a:pPr defTabSz="908956"/>
            <a:endParaRPr lang="zh-CN" altLang="en-US" kern="0">
              <a:solidFill>
                <a:srgbClr val="000000"/>
              </a:solidFill>
              <a:cs typeface="Arial"/>
              <a:sym typeface="Arial"/>
              <a:rtl val="0"/>
            </a:endParaRPr>
          </a:p>
        </p:txBody>
      </p:sp>
      <p:sp>
        <p:nvSpPr>
          <p:cNvPr id="6" name="灯片编号占位符 5"/>
          <p:cNvSpPr>
            <a:spLocks noGrp="1"/>
          </p:cNvSpPr>
          <p:nvPr>
            <p:ph type="sldNum" sz="quarter" idx="12"/>
          </p:nvPr>
        </p:nvSpPr>
        <p:spPr>
          <a:xfrm>
            <a:off x="8610600" y="6356384"/>
            <a:ext cx="2743200" cy="365125"/>
          </a:xfrm>
        </p:spPr>
        <p:txBody>
          <a:bodyPr lIns="90930" tIns="45554" rIns="90930" bIns="45554"/>
          <a:lstStyle/>
          <a:p>
            <a:pPr defTabSz="908956"/>
            <a:fld id="{FD976FAB-42FF-4022-8B51-4FA71A5A5596}" type="slidenum">
              <a:rPr lang="zh-CN" altLang="en-US" kern="0" smtClean="0">
                <a:solidFill>
                  <a:srgbClr val="000000"/>
                </a:solidFill>
                <a:cs typeface="Arial"/>
                <a:sym typeface="Arial"/>
                <a:rtl val="0"/>
              </a:rPr>
              <a:pPr defTabSz="908956"/>
              <a:t>‹#›</a:t>
            </a:fld>
            <a:endParaRPr lang="zh-CN" altLang="en-US" kern="0">
              <a:solidFill>
                <a:srgbClr val="000000"/>
              </a:solidFill>
              <a:cs typeface="Arial"/>
              <a:sym typeface="Arial"/>
              <a:rtl val="0"/>
            </a:endParaRPr>
          </a:p>
        </p:txBody>
      </p:sp>
    </p:spTree>
    <p:extLst>
      <p:ext uri="{BB962C8B-B14F-4D97-AF65-F5344CB8AC3E}">
        <p14:creationId xmlns:p14="http://schemas.microsoft.com/office/powerpoint/2010/main" val="2040265821"/>
      </p:ext>
    </p:extLst>
  </p:cSld>
  <p:clrMapOvr>
    <a:masterClrMapping/>
  </p:clrMapOvr>
  <p:transition spd="slow" advClick="0" advTm="4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4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5" name="Shape 245"/>
          <p:cNvSpPr txBox="1">
            <a:spLocks noGrp="1"/>
          </p:cNvSpPr>
          <p:nvPr>
            <p:ph type="body" idx="2"/>
          </p:nvPr>
        </p:nvSpPr>
        <p:spPr>
          <a:xfrm>
            <a:off x="44057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6" name="Shape 246"/>
          <p:cNvSpPr txBox="1">
            <a:spLocks noGrp="1"/>
          </p:cNvSpPr>
          <p:nvPr>
            <p:ph type="body" idx="3"/>
          </p:nvPr>
        </p:nvSpPr>
        <p:spPr>
          <a:xfrm>
            <a:off x="78700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7" name="Shape 247"/>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0" name="Shape 250"/>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1" name="Shape 251"/>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52" name="Shape 252"/>
          <p:cNvGrpSpPr/>
          <p:nvPr/>
        </p:nvGrpSpPr>
        <p:grpSpPr>
          <a:xfrm>
            <a:off x="-12700" y="5950115"/>
            <a:ext cx="12223767" cy="793735"/>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57116" y="5924869"/>
            <a:ext cx="12306099" cy="857049"/>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82" name="Shape 282"/>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3" name="Shape 283"/>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4" name="Shape 284"/>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5" name="Shape 285"/>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161452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60"/>
        <p:cNvGrpSpPr/>
        <p:nvPr/>
      </p:nvGrpSpPr>
      <p:grpSpPr>
        <a:xfrm>
          <a:off x="0" y="0"/>
          <a:ext cx="0" cy="0"/>
          <a:chOff x="0" y="0"/>
          <a:chExt cx="0" cy="0"/>
        </a:xfrm>
      </p:grpSpPr>
      <p:sp>
        <p:nvSpPr>
          <p:cNvPr id="1061" name="Google Shape;1061;p25"/>
          <p:cNvSpPr txBox="1">
            <a:spLocks noGrp="1"/>
          </p:cNvSpPr>
          <p:nvPr>
            <p:ph type="title"/>
          </p:nvPr>
        </p:nvSpPr>
        <p:spPr>
          <a:xfrm>
            <a:off x="6482633" y="1515467"/>
            <a:ext cx="4750000" cy="2604000"/>
          </a:xfrm>
          <a:prstGeom prst="rect">
            <a:avLst/>
          </a:prstGeom>
        </p:spPr>
        <p:txBody>
          <a:bodyPr spcFirstLastPara="1" wrap="square" lIns="91248" tIns="91248" rIns="91248" bIns="91248" anchor="t" anchorCtr="0">
            <a:noAutofit/>
          </a:bodyPr>
          <a:lstStyle>
            <a:lvl1pPr lvl="0" algn="r"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2" name="Google Shape;1062;p25"/>
          <p:cNvSpPr txBox="1">
            <a:spLocks noGrp="1"/>
          </p:cNvSpPr>
          <p:nvPr>
            <p:ph type="subTitle" idx="1"/>
          </p:nvPr>
        </p:nvSpPr>
        <p:spPr>
          <a:xfrm>
            <a:off x="6482033" y="4119600"/>
            <a:ext cx="4750000" cy="1339600"/>
          </a:xfrm>
          <a:prstGeom prst="rect">
            <a:avLst/>
          </a:prstGeom>
        </p:spPr>
        <p:txBody>
          <a:bodyPr spcFirstLastPara="1" wrap="square" lIns="91248" tIns="91248" rIns="91248" bIns="91248"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3" name="Google Shape;1063;p25"/>
          <p:cNvSpPr/>
          <p:nvPr/>
        </p:nvSpPr>
        <p:spPr>
          <a:xfrm>
            <a:off x="9323367" y="-1650166"/>
            <a:ext cx="3817252" cy="284291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121665" tIns="121665" rIns="121665" bIns="121665" anchor="ctr" anchorCtr="0">
            <a:noAutofit/>
          </a:bodyPr>
          <a:lstStyle/>
          <a:p>
            <a:endParaRPr sz="2400">
              <a:solidFill>
                <a:srgbClr val="000000"/>
              </a:solidFill>
            </a:endParaRPr>
          </a:p>
        </p:txBody>
      </p:sp>
      <p:sp>
        <p:nvSpPr>
          <p:cNvPr id="1064" name="Google Shape;1064;p25"/>
          <p:cNvSpPr/>
          <p:nvPr/>
        </p:nvSpPr>
        <p:spPr>
          <a:xfrm rot="-8100000" flipH="1">
            <a:off x="10246895" y="359151"/>
            <a:ext cx="2725784" cy="961787"/>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121665" tIns="121665" rIns="121665" bIns="121665" anchor="ctr" anchorCtr="0">
            <a:noAutofit/>
          </a:bodyPr>
          <a:lstStyle/>
          <a:p>
            <a:endParaRPr sz="2400">
              <a:solidFill>
                <a:srgbClr val="000000"/>
              </a:solidFill>
            </a:endParaRPr>
          </a:p>
        </p:txBody>
      </p:sp>
    </p:spTree>
    <p:extLst>
      <p:ext uri="{BB962C8B-B14F-4D97-AF65-F5344CB8AC3E}">
        <p14:creationId xmlns:p14="http://schemas.microsoft.com/office/powerpoint/2010/main" val="525667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9158"/>
            <a:ext cx="5980067" cy="82723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9" y="1158296"/>
            <a:ext cx="5980067" cy="327584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52024213"/>
      </p:ext>
    </p:extLst>
  </p:cSld>
  <p:clrMapOvr>
    <a:masterClrMapping/>
  </p:clrMapOvr>
  <p:transition advClick="0" advTm="300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54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962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838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17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3950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338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43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9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09600" y="5137318"/>
            <a:ext cx="10972800" cy="692799"/>
          </a:xfrm>
          <a:prstGeom prst="rect">
            <a:avLst/>
          </a:prstGeom>
        </p:spPr>
        <p:txBody>
          <a:bodyPr lIns="121206" tIns="121206" rIns="121206" bIns="121206" anchor="t" anchorCtr="0"/>
          <a:lstStyle>
            <a:lvl1pPr lvl="0" algn="ctr">
              <a:spcBef>
                <a:spcPts val="480"/>
              </a:spcBef>
              <a:buClr>
                <a:srgbClr val="00CEF6"/>
              </a:buClr>
              <a:buSzPct val="100000"/>
              <a:buNone/>
              <a:defRPr sz="2000">
                <a:solidFill>
                  <a:srgbClr val="00CEF6"/>
                </a:solidFill>
              </a:defRPr>
            </a:lvl1pPr>
          </a:lstStyle>
          <a:p>
            <a:endParaRPr/>
          </a:p>
        </p:txBody>
      </p:sp>
      <p:sp>
        <p:nvSpPr>
          <p:cNvPr id="329" name="Shape 32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2" name="Shape 33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3" name="Shape 33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34" name="Shape 334"/>
          <p:cNvGrpSpPr/>
          <p:nvPr/>
        </p:nvGrpSpPr>
        <p:grpSpPr>
          <a:xfrm>
            <a:off x="-12700" y="5950115"/>
            <a:ext cx="12223767" cy="793735"/>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57116" y="5924869"/>
            <a:ext cx="12306099" cy="857049"/>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364" name="Shape 36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5" name="Shape 36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6" name="Shape 36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7" name="Shape 36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763355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28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162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12/29/2025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111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944" y="1"/>
            <a:ext cx="12225143" cy="6901869"/>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3" name="Google Shape;13;p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 name="Google Shape;14;p2"/>
          <p:cNvSpPr txBox="1">
            <a:spLocks noGrp="1"/>
          </p:cNvSpPr>
          <p:nvPr>
            <p:ph type="ctrTitle"/>
          </p:nvPr>
        </p:nvSpPr>
        <p:spPr>
          <a:xfrm>
            <a:off x="1369000" y="1791331"/>
            <a:ext cx="9454000" cy="2405600"/>
          </a:xfrm>
          <a:prstGeom prst="rect">
            <a:avLst/>
          </a:prstGeom>
        </p:spPr>
        <p:txBody>
          <a:bodyPr spcFirstLastPara="1" wrap="square" lIns="121897" tIns="121897" rIns="121897" bIns="121897" anchor="ctr" anchorCtr="0">
            <a:noAutofit/>
          </a:bodyPr>
          <a:lstStyle>
            <a:lvl1pPr lvl="0" algn="ctr">
              <a:lnSpc>
                <a:spcPct val="80000"/>
              </a:lnSpc>
              <a:spcBef>
                <a:spcPts val="0"/>
              </a:spcBef>
              <a:spcAft>
                <a:spcPts val="0"/>
              </a:spcAft>
              <a:buSzPts val="5200"/>
              <a:buNone/>
              <a:defRPr sz="128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5" name="Google Shape;15;p2"/>
          <p:cNvSpPr txBox="1">
            <a:spLocks noGrp="1"/>
          </p:cNvSpPr>
          <p:nvPr>
            <p:ph type="subTitle" idx="1"/>
          </p:nvPr>
        </p:nvSpPr>
        <p:spPr>
          <a:xfrm>
            <a:off x="3388000" y="4459901"/>
            <a:ext cx="5416000" cy="487600"/>
          </a:xfrm>
          <a:prstGeom prst="rect">
            <a:avLst/>
          </a:prstGeom>
        </p:spPr>
        <p:txBody>
          <a:bodyPr spcFirstLastPara="1" wrap="square" lIns="121897" tIns="121897" rIns="121897" bIns="121897"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6" name="Google Shape;16;p2"/>
          <p:cNvGrpSpPr/>
          <p:nvPr/>
        </p:nvGrpSpPr>
        <p:grpSpPr>
          <a:xfrm rot="5400000" flipH="1">
            <a:off x="5747618" y="4863282"/>
            <a:ext cx="880719" cy="624225"/>
            <a:chOff x="5435050" y="4811200"/>
            <a:chExt cx="939200" cy="665675"/>
          </a:xfrm>
        </p:grpSpPr>
        <p:sp>
          <p:nvSpPr>
            <p:cNvPr id="17" name="Google Shape;17;p2"/>
            <p:cNvSpPr/>
            <p:nvPr/>
          </p:nvSpPr>
          <p:spPr>
            <a:xfrm>
              <a:off x="5435050" y="4811200"/>
              <a:ext cx="939200" cy="665225"/>
            </a:xfrm>
            <a:custGeom>
              <a:avLst/>
              <a:gdLst/>
              <a:ahLst/>
              <a:cxnLst/>
              <a:rect l="l" t="t" r="r" b="b"/>
              <a:pathLst>
                <a:path w="37568" h="26609" extrusionOk="0">
                  <a:moveTo>
                    <a:pt x="7220" y="968"/>
                  </a:moveTo>
                  <a:lnTo>
                    <a:pt x="11407" y="8430"/>
                  </a:lnTo>
                  <a:lnTo>
                    <a:pt x="7499" y="8169"/>
                  </a:lnTo>
                  <a:lnTo>
                    <a:pt x="7388" y="8169"/>
                  </a:lnTo>
                  <a:lnTo>
                    <a:pt x="7295" y="8206"/>
                  </a:lnTo>
                  <a:lnTo>
                    <a:pt x="7220" y="8262"/>
                  </a:lnTo>
                  <a:lnTo>
                    <a:pt x="7164" y="8355"/>
                  </a:lnTo>
                  <a:lnTo>
                    <a:pt x="7034" y="8616"/>
                  </a:lnTo>
                  <a:lnTo>
                    <a:pt x="6904" y="8876"/>
                  </a:lnTo>
                  <a:lnTo>
                    <a:pt x="6755" y="9230"/>
                  </a:lnTo>
                  <a:lnTo>
                    <a:pt x="6606" y="9658"/>
                  </a:lnTo>
                  <a:lnTo>
                    <a:pt x="6439" y="10160"/>
                  </a:lnTo>
                  <a:lnTo>
                    <a:pt x="6271" y="10718"/>
                  </a:lnTo>
                  <a:lnTo>
                    <a:pt x="6123" y="11351"/>
                  </a:lnTo>
                  <a:lnTo>
                    <a:pt x="5992" y="12058"/>
                  </a:lnTo>
                  <a:lnTo>
                    <a:pt x="5881" y="12802"/>
                  </a:lnTo>
                  <a:lnTo>
                    <a:pt x="5843" y="13193"/>
                  </a:lnTo>
                  <a:lnTo>
                    <a:pt x="5825" y="13584"/>
                  </a:lnTo>
                  <a:lnTo>
                    <a:pt x="5806" y="14012"/>
                  </a:lnTo>
                  <a:lnTo>
                    <a:pt x="5806" y="14421"/>
                  </a:lnTo>
                  <a:lnTo>
                    <a:pt x="5806" y="14867"/>
                  </a:lnTo>
                  <a:lnTo>
                    <a:pt x="5843" y="15314"/>
                  </a:lnTo>
                  <a:lnTo>
                    <a:pt x="5881" y="15761"/>
                  </a:lnTo>
                  <a:lnTo>
                    <a:pt x="5955" y="16207"/>
                  </a:lnTo>
                  <a:lnTo>
                    <a:pt x="6029" y="16672"/>
                  </a:lnTo>
                  <a:lnTo>
                    <a:pt x="6123" y="17156"/>
                  </a:lnTo>
                  <a:lnTo>
                    <a:pt x="6253" y="17640"/>
                  </a:lnTo>
                  <a:lnTo>
                    <a:pt x="6402" y="18105"/>
                  </a:lnTo>
                  <a:lnTo>
                    <a:pt x="6495" y="18347"/>
                  </a:lnTo>
                  <a:lnTo>
                    <a:pt x="6606" y="18552"/>
                  </a:lnTo>
                  <a:lnTo>
                    <a:pt x="6755" y="18756"/>
                  </a:lnTo>
                  <a:lnTo>
                    <a:pt x="6941" y="18961"/>
                  </a:lnTo>
                  <a:lnTo>
                    <a:pt x="7164" y="19128"/>
                  </a:lnTo>
                  <a:lnTo>
                    <a:pt x="7406" y="19296"/>
                  </a:lnTo>
                  <a:lnTo>
                    <a:pt x="7667" y="19463"/>
                  </a:lnTo>
                  <a:lnTo>
                    <a:pt x="7965" y="19594"/>
                  </a:lnTo>
                  <a:lnTo>
                    <a:pt x="8281" y="19742"/>
                  </a:lnTo>
                  <a:lnTo>
                    <a:pt x="8634" y="19854"/>
                  </a:lnTo>
                  <a:lnTo>
                    <a:pt x="8988" y="19966"/>
                  </a:lnTo>
                  <a:lnTo>
                    <a:pt x="9379" y="20077"/>
                  </a:lnTo>
                  <a:lnTo>
                    <a:pt x="9788" y="20170"/>
                  </a:lnTo>
                  <a:lnTo>
                    <a:pt x="10235" y="20263"/>
                  </a:lnTo>
                  <a:lnTo>
                    <a:pt x="10681" y="20338"/>
                  </a:lnTo>
                  <a:lnTo>
                    <a:pt x="11146" y="20394"/>
                  </a:lnTo>
                  <a:lnTo>
                    <a:pt x="12133" y="20505"/>
                  </a:lnTo>
                  <a:lnTo>
                    <a:pt x="13193" y="20580"/>
                  </a:lnTo>
                  <a:lnTo>
                    <a:pt x="14310" y="20617"/>
                  </a:lnTo>
                  <a:lnTo>
                    <a:pt x="15463" y="20636"/>
                  </a:lnTo>
                  <a:lnTo>
                    <a:pt x="16654" y="20636"/>
                  </a:lnTo>
                  <a:lnTo>
                    <a:pt x="17882" y="20598"/>
                  </a:lnTo>
                  <a:lnTo>
                    <a:pt x="19129" y="20543"/>
                  </a:lnTo>
                  <a:lnTo>
                    <a:pt x="20394" y="20468"/>
                  </a:lnTo>
                  <a:lnTo>
                    <a:pt x="21678" y="20394"/>
                  </a:lnTo>
                  <a:lnTo>
                    <a:pt x="22962" y="20282"/>
                  </a:lnTo>
                  <a:lnTo>
                    <a:pt x="24227" y="20170"/>
                  </a:lnTo>
                  <a:lnTo>
                    <a:pt x="25492" y="20040"/>
                  </a:lnTo>
                  <a:lnTo>
                    <a:pt x="27930" y="19761"/>
                  </a:lnTo>
                  <a:lnTo>
                    <a:pt x="30237" y="19463"/>
                  </a:lnTo>
                  <a:lnTo>
                    <a:pt x="32321" y="19166"/>
                  </a:lnTo>
                  <a:lnTo>
                    <a:pt x="34144" y="18905"/>
                  </a:lnTo>
                  <a:lnTo>
                    <a:pt x="35633" y="18663"/>
                  </a:lnTo>
                  <a:lnTo>
                    <a:pt x="36749" y="18477"/>
                  </a:lnTo>
                  <a:lnTo>
                    <a:pt x="35410" y="24617"/>
                  </a:lnTo>
                  <a:lnTo>
                    <a:pt x="33847" y="24785"/>
                  </a:lnTo>
                  <a:lnTo>
                    <a:pt x="31130" y="25045"/>
                  </a:lnTo>
                  <a:lnTo>
                    <a:pt x="29418" y="25194"/>
                  </a:lnTo>
                  <a:lnTo>
                    <a:pt x="27520" y="25343"/>
                  </a:lnTo>
                  <a:lnTo>
                    <a:pt x="25474" y="25473"/>
                  </a:lnTo>
                  <a:lnTo>
                    <a:pt x="23315" y="25604"/>
                  </a:lnTo>
                  <a:lnTo>
                    <a:pt x="21082" y="25734"/>
                  </a:lnTo>
                  <a:lnTo>
                    <a:pt x="18812" y="25808"/>
                  </a:lnTo>
                  <a:lnTo>
                    <a:pt x="16542" y="25864"/>
                  </a:lnTo>
                  <a:lnTo>
                    <a:pt x="14291" y="25883"/>
                  </a:lnTo>
                  <a:lnTo>
                    <a:pt x="13193" y="25883"/>
                  </a:lnTo>
                  <a:lnTo>
                    <a:pt x="12114" y="25864"/>
                  </a:lnTo>
                  <a:lnTo>
                    <a:pt x="11072" y="25827"/>
                  </a:lnTo>
                  <a:lnTo>
                    <a:pt x="10049" y="25771"/>
                  </a:lnTo>
                  <a:lnTo>
                    <a:pt x="9062" y="25715"/>
                  </a:lnTo>
                  <a:lnTo>
                    <a:pt x="8113" y="25622"/>
                  </a:lnTo>
                  <a:lnTo>
                    <a:pt x="7202" y="25529"/>
                  </a:lnTo>
                  <a:lnTo>
                    <a:pt x="6346" y="25418"/>
                  </a:lnTo>
                  <a:lnTo>
                    <a:pt x="6029" y="25362"/>
                  </a:lnTo>
                  <a:lnTo>
                    <a:pt x="5713" y="25287"/>
                  </a:lnTo>
                  <a:lnTo>
                    <a:pt x="5415" y="25213"/>
                  </a:lnTo>
                  <a:lnTo>
                    <a:pt x="5118" y="25120"/>
                  </a:lnTo>
                  <a:lnTo>
                    <a:pt x="4839" y="25008"/>
                  </a:lnTo>
                  <a:lnTo>
                    <a:pt x="4578" y="24878"/>
                  </a:lnTo>
                  <a:lnTo>
                    <a:pt x="4318" y="24748"/>
                  </a:lnTo>
                  <a:lnTo>
                    <a:pt x="4076" y="24599"/>
                  </a:lnTo>
                  <a:lnTo>
                    <a:pt x="3852" y="24450"/>
                  </a:lnTo>
                  <a:lnTo>
                    <a:pt x="3629" y="24283"/>
                  </a:lnTo>
                  <a:lnTo>
                    <a:pt x="3425" y="24096"/>
                  </a:lnTo>
                  <a:lnTo>
                    <a:pt x="3238" y="23892"/>
                  </a:lnTo>
                  <a:lnTo>
                    <a:pt x="3071" y="23687"/>
                  </a:lnTo>
                  <a:lnTo>
                    <a:pt x="2904" y="23464"/>
                  </a:lnTo>
                  <a:lnTo>
                    <a:pt x="2736" y="23222"/>
                  </a:lnTo>
                  <a:lnTo>
                    <a:pt x="2606" y="22980"/>
                  </a:lnTo>
                  <a:lnTo>
                    <a:pt x="2494" y="22757"/>
                  </a:lnTo>
                  <a:lnTo>
                    <a:pt x="2383" y="22515"/>
                  </a:lnTo>
                  <a:lnTo>
                    <a:pt x="2290" y="22273"/>
                  </a:lnTo>
                  <a:lnTo>
                    <a:pt x="2215" y="22031"/>
                  </a:lnTo>
                  <a:lnTo>
                    <a:pt x="2066" y="21529"/>
                  </a:lnTo>
                  <a:lnTo>
                    <a:pt x="1973" y="20989"/>
                  </a:lnTo>
                  <a:lnTo>
                    <a:pt x="1899" y="20431"/>
                  </a:lnTo>
                  <a:lnTo>
                    <a:pt x="1862" y="19873"/>
                  </a:lnTo>
                  <a:lnTo>
                    <a:pt x="1843" y="19296"/>
                  </a:lnTo>
                  <a:lnTo>
                    <a:pt x="1862" y="18701"/>
                  </a:lnTo>
                  <a:lnTo>
                    <a:pt x="1917" y="18105"/>
                  </a:lnTo>
                  <a:lnTo>
                    <a:pt x="1973" y="17491"/>
                  </a:lnTo>
                  <a:lnTo>
                    <a:pt x="2066" y="16877"/>
                  </a:lnTo>
                  <a:lnTo>
                    <a:pt x="2159" y="16282"/>
                  </a:lnTo>
                  <a:lnTo>
                    <a:pt x="2290" y="15668"/>
                  </a:lnTo>
                  <a:lnTo>
                    <a:pt x="2420" y="15072"/>
                  </a:lnTo>
                  <a:lnTo>
                    <a:pt x="2569" y="14477"/>
                  </a:lnTo>
                  <a:lnTo>
                    <a:pt x="2717" y="13900"/>
                  </a:lnTo>
                  <a:lnTo>
                    <a:pt x="3052" y="12784"/>
                  </a:lnTo>
                  <a:lnTo>
                    <a:pt x="3387" y="11742"/>
                  </a:lnTo>
                  <a:lnTo>
                    <a:pt x="3741" y="10811"/>
                  </a:lnTo>
                  <a:lnTo>
                    <a:pt x="4057" y="9974"/>
                  </a:lnTo>
                  <a:lnTo>
                    <a:pt x="4336" y="9304"/>
                  </a:lnTo>
                  <a:lnTo>
                    <a:pt x="4560" y="8783"/>
                  </a:lnTo>
                  <a:lnTo>
                    <a:pt x="4764" y="8318"/>
                  </a:lnTo>
                  <a:lnTo>
                    <a:pt x="4783" y="8243"/>
                  </a:lnTo>
                  <a:lnTo>
                    <a:pt x="4801" y="8150"/>
                  </a:lnTo>
                  <a:lnTo>
                    <a:pt x="4783" y="8076"/>
                  </a:lnTo>
                  <a:lnTo>
                    <a:pt x="4764" y="8002"/>
                  </a:lnTo>
                  <a:lnTo>
                    <a:pt x="4708" y="7927"/>
                  </a:lnTo>
                  <a:lnTo>
                    <a:pt x="4653" y="7871"/>
                  </a:lnTo>
                  <a:lnTo>
                    <a:pt x="4578" y="7834"/>
                  </a:lnTo>
                  <a:lnTo>
                    <a:pt x="4504" y="7816"/>
                  </a:lnTo>
                  <a:lnTo>
                    <a:pt x="1099" y="7146"/>
                  </a:lnTo>
                  <a:lnTo>
                    <a:pt x="7220" y="968"/>
                  </a:lnTo>
                  <a:close/>
                  <a:moveTo>
                    <a:pt x="7276" y="1"/>
                  </a:moveTo>
                  <a:lnTo>
                    <a:pt x="7183" y="19"/>
                  </a:lnTo>
                  <a:lnTo>
                    <a:pt x="7109" y="56"/>
                  </a:lnTo>
                  <a:lnTo>
                    <a:pt x="7053" y="112"/>
                  </a:lnTo>
                  <a:lnTo>
                    <a:pt x="113" y="7108"/>
                  </a:lnTo>
                  <a:lnTo>
                    <a:pt x="57" y="7201"/>
                  </a:lnTo>
                  <a:lnTo>
                    <a:pt x="19" y="7276"/>
                  </a:lnTo>
                  <a:lnTo>
                    <a:pt x="1" y="7388"/>
                  </a:lnTo>
                  <a:lnTo>
                    <a:pt x="19" y="7481"/>
                  </a:lnTo>
                  <a:lnTo>
                    <a:pt x="57" y="7555"/>
                  </a:lnTo>
                  <a:lnTo>
                    <a:pt x="131" y="7629"/>
                  </a:lnTo>
                  <a:lnTo>
                    <a:pt x="206" y="7685"/>
                  </a:lnTo>
                  <a:lnTo>
                    <a:pt x="299" y="7722"/>
                  </a:lnTo>
                  <a:lnTo>
                    <a:pt x="3927" y="8430"/>
                  </a:lnTo>
                  <a:lnTo>
                    <a:pt x="3480" y="9453"/>
                  </a:lnTo>
                  <a:lnTo>
                    <a:pt x="3201" y="10141"/>
                  </a:lnTo>
                  <a:lnTo>
                    <a:pt x="2904" y="10960"/>
                  </a:lnTo>
                  <a:lnTo>
                    <a:pt x="2587" y="11853"/>
                  </a:lnTo>
                  <a:lnTo>
                    <a:pt x="2271" y="12821"/>
                  </a:lnTo>
                  <a:lnTo>
                    <a:pt x="1973" y="13844"/>
                  </a:lnTo>
                  <a:lnTo>
                    <a:pt x="1713" y="14923"/>
                  </a:lnTo>
                  <a:lnTo>
                    <a:pt x="1582" y="15463"/>
                  </a:lnTo>
                  <a:lnTo>
                    <a:pt x="1471" y="16021"/>
                  </a:lnTo>
                  <a:lnTo>
                    <a:pt x="1378" y="16579"/>
                  </a:lnTo>
                  <a:lnTo>
                    <a:pt x="1285" y="17138"/>
                  </a:lnTo>
                  <a:lnTo>
                    <a:pt x="1229" y="17696"/>
                  </a:lnTo>
                  <a:lnTo>
                    <a:pt x="1173" y="18254"/>
                  </a:lnTo>
                  <a:lnTo>
                    <a:pt x="1136" y="18812"/>
                  </a:lnTo>
                  <a:lnTo>
                    <a:pt x="1136" y="19352"/>
                  </a:lnTo>
                  <a:lnTo>
                    <a:pt x="1136" y="19891"/>
                  </a:lnTo>
                  <a:lnTo>
                    <a:pt x="1173" y="20431"/>
                  </a:lnTo>
                  <a:lnTo>
                    <a:pt x="1229" y="20952"/>
                  </a:lnTo>
                  <a:lnTo>
                    <a:pt x="1322" y="21454"/>
                  </a:lnTo>
                  <a:lnTo>
                    <a:pt x="1434" y="21938"/>
                  </a:lnTo>
                  <a:lnTo>
                    <a:pt x="1582" y="22422"/>
                  </a:lnTo>
                  <a:lnTo>
                    <a:pt x="1750" y="22887"/>
                  </a:lnTo>
                  <a:lnTo>
                    <a:pt x="1973" y="23315"/>
                  </a:lnTo>
                  <a:lnTo>
                    <a:pt x="2122" y="23594"/>
                  </a:lnTo>
                  <a:lnTo>
                    <a:pt x="2308" y="23873"/>
                  </a:lnTo>
                  <a:lnTo>
                    <a:pt x="2494" y="24134"/>
                  </a:lnTo>
                  <a:lnTo>
                    <a:pt x="2699" y="24376"/>
                  </a:lnTo>
                  <a:lnTo>
                    <a:pt x="2922" y="24599"/>
                  </a:lnTo>
                  <a:lnTo>
                    <a:pt x="3164" y="24822"/>
                  </a:lnTo>
                  <a:lnTo>
                    <a:pt x="3406" y="25008"/>
                  </a:lnTo>
                  <a:lnTo>
                    <a:pt x="3666" y="25194"/>
                  </a:lnTo>
                  <a:lnTo>
                    <a:pt x="3946" y="25362"/>
                  </a:lnTo>
                  <a:lnTo>
                    <a:pt x="4225" y="25511"/>
                  </a:lnTo>
                  <a:lnTo>
                    <a:pt x="4522" y="25659"/>
                  </a:lnTo>
                  <a:lnTo>
                    <a:pt x="4839" y="25790"/>
                  </a:lnTo>
                  <a:lnTo>
                    <a:pt x="5174" y="25883"/>
                  </a:lnTo>
                  <a:lnTo>
                    <a:pt x="5527" y="25976"/>
                  </a:lnTo>
                  <a:lnTo>
                    <a:pt x="5881" y="26069"/>
                  </a:lnTo>
                  <a:lnTo>
                    <a:pt x="6253" y="26125"/>
                  </a:lnTo>
                  <a:lnTo>
                    <a:pt x="7146" y="26255"/>
                  </a:lnTo>
                  <a:lnTo>
                    <a:pt x="8095" y="26348"/>
                  </a:lnTo>
                  <a:lnTo>
                    <a:pt x="9081" y="26422"/>
                  </a:lnTo>
                  <a:lnTo>
                    <a:pt x="10123" y="26497"/>
                  </a:lnTo>
                  <a:lnTo>
                    <a:pt x="11202" y="26553"/>
                  </a:lnTo>
                  <a:lnTo>
                    <a:pt x="12300" y="26571"/>
                  </a:lnTo>
                  <a:lnTo>
                    <a:pt x="13435" y="26590"/>
                  </a:lnTo>
                  <a:lnTo>
                    <a:pt x="14589" y="26608"/>
                  </a:lnTo>
                  <a:lnTo>
                    <a:pt x="16412" y="26590"/>
                  </a:lnTo>
                  <a:lnTo>
                    <a:pt x="18254" y="26553"/>
                  </a:lnTo>
                  <a:lnTo>
                    <a:pt x="20096" y="26478"/>
                  </a:lnTo>
                  <a:lnTo>
                    <a:pt x="21938" y="26404"/>
                  </a:lnTo>
                  <a:lnTo>
                    <a:pt x="23743" y="26311"/>
                  </a:lnTo>
                  <a:lnTo>
                    <a:pt x="25474" y="26199"/>
                  </a:lnTo>
                  <a:lnTo>
                    <a:pt x="27148" y="26087"/>
                  </a:lnTo>
                  <a:lnTo>
                    <a:pt x="28730" y="25957"/>
                  </a:lnTo>
                  <a:lnTo>
                    <a:pt x="31521" y="25734"/>
                  </a:lnTo>
                  <a:lnTo>
                    <a:pt x="33735" y="25529"/>
                  </a:lnTo>
                  <a:lnTo>
                    <a:pt x="35745" y="25306"/>
                  </a:lnTo>
                  <a:lnTo>
                    <a:pt x="35856" y="25287"/>
                  </a:lnTo>
                  <a:lnTo>
                    <a:pt x="35949" y="25213"/>
                  </a:lnTo>
                  <a:lnTo>
                    <a:pt x="36024" y="25138"/>
                  </a:lnTo>
                  <a:lnTo>
                    <a:pt x="36061" y="25027"/>
                  </a:lnTo>
                  <a:lnTo>
                    <a:pt x="37568" y="18105"/>
                  </a:lnTo>
                  <a:lnTo>
                    <a:pt x="37568" y="18012"/>
                  </a:lnTo>
                  <a:lnTo>
                    <a:pt x="37549" y="17938"/>
                  </a:lnTo>
                  <a:lnTo>
                    <a:pt x="37512" y="17845"/>
                  </a:lnTo>
                  <a:lnTo>
                    <a:pt x="37475" y="17789"/>
                  </a:lnTo>
                  <a:lnTo>
                    <a:pt x="37401" y="17733"/>
                  </a:lnTo>
                  <a:lnTo>
                    <a:pt x="37326" y="17696"/>
                  </a:lnTo>
                  <a:lnTo>
                    <a:pt x="37233" y="17677"/>
                  </a:lnTo>
                  <a:lnTo>
                    <a:pt x="37140" y="17677"/>
                  </a:lnTo>
                  <a:lnTo>
                    <a:pt x="35521" y="17956"/>
                  </a:lnTo>
                  <a:lnTo>
                    <a:pt x="33623" y="18254"/>
                  </a:lnTo>
                  <a:lnTo>
                    <a:pt x="31539" y="18552"/>
                  </a:lnTo>
                  <a:lnTo>
                    <a:pt x="29269" y="18849"/>
                  </a:lnTo>
                  <a:lnTo>
                    <a:pt x="26906" y="19128"/>
                  </a:lnTo>
                  <a:lnTo>
                    <a:pt x="24469" y="19389"/>
                  </a:lnTo>
                  <a:lnTo>
                    <a:pt x="23259" y="19519"/>
                  </a:lnTo>
                  <a:lnTo>
                    <a:pt x="22031" y="19612"/>
                  </a:lnTo>
                  <a:lnTo>
                    <a:pt x="20803" y="19705"/>
                  </a:lnTo>
                  <a:lnTo>
                    <a:pt x="19612" y="19780"/>
                  </a:lnTo>
                  <a:lnTo>
                    <a:pt x="18422" y="19836"/>
                  </a:lnTo>
                  <a:lnTo>
                    <a:pt x="17268" y="19891"/>
                  </a:lnTo>
                  <a:lnTo>
                    <a:pt x="16133" y="19910"/>
                  </a:lnTo>
                  <a:lnTo>
                    <a:pt x="15054" y="19929"/>
                  </a:lnTo>
                  <a:lnTo>
                    <a:pt x="14012" y="19910"/>
                  </a:lnTo>
                  <a:lnTo>
                    <a:pt x="13007" y="19873"/>
                  </a:lnTo>
                  <a:lnTo>
                    <a:pt x="12077" y="19798"/>
                  </a:lnTo>
                  <a:lnTo>
                    <a:pt x="11184" y="19724"/>
                  </a:lnTo>
                  <a:lnTo>
                    <a:pt x="10383" y="19594"/>
                  </a:lnTo>
                  <a:lnTo>
                    <a:pt x="9639" y="19463"/>
                  </a:lnTo>
                  <a:lnTo>
                    <a:pt x="9304" y="19370"/>
                  </a:lnTo>
                  <a:lnTo>
                    <a:pt x="8988" y="19277"/>
                  </a:lnTo>
                  <a:lnTo>
                    <a:pt x="8690" y="19184"/>
                  </a:lnTo>
                  <a:lnTo>
                    <a:pt x="8411" y="19073"/>
                  </a:lnTo>
                  <a:lnTo>
                    <a:pt x="8151" y="18961"/>
                  </a:lnTo>
                  <a:lnTo>
                    <a:pt x="7927" y="18831"/>
                  </a:lnTo>
                  <a:lnTo>
                    <a:pt x="7723" y="18701"/>
                  </a:lnTo>
                  <a:lnTo>
                    <a:pt x="7537" y="18552"/>
                  </a:lnTo>
                  <a:lnTo>
                    <a:pt x="7388" y="18403"/>
                  </a:lnTo>
                  <a:lnTo>
                    <a:pt x="7258" y="18235"/>
                  </a:lnTo>
                  <a:lnTo>
                    <a:pt x="7146" y="18068"/>
                  </a:lnTo>
                  <a:lnTo>
                    <a:pt x="7071" y="17900"/>
                  </a:lnTo>
                  <a:lnTo>
                    <a:pt x="6960" y="17491"/>
                  </a:lnTo>
                  <a:lnTo>
                    <a:pt x="6848" y="17100"/>
                  </a:lnTo>
                  <a:lnTo>
                    <a:pt x="6774" y="16710"/>
                  </a:lnTo>
                  <a:lnTo>
                    <a:pt x="6699" y="16319"/>
                  </a:lnTo>
                  <a:lnTo>
                    <a:pt x="6644" y="15928"/>
                  </a:lnTo>
                  <a:lnTo>
                    <a:pt x="6588" y="15556"/>
                  </a:lnTo>
                  <a:lnTo>
                    <a:pt x="6550" y="15184"/>
                  </a:lnTo>
                  <a:lnTo>
                    <a:pt x="6532" y="14812"/>
                  </a:lnTo>
                  <a:lnTo>
                    <a:pt x="6532" y="14105"/>
                  </a:lnTo>
                  <a:lnTo>
                    <a:pt x="6569" y="13416"/>
                  </a:lnTo>
                  <a:lnTo>
                    <a:pt x="6625" y="12746"/>
                  </a:lnTo>
                  <a:lnTo>
                    <a:pt x="6718" y="12132"/>
                  </a:lnTo>
                  <a:lnTo>
                    <a:pt x="6830" y="11555"/>
                  </a:lnTo>
                  <a:lnTo>
                    <a:pt x="6941" y="11016"/>
                  </a:lnTo>
                  <a:lnTo>
                    <a:pt x="7090" y="10532"/>
                  </a:lnTo>
                  <a:lnTo>
                    <a:pt x="7220" y="10086"/>
                  </a:lnTo>
                  <a:lnTo>
                    <a:pt x="7351" y="9695"/>
                  </a:lnTo>
                  <a:lnTo>
                    <a:pt x="7481" y="9360"/>
                  </a:lnTo>
                  <a:lnTo>
                    <a:pt x="7685" y="8895"/>
                  </a:lnTo>
                  <a:lnTo>
                    <a:pt x="12021" y="9192"/>
                  </a:lnTo>
                  <a:lnTo>
                    <a:pt x="12114" y="9174"/>
                  </a:lnTo>
                  <a:lnTo>
                    <a:pt x="12207" y="9155"/>
                  </a:lnTo>
                  <a:lnTo>
                    <a:pt x="12281" y="9099"/>
                  </a:lnTo>
                  <a:lnTo>
                    <a:pt x="12337" y="9025"/>
                  </a:lnTo>
                  <a:lnTo>
                    <a:pt x="12393" y="8932"/>
                  </a:lnTo>
                  <a:lnTo>
                    <a:pt x="12393" y="8839"/>
                  </a:lnTo>
                  <a:lnTo>
                    <a:pt x="12393" y="8746"/>
                  </a:lnTo>
                  <a:lnTo>
                    <a:pt x="12356" y="8653"/>
                  </a:lnTo>
                  <a:lnTo>
                    <a:pt x="7611" y="187"/>
                  </a:lnTo>
                  <a:lnTo>
                    <a:pt x="7574" y="131"/>
                  </a:lnTo>
                  <a:lnTo>
                    <a:pt x="7499" y="75"/>
                  </a:lnTo>
                  <a:lnTo>
                    <a:pt x="7425" y="38"/>
                  </a:lnTo>
                  <a:lnTo>
                    <a:pt x="7351" y="19"/>
                  </a:lnTo>
                  <a:lnTo>
                    <a:pt x="727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8" name="Google Shape;18;p2"/>
            <p:cNvSpPr/>
            <p:nvPr/>
          </p:nvSpPr>
          <p:spPr>
            <a:xfrm>
              <a:off x="5517850" y="5022850"/>
              <a:ext cx="102375" cy="45625"/>
            </a:xfrm>
            <a:custGeom>
              <a:avLst/>
              <a:gdLst/>
              <a:ahLst/>
              <a:cxnLst/>
              <a:rect l="l" t="t" r="r" b="b"/>
              <a:pathLst>
                <a:path w="4095" h="1825" extrusionOk="0">
                  <a:moveTo>
                    <a:pt x="3629" y="1"/>
                  </a:moveTo>
                  <a:lnTo>
                    <a:pt x="3201" y="112"/>
                  </a:lnTo>
                  <a:lnTo>
                    <a:pt x="2773" y="243"/>
                  </a:lnTo>
                  <a:lnTo>
                    <a:pt x="2364" y="391"/>
                  </a:lnTo>
                  <a:lnTo>
                    <a:pt x="1955" y="559"/>
                  </a:lnTo>
                  <a:lnTo>
                    <a:pt x="1117" y="857"/>
                  </a:lnTo>
                  <a:lnTo>
                    <a:pt x="689" y="1006"/>
                  </a:lnTo>
                  <a:lnTo>
                    <a:pt x="261" y="1117"/>
                  </a:lnTo>
                  <a:lnTo>
                    <a:pt x="187" y="1136"/>
                  </a:lnTo>
                  <a:lnTo>
                    <a:pt x="131" y="1173"/>
                  </a:lnTo>
                  <a:lnTo>
                    <a:pt x="75" y="1229"/>
                  </a:lnTo>
                  <a:lnTo>
                    <a:pt x="38" y="1285"/>
                  </a:lnTo>
                  <a:lnTo>
                    <a:pt x="19" y="1340"/>
                  </a:lnTo>
                  <a:lnTo>
                    <a:pt x="1" y="1396"/>
                  </a:lnTo>
                  <a:lnTo>
                    <a:pt x="19" y="1471"/>
                  </a:lnTo>
                  <a:lnTo>
                    <a:pt x="19" y="1527"/>
                  </a:lnTo>
                  <a:lnTo>
                    <a:pt x="75" y="1657"/>
                  </a:lnTo>
                  <a:lnTo>
                    <a:pt x="131" y="1713"/>
                  </a:lnTo>
                  <a:lnTo>
                    <a:pt x="168" y="1750"/>
                  </a:lnTo>
                  <a:lnTo>
                    <a:pt x="243" y="1787"/>
                  </a:lnTo>
                  <a:lnTo>
                    <a:pt x="299" y="1806"/>
                  </a:lnTo>
                  <a:lnTo>
                    <a:pt x="373" y="1824"/>
                  </a:lnTo>
                  <a:lnTo>
                    <a:pt x="466" y="1806"/>
                  </a:lnTo>
                  <a:lnTo>
                    <a:pt x="894" y="1694"/>
                  </a:lnTo>
                  <a:lnTo>
                    <a:pt x="1303" y="1564"/>
                  </a:lnTo>
                  <a:lnTo>
                    <a:pt x="2141" y="1247"/>
                  </a:lnTo>
                  <a:lnTo>
                    <a:pt x="2550" y="1099"/>
                  </a:lnTo>
                  <a:lnTo>
                    <a:pt x="2978" y="950"/>
                  </a:lnTo>
                  <a:lnTo>
                    <a:pt x="3387" y="819"/>
                  </a:lnTo>
                  <a:lnTo>
                    <a:pt x="3834" y="708"/>
                  </a:lnTo>
                  <a:lnTo>
                    <a:pt x="3890" y="671"/>
                  </a:lnTo>
                  <a:lnTo>
                    <a:pt x="3946" y="633"/>
                  </a:lnTo>
                  <a:lnTo>
                    <a:pt x="4001" y="596"/>
                  </a:lnTo>
                  <a:lnTo>
                    <a:pt x="4039" y="540"/>
                  </a:lnTo>
                  <a:lnTo>
                    <a:pt x="4076" y="466"/>
                  </a:lnTo>
                  <a:lnTo>
                    <a:pt x="4076" y="391"/>
                  </a:lnTo>
                  <a:lnTo>
                    <a:pt x="4094" y="336"/>
                  </a:lnTo>
                  <a:lnTo>
                    <a:pt x="4076" y="261"/>
                  </a:lnTo>
                  <a:lnTo>
                    <a:pt x="4057" y="187"/>
                  </a:lnTo>
                  <a:lnTo>
                    <a:pt x="4020" y="131"/>
                  </a:lnTo>
                  <a:lnTo>
                    <a:pt x="3964" y="75"/>
                  </a:lnTo>
                  <a:lnTo>
                    <a:pt x="3908" y="38"/>
                  </a:lnTo>
                  <a:lnTo>
                    <a:pt x="3852" y="19"/>
                  </a:lnTo>
                  <a:lnTo>
                    <a:pt x="37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5503450" y="5054950"/>
              <a:ext cx="105600" cy="58650"/>
            </a:xfrm>
            <a:custGeom>
              <a:avLst/>
              <a:gdLst/>
              <a:ahLst/>
              <a:cxnLst/>
              <a:rect l="l" t="t" r="r" b="b"/>
              <a:pathLst>
                <a:path w="4224" h="2346" extrusionOk="0">
                  <a:moveTo>
                    <a:pt x="3833" y="1"/>
                  </a:moveTo>
                  <a:lnTo>
                    <a:pt x="3777" y="19"/>
                  </a:lnTo>
                  <a:lnTo>
                    <a:pt x="2847" y="391"/>
                  </a:lnTo>
                  <a:lnTo>
                    <a:pt x="1917" y="764"/>
                  </a:lnTo>
                  <a:lnTo>
                    <a:pt x="1470" y="968"/>
                  </a:lnTo>
                  <a:lnTo>
                    <a:pt x="1023" y="1173"/>
                  </a:lnTo>
                  <a:lnTo>
                    <a:pt x="577" y="1415"/>
                  </a:lnTo>
                  <a:lnTo>
                    <a:pt x="149" y="1675"/>
                  </a:lnTo>
                  <a:lnTo>
                    <a:pt x="93" y="1731"/>
                  </a:lnTo>
                  <a:lnTo>
                    <a:pt x="37" y="1787"/>
                  </a:lnTo>
                  <a:lnTo>
                    <a:pt x="19" y="1843"/>
                  </a:lnTo>
                  <a:lnTo>
                    <a:pt x="0" y="1917"/>
                  </a:lnTo>
                  <a:lnTo>
                    <a:pt x="0" y="1973"/>
                  </a:lnTo>
                  <a:lnTo>
                    <a:pt x="0" y="2047"/>
                  </a:lnTo>
                  <a:lnTo>
                    <a:pt x="56" y="2178"/>
                  </a:lnTo>
                  <a:lnTo>
                    <a:pt x="93" y="2233"/>
                  </a:lnTo>
                  <a:lnTo>
                    <a:pt x="130" y="2271"/>
                  </a:lnTo>
                  <a:lnTo>
                    <a:pt x="186" y="2308"/>
                  </a:lnTo>
                  <a:lnTo>
                    <a:pt x="242" y="2345"/>
                  </a:lnTo>
                  <a:lnTo>
                    <a:pt x="372" y="2345"/>
                  </a:lnTo>
                  <a:lnTo>
                    <a:pt x="447" y="2326"/>
                  </a:lnTo>
                  <a:lnTo>
                    <a:pt x="521" y="2289"/>
                  </a:lnTo>
                  <a:lnTo>
                    <a:pt x="930" y="2047"/>
                  </a:lnTo>
                  <a:lnTo>
                    <a:pt x="1340" y="1824"/>
                  </a:lnTo>
                  <a:lnTo>
                    <a:pt x="1768" y="1619"/>
                  </a:lnTo>
                  <a:lnTo>
                    <a:pt x="2196" y="1433"/>
                  </a:lnTo>
                  <a:lnTo>
                    <a:pt x="3089" y="1061"/>
                  </a:lnTo>
                  <a:lnTo>
                    <a:pt x="3963" y="708"/>
                  </a:lnTo>
                  <a:lnTo>
                    <a:pt x="4094" y="633"/>
                  </a:lnTo>
                  <a:lnTo>
                    <a:pt x="4131" y="596"/>
                  </a:lnTo>
                  <a:lnTo>
                    <a:pt x="4168" y="540"/>
                  </a:lnTo>
                  <a:lnTo>
                    <a:pt x="4205" y="484"/>
                  </a:lnTo>
                  <a:lnTo>
                    <a:pt x="4224" y="410"/>
                  </a:lnTo>
                  <a:lnTo>
                    <a:pt x="4224" y="336"/>
                  </a:lnTo>
                  <a:lnTo>
                    <a:pt x="4205" y="261"/>
                  </a:lnTo>
                  <a:lnTo>
                    <a:pt x="4187" y="205"/>
                  </a:lnTo>
                  <a:lnTo>
                    <a:pt x="4149" y="149"/>
                  </a:lnTo>
                  <a:lnTo>
                    <a:pt x="4094" y="94"/>
                  </a:lnTo>
                  <a:lnTo>
                    <a:pt x="4038" y="56"/>
                  </a:lnTo>
                  <a:lnTo>
                    <a:pt x="3982" y="19"/>
                  </a:lnTo>
                  <a:lnTo>
                    <a:pt x="39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0" name="Google Shape;20;p2"/>
            <p:cNvSpPr/>
            <p:nvPr/>
          </p:nvSpPr>
          <p:spPr>
            <a:xfrm>
              <a:off x="5487150" y="5108450"/>
              <a:ext cx="110750" cy="68400"/>
            </a:xfrm>
            <a:custGeom>
              <a:avLst/>
              <a:gdLst/>
              <a:ahLst/>
              <a:cxnLst/>
              <a:rect l="l" t="t" r="r" b="b"/>
              <a:pathLst>
                <a:path w="4430" h="2736" extrusionOk="0">
                  <a:moveTo>
                    <a:pt x="4020" y="0"/>
                  </a:moveTo>
                  <a:lnTo>
                    <a:pt x="3945" y="19"/>
                  </a:lnTo>
                  <a:lnTo>
                    <a:pt x="3890" y="56"/>
                  </a:lnTo>
                  <a:lnTo>
                    <a:pt x="3666" y="205"/>
                  </a:lnTo>
                  <a:lnTo>
                    <a:pt x="3443" y="354"/>
                  </a:lnTo>
                  <a:lnTo>
                    <a:pt x="2997" y="614"/>
                  </a:lnTo>
                  <a:lnTo>
                    <a:pt x="2513" y="856"/>
                  </a:lnTo>
                  <a:lnTo>
                    <a:pt x="2048" y="1080"/>
                  </a:lnTo>
                  <a:lnTo>
                    <a:pt x="1564" y="1303"/>
                  </a:lnTo>
                  <a:lnTo>
                    <a:pt x="1080" y="1526"/>
                  </a:lnTo>
                  <a:lnTo>
                    <a:pt x="615" y="1768"/>
                  </a:lnTo>
                  <a:lnTo>
                    <a:pt x="168" y="2047"/>
                  </a:lnTo>
                  <a:lnTo>
                    <a:pt x="112" y="2103"/>
                  </a:lnTo>
                  <a:lnTo>
                    <a:pt x="57" y="2159"/>
                  </a:lnTo>
                  <a:lnTo>
                    <a:pt x="19" y="2233"/>
                  </a:lnTo>
                  <a:lnTo>
                    <a:pt x="1" y="2289"/>
                  </a:lnTo>
                  <a:lnTo>
                    <a:pt x="1" y="2363"/>
                  </a:lnTo>
                  <a:lnTo>
                    <a:pt x="19" y="2438"/>
                  </a:lnTo>
                  <a:lnTo>
                    <a:pt x="57" y="2550"/>
                  </a:lnTo>
                  <a:lnTo>
                    <a:pt x="94" y="2605"/>
                  </a:lnTo>
                  <a:lnTo>
                    <a:pt x="150" y="2661"/>
                  </a:lnTo>
                  <a:lnTo>
                    <a:pt x="206" y="2698"/>
                  </a:lnTo>
                  <a:lnTo>
                    <a:pt x="261" y="2717"/>
                  </a:lnTo>
                  <a:lnTo>
                    <a:pt x="317" y="2736"/>
                  </a:lnTo>
                  <a:lnTo>
                    <a:pt x="392" y="2736"/>
                  </a:lnTo>
                  <a:lnTo>
                    <a:pt x="466" y="2717"/>
                  </a:lnTo>
                  <a:lnTo>
                    <a:pt x="522" y="2680"/>
                  </a:lnTo>
                  <a:lnTo>
                    <a:pt x="987" y="2401"/>
                  </a:lnTo>
                  <a:lnTo>
                    <a:pt x="1452" y="2140"/>
                  </a:lnTo>
                  <a:lnTo>
                    <a:pt x="1917" y="1917"/>
                  </a:lnTo>
                  <a:lnTo>
                    <a:pt x="2401" y="1694"/>
                  </a:lnTo>
                  <a:lnTo>
                    <a:pt x="2885" y="1470"/>
                  </a:lnTo>
                  <a:lnTo>
                    <a:pt x="3350" y="1228"/>
                  </a:lnTo>
                  <a:lnTo>
                    <a:pt x="3815" y="968"/>
                  </a:lnTo>
                  <a:lnTo>
                    <a:pt x="4039" y="819"/>
                  </a:lnTo>
                  <a:lnTo>
                    <a:pt x="4243" y="670"/>
                  </a:lnTo>
                  <a:lnTo>
                    <a:pt x="4355" y="577"/>
                  </a:lnTo>
                  <a:lnTo>
                    <a:pt x="4392" y="521"/>
                  </a:lnTo>
                  <a:lnTo>
                    <a:pt x="4411" y="447"/>
                  </a:lnTo>
                  <a:lnTo>
                    <a:pt x="4429" y="391"/>
                  </a:lnTo>
                  <a:lnTo>
                    <a:pt x="4429" y="317"/>
                  </a:lnTo>
                  <a:lnTo>
                    <a:pt x="4411" y="242"/>
                  </a:lnTo>
                  <a:lnTo>
                    <a:pt x="4373" y="186"/>
                  </a:lnTo>
                  <a:lnTo>
                    <a:pt x="4336" y="131"/>
                  </a:lnTo>
                  <a:lnTo>
                    <a:pt x="4280" y="75"/>
                  </a:lnTo>
                  <a:lnTo>
                    <a:pt x="4225" y="38"/>
                  </a:lnTo>
                  <a:lnTo>
                    <a:pt x="4150" y="19"/>
                  </a:lnTo>
                  <a:lnTo>
                    <a:pt x="409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1" name="Google Shape;21;p2"/>
            <p:cNvSpPr/>
            <p:nvPr/>
          </p:nvSpPr>
          <p:spPr>
            <a:xfrm>
              <a:off x="5470875" y="5154975"/>
              <a:ext cx="127475" cy="114900"/>
            </a:xfrm>
            <a:custGeom>
              <a:avLst/>
              <a:gdLst/>
              <a:ahLst/>
              <a:cxnLst/>
              <a:rect l="l" t="t" r="r" b="b"/>
              <a:pathLst>
                <a:path w="5099" h="4596" extrusionOk="0">
                  <a:moveTo>
                    <a:pt x="4745" y="0"/>
                  </a:moveTo>
                  <a:lnTo>
                    <a:pt x="4559" y="19"/>
                  </a:lnTo>
                  <a:lnTo>
                    <a:pt x="4392" y="75"/>
                  </a:lnTo>
                  <a:lnTo>
                    <a:pt x="4224" y="149"/>
                  </a:lnTo>
                  <a:lnTo>
                    <a:pt x="4057" y="223"/>
                  </a:lnTo>
                  <a:lnTo>
                    <a:pt x="3908" y="335"/>
                  </a:lnTo>
                  <a:lnTo>
                    <a:pt x="3759" y="447"/>
                  </a:lnTo>
                  <a:lnTo>
                    <a:pt x="3480" y="670"/>
                  </a:lnTo>
                  <a:lnTo>
                    <a:pt x="2866" y="1172"/>
                  </a:lnTo>
                  <a:lnTo>
                    <a:pt x="2271" y="1693"/>
                  </a:lnTo>
                  <a:lnTo>
                    <a:pt x="1712" y="2233"/>
                  </a:lnTo>
                  <a:lnTo>
                    <a:pt x="1154" y="2810"/>
                  </a:lnTo>
                  <a:lnTo>
                    <a:pt x="615" y="3387"/>
                  </a:lnTo>
                  <a:lnTo>
                    <a:pt x="94" y="3982"/>
                  </a:lnTo>
                  <a:lnTo>
                    <a:pt x="38" y="4038"/>
                  </a:lnTo>
                  <a:lnTo>
                    <a:pt x="19" y="4112"/>
                  </a:lnTo>
                  <a:lnTo>
                    <a:pt x="1" y="4187"/>
                  </a:lnTo>
                  <a:lnTo>
                    <a:pt x="1" y="4261"/>
                  </a:lnTo>
                  <a:lnTo>
                    <a:pt x="19" y="4317"/>
                  </a:lnTo>
                  <a:lnTo>
                    <a:pt x="38" y="4391"/>
                  </a:lnTo>
                  <a:lnTo>
                    <a:pt x="112" y="4503"/>
                  </a:lnTo>
                  <a:lnTo>
                    <a:pt x="168" y="4540"/>
                  </a:lnTo>
                  <a:lnTo>
                    <a:pt x="224" y="4577"/>
                  </a:lnTo>
                  <a:lnTo>
                    <a:pt x="280" y="4596"/>
                  </a:lnTo>
                  <a:lnTo>
                    <a:pt x="410" y="4596"/>
                  </a:lnTo>
                  <a:lnTo>
                    <a:pt x="484" y="4577"/>
                  </a:lnTo>
                  <a:lnTo>
                    <a:pt x="540" y="4540"/>
                  </a:lnTo>
                  <a:lnTo>
                    <a:pt x="596" y="4484"/>
                  </a:lnTo>
                  <a:lnTo>
                    <a:pt x="1080" y="3926"/>
                  </a:lnTo>
                  <a:lnTo>
                    <a:pt x="1582" y="3405"/>
                  </a:lnTo>
                  <a:lnTo>
                    <a:pt x="2085" y="2866"/>
                  </a:lnTo>
                  <a:lnTo>
                    <a:pt x="2606" y="2363"/>
                  </a:lnTo>
                  <a:lnTo>
                    <a:pt x="3145" y="1898"/>
                  </a:lnTo>
                  <a:lnTo>
                    <a:pt x="3685" y="1433"/>
                  </a:lnTo>
                  <a:lnTo>
                    <a:pt x="4262" y="968"/>
                  </a:lnTo>
                  <a:lnTo>
                    <a:pt x="4373" y="893"/>
                  </a:lnTo>
                  <a:lnTo>
                    <a:pt x="4485" y="800"/>
                  </a:lnTo>
                  <a:lnTo>
                    <a:pt x="4615" y="744"/>
                  </a:lnTo>
                  <a:lnTo>
                    <a:pt x="4745" y="707"/>
                  </a:lnTo>
                  <a:lnTo>
                    <a:pt x="4820" y="707"/>
                  </a:lnTo>
                  <a:lnTo>
                    <a:pt x="4894" y="670"/>
                  </a:lnTo>
                  <a:lnTo>
                    <a:pt x="4950" y="633"/>
                  </a:lnTo>
                  <a:lnTo>
                    <a:pt x="5006" y="577"/>
                  </a:lnTo>
                  <a:lnTo>
                    <a:pt x="5043" y="521"/>
                  </a:lnTo>
                  <a:lnTo>
                    <a:pt x="5080" y="465"/>
                  </a:lnTo>
                  <a:lnTo>
                    <a:pt x="5099" y="335"/>
                  </a:lnTo>
                  <a:lnTo>
                    <a:pt x="5080" y="261"/>
                  </a:lnTo>
                  <a:lnTo>
                    <a:pt x="5080" y="205"/>
                  </a:lnTo>
                  <a:lnTo>
                    <a:pt x="5043" y="149"/>
                  </a:lnTo>
                  <a:lnTo>
                    <a:pt x="5006" y="93"/>
                  </a:lnTo>
                  <a:lnTo>
                    <a:pt x="4969" y="56"/>
                  </a:lnTo>
                  <a:lnTo>
                    <a:pt x="4894" y="19"/>
                  </a:lnTo>
                  <a:lnTo>
                    <a:pt x="483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5478325" y="5197300"/>
              <a:ext cx="119100" cy="183750"/>
            </a:xfrm>
            <a:custGeom>
              <a:avLst/>
              <a:gdLst/>
              <a:ahLst/>
              <a:cxnLst/>
              <a:rect l="l" t="t" r="r" b="b"/>
              <a:pathLst>
                <a:path w="4764" h="7350" extrusionOk="0">
                  <a:moveTo>
                    <a:pt x="4317" y="0"/>
                  </a:moveTo>
                  <a:lnTo>
                    <a:pt x="4261" y="19"/>
                  </a:lnTo>
                  <a:lnTo>
                    <a:pt x="4187" y="56"/>
                  </a:lnTo>
                  <a:lnTo>
                    <a:pt x="4131" y="112"/>
                  </a:lnTo>
                  <a:lnTo>
                    <a:pt x="4094" y="168"/>
                  </a:lnTo>
                  <a:lnTo>
                    <a:pt x="3833" y="596"/>
                  </a:lnTo>
                  <a:lnTo>
                    <a:pt x="3554" y="1024"/>
                  </a:lnTo>
                  <a:lnTo>
                    <a:pt x="3275" y="1414"/>
                  </a:lnTo>
                  <a:lnTo>
                    <a:pt x="2977" y="1824"/>
                  </a:lnTo>
                  <a:lnTo>
                    <a:pt x="2382" y="2605"/>
                  </a:lnTo>
                  <a:lnTo>
                    <a:pt x="1787" y="3405"/>
                  </a:lnTo>
                  <a:lnTo>
                    <a:pt x="1507" y="3815"/>
                  </a:lnTo>
                  <a:lnTo>
                    <a:pt x="1247" y="4243"/>
                  </a:lnTo>
                  <a:lnTo>
                    <a:pt x="1005" y="4671"/>
                  </a:lnTo>
                  <a:lnTo>
                    <a:pt x="800" y="5099"/>
                  </a:lnTo>
                  <a:lnTo>
                    <a:pt x="577" y="5545"/>
                  </a:lnTo>
                  <a:lnTo>
                    <a:pt x="391" y="6010"/>
                  </a:lnTo>
                  <a:lnTo>
                    <a:pt x="19" y="6922"/>
                  </a:lnTo>
                  <a:lnTo>
                    <a:pt x="0" y="6996"/>
                  </a:lnTo>
                  <a:lnTo>
                    <a:pt x="0" y="7071"/>
                  </a:lnTo>
                  <a:lnTo>
                    <a:pt x="19" y="7127"/>
                  </a:lnTo>
                  <a:lnTo>
                    <a:pt x="38" y="7201"/>
                  </a:lnTo>
                  <a:lnTo>
                    <a:pt x="75" y="7238"/>
                  </a:lnTo>
                  <a:lnTo>
                    <a:pt x="131" y="7276"/>
                  </a:lnTo>
                  <a:lnTo>
                    <a:pt x="186" y="7313"/>
                  </a:lnTo>
                  <a:lnTo>
                    <a:pt x="242" y="7331"/>
                  </a:lnTo>
                  <a:lnTo>
                    <a:pt x="391" y="7350"/>
                  </a:lnTo>
                  <a:lnTo>
                    <a:pt x="447" y="7350"/>
                  </a:lnTo>
                  <a:lnTo>
                    <a:pt x="521" y="7331"/>
                  </a:lnTo>
                  <a:lnTo>
                    <a:pt x="577" y="7294"/>
                  </a:lnTo>
                  <a:lnTo>
                    <a:pt x="633" y="7238"/>
                  </a:lnTo>
                  <a:lnTo>
                    <a:pt x="689" y="7183"/>
                  </a:lnTo>
                  <a:lnTo>
                    <a:pt x="726" y="7108"/>
                  </a:lnTo>
                  <a:lnTo>
                    <a:pt x="1080" y="6215"/>
                  </a:lnTo>
                  <a:lnTo>
                    <a:pt x="1266" y="5768"/>
                  </a:lnTo>
                  <a:lnTo>
                    <a:pt x="1489" y="5340"/>
                  </a:lnTo>
                  <a:lnTo>
                    <a:pt x="1712" y="4913"/>
                  </a:lnTo>
                  <a:lnTo>
                    <a:pt x="1935" y="4485"/>
                  </a:lnTo>
                  <a:lnTo>
                    <a:pt x="2196" y="4075"/>
                  </a:lnTo>
                  <a:lnTo>
                    <a:pt x="2475" y="3684"/>
                  </a:lnTo>
                  <a:lnTo>
                    <a:pt x="3052" y="2903"/>
                  </a:lnTo>
                  <a:lnTo>
                    <a:pt x="3629" y="2140"/>
                  </a:lnTo>
                  <a:lnTo>
                    <a:pt x="3926" y="1749"/>
                  </a:lnTo>
                  <a:lnTo>
                    <a:pt x="4187" y="1359"/>
                  </a:lnTo>
                  <a:lnTo>
                    <a:pt x="4466" y="949"/>
                  </a:lnTo>
                  <a:lnTo>
                    <a:pt x="4708" y="540"/>
                  </a:lnTo>
                  <a:lnTo>
                    <a:pt x="4745" y="465"/>
                  </a:lnTo>
                  <a:lnTo>
                    <a:pt x="4764" y="391"/>
                  </a:lnTo>
                  <a:lnTo>
                    <a:pt x="4764" y="317"/>
                  </a:lnTo>
                  <a:lnTo>
                    <a:pt x="4745" y="261"/>
                  </a:lnTo>
                  <a:lnTo>
                    <a:pt x="4708" y="186"/>
                  </a:lnTo>
                  <a:lnTo>
                    <a:pt x="4671" y="149"/>
                  </a:lnTo>
                  <a:lnTo>
                    <a:pt x="4633" y="93"/>
                  </a:lnTo>
                  <a:lnTo>
                    <a:pt x="4578" y="56"/>
                  </a:lnTo>
                  <a:lnTo>
                    <a:pt x="4522" y="19"/>
                  </a:lnTo>
                  <a:lnTo>
                    <a:pt x="4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3" name="Google Shape;23;p2"/>
            <p:cNvSpPr/>
            <p:nvPr/>
          </p:nvSpPr>
          <p:spPr>
            <a:xfrm>
              <a:off x="5565775" y="5241025"/>
              <a:ext cx="40025" cy="218650"/>
            </a:xfrm>
            <a:custGeom>
              <a:avLst/>
              <a:gdLst/>
              <a:ahLst/>
              <a:cxnLst/>
              <a:rect l="l" t="t" r="r" b="b"/>
              <a:pathLst>
                <a:path w="1601" h="8746" extrusionOk="0">
                  <a:moveTo>
                    <a:pt x="1173" y="0"/>
                  </a:moveTo>
                  <a:lnTo>
                    <a:pt x="1117" y="19"/>
                  </a:lnTo>
                  <a:lnTo>
                    <a:pt x="1042" y="38"/>
                  </a:lnTo>
                  <a:lnTo>
                    <a:pt x="1005" y="75"/>
                  </a:lnTo>
                  <a:lnTo>
                    <a:pt x="949" y="131"/>
                  </a:lnTo>
                  <a:lnTo>
                    <a:pt x="912" y="186"/>
                  </a:lnTo>
                  <a:lnTo>
                    <a:pt x="894" y="261"/>
                  </a:lnTo>
                  <a:lnTo>
                    <a:pt x="521" y="2289"/>
                  </a:lnTo>
                  <a:lnTo>
                    <a:pt x="354" y="3294"/>
                  </a:lnTo>
                  <a:lnTo>
                    <a:pt x="205" y="4299"/>
                  </a:lnTo>
                  <a:lnTo>
                    <a:pt x="93" y="5322"/>
                  </a:lnTo>
                  <a:lnTo>
                    <a:pt x="19" y="6345"/>
                  </a:lnTo>
                  <a:lnTo>
                    <a:pt x="0" y="6848"/>
                  </a:lnTo>
                  <a:lnTo>
                    <a:pt x="0" y="7369"/>
                  </a:lnTo>
                  <a:lnTo>
                    <a:pt x="0" y="7890"/>
                  </a:lnTo>
                  <a:lnTo>
                    <a:pt x="19" y="8392"/>
                  </a:lnTo>
                  <a:lnTo>
                    <a:pt x="38" y="8485"/>
                  </a:lnTo>
                  <a:lnTo>
                    <a:pt x="56" y="8559"/>
                  </a:lnTo>
                  <a:lnTo>
                    <a:pt x="93" y="8615"/>
                  </a:lnTo>
                  <a:lnTo>
                    <a:pt x="149" y="8653"/>
                  </a:lnTo>
                  <a:lnTo>
                    <a:pt x="205" y="8690"/>
                  </a:lnTo>
                  <a:lnTo>
                    <a:pt x="261" y="8727"/>
                  </a:lnTo>
                  <a:lnTo>
                    <a:pt x="391" y="8746"/>
                  </a:lnTo>
                  <a:lnTo>
                    <a:pt x="466" y="8746"/>
                  </a:lnTo>
                  <a:lnTo>
                    <a:pt x="521" y="8727"/>
                  </a:lnTo>
                  <a:lnTo>
                    <a:pt x="577" y="8690"/>
                  </a:lnTo>
                  <a:lnTo>
                    <a:pt x="633" y="8653"/>
                  </a:lnTo>
                  <a:lnTo>
                    <a:pt x="689" y="8615"/>
                  </a:lnTo>
                  <a:lnTo>
                    <a:pt x="707" y="8559"/>
                  </a:lnTo>
                  <a:lnTo>
                    <a:pt x="726" y="8485"/>
                  </a:lnTo>
                  <a:lnTo>
                    <a:pt x="745" y="8392"/>
                  </a:lnTo>
                  <a:lnTo>
                    <a:pt x="726" y="7890"/>
                  </a:lnTo>
                  <a:lnTo>
                    <a:pt x="707" y="7387"/>
                  </a:lnTo>
                  <a:lnTo>
                    <a:pt x="726" y="6885"/>
                  </a:lnTo>
                  <a:lnTo>
                    <a:pt x="745" y="6382"/>
                  </a:lnTo>
                  <a:lnTo>
                    <a:pt x="819" y="5396"/>
                  </a:lnTo>
                  <a:lnTo>
                    <a:pt x="931" y="4410"/>
                  </a:lnTo>
                  <a:lnTo>
                    <a:pt x="1061" y="3424"/>
                  </a:lnTo>
                  <a:lnTo>
                    <a:pt x="1228" y="2419"/>
                  </a:lnTo>
                  <a:lnTo>
                    <a:pt x="1582" y="447"/>
                  </a:lnTo>
                  <a:lnTo>
                    <a:pt x="1601" y="372"/>
                  </a:lnTo>
                  <a:lnTo>
                    <a:pt x="1582" y="298"/>
                  </a:lnTo>
                  <a:lnTo>
                    <a:pt x="1563" y="224"/>
                  </a:lnTo>
                  <a:lnTo>
                    <a:pt x="1526" y="168"/>
                  </a:lnTo>
                  <a:lnTo>
                    <a:pt x="1489" y="112"/>
                  </a:lnTo>
                  <a:lnTo>
                    <a:pt x="1433" y="75"/>
                  </a:lnTo>
                  <a:lnTo>
                    <a:pt x="1303" y="19"/>
                  </a:lnTo>
                  <a:lnTo>
                    <a:pt x="12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4" name="Google Shape;24;p2"/>
            <p:cNvSpPr/>
            <p:nvPr/>
          </p:nvSpPr>
          <p:spPr>
            <a:xfrm>
              <a:off x="5629025" y="5288925"/>
              <a:ext cx="34000" cy="179125"/>
            </a:xfrm>
            <a:custGeom>
              <a:avLst/>
              <a:gdLst/>
              <a:ahLst/>
              <a:cxnLst/>
              <a:rect l="l" t="t" r="r" b="b"/>
              <a:pathLst>
                <a:path w="1360" h="7165" extrusionOk="0">
                  <a:moveTo>
                    <a:pt x="280" y="1"/>
                  </a:moveTo>
                  <a:lnTo>
                    <a:pt x="206" y="19"/>
                  </a:lnTo>
                  <a:lnTo>
                    <a:pt x="150" y="38"/>
                  </a:lnTo>
                  <a:lnTo>
                    <a:pt x="94" y="75"/>
                  </a:lnTo>
                  <a:lnTo>
                    <a:pt x="57" y="131"/>
                  </a:lnTo>
                  <a:lnTo>
                    <a:pt x="20" y="187"/>
                  </a:lnTo>
                  <a:lnTo>
                    <a:pt x="1" y="261"/>
                  </a:lnTo>
                  <a:lnTo>
                    <a:pt x="1" y="336"/>
                  </a:lnTo>
                  <a:lnTo>
                    <a:pt x="113" y="1992"/>
                  </a:lnTo>
                  <a:lnTo>
                    <a:pt x="261" y="3629"/>
                  </a:lnTo>
                  <a:lnTo>
                    <a:pt x="447" y="5285"/>
                  </a:lnTo>
                  <a:lnTo>
                    <a:pt x="652" y="6904"/>
                  </a:lnTo>
                  <a:lnTo>
                    <a:pt x="671" y="6997"/>
                  </a:lnTo>
                  <a:lnTo>
                    <a:pt x="708" y="7053"/>
                  </a:lnTo>
                  <a:lnTo>
                    <a:pt x="745" y="7109"/>
                  </a:lnTo>
                  <a:lnTo>
                    <a:pt x="801" y="7146"/>
                  </a:lnTo>
                  <a:lnTo>
                    <a:pt x="857" y="7164"/>
                  </a:lnTo>
                  <a:lnTo>
                    <a:pt x="1061" y="7164"/>
                  </a:lnTo>
                  <a:lnTo>
                    <a:pt x="1173" y="7109"/>
                  </a:lnTo>
                  <a:lnTo>
                    <a:pt x="1229" y="7053"/>
                  </a:lnTo>
                  <a:lnTo>
                    <a:pt x="1285" y="7016"/>
                  </a:lnTo>
                  <a:lnTo>
                    <a:pt x="1322" y="6941"/>
                  </a:lnTo>
                  <a:lnTo>
                    <a:pt x="1341" y="6885"/>
                  </a:lnTo>
                  <a:lnTo>
                    <a:pt x="1359" y="6811"/>
                  </a:lnTo>
                  <a:lnTo>
                    <a:pt x="1359" y="6718"/>
                  </a:lnTo>
                  <a:lnTo>
                    <a:pt x="1136" y="5136"/>
                  </a:lnTo>
                  <a:lnTo>
                    <a:pt x="968" y="3536"/>
                  </a:lnTo>
                  <a:lnTo>
                    <a:pt x="820" y="1936"/>
                  </a:lnTo>
                  <a:lnTo>
                    <a:pt x="727" y="336"/>
                  </a:lnTo>
                  <a:lnTo>
                    <a:pt x="708" y="261"/>
                  </a:lnTo>
                  <a:lnTo>
                    <a:pt x="671" y="187"/>
                  </a:lnTo>
                  <a:lnTo>
                    <a:pt x="634" y="131"/>
                  </a:lnTo>
                  <a:lnTo>
                    <a:pt x="596" y="94"/>
                  </a:lnTo>
                  <a:lnTo>
                    <a:pt x="541" y="38"/>
                  </a:lnTo>
                  <a:lnTo>
                    <a:pt x="466" y="19"/>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5688575" y="5306150"/>
              <a:ext cx="62350" cy="165625"/>
            </a:xfrm>
            <a:custGeom>
              <a:avLst/>
              <a:gdLst/>
              <a:ahLst/>
              <a:cxnLst/>
              <a:rect l="l" t="t" r="r" b="b"/>
              <a:pathLst>
                <a:path w="2494" h="6625" extrusionOk="0">
                  <a:moveTo>
                    <a:pt x="298" y="0"/>
                  </a:moveTo>
                  <a:lnTo>
                    <a:pt x="168" y="56"/>
                  </a:lnTo>
                  <a:lnTo>
                    <a:pt x="112" y="112"/>
                  </a:lnTo>
                  <a:lnTo>
                    <a:pt x="75" y="149"/>
                  </a:lnTo>
                  <a:lnTo>
                    <a:pt x="38" y="224"/>
                  </a:lnTo>
                  <a:lnTo>
                    <a:pt x="19" y="279"/>
                  </a:lnTo>
                  <a:lnTo>
                    <a:pt x="1" y="354"/>
                  </a:lnTo>
                  <a:lnTo>
                    <a:pt x="1" y="447"/>
                  </a:lnTo>
                  <a:lnTo>
                    <a:pt x="149" y="1210"/>
                  </a:lnTo>
                  <a:lnTo>
                    <a:pt x="336" y="1954"/>
                  </a:lnTo>
                  <a:lnTo>
                    <a:pt x="540" y="2698"/>
                  </a:lnTo>
                  <a:lnTo>
                    <a:pt x="763" y="3443"/>
                  </a:lnTo>
                  <a:lnTo>
                    <a:pt x="1005" y="4187"/>
                  </a:lnTo>
                  <a:lnTo>
                    <a:pt x="1266" y="4913"/>
                  </a:lnTo>
                  <a:lnTo>
                    <a:pt x="1768" y="6382"/>
                  </a:lnTo>
                  <a:lnTo>
                    <a:pt x="1805" y="6457"/>
                  </a:lnTo>
                  <a:lnTo>
                    <a:pt x="1861" y="6513"/>
                  </a:lnTo>
                  <a:lnTo>
                    <a:pt x="1917" y="6569"/>
                  </a:lnTo>
                  <a:lnTo>
                    <a:pt x="1973" y="6587"/>
                  </a:lnTo>
                  <a:lnTo>
                    <a:pt x="2029" y="6624"/>
                  </a:lnTo>
                  <a:lnTo>
                    <a:pt x="2103" y="6624"/>
                  </a:lnTo>
                  <a:lnTo>
                    <a:pt x="2233" y="6606"/>
                  </a:lnTo>
                  <a:lnTo>
                    <a:pt x="2308" y="6587"/>
                  </a:lnTo>
                  <a:lnTo>
                    <a:pt x="2364" y="6550"/>
                  </a:lnTo>
                  <a:lnTo>
                    <a:pt x="2401" y="6513"/>
                  </a:lnTo>
                  <a:lnTo>
                    <a:pt x="2438" y="6457"/>
                  </a:lnTo>
                  <a:lnTo>
                    <a:pt x="2475" y="6401"/>
                  </a:lnTo>
                  <a:lnTo>
                    <a:pt x="2494" y="6345"/>
                  </a:lnTo>
                  <a:lnTo>
                    <a:pt x="2494" y="6271"/>
                  </a:lnTo>
                  <a:lnTo>
                    <a:pt x="2475" y="6196"/>
                  </a:lnTo>
                  <a:lnTo>
                    <a:pt x="1954" y="4726"/>
                  </a:lnTo>
                  <a:lnTo>
                    <a:pt x="1694" y="4001"/>
                  </a:lnTo>
                  <a:lnTo>
                    <a:pt x="1452" y="3256"/>
                  </a:lnTo>
                  <a:lnTo>
                    <a:pt x="1229" y="2512"/>
                  </a:lnTo>
                  <a:lnTo>
                    <a:pt x="1024" y="1768"/>
                  </a:lnTo>
                  <a:lnTo>
                    <a:pt x="838" y="1005"/>
                  </a:lnTo>
                  <a:lnTo>
                    <a:pt x="708" y="261"/>
                  </a:lnTo>
                  <a:lnTo>
                    <a:pt x="670" y="168"/>
                  </a:lnTo>
                  <a:lnTo>
                    <a:pt x="652" y="112"/>
                  </a:lnTo>
                  <a:lnTo>
                    <a:pt x="596" y="56"/>
                  </a:lnTo>
                  <a:lnTo>
                    <a:pt x="559" y="19"/>
                  </a:lnTo>
                  <a:lnTo>
                    <a:pt x="48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6" name="Google Shape;26;p2"/>
            <p:cNvSpPr/>
            <p:nvPr/>
          </p:nvSpPr>
          <p:spPr>
            <a:xfrm>
              <a:off x="5742525" y="5308000"/>
              <a:ext cx="87025" cy="168875"/>
            </a:xfrm>
            <a:custGeom>
              <a:avLst/>
              <a:gdLst/>
              <a:ahLst/>
              <a:cxnLst/>
              <a:rect l="l" t="t" r="r" b="b"/>
              <a:pathLst>
                <a:path w="3481" h="6755" extrusionOk="0">
                  <a:moveTo>
                    <a:pt x="317" y="1"/>
                  </a:moveTo>
                  <a:lnTo>
                    <a:pt x="243" y="19"/>
                  </a:lnTo>
                  <a:lnTo>
                    <a:pt x="187" y="57"/>
                  </a:lnTo>
                  <a:lnTo>
                    <a:pt x="75" y="150"/>
                  </a:lnTo>
                  <a:lnTo>
                    <a:pt x="38" y="187"/>
                  </a:lnTo>
                  <a:lnTo>
                    <a:pt x="20" y="261"/>
                  </a:lnTo>
                  <a:lnTo>
                    <a:pt x="1" y="317"/>
                  </a:lnTo>
                  <a:lnTo>
                    <a:pt x="1" y="391"/>
                  </a:lnTo>
                  <a:lnTo>
                    <a:pt x="1" y="466"/>
                  </a:lnTo>
                  <a:lnTo>
                    <a:pt x="38" y="540"/>
                  </a:lnTo>
                  <a:lnTo>
                    <a:pt x="243" y="912"/>
                  </a:lnTo>
                  <a:lnTo>
                    <a:pt x="410" y="1285"/>
                  </a:lnTo>
                  <a:lnTo>
                    <a:pt x="764" y="2029"/>
                  </a:lnTo>
                  <a:lnTo>
                    <a:pt x="1415" y="3536"/>
                  </a:lnTo>
                  <a:lnTo>
                    <a:pt x="1769" y="4299"/>
                  </a:lnTo>
                  <a:lnTo>
                    <a:pt x="1936" y="4671"/>
                  </a:lnTo>
                  <a:lnTo>
                    <a:pt x="2141" y="5043"/>
                  </a:lnTo>
                  <a:lnTo>
                    <a:pt x="2327" y="5397"/>
                  </a:lnTo>
                  <a:lnTo>
                    <a:pt x="2513" y="5750"/>
                  </a:lnTo>
                  <a:lnTo>
                    <a:pt x="2606" y="5918"/>
                  </a:lnTo>
                  <a:lnTo>
                    <a:pt x="2680" y="6104"/>
                  </a:lnTo>
                  <a:lnTo>
                    <a:pt x="2736" y="6290"/>
                  </a:lnTo>
                  <a:lnTo>
                    <a:pt x="2792" y="6495"/>
                  </a:lnTo>
                  <a:lnTo>
                    <a:pt x="2811" y="6569"/>
                  </a:lnTo>
                  <a:lnTo>
                    <a:pt x="2848" y="6625"/>
                  </a:lnTo>
                  <a:lnTo>
                    <a:pt x="2885" y="6681"/>
                  </a:lnTo>
                  <a:lnTo>
                    <a:pt x="2941" y="6718"/>
                  </a:lnTo>
                  <a:lnTo>
                    <a:pt x="3015" y="6736"/>
                  </a:lnTo>
                  <a:lnTo>
                    <a:pt x="3071" y="6755"/>
                  </a:lnTo>
                  <a:lnTo>
                    <a:pt x="3146" y="6755"/>
                  </a:lnTo>
                  <a:lnTo>
                    <a:pt x="3201" y="6736"/>
                  </a:lnTo>
                  <a:lnTo>
                    <a:pt x="3332" y="6681"/>
                  </a:lnTo>
                  <a:lnTo>
                    <a:pt x="3387" y="6643"/>
                  </a:lnTo>
                  <a:lnTo>
                    <a:pt x="3425" y="6588"/>
                  </a:lnTo>
                  <a:lnTo>
                    <a:pt x="3462" y="6532"/>
                  </a:lnTo>
                  <a:lnTo>
                    <a:pt x="3480" y="6457"/>
                  </a:lnTo>
                  <a:lnTo>
                    <a:pt x="3480" y="6383"/>
                  </a:lnTo>
                  <a:lnTo>
                    <a:pt x="3480" y="6308"/>
                  </a:lnTo>
                  <a:lnTo>
                    <a:pt x="3425" y="6104"/>
                  </a:lnTo>
                  <a:lnTo>
                    <a:pt x="3369" y="5899"/>
                  </a:lnTo>
                  <a:lnTo>
                    <a:pt x="3294" y="5694"/>
                  </a:lnTo>
                  <a:lnTo>
                    <a:pt x="3201" y="5508"/>
                  </a:lnTo>
                  <a:lnTo>
                    <a:pt x="3015" y="5136"/>
                  </a:lnTo>
                  <a:lnTo>
                    <a:pt x="2811" y="4764"/>
                  </a:lnTo>
                  <a:lnTo>
                    <a:pt x="2606" y="4411"/>
                  </a:lnTo>
                  <a:lnTo>
                    <a:pt x="2438" y="4038"/>
                  </a:lnTo>
                  <a:lnTo>
                    <a:pt x="2085" y="3276"/>
                  </a:lnTo>
                  <a:lnTo>
                    <a:pt x="1415" y="1713"/>
                  </a:lnTo>
                  <a:lnTo>
                    <a:pt x="1043" y="931"/>
                  </a:lnTo>
                  <a:lnTo>
                    <a:pt x="857" y="559"/>
                  </a:lnTo>
                  <a:lnTo>
                    <a:pt x="671" y="187"/>
                  </a:lnTo>
                  <a:lnTo>
                    <a:pt x="615" y="112"/>
                  </a:lnTo>
                  <a:lnTo>
                    <a:pt x="559" y="57"/>
                  </a:lnTo>
                  <a:lnTo>
                    <a:pt x="503" y="19"/>
                  </a:lnTo>
                  <a:lnTo>
                    <a:pt x="44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7" name="Google Shape;27;p2"/>
            <p:cNvSpPr/>
            <p:nvPr/>
          </p:nvSpPr>
          <p:spPr>
            <a:xfrm>
              <a:off x="5821625" y="5313600"/>
              <a:ext cx="95375" cy="154450"/>
            </a:xfrm>
            <a:custGeom>
              <a:avLst/>
              <a:gdLst/>
              <a:ahLst/>
              <a:cxnLst/>
              <a:rect l="l" t="t" r="r" b="b"/>
              <a:pathLst>
                <a:path w="3815" h="6178" extrusionOk="0">
                  <a:moveTo>
                    <a:pt x="316" y="0"/>
                  </a:moveTo>
                  <a:lnTo>
                    <a:pt x="261" y="19"/>
                  </a:lnTo>
                  <a:lnTo>
                    <a:pt x="186" y="37"/>
                  </a:lnTo>
                  <a:lnTo>
                    <a:pt x="93" y="130"/>
                  </a:lnTo>
                  <a:lnTo>
                    <a:pt x="56" y="186"/>
                  </a:lnTo>
                  <a:lnTo>
                    <a:pt x="19" y="242"/>
                  </a:lnTo>
                  <a:lnTo>
                    <a:pt x="0" y="316"/>
                  </a:lnTo>
                  <a:lnTo>
                    <a:pt x="0" y="391"/>
                  </a:lnTo>
                  <a:lnTo>
                    <a:pt x="0" y="465"/>
                  </a:lnTo>
                  <a:lnTo>
                    <a:pt x="37" y="540"/>
                  </a:lnTo>
                  <a:lnTo>
                    <a:pt x="447" y="1340"/>
                  </a:lnTo>
                  <a:lnTo>
                    <a:pt x="856" y="2121"/>
                  </a:lnTo>
                  <a:lnTo>
                    <a:pt x="1693" y="3703"/>
                  </a:lnTo>
                  <a:lnTo>
                    <a:pt x="2028" y="4317"/>
                  </a:lnTo>
                  <a:lnTo>
                    <a:pt x="2363" y="4949"/>
                  </a:lnTo>
                  <a:lnTo>
                    <a:pt x="2549" y="5266"/>
                  </a:lnTo>
                  <a:lnTo>
                    <a:pt x="2754" y="5563"/>
                  </a:lnTo>
                  <a:lnTo>
                    <a:pt x="2959" y="5824"/>
                  </a:lnTo>
                  <a:lnTo>
                    <a:pt x="3200" y="6084"/>
                  </a:lnTo>
                  <a:lnTo>
                    <a:pt x="3275" y="6140"/>
                  </a:lnTo>
                  <a:lnTo>
                    <a:pt x="3331" y="6177"/>
                  </a:lnTo>
                  <a:lnTo>
                    <a:pt x="3535" y="6177"/>
                  </a:lnTo>
                  <a:lnTo>
                    <a:pt x="3591" y="6159"/>
                  </a:lnTo>
                  <a:lnTo>
                    <a:pt x="3703" y="6066"/>
                  </a:lnTo>
                  <a:lnTo>
                    <a:pt x="3759" y="6029"/>
                  </a:lnTo>
                  <a:lnTo>
                    <a:pt x="3777" y="5954"/>
                  </a:lnTo>
                  <a:lnTo>
                    <a:pt x="3815" y="5898"/>
                  </a:lnTo>
                  <a:lnTo>
                    <a:pt x="3815" y="5843"/>
                  </a:lnTo>
                  <a:lnTo>
                    <a:pt x="3815" y="5768"/>
                  </a:lnTo>
                  <a:lnTo>
                    <a:pt x="3796" y="5712"/>
                  </a:lnTo>
                  <a:lnTo>
                    <a:pt x="3759" y="5638"/>
                  </a:lnTo>
                  <a:lnTo>
                    <a:pt x="3703" y="5582"/>
                  </a:lnTo>
                  <a:lnTo>
                    <a:pt x="3480" y="5340"/>
                  </a:lnTo>
                  <a:lnTo>
                    <a:pt x="3275" y="5061"/>
                  </a:lnTo>
                  <a:lnTo>
                    <a:pt x="3089" y="4782"/>
                  </a:lnTo>
                  <a:lnTo>
                    <a:pt x="2921" y="4484"/>
                  </a:lnTo>
                  <a:lnTo>
                    <a:pt x="2605" y="3889"/>
                  </a:lnTo>
                  <a:lnTo>
                    <a:pt x="2289" y="3293"/>
                  </a:lnTo>
                  <a:lnTo>
                    <a:pt x="1470" y="1730"/>
                  </a:lnTo>
                  <a:lnTo>
                    <a:pt x="1061" y="968"/>
                  </a:lnTo>
                  <a:lnTo>
                    <a:pt x="651" y="167"/>
                  </a:lnTo>
                  <a:lnTo>
                    <a:pt x="614" y="112"/>
                  </a:lnTo>
                  <a:lnTo>
                    <a:pt x="558" y="56"/>
                  </a:lnTo>
                  <a:lnTo>
                    <a:pt x="503"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5890000" y="5307550"/>
              <a:ext cx="119100" cy="162825"/>
            </a:xfrm>
            <a:custGeom>
              <a:avLst/>
              <a:gdLst/>
              <a:ahLst/>
              <a:cxnLst/>
              <a:rect l="l" t="t" r="r" b="b"/>
              <a:pathLst>
                <a:path w="4764" h="6513" extrusionOk="0">
                  <a:moveTo>
                    <a:pt x="317" y="0"/>
                  </a:moveTo>
                  <a:lnTo>
                    <a:pt x="186" y="56"/>
                  </a:lnTo>
                  <a:lnTo>
                    <a:pt x="131" y="93"/>
                  </a:lnTo>
                  <a:lnTo>
                    <a:pt x="75" y="130"/>
                  </a:lnTo>
                  <a:lnTo>
                    <a:pt x="38" y="186"/>
                  </a:lnTo>
                  <a:lnTo>
                    <a:pt x="19" y="242"/>
                  </a:lnTo>
                  <a:lnTo>
                    <a:pt x="0" y="316"/>
                  </a:lnTo>
                  <a:lnTo>
                    <a:pt x="0" y="372"/>
                  </a:lnTo>
                  <a:lnTo>
                    <a:pt x="38" y="447"/>
                  </a:lnTo>
                  <a:lnTo>
                    <a:pt x="75" y="521"/>
                  </a:lnTo>
                  <a:lnTo>
                    <a:pt x="2103" y="3424"/>
                  </a:lnTo>
                  <a:lnTo>
                    <a:pt x="3108" y="4875"/>
                  </a:lnTo>
                  <a:lnTo>
                    <a:pt x="4094" y="6345"/>
                  </a:lnTo>
                  <a:lnTo>
                    <a:pt x="4131" y="6401"/>
                  </a:lnTo>
                  <a:lnTo>
                    <a:pt x="4187" y="6457"/>
                  </a:lnTo>
                  <a:lnTo>
                    <a:pt x="4261" y="6494"/>
                  </a:lnTo>
                  <a:lnTo>
                    <a:pt x="4317" y="6513"/>
                  </a:lnTo>
                  <a:lnTo>
                    <a:pt x="4392" y="6513"/>
                  </a:lnTo>
                  <a:lnTo>
                    <a:pt x="4466" y="6494"/>
                  </a:lnTo>
                  <a:lnTo>
                    <a:pt x="4578" y="6457"/>
                  </a:lnTo>
                  <a:lnTo>
                    <a:pt x="4633" y="6419"/>
                  </a:lnTo>
                  <a:lnTo>
                    <a:pt x="4689" y="6364"/>
                  </a:lnTo>
                  <a:lnTo>
                    <a:pt x="4726" y="6308"/>
                  </a:lnTo>
                  <a:lnTo>
                    <a:pt x="4745" y="6252"/>
                  </a:lnTo>
                  <a:lnTo>
                    <a:pt x="4764" y="6196"/>
                  </a:lnTo>
                  <a:lnTo>
                    <a:pt x="4764" y="6122"/>
                  </a:lnTo>
                  <a:lnTo>
                    <a:pt x="4745" y="6047"/>
                  </a:lnTo>
                  <a:lnTo>
                    <a:pt x="4708" y="5992"/>
                  </a:lnTo>
                  <a:lnTo>
                    <a:pt x="3722" y="4503"/>
                  </a:lnTo>
                  <a:lnTo>
                    <a:pt x="2717" y="3052"/>
                  </a:lnTo>
                  <a:lnTo>
                    <a:pt x="689" y="149"/>
                  </a:lnTo>
                  <a:lnTo>
                    <a:pt x="633" y="93"/>
                  </a:lnTo>
                  <a:lnTo>
                    <a:pt x="577" y="56"/>
                  </a:lnTo>
                  <a:lnTo>
                    <a:pt x="521"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9" name="Google Shape;29;p2"/>
            <p:cNvSpPr/>
            <p:nvPr/>
          </p:nvSpPr>
          <p:spPr>
            <a:xfrm>
              <a:off x="5971875" y="5303350"/>
              <a:ext cx="118625" cy="160050"/>
            </a:xfrm>
            <a:custGeom>
              <a:avLst/>
              <a:gdLst/>
              <a:ahLst/>
              <a:cxnLst/>
              <a:rect l="l" t="t" r="r" b="b"/>
              <a:pathLst>
                <a:path w="4745" h="6402" extrusionOk="0">
                  <a:moveTo>
                    <a:pt x="298" y="1"/>
                  </a:moveTo>
                  <a:lnTo>
                    <a:pt x="168" y="56"/>
                  </a:lnTo>
                  <a:lnTo>
                    <a:pt x="112" y="94"/>
                  </a:lnTo>
                  <a:lnTo>
                    <a:pt x="75" y="150"/>
                  </a:lnTo>
                  <a:lnTo>
                    <a:pt x="37" y="187"/>
                  </a:lnTo>
                  <a:lnTo>
                    <a:pt x="0" y="261"/>
                  </a:lnTo>
                  <a:lnTo>
                    <a:pt x="0" y="317"/>
                  </a:lnTo>
                  <a:lnTo>
                    <a:pt x="0" y="391"/>
                  </a:lnTo>
                  <a:lnTo>
                    <a:pt x="19" y="466"/>
                  </a:lnTo>
                  <a:lnTo>
                    <a:pt x="56" y="522"/>
                  </a:lnTo>
                  <a:lnTo>
                    <a:pt x="1005" y="1992"/>
                  </a:lnTo>
                  <a:lnTo>
                    <a:pt x="1991" y="3424"/>
                  </a:lnTo>
                  <a:lnTo>
                    <a:pt x="3014" y="4857"/>
                  </a:lnTo>
                  <a:lnTo>
                    <a:pt x="4056" y="6253"/>
                  </a:lnTo>
                  <a:lnTo>
                    <a:pt x="4112" y="6308"/>
                  </a:lnTo>
                  <a:lnTo>
                    <a:pt x="4168" y="6364"/>
                  </a:lnTo>
                  <a:lnTo>
                    <a:pt x="4242" y="6383"/>
                  </a:lnTo>
                  <a:lnTo>
                    <a:pt x="4317" y="6401"/>
                  </a:lnTo>
                  <a:lnTo>
                    <a:pt x="4447" y="6401"/>
                  </a:lnTo>
                  <a:lnTo>
                    <a:pt x="4577" y="6346"/>
                  </a:lnTo>
                  <a:lnTo>
                    <a:pt x="4633" y="6308"/>
                  </a:lnTo>
                  <a:lnTo>
                    <a:pt x="4670" y="6271"/>
                  </a:lnTo>
                  <a:lnTo>
                    <a:pt x="4708" y="6215"/>
                  </a:lnTo>
                  <a:lnTo>
                    <a:pt x="4745" y="6160"/>
                  </a:lnTo>
                  <a:lnTo>
                    <a:pt x="4745" y="6104"/>
                  </a:lnTo>
                  <a:lnTo>
                    <a:pt x="4745" y="6029"/>
                  </a:lnTo>
                  <a:lnTo>
                    <a:pt x="4726" y="5955"/>
                  </a:lnTo>
                  <a:lnTo>
                    <a:pt x="4670" y="5899"/>
                  </a:lnTo>
                  <a:lnTo>
                    <a:pt x="3628" y="4485"/>
                  </a:lnTo>
                  <a:lnTo>
                    <a:pt x="2624" y="3071"/>
                  </a:lnTo>
                  <a:lnTo>
                    <a:pt x="1638" y="1619"/>
                  </a:lnTo>
                  <a:lnTo>
                    <a:pt x="670" y="168"/>
                  </a:lnTo>
                  <a:lnTo>
                    <a:pt x="614" y="112"/>
                  </a:lnTo>
                  <a:lnTo>
                    <a:pt x="558" y="56"/>
                  </a:lnTo>
                  <a:lnTo>
                    <a:pt x="503" y="19"/>
                  </a:lnTo>
                  <a:lnTo>
                    <a:pt x="42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0" name="Google Shape;30;p2"/>
            <p:cNvSpPr/>
            <p:nvPr/>
          </p:nvSpPr>
          <p:spPr>
            <a:xfrm>
              <a:off x="6055125" y="5299625"/>
              <a:ext cx="139575" cy="159125"/>
            </a:xfrm>
            <a:custGeom>
              <a:avLst/>
              <a:gdLst/>
              <a:ahLst/>
              <a:cxnLst/>
              <a:rect l="l" t="t" r="r" b="b"/>
              <a:pathLst>
                <a:path w="5583" h="6365" extrusionOk="0">
                  <a:moveTo>
                    <a:pt x="280" y="1"/>
                  </a:moveTo>
                  <a:lnTo>
                    <a:pt x="224" y="19"/>
                  </a:lnTo>
                  <a:lnTo>
                    <a:pt x="168" y="57"/>
                  </a:lnTo>
                  <a:lnTo>
                    <a:pt x="112" y="94"/>
                  </a:lnTo>
                  <a:lnTo>
                    <a:pt x="38" y="205"/>
                  </a:lnTo>
                  <a:lnTo>
                    <a:pt x="19" y="280"/>
                  </a:lnTo>
                  <a:lnTo>
                    <a:pt x="1" y="336"/>
                  </a:lnTo>
                  <a:lnTo>
                    <a:pt x="1" y="410"/>
                  </a:lnTo>
                  <a:lnTo>
                    <a:pt x="1" y="485"/>
                  </a:lnTo>
                  <a:lnTo>
                    <a:pt x="38" y="559"/>
                  </a:lnTo>
                  <a:lnTo>
                    <a:pt x="75" y="615"/>
                  </a:lnTo>
                  <a:lnTo>
                    <a:pt x="1285" y="2048"/>
                  </a:lnTo>
                  <a:lnTo>
                    <a:pt x="2494" y="3462"/>
                  </a:lnTo>
                  <a:lnTo>
                    <a:pt x="3741" y="4857"/>
                  </a:lnTo>
                  <a:lnTo>
                    <a:pt x="4987" y="6253"/>
                  </a:lnTo>
                  <a:lnTo>
                    <a:pt x="5043" y="6290"/>
                  </a:lnTo>
                  <a:lnTo>
                    <a:pt x="5118" y="6327"/>
                  </a:lnTo>
                  <a:lnTo>
                    <a:pt x="5173" y="6346"/>
                  </a:lnTo>
                  <a:lnTo>
                    <a:pt x="5248" y="6364"/>
                  </a:lnTo>
                  <a:lnTo>
                    <a:pt x="5304" y="6346"/>
                  </a:lnTo>
                  <a:lnTo>
                    <a:pt x="5360" y="6327"/>
                  </a:lnTo>
                  <a:lnTo>
                    <a:pt x="5415" y="6290"/>
                  </a:lnTo>
                  <a:lnTo>
                    <a:pt x="5471" y="6253"/>
                  </a:lnTo>
                  <a:lnTo>
                    <a:pt x="5546" y="6141"/>
                  </a:lnTo>
                  <a:lnTo>
                    <a:pt x="5583" y="6067"/>
                  </a:lnTo>
                  <a:lnTo>
                    <a:pt x="5583" y="6011"/>
                  </a:lnTo>
                  <a:lnTo>
                    <a:pt x="5583" y="5936"/>
                  </a:lnTo>
                  <a:lnTo>
                    <a:pt x="5583" y="5862"/>
                  </a:lnTo>
                  <a:lnTo>
                    <a:pt x="5546" y="5806"/>
                  </a:lnTo>
                  <a:lnTo>
                    <a:pt x="5490" y="5732"/>
                  </a:lnTo>
                  <a:lnTo>
                    <a:pt x="4243" y="4355"/>
                  </a:lnTo>
                  <a:lnTo>
                    <a:pt x="3015" y="2959"/>
                  </a:lnTo>
                  <a:lnTo>
                    <a:pt x="1787" y="1545"/>
                  </a:lnTo>
                  <a:lnTo>
                    <a:pt x="596" y="112"/>
                  </a:lnTo>
                  <a:lnTo>
                    <a:pt x="540" y="57"/>
                  </a:lnTo>
                  <a:lnTo>
                    <a:pt x="466" y="19"/>
                  </a:lnTo>
                  <a:lnTo>
                    <a:pt x="410"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1" name="Google Shape;31;p2"/>
            <p:cNvSpPr/>
            <p:nvPr/>
          </p:nvSpPr>
          <p:spPr>
            <a:xfrm>
              <a:off x="6143050" y="5289400"/>
              <a:ext cx="143300" cy="159575"/>
            </a:xfrm>
            <a:custGeom>
              <a:avLst/>
              <a:gdLst/>
              <a:ahLst/>
              <a:cxnLst/>
              <a:rect l="l" t="t" r="r" b="b"/>
              <a:pathLst>
                <a:path w="5732" h="6383" extrusionOk="0">
                  <a:moveTo>
                    <a:pt x="280" y="0"/>
                  </a:moveTo>
                  <a:lnTo>
                    <a:pt x="224" y="19"/>
                  </a:lnTo>
                  <a:lnTo>
                    <a:pt x="168" y="56"/>
                  </a:lnTo>
                  <a:lnTo>
                    <a:pt x="112" y="112"/>
                  </a:lnTo>
                  <a:lnTo>
                    <a:pt x="38" y="205"/>
                  </a:lnTo>
                  <a:lnTo>
                    <a:pt x="19" y="280"/>
                  </a:lnTo>
                  <a:lnTo>
                    <a:pt x="0" y="354"/>
                  </a:lnTo>
                  <a:lnTo>
                    <a:pt x="0" y="410"/>
                  </a:lnTo>
                  <a:lnTo>
                    <a:pt x="19" y="484"/>
                  </a:lnTo>
                  <a:lnTo>
                    <a:pt x="38" y="559"/>
                  </a:lnTo>
                  <a:lnTo>
                    <a:pt x="93" y="614"/>
                  </a:lnTo>
                  <a:lnTo>
                    <a:pt x="707" y="1322"/>
                  </a:lnTo>
                  <a:lnTo>
                    <a:pt x="1340" y="2010"/>
                  </a:lnTo>
                  <a:lnTo>
                    <a:pt x="2624" y="3368"/>
                  </a:lnTo>
                  <a:lnTo>
                    <a:pt x="3257" y="4057"/>
                  </a:lnTo>
                  <a:lnTo>
                    <a:pt x="3871" y="4764"/>
                  </a:lnTo>
                  <a:lnTo>
                    <a:pt x="4466" y="5489"/>
                  </a:lnTo>
                  <a:lnTo>
                    <a:pt x="5024" y="6234"/>
                  </a:lnTo>
                  <a:lnTo>
                    <a:pt x="5080" y="6290"/>
                  </a:lnTo>
                  <a:lnTo>
                    <a:pt x="5155" y="6345"/>
                  </a:lnTo>
                  <a:lnTo>
                    <a:pt x="5210" y="6364"/>
                  </a:lnTo>
                  <a:lnTo>
                    <a:pt x="5285" y="6383"/>
                  </a:lnTo>
                  <a:lnTo>
                    <a:pt x="5415" y="6383"/>
                  </a:lnTo>
                  <a:lnTo>
                    <a:pt x="5545" y="6327"/>
                  </a:lnTo>
                  <a:lnTo>
                    <a:pt x="5601" y="6290"/>
                  </a:lnTo>
                  <a:lnTo>
                    <a:pt x="5657" y="6252"/>
                  </a:lnTo>
                  <a:lnTo>
                    <a:pt x="5694" y="6197"/>
                  </a:lnTo>
                  <a:lnTo>
                    <a:pt x="5713" y="6141"/>
                  </a:lnTo>
                  <a:lnTo>
                    <a:pt x="5731" y="6066"/>
                  </a:lnTo>
                  <a:lnTo>
                    <a:pt x="5713" y="6010"/>
                  </a:lnTo>
                  <a:lnTo>
                    <a:pt x="5694" y="5936"/>
                  </a:lnTo>
                  <a:lnTo>
                    <a:pt x="5657" y="5862"/>
                  </a:lnTo>
                  <a:lnTo>
                    <a:pt x="5080" y="5099"/>
                  </a:lnTo>
                  <a:lnTo>
                    <a:pt x="4466" y="4373"/>
                  </a:lnTo>
                  <a:lnTo>
                    <a:pt x="3852" y="3647"/>
                  </a:lnTo>
                  <a:lnTo>
                    <a:pt x="3201" y="2940"/>
                  </a:lnTo>
                  <a:lnTo>
                    <a:pt x="1880" y="1545"/>
                  </a:lnTo>
                  <a:lnTo>
                    <a:pt x="1228" y="838"/>
                  </a:lnTo>
                  <a:lnTo>
                    <a:pt x="596" y="112"/>
                  </a:lnTo>
                  <a:lnTo>
                    <a:pt x="540" y="56"/>
                  </a:lnTo>
                  <a:lnTo>
                    <a:pt x="484"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2" name="Google Shape;32;p2"/>
            <p:cNvSpPr/>
            <p:nvPr/>
          </p:nvSpPr>
          <p:spPr>
            <a:xfrm>
              <a:off x="6218875" y="5274525"/>
              <a:ext cx="121900" cy="118175"/>
            </a:xfrm>
            <a:custGeom>
              <a:avLst/>
              <a:gdLst/>
              <a:ahLst/>
              <a:cxnLst/>
              <a:rect l="l" t="t" r="r" b="b"/>
              <a:pathLst>
                <a:path w="4876" h="4727" extrusionOk="0">
                  <a:moveTo>
                    <a:pt x="372" y="0"/>
                  </a:moveTo>
                  <a:lnTo>
                    <a:pt x="298" y="19"/>
                  </a:lnTo>
                  <a:lnTo>
                    <a:pt x="168" y="56"/>
                  </a:lnTo>
                  <a:lnTo>
                    <a:pt x="112" y="112"/>
                  </a:lnTo>
                  <a:lnTo>
                    <a:pt x="75" y="149"/>
                  </a:lnTo>
                  <a:lnTo>
                    <a:pt x="38" y="205"/>
                  </a:lnTo>
                  <a:lnTo>
                    <a:pt x="19" y="261"/>
                  </a:lnTo>
                  <a:lnTo>
                    <a:pt x="0" y="316"/>
                  </a:lnTo>
                  <a:lnTo>
                    <a:pt x="0" y="391"/>
                  </a:lnTo>
                  <a:lnTo>
                    <a:pt x="19" y="465"/>
                  </a:lnTo>
                  <a:lnTo>
                    <a:pt x="56" y="540"/>
                  </a:lnTo>
                  <a:lnTo>
                    <a:pt x="503" y="1135"/>
                  </a:lnTo>
                  <a:lnTo>
                    <a:pt x="968" y="1730"/>
                  </a:lnTo>
                  <a:lnTo>
                    <a:pt x="1470" y="2289"/>
                  </a:lnTo>
                  <a:lnTo>
                    <a:pt x="1991" y="2828"/>
                  </a:lnTo>
                  <a:lnTo>
                    <a:pt x="2531" y="3331"/>
                  </a:lnTo>
                  <a:lnTo>
                    <a:pt x="3108" y="3796"/>
                  </a:lnTo>
                  <a:lnTo>
                    <a:pt x="3722" y="4242"/>
                  </a:lnTo>
                  <a:lnTo>
                    <a:pt x="4336" y="4670"/>
                  </a:lnTo>
                  <a:lnTo>
                    <a:pt x="4410" y="4708"/>
                  </a:lnTo>
                  <a:lnTo>
                    <a:pt x="4485" y="4726"/>
                  </a:lnTo>
                  <a:lnTo>
                    <a:pt x="4559" y="4726"/>
                  </a:lnTo>
                  <a:lnTo>
                    <a:pt x="4615" y="4708"/>
                  </a:lnTo>
                  <a:lnTo>
                    <a:pt x="4689" y="4689"/>
                  </a:lnTo>
                  <a:lnTo>
                    <a:pt x="4726" y="4633"/>
                  </a:lnTo>
                  <a:lnTo>
                    <a:pt x="4782" y="4596"/>
                  </a:lnTo>
                  <a:lnTo>
                    <a:pt x="4819" y="4540"/>
                  </a:lnTo>
                  <a:lnTo>
                    <a:pt x="4875" y="4410"/>
                  </a:lnTo>
                  <a:lnTo>
                    <a:pt x="4875" y="4354"/>
                  </a:lnTo>
                  <a:lnTo>
                    <a:pt x="4875" y="4280"/>
                  </a:lnTo>
                  <a:lnTo>
                    <a:pt x="4857" y="4205"/>
                  </a:lnTo>
                  <a:lnTo>
                    <a:pt x="4819" y="4149"/>
                  </a:lnTo>
                  <a:lnTo>
                    <a:pt x="4764" y="4094"/>
                  </a:lnTo>
                  <a:lnTo>
                    <a:pt x="4708" y="4038"/>
                  </a:lnTo>
                  <a:lnTo>
                    <a:pt x="4112" y="3647"/>
                  </a:lnTo>
                  <a:lnTo>
                    <a:pt x="3554" y="3238"/>
                  </a:lnTo>
                  <a:lnTo>
                    <a:pt x="3015" y="2791"/>
                  </a:lnTo>
                  <a:lnTo>
                    <a:pt x="2494" y="2307"/>
                  </a:lnTo>
                  <a:lnTo>
                    <a:pt x="1991" y="1824"/>
                  </a:lnTo>
                  <a:lnTo>
                    <a:pt x="1526" y="1284"/>
                  </a:lnTo>
                  <a:lnTo>
                    <a:pt x="1098" y="744"/>
                  </a:lnTo>
                  <a:lnTo>
                    <a:pt x="689" y="168"/>
                  </a:lnTo>
                  <a:lnTo>
                    <a:pt x="633" y="112"/>
                  </a:lnTo>
                  <a:lnTo>
                    <a:pt x="577" y="56"/>
                  </a:lnTo>
                  <a:lnTo>
                    <a:pt x="503" y="37"/>
                  </a:lnTo>
                  <a:lnTo>
                    <a:pt x="447" y="19"/>
                  </a:lnTo>
                  <a:lnTo>
                    <a:pt x="37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33" name="Google Shape;33;p2"/>
          <p:cNvGrpSpPr/>
          <p:nvPr/>
        </p:nvGrpSpPr>
        <p:grpSpPr>
          <a:xfrm>
            <a:off x="1804725" y="5271171"/>
            <a:ext cx="977675" cy="1005195"/>
            <a:chOff x="3516225" y="4182750"/>
            <a:chExt cx="1008050" cy="1036425"/>
          </a:xfrm>
        </p:grpSpPr>
        <p:sp>
          <p:nvSpPr>
            <p:cNvPr id="34" name="Google Shape;34;p2"/>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5" name="Google Shape;35;p2"/>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7" name="Google Shape;37;p2"/>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9" name="Google Shape;39;p2"/>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0" name="Google Shape;40;p2"/>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8" name="Google Shape;48;p2"/>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49" name="Google Shape;49;p2"/>
          <p:cNvGrpSpPr/>
          <p:nvPr/>
        </p:nvGrpSpPr>
        <p:grpSpPr>
          <a:xfrm>
            <a:off x="10297932" y="1206543"/>
            <a:ext cx="855189" cy="862743"/>
            <a:chOff x="1342025" y="4397675"/>
            <a:chExt cx="894550" cy="902450"/>
          </a:xfrm>
        </p:grpSpPr>
        <p:sp>
          <p:nvSpPr>
            <p:cNvPr id="50" name="Google Shape;50;p2"/>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1" name="Google Shape;51;p2"/>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2" name="Google Shape;52;p2"/>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3" name="Google Shape;53;p2"/>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4" name="Google Shape;54;p2"/>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5" name="Google Shape;55;p2"/>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6" name="Google Shape;56;p2"/>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7" name="Google Shape;57;p2"/>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8" name="Google Shape;58;p2"/>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9" name="Google Shape;59;p2"/>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0" name="Google Shape;60;p2"/>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1" name="Google Shape;61;p2"/>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2" name="Google Shape;62;p2"/>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3" name="Google Shape;63;p2"/>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4" name="Google Shape;64;p2"/>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5" name="Google Shape;65;p2"/>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6" name="Google Shape;66;p2"/>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7" name="Google Shape;67;p2"/>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 name="Google Shape;68;p2"/>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9" name="Google Shape;69;p2"/>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0" name="Google Shape;70;p2"/>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1" name="Google Shape;71;p2"/>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2" name="Google Shape;72;p2"/>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3" name="Google Shape;73;p2"/>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4" name="Google Shape;74;p2"/>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5" name="Google Shape;75;p2"/>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6" name="Google Shape;76;p2"/>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7" name="Google Shape;77;p2"/>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8" name="Google Shape;78;p2"/>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9" name="Google Shape;79;p2"/>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0" name="Google Shape;80;p2"/>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1" name="Google Shape;81;p2"/>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2" name="Google Shape;82;p2"/>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3" name="Google Shape;83;p2"/>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4" name="Google Shape;84;p2"/>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5" name="Google Shape;85;p2"/>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6" name="Google Shape;86;p2"/>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7" name="Google Shape;87;p2"/>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8" name="Google Shape;88;p2"/>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89" name="Google Shape;89;p2"/>
          <p:cNvSpPr/>
          <p:nvPr/>
        </p:nvSpPr>
        <p:spPr>
          <a:xfrm>
            <a:off x="5875849" y="1003664"/>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0" name="Google Shape;90;p2"/>
          <p:cNvSpPr/>
          <p:nvPr/>
        </p:nvSpPr>
        <p:spPr>
          <a:xfrm>
            <a:off x="10601503" y="5090151"/>
            <a:ext cx="551620" cy="545824"/>
          </a:xfrm>
          <a:custGeom>
            <a:avLst/>
            <a:gdLst/>
            <a:ahLst/>
            <a:cxnLst/>
            <a:rect l="l" t="t" r="r" b="b"/>
            <a:pathLst>
              <a:path w="26550" h="26271" extrusionOk="0">
                <a:moveTo>
                  <a:pt x="22036" y="1623"/>
                </a:moveTo>
                <a:lnTo>
                  <a:pt x="22340" y="1877"/>
                </a:lnTo>
                <a:lnTo>
                  <a:pt x="22594" y="2054"/>
                </a:lnTo>
                <a:lnTo>
                  <a:pt x="22771" y="2206"/>
                </a:lnTo>
                <a:lnTo>
                  <a:pt x="22822" y="2283"/>
                </a:lnTo>
                <a:lnTo>
                  <a:pt x="22847" y="2359"/>
                </a:lnTo>
                <a:lnTo>
                  <a:pt x="22974" y="3322"/>
                </a:lnTo>
                <a:lnTo>
                  <a:pt x="23050" y="4260"/>
                </a:lnTo>
                <a:lnTo>
                  <a:pt x="23253" y="6188"/>
                </a:lnTo>
                <a:lnTo>
                  <a:pt x="22822" y="6390"/>
                </a:lnTo>
                <a:lnTo>
                  <a:pt x="22670" y="6162"/>
                </a:lnTo>
                <a:lnTo>
                  <a:pt x="22619" y="6061"/>
                </a:lnTo>
                <a:lnTo>
                  <a:pt x="22568" y="5959"/>
                </a:lnTo>
                <a:lnTo>
                  <a:pt x="22315" y="3905"/>
                </a:lnTo>
                <a:lnTo>
                  <a:pt x="22036" y="1623"/>
                </a:lnTo>
                <a:close/>
                <a:moveTo>
                  <a:pt x="21047" y="1091"/>
                </a:moveTo>
                <a:lnTo>
                  <a:pt x="21275" y="5528"/>
                </a:lnTo>
                <a:lnTo>
                  <a:pt x="18866" y="5934"/>
                </a:lnTo>
                <a:lnTo>
                  <a:pt x="16432" y="6340"/>
                </a:lnTo>
                <a:lnTo>
                  <a:pt x="14023" y="6745"/>
                </a:lnTo>
                <a:lnTo>
                  <a:pt x="11589" y="7126"/>
                </a:lnTo>
                <a:lnTo>
                  <a:pt x="9180" y="7506"/>
                </a:lnTo>
                <a:lnTo>
                  <a:pt x="6746" y="7836"/>
                </a:lnTo>
                <a:lnTo>
                  <a:pt x="4286" y="8140"/>
                </a:lnTo>
                <a:lnTo>
                  <a:pt x="3043" y="8241"/>
                </a:lnTo>
                <a:lnTo>
                  <a:pt x="1826" y="8343"/>
                </a:lnTo>
                <a:lnTo>
                  <a:pt x="863" y="3424"/>
                </a:lnTo>
                <a:lnTo>
                  <a:pt x="3398" y="3119"/>
                </a:lnTo>
                <a:lnTo>
                  <a:pt x="5934" y="2790"/>
                </a:lnTo>
                <a:lnTo>
                  <a:pt x="10955" y="2105"/>
                </a:lnTo>
                <a:lnTo>
                  <a:pt x="13465" y="1801"/>
                </a:lnTo>
                <a:lnTo>
                  <a:pt x="15976" y="1496"/>
                </a:lnTo>
                <a:lnTo>
                  <a:pt x="18511" y="1268"/>
                </a:lnTo>
                <a:lnTo>
                  <a:pt x="19779" y="1167"/>
                </a:lnTo>
                <a:lnTo>
                  <a:pt x="21047" y="1091"/>
                </a:lnTo>
                <a:close/>
                <a:moveTo>
                  <a:pt x="21706" y="6771"/>
                </a:moveTo>
                <a:lnTo>
                  <a:pt x="21858" y="6796"/>
                </a:lnTo>
                <a:lnTo>
                  <a:pt x="22011" y="6898"/>
                </a:lnTo>
                <a:lnTo>
                  <a:pt x="22163" y="7024"/>
                </a:lnTo>
                <a:lnTo>
                  <a:pt x="22315" y="7227"/>
                </a:lnTo>
                <a:lnTo>
                  <a:pt x="21858" y="7430"/>
                </a:lnTo>
                <a:lnTo>
                  <a:pt x="21630" y="7506"/>
                </a:lnTo>
                <a:lnTo>
                  <a:pt x="21402" y="7557"/>
                </a:lnTo>
                <a:lnTo>
                  <a:pt x="17522" y="8368"/>
                </a:lnTo>
                <a:lnTo>
                  <a:pt x="15570" y="8749"/>
                </a:lnTo>
                <a:lnTo>
                  <a:pt x="14606" y="8926"/>
                </a:lnTo>
                <a:lnTo>
                  <a:pt x="13617" y="9078"/>
                </a:lnTo>
                <a:lnTo>
                  <a:pt x="12552" y="9230"/>
                </a:lnTo>
                <a:lnTo>
                  <a:pt x="11487" y="9357"/>
                </a:lnTo>
                <a:lnTo>
                  <a:pt x="9307" y="9611"/>
                </a:lnTo>
                <a:lnTo>
                  <a:pt x="7151" y="9814"/>
                </a:lnTo>
                <a:lnTo>
                  <a:pt x="4996" y="10042"/>
                </a:lnTo>
                <a:lnTo>
                  <a:pt x="4261" y="10143"/>
                </a:lnTo>
                <a:lnTo>
                  <a:pt x="3500" y="10270"/>
                </a:lnTo>
                <a:lnTo>
                  <a:pt x="3170" y="10270"/>
                </a:lnTo>
                <a:lnTo>
                  <a:pt x="3018" y="10245"/>
                </a:lnTo>
                <a:lnTo>
                  <a:pt x="2891" y="10169"/>
                </a:lnTo>
                <a:lnTo>
                  <a:pt x="2790" y="10067"/>
                </a:lnTo>
                <a:lnTo>
                  <a:pt x="2688" y="9915"/>
                </a:lnTo>
                <a:lnTo>
                  <a:pt x="2612" y="9738"/>
                </a:lnTo>
                <a:lnTo>
                  <a:pt x="2562" y="9484"/>
                </a:lnTo>
                <a:lnTo>
                  <a:pt x="3855" y="9281"/>
                </a:lnTo>
                <a:lnTo>
                  <a:pt x="5097" y="9078"/>
                </a:lnTo>
                <a:lnTo>
                  <a:pt x="16052" y="7506"/>
                </a:lnTo>
                <a:lnTo>
                  <a:pt x="21047" y="6821"/>
                </a:lnTo>
                <a:lnTo>
                  <a:pt x="21377" y="6771"/>
                </a:lnTo>
                <a:close/>
                <a:moveTo>
                  <a:pt x="20616" y="0"/>
                </a:moveTo>
                <a:lnTo>
                  <a:pt x="20362" y="26"/>
                </a:lnTo>
                <a:lnTo>
                  <a:pt x="20083" y="51"/>
                </a:lnTo>
                <a:lnTo>
                  <a:pt x="19805" y="102"/>
                </a:lnTo>
                <a:lnTo>
                  <a:pt x="19526" y="153"/>
                </a:lnTo>
                <a:lnTo>
                  <a:pt x="19247" y="178"/>
                </a:lnTo>
                <a:lnTo>
                  <a:pt x="18968" y="178"/>
                </a:lnTo>
                <a:lnTo>
                  <a:pt x="18689" y="203"/>
                </a:lnTo>
                <a:lnTo>
                  <a:pt x="12578" y="939"/>
                </a:lnTo>
                <a:lnTo>
                  <a:pt x="9510" y="1319"/>
                </a:lnTo>
                <a:lnTo>
                  <a:pt x="6467" y="1725"/>
                </a:lnTo>
                <a:lnTo>
                  <a:pt x="4869" y="1953"/>
                </a:lnTo>
                <a:lnTo>
                  <a:pt x="3297" y="2232"/>
                </a:lnTo>
                <a:lnTo>
                  <a:pt x="51" y="2790"/>
                </a:lnTo>
                <a:lnTo>
                  <a:pt x="1" y="3322"/>
                </a:lnTo>
                <a:lnTo>
                  <a:pt x="1" y="3525"/>
                </a:lnTo>
                <a:lnTo>
                  <a:pt x="1" y="3728"/>
                </a:lnTo>
                <a:lnTo>
                  <a:pt x="381" y="6390"/>
                </a:lnTo>
                <a:lnTo>
                  <a:pt x="584" y="7734"/>
                </a:lnTo>
                <a:lnTo>
                  <a:pt x="837" y="9053"/>
                </a:lnTo>
                <a:lnTo>
                  <a:pt x="888" y="9281"/>
                </a:lnTo>
                <a:lnTo>
                  <a:pt x="964" y="9509"/>
                </a:lnTo>
                <a:lnTo>
                  <a:pt x="1066" y="9712"/>
                </a:lnTo>
                <a:lnTo>
                  <a:pt x="1192" y="9915"/>
                </a:lnTo>
                <a:lnTo>
                  <a:pt x="1344" y="10093"/>
                </a:lnTo>
                <a:lnTo>
                  <a:pt x="1522" y="10270"/>
                </a:lnTo>
                <a:lnTo>
                  <a:pt x="1699" y="10422"/>
                </a:lnTo>
                <a:lnTo>
                  <a:pt x="1877" y="10574"/>
                </a:lnTo>
                <a:lnTo>
                  <a:pt x="2080" y="10701"/>
                </a:lnTo>
                <a:lnTo>
                  <a:pt x="2308" y="10803"/>
                </a:lnTo>
                <a:lnTo>
                  <a:pt x="2536" y="10904"/>
                </a:lnTo>
                <a:lnTo>
                  <a:pt x="2764" y="10980"/>
                </a:lnTo>
                <a:lnTo>
                  <a:pt x="2993" y="11031"/>
                </a:lnTo>
                <a:lnTo>
                  <a:pt x="3246" y="11056"/>
                </a:lnTo>
                <a:lnTo>
                  <a:pt x="3500" y="11081"/>
                </a:lnTo>
                <a:lnTo>
                  <a:pt x="3753" y="11056"/>
                </a:lnTo>
                <a:lnTo>
                  <a:pt x="5376" y="10929"/>
                </a:lnTo>
                <a:lnTo>
                  <a:pt x="6188" y="10853"/>
                </a:lnTo>
                <a:lnTo>
                  <a:pt x="6999" y="10777"/>
                </a:lnTo>
                <a:lnTo>
                  <a:pt x="11132" y="10321"/>
                </a:lnTo>
                <a:lnTo>
                  <a:pt x="13186" y="10042"/>
                </a:lnTo>
                <a:lnTo>
                  <a:pt x="14201" y="9915"/>
                </a:lnTo>
                <a:lnTo>
                  <a:pt x="15240" y="9738"/>
                </a:lnTo>
                <a:lnTo>
                  <a:pt x="16255" y="9560"/>
                </a:lnTo>
                <a:lnTo>
                  <a:pt x="17294" y="9357"/>
                </a:lnTo>
                <a:lnTo>
                  <a:pt x="19373" y="8951"/>
                </a:lnTo>
                <a:lnTo>
                  <a:pt x="21427" y="8495"/>
                </a:lnTo>
                <a:lnTo>
                  <a:pt x="23481" y="8089"/>
                </a:lnTo>
                <a:lnTo>
                  <a:pt x="23735" y="8039"/>
                </a:lnTo>
                <a:lnTo>
                  <a:pt x="23938" y="7937"/>
                </a:lnTo>
                <a:lnTo>
                  <a:pt x="24090" y="7836"/>
                </a:lnTo>
                <a:lnTo>
                  <a:pt x="24217" y="7709"/>
                </a:lnTo>
                <a:lnTo>
                  <a:pt x="24293" y="7557"/>
                </a:lnTo>
                <a:lnTo>
                  <a:pt x="24343" y="7379"/>
                </a:lnTo>
                <a:lnTo>
                  <a:pt x="24369" y="7202"/>
                </a:lnTo>
                <a:lnTo>
                  <a:pt x="24369" y="6974"/>
                </a:lnTo>
                <a:lnTo>
                  <a:pt x="24141" y="4793"/>
                </a:lnTo>
                <a:lnTo>
                  <a:pt x="24014" y="3703"/>
                </a:lnTo>
                <a:lnTo>
                  <a:pt x="23862" y="2612"/>
                </a:lnTo>
                <a:lnTo>
                  <a:pt x="23786" y="2308"/>
                </a:lnTo>
                <a:lnTo>
                  <a:pt x="23684" y="2029"/>
                </a:lnTo>
                <a:lnTo>
                  <a:pt x="23507" y="1750"/>
                </a:lnTo>
                <a:lnTo>
                  <a:pt x="23329" y="1522"/>
                </a:lnTo>
                <a:lnTo>
                  <a:pt x="22974" y="1141"/>
                </a:lnTo>
                <a:lnTo>
                  <a:pt x="22594" y="812"/>
                </a:lnTo>
                <a:lnTo>
                  <a:pt x="22213" y="508"/>
                </a:lnTo>
                <a:lnTo>
                  <a:pt x="22011" y="381"/>
                </a:lnTo>
                <a:lnTo>
                  <a:pt x="21782" y="279"/>
                </a:lnTo>
                <a:lnTo>
                  <a:pt x="21580" y="178"/>
                </a:lnTo>
                <a:lnTo>
                  <a:pt x="21351" y="102"/>
                </a:lnTo>
                <a:lnTo>
                  <a:pt x="21123" y="51"/>
                </a:lnTo>
                <a:lnTo>
                  <a:pt x="20870" y="26"/>
                </a:lnTo>
                <a:lnTo>
                  <a:pt x="20616" y="0"/>
                </a:lnTo>
                <a:close/>
                <a:moveTo>
                  <a:pt x="22746" y="15722"/>
                </a:moveTo>
                <a:lnTo>
                  <a:pt x="23152" y="15899"/>
                </a:lnTo>
                <a:lnTo>
                  <a:pt x="23507" y="16051"/>
                </a:lnTo>
                <a:lnTo>
                  <a:pt x="23811" y="16254"/>
                </a:lnTo>
                <a:lnTo>
                  <a:pt x="24090" y="16483"/>
                </a:lnTo>
                <a:lnTo>
                  <a:pt x="24293" y="16711"/>
                </a:lnTo>
                <a:lnTo>
                  <a:pt x="24445" y="16990"/>
                </a:lnTo>
                <a:lnTo>
                  <a:pt x="24572" y="17319"/>
                </a:lnTo>
                <a:lnTo>
                  <a:pt x="24648" y="17674"/>
                </a:lnTo>
                <a:lnTo>
                  <a:pt x="24800" y="18435"/>
                </a:lnTo>
                <a:lnTo>
                  <a:pt x="24977" y="19221"/>
                </a:lnTo>
                <a:lnTo>
                  <a:pt x="25408" y="20920"/>
                </a:lnTo>
                <a:lnTo>
                  <a:pt x="23431" y="20109"/>
                </a:lnTo>
                <a:lnTo>
                  <a:pt x="22746" y="15722"/>
                </a:lnTo>
                <a:close/>
                <a:moveTo>
                  <a:pt x="21909" y="15468"/>
                </a:moveTo>
                <a:lnTo>
                  <a:pt x="22568" y="20058"/>
                </a:lnTo>
                <a:lnTo>
                  <a:pt x="4058" y="23633"/>
                </a:lnTo>
                <a:lnTo>
                  <a:pt x="3145" y="18435"/>
                </a:lnTo>
                <a:lnTo>
                  <a:pt x="5478" y="18004"/>
                </a:lnTo>
                <a:lnTo>
                  <a:pt x="7811" y="17624"/>
                </a:lnTo>
                <a:lnTo>
                  <a:pt x="10143" y="17269"/>
                </a:lnTo>
                <a:lnTo>
                  <a:pt x="12476" y="16914"/>
                </a:lnTo>
                <a:lnTo>
                  <a:pt x="17167" y="16229"/>
                </a:lnTo>
                <a:lnTo>
                  <a:pt x="19526" y="15849"/>
                </a:lnTo>
                <a:lnTo>
                  <a:pt x="21909" y="15468"/>
                </a:lnTo>
                <a:close/>
                <a:moveTo>
                  <a:pt x="22898" y="21047"/>
                </a:moveTo>
                <a:lnTo>
                  <a:pt x="23050" y="21072"/>
                </a:lnTo>
                <a:lnTo>
                  <a:pt x="23202" y="21072"/>
                </a:lnTo>
                <a:lnTo>
                  <a:pt x="23456" y="21174"/>
                </a:lnTo>
                <a:lnTo>
                  <a:pt x="23710" y="21300"/>
                </a:lnTo>
                <a:lnTo>
                  <a:pt x="23938" y="21427"/>
                </a:lnTo>
                <a:lnTo>
                  <a:pt x="24166" y="21605"/>
                </a:lnTo>
                <a:lnTo>
                  <a:pt x="24420" y="21731"/>
                </a:lnTo>
                <a:lnTo>
                  <a:pt x="24648" y="21884"/>
                </a:lnTo>
                <a:lnTo>
                  <a:pt x="24698" y="22239"/>
                </a:lnTo>
                <a:lnTo>
                  <a:pt x="22949" y="22644"/>
                </a:lnTo>
                <a:lnTo>
                  <a:pt x="22061" y="22847"/>
                </a:lnTo>
                <a:lnTo>
                  <a:pt x="21174" y="23025"/>
                </a:lnTo>
                <a:lnTo>
                  <a:pt x="13972" y="24140"/>
                </a:lnTo>
                <a:lnTo>
                  <a:pt x="6746" y="25256"/>
                </a:lnTo>
                <a:lnTo>
                  <a:pt x="6517" y="25281"/>
                </a:lnTo>
                <a:lnTo>
                  <a:pt x="6264" y="25307"/>
                </a:lnTo>
                <a:lnTo>
                  <a:pt x="6036" y="25307"/>
                </a:lnTo>
                <a:lnTo>
                  <a:pt x="5833" y="25281"/>
                </a:lnTo>
                <a:lnTo>
                  <a:pt x="5604" y="25205"/>
                </a:lnTo>
                <a:lnTo>
                  <a:pt x="5427" y="25079"/>
                </a:lnTo>
                <a:lnTo>
                  <a:pt x="5224" y="24901"/>
                </a:lnTo>
                <a:lnTo>
                  <a:pt x="5072" y="24673"/>
                </a:lnTo>
                <a:lnTo>
                  <a:pt x="5478" y="24495"/>
                </a:lnTo>
                <a:lnTo>
                  <a:pt x="5655" y="24394"/>
                </a:lnTo>
                <a:lnTo>
                  <a:pt x="5858" y="24343"/>
                </a:lnTo>
                <a:lnTo>
                  <a:pt x="14632" y="22619"/>
                </a:lnTo>
                <a:lnTo>
                  <a:pt x="18587" y="21884"/>
                </a:lnTo>
                <a:lnTo>
                  <a:pt x="20565" y="21503"/>
                </a:lnTo>
                <a:lnTo>
                  <a:pt x="22543" y="21098"/>
                </a:lnTo>
                <a:lnTo>
                  <a:pt x="22721" y="21072"/>
                </a:lnTo>
                <a:lnTo>
                  <a:pt x="22898" y="21047"/>
                </a:lnTo>
                <a:close/>
                <a:moveTo>
                  <a:pt x="21630" y="14631"/>
                </a:moveTo>
                <a:lnTo>
                  <a:pt x="21275" y="14657"/>
                </a:lnTo>
                <a:lnTo>
                  <a:pt x="15367" y="15570"/>
                </a:lnTo>
                <a:lnTo>
                  <a:pt x="9459" y="16508"/>
                </a:lnTo>
                <a:lnTo>
                  <a:pt x="7734" y="16787"/>
                </a:lnTo>
                <a:lnTo>
                  <a:pt x="5985" y="17091"/>
                </a:lnTo>
                <a:lnTo>
                  <a:pt x="2435" y="17725"/>
                </a:lnTo>
                <a:lnTo>
                  <a:pt x="2384" y="18080"/>
                </a:lnTo>
                <a:lnTo>
                  <a:pt x="2384" y="18258"/>
                </a:lnTo>
                <a:lnTo>
                  <a:pt x="2384" y="18410"/>
                </a:lnTo>
                <a:lnTo>
                  <a:pt x="2739" y="21021"/>
                </a:lnTo>
                <a:lnTo>
                  <a:pt x="3119" y="23633"/>
                </a:lnTo>
                <a:lnTo>
                  <a:pt x="3170" y="23938"/>
                </a:lnTo>
                <a:lnTo>
                  <a:pt x="3272" y="24216"/>
                </a:lnTo>
                <a:lnTo>
                  <a:pt x="3398" y="24495"/>
                </a:lnTo>
                <a:lnTo>
                  <a:pt x="3576" y="24774"/>
                </a:lnTo>
                <a:lnTo>
                  <a:pt x="3753" y="25028"/>
                </a:lnTo>
                <a:lnTo>
                  <a:pt x="3956" y="25256"/>
                </a:lnTo>
                <a:lnTo>
                  <a:pt x="4184" y="25459"/>
                </a:lnTo>
                <a:lnTo>
                  <a:pt x="4438" y="25636"/>
                </a:lnTo>
                <a:lnTo>
                  <a:pt x="4692" y="25814"/>
                </a:lnTo>
                <a:lnTo>
                  <a:pt x="4971" y="25966"/>
                </a:lnTo>
                <a:lnTo>
                  <a:pt x="5249" y="26068"/>
                </a:lnTo>
                <a:lnTo>
                  <a:pt x="5554" y="26169"/>
                </a:lnTo>
                <a:lnTo>
                  <a:pt x="5858" y="26220"/>
                </a:lnTo>
                <a:lnTo>
                  <a:pt x="6162" y="26270"/>
                </a:lnTo>
                <a:lnTo>
                  <a:pt x="6492" y="26270"/>
                </a:lnTo>
                <a:lnTo>
                  <a:pt x="6796" y="26245"/>
                </a:lnTo>
                <a:lnTo>
                  <a:pt x="11208" y="25560"/>
                </a:lnTo>
                <a:lnTo>
                  <a:pt x="13415" y="25205"/>
                </a:lnTo>
                <a:lnTo>
                  <a:pt x="15621" y="24850"/>
                </a:lnTo>
                <a:lnTo>
                  <a:pt x="18004" y="24419"/>
                </a:lnTo>
                <a:lnTo>
                  <a:pt x="20388" y="23988"/>
                </a:lnTo>
                <a:lnTo>
                  <a:pt x="22746" y="23506"/>
                </a:lnTo>
                <a:lnTo>
                  <a:pt x="25130" y="23050"/>
                </a:lnTo>
                <a:lnTo>
                  <a:pt x="25611" y="22923"/>
                </a:lnTo>
                <a:lnTo>
                  <a:pt x="25992" y="22796"/>
                </a:lnTo>
                <a:lnTo>
                  <a:pt x="26144" y="22720"/>
                </a:lnTo>
                <a:lnTo>
                  <a:pt x="26271" y="22644"/>
                </a:lnTo>
                <a:lnTo>
                  <a:pt x="26372" y="22543"/>
                </a:lnTo>
                <a:lnTo>
                  <a:pt x="26448" y="22441"/>
                </a:lnTo>
                <a:lnTo>
                  <a:pt x="26499" y="22315"/>
                </a:lnTo>
                <a:lnTo>
                  <a:pt x="26550" y="22188"/>
                </a:lnTo>
                <a:lnTo>
                  <a:pt x="26550" y="22036"/>
                </a:lnTo>
                <a:lnTo>
                  <a:pt x="26550" y="21858"/>
                </a:lnTo>
                <a:lnTo>
                  <a:pt x="26499" y="21453"/>
                </a:lnTo>
                <a:lnTo>
                  <a:pt x="26397" y="20920"/>
                </a:lnTo>
                <a:lnTo>
                  <a:pt x="25966" y="19170"/>
                </a:lnTo>
                <a:lnTo>
                  <a:pt x="25485" y="17395"/>
                </a:lnTo>
                <a:lnTo>
                  <a:pt x="25358" y="17066"/>
                </a:lnTo>
                <a:lnTo>
                  <a:pt x="25231" y="16736"/>
                </a:lnTo>
                <a:lnTo>
                  <a:pt x="25053" y="16457"/>
                </a:lnTo>
                <a:lnTo>
                  <a:pt x="24876" y="16153"/>
                </a:lnTo>
                <a:lnTo>
                  <a:pt x="24648" y="15899"/>
                </a:lnTo>
                <a:lnTo>
                  <a:pt x="24420" y="15646"/>
                </a:lnTo>
                <a:lnTo>
                  <a:pt x="24166" y="15443"/>
                </a:lnTo>
                <a:lnTo>
                  <a:pt x="23887" y="15240"/>
                </a:lnTo>
                <a:lnTo>
                  <a:pt x="23583" y="15063"/>
                </a:lnTo>
                <a:lnTo>
                  <a:pt x="23278" y="14936"/>
                </a:lnTo>
                <a:lnTo>
                  <a:pt x="22974" y="14809"/>
                </a:lnTo>
                <a:lnTo>
                  <a:pt x="22645" y="14708"/>
                </a:lnTo>
                <a:lnTo>
                  <a:pt x="22315" y="14657"/>
                </a:lnTo>
                <a:lnTo>
                  <a:pt x="21960" y="1463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847718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12203197" cy="6890896"/>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424" name="Google Shape;424;p9"/>
          <p:cNvSpPr/>
          <p:nvPr/>
        </p:nvSpPr>
        <p:spPr>
          <a:xfrm rot="10800000" flipH="1">
            <a:off x="557481"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5" name="Google Shape;425;p9"/>
          <p:cNvSpPr txBox="1">
            <a:spLocks noGrp="1"/>
          </p:cNvSpPr>
          <p:nvPr>
            <p:ph type="title"/>
          </p:nvPr>
        </p:nvSpPr>
        <p:spPr>
          <a:xfrm>
            <a:off x="3767800" y="2271577"/>
            <a:ext cx="4656400" cy="136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9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3232800" y="3729432"/>
            <a:ext cx="5726400" cy="7316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600"/>
              <a:buNone/>
              <a:defRPr sz="21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10694061" y="4284107"/>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8" name="Google Shape;428;p9"/>
          <p:cNvSpPr/>
          <p:nvPr/>
        </p:nvSpPr>
        <p:spPr>
          <a:xfrm>
            <a:off x="9708327" y="52024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9" name="Google Shape;429;p9"/>
          <p:cNvSpPr/>
          <p:nvPr/>
        </p:nvSpPr>
        <p:spPr>
          <a:xfrm>
            <a:off x="1186863" y="933865"/>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0" name="Google Shape;430;p9"/>
          <p:cNvSpPr/>
          <p:nvPr/>
        </p:nvSpPr>
        <p:spPr>
          <a:xfrm>
            <a:off x="1112752" y="2165981"/>
            <a:ext cx="386005" cy="569579"/>
          </a:xfrm>
          <a:custGeom>
            <a:avLst/>
            <a:gdLst/>
            <a:ahLst/>
            <a:cxnLst/>
            <a:rect l="l" t="t" r="r" b="b"/>
            <a:pathLst>
              <a:path w="20794" h="30683" extrusionOk="0">
                <a:moveTo>
                  <a:pt x="7456" y="1065"/>
                </a:moveTo>
                <a:lnTo>
                  <a:pt x="7836" y="1091"/>
                </a:lnTo>
                <a:lnTo>
                  <a:pt x="8191" y="1167"/>
                </a:lnTo>
                <a:lnTo>
                  <a:pt x="8546" y="1294"/>
                </a:lnTo>
                <a:lnTo>
                  <a:pt x="8876" y="1446"/>
                </a:lnTo>
                <a:lnTo>
                  <a:pt x="9180" y="1649"/>
                </a:lnTo>
                <a:lnTo>
                  <a:pt x="9484" y="1877"/>
                </a:lnTo>
                <a:lnTo>
                  <a:pt x="9738" y="2130"/>
                </a:lnTo>
                <a:lnTo>
                  <a:pt x="9966" y="2409"/>
                </a:lnTo>
                <a:lnTo>
                  <a:pt x="10169" y="2688"/>
                </a:lnTo>
                <a:lnTo>
                  <a:pt x="10346" y="3018"/>
                </a:lnTo>
                <a:lnTo>
                  <a:pt x="10499" y="3347"/>
                </a:lnTo>
                <a:lnTo>
                  <a:pt x="10600" y="3677"/>
                </a:lnTo>
                <a:lnTo>
                  <a:pt x="10651" y="4007"/>
                </a:lnTo>
                <a:lnTo>
                  <a:pt x="10651" y="4336"/>
                </a:lnTo>
                <a:lnTo>
                  <a:pt x="10625" y="4666"/>
                </a:lnTo>
                <a:lnTo>
                  <a:pt x="10549" y="4996"/>
                </a:lnTo>
                <a:lnTo>
                  <a:pt x="10423" y="5300"/>
                </a:lnTo>
                <a:lnTo>
                  <a:pt x="10245" y="5579"/>
                </a:lnTo>
                <a:lnTo>
                  <a:pt x="10042" y="5832"/>
                </a:lnTo>
                <a:lnTo>
                  <a:pt x="9789" y="6061"/>
                </a:lnTo>
                <a:lnTo>
                  <a:pt x="9510" y="6238"/>
                </a:lnTo>
                <a:lnTo>
                  <a:pt x="9205" y="6390"/>
                </a:lnTo>
                <a:lnTo>
                  <a:pt x="8901" y="6492"/>
                </a:lnTo>
                <a:lnTo>
                  <a:pt x="8597" y="6542"/>
                </a:lnTo>
                <a:lnTo>
                  <a:pt x="8394" y="6542"/>
                </a:lnTo>
                <a:lnTo>
                  <a:pt x="8216" y="6517"/>
                </a:lnTo>
                <a:lnTo>
                  <a:pt x="7811" y="6466"/>
                </a:lnTo>
                <a:lnTo>
                  <a:pt x="7456" y="6340"/>
                </a:lnTo>
                <a:lnTo>
                  <a:pt x="7101" y="6162"/>
                </a:lnTo>
                <a:lnTo>
                  <a:pt x="6771" y="5959"/>
                </a:lnTo>
                <a:lnTo>
                  <a:pt x="6492" y="5731"/>
                </a:lnTo>
                <a:lnTo>
                  <a:pt x="6264" y="5452"/>
                </a:lnTo>
                <a:lnTo>
                  <a:pt x="6163" y="5300"/>
                </a:lnTo>
                <a:lnTo>
                  <a:pt x="6086" y="5148"/>
                </a:lnTo>
                <a:lnTo>
                  <a:pt x="6010" y="4945"/>
                </a:lnTo>
                <a:lnTo>
                  <a:pt x="5934" y="4717"/>
                </a:lnTo>
                <a:lnTo>
                  <a:pt x="5884" y="4489"/>
                </a:lnTo>
                <a:lnTo>
                  <a:pt x="5858" y="4260"/>
                </a:lnTo>
                <a:lnTo>
                  <a:pt x="5833" y="4032"/>
                </a:lnTo>
                <a:lnTo>
                  <a:pt x="5833" y="3779"/>
                </a:lnTo>
                <a:lnTo>
                  <a:pt x="5833" y="3525"/>
                </a:lnTo>
                <a:lnTo>
                  <a:pt x="5858" y="3297"/>
                </a:lnTo>
                <a:lnTo>
                  <a:pt x="5909" y="3043"/>
                </a:lnTo>
                <a:lnTo>
                  <a:pt x="5960" y="2815"/>
                </a:lnTo>
                <a:lnTo>
                  <a:pt x="6036" y="2587"/>
                </a:lnTo>
                <a:lnTo>
                  <a:pt x="6137" y="2359"/>
                </a:lnTo>
                <a:lnTo>
                  <a:pt x="6239" y="2156"/>
                </a:lnTo>
                <a:lnTo>
                  <a:pt x="6340" y="1953"/>
                </a:lnTo>
                <a:lnTo>
                  <a:pt x="6492" y="1775"/>
                </a:lnTo>
                <a:lnTo>
                  <a:pt x="6619" y="1623"/>
                </a:lnTo>
                <a:lnTo>
                  <a:pt x="6847" y="1420"/>
                </a:lnTo>
                <a:lnTo>
                  <a:pt x="7075" y="1268"/>
                </a:lnTo>
                <a:lnTo>
                  <a:pt x="7456" y="1065"/>
                </a:lnTo>
                <a:close/>
                <a:moveTo>
                  <a:pt x="11462" y="2435"/>
                </a:moveTo>
                <a:lnTo>
                  <a:pt x="11640" y="2612"/>
                </a:lnTo>
                <a:lnTo>
                  <a:pt x="11817" y="2764"/>
                </a:lnTo>
                <a:lnTo>
                  <a:pt x="11969" y="2942"/>
                </a:lnTo>
                <a:lnTo>
                  <a:pt x="12121" y="3119"/>
                </a:lnTo>
                <a:lnTo>
                  <a:pt x="12223" y="3297"/>
                </a:lnTo>
                <a:lnTo>
                  <a:pt x="12324" y="3474"/>
                </a:lnTo>
                <a:lnTo>
                  <a:pt x="12400" y="3677"/>
                </a:lnTo>
                <a:lnTo>
                  <a:pt x="12476" y="3855"/>
                </a:lnTo>
                <a:lnTo>
                  <a:pt x="12527" y="4083"/>
                </a:lnTo>
                <a:lnTo>
                  <a:pt x="12553" y="4286"/>
                </a:lnTo>
                <a:lnTo>
                  <a:pt x="12553" y="4514"/>
                </a:lnTo>
                <a:lnTo>
                  <a:pt x="12527" y="4742"/>
                </a:lnTo>
                <a:lnTo>
                  <a:pt x="12502" y="4970"/>
                </a:lnTo>
                <a:lnTo>
                  <a:pt x="12451" y="5224"/>
                </a:lnTo>
                <a:lnTo>
                  <a:pt x="12299" y="5756"/>
                </a:lnTo>
                <a:lnTo>
                  <a:pt x="12096" y="6213"/>
                </a:lnTo>
                <a:lnTo>
                  <a:pt x="11995" y="6416"/>
                </a:lnTo>
                <a:lnTo>
                  <a:pt x="11868" y="6593"/>
                </a:lnTo>
                <a:lnTo>
                  <a:pt x="11741" y="6771"/>
                </a:lnTo>
                <a:lnTo>
                  <a:pt x="11614" y="6923"/>
                </a:lnTo>
                <a:lnTo>
                  <a:pt x="11462" y="7050"/>
                </a:lnTo>
                <a:lnTo>
                  <a:pt x="11310" y="7151"/>
                </a:lnTo>
                <a:lnTo>
                  <a:pt x="11158" y="7252"/>
                </a:lnTo>
                <a:lnTo>
                  <a:pt x="10955" y="7354"/>
                </a:lnTo>
                <a:lnTo>
                  <a:pt x="10778" y="7405"/>
                </a:lnTo>
                <a:lnTo>
                  <a:pt x="10575" y="7455"/>
                </a:lnTo>
                <a:lnTo>
                  <a:pt x="10346" y="7506"/>
                </a:lnTo>
                <a:lnTo>
                  <a:pt x="10093" y="7531"/>
                </a:lnTo>
                <a:lnTo>
                  <a:pt x="9586" y="7531"/>
                </a:lnTo>
                <a:lnTo>
                  <a:pt x="10042" y="6999"/>
                </a:lnTo>
                <a:lnTo>
                  <a:pt x="10524" y="6441"/>
                </a:lnTo>
                <a:lnTo>
                  <a:pt x="10752" y="6162"/>
                </a:lnTo>
                <a:lnTo>
                  <a:pt x="10955" y="5883"/>
                </a:lnTo>
                <a:lnTo>
                  <a:pt x="11133" y="5579"/>
                </a:lnTo>
                <a:lnTo>
                  <a:pt x="11259" y="5275"/>
                </a:lnTo>
                <a:lnTo>
                  <a:pt x="11361" y="4945"/>
                </a:lnTo>
                <a:lnTo>
                  <a:pt x="11411" y="4590"/>
                </a:lnTo>
                <a:lnTo>
                  <a:pt x="11462" y="4235"/>
                </a:lnTo>
                <a:lnTo>
                  <a:pt x="11462" y="3855"/>
                </a:lnTo>
                <a:lnTo>
                  <a:pt x="11462" y="3145"/>
                </a:lnTo>
                <a:lnTo>
                  <a:pt x="11462" y="2435"/>
                </a:lnTo>
                <a:close/>
                <a:moveTo>
                  <a:pt x="7430" y="0"/>
                </a:moveTo>
                <a:lnTo>
                  <a:pt x="7278" y="26"/>
                </a:lnTo>
                <a:lnTo>
                  <a:pt x="7126" y="76"/>
                </a:lnTo>
                <a:lnTo>
                  <a:pt x="6999" y="127"/>
                </a:lnTo>
                <a:lnTo>
                  <a:pt x="6441" y="482"/>
                </a:lnTo>
                <a:lnTo>
                  <a:pt x="5934" y="888"/>
                </a:lnTo>
                <a:lnTo>
                  <a:pt x="5706" y="1091"/>
                </a:lnTo>
                <a:lnTo>
                  <a:pt x="5503" y="1294"/>
                </a:lnTo>
                <a:lnTo>
                  <a:pt x="5300" y="1522"/>
                </a:lnTo>
                <a:lnTo>
                  <a:pt x="5098" y="1750"/>
                </a:lnTo>
                <a:lnTo>
                  <a:pt x="4945" y="2004"/>
                </a:lnTo>
                <a:lnTo>
                  <a:pt x="4793" y="2257"/>
                </a:lnTo>
                <a:lnTo>
                  <a:pt x="4666" y="2536"/>
                </a:lnTo>
                <a:lnTo>
                  <a:pt x="4565" y="2815"/>
                </a:lnTo>
                <a:lnTo>
                  <a:pt x="4489" y="3119"/>
                </a:lnTo>
                <a:lnTo>
                  <a:pt x="4438" y="3449"/>
                </a:lnTo>
                <a:lnTo>
                  <a:pt x="4388" y="3779"/>
                </a:lnTo>
                <a:lnTo>
                  <a:pt x="4388" y="4134"/>
                </a:lnTo>
                <a:lnTo>
                  <a:pt x="4388" y="4489"/>
                </a:lnTo>
                <a:lnTo>
                  <a:pt x="4413" y="4818"/>
                </a:lnTo>
                <a:lnTo>
                  <a:pt x="4464" y="5148"/>
                </a:lnTo>
                <a:lnTo>
                  <a:pt x="4540" y="5452"/>
                </a:lnTo>
                <a:lnTo>
                  <a:pt x="4666" y="5756"/>
                </a:lnTo>
                <a:lnTo>
                  <a:pt x="4819" y="6061"/>
                </a:lnTo>
                <a:lnTo>
                  <a:pt x="4996" y="6314"/>
                </a:lnTo>
                <a:lnTo>
                  <a:pt x="5224" y="6568"/>
                </a:lnTo>
                <a:lnTo>
                  <a:pt x="5757" y="7075"/>
                </a:lnTo>
                <a:lnTo>
                  <a:pt x="6315" y="7557"/>
                </a:lnTo>
                <a:lnTo>
                  <a:pt x="6594" y="7760"/>
                </a:lnTo>
                <a:lnTo>
                  <a:pt x="6898" y="7962"/>
                </a:lnTo>
                <a:lnTo>
                  <a:pt x="7202" y="8165"/>
                </a:lnTo>
                <a:lnTo>
                  <a:pt x="7506" y="8317"/>
                </a:lnTo>
                <a:lnTo>
                  <a:pt x="7912" y="8470"/>
                </a:lnTo>
                <a:lnTo>
                  <a:pt x="8318" y="8596"/>
                </a:lnTo>
                <a:lnTo>
                  <a:pt x="8698" y="8672"/>
                </a:lnTo>
                <a:lnTo>
                  <a:pt x="9079" y="8749"/>
                </a:lnTo>
                <a:lnTo>
                  <a:pt x="9459" y="8774"/>
                </a:lnTo>
                <a:lnTo>
                  <a:pt x="9814" y="8749"/>
                </a:lnTo>
                <a:lnTo>
                  <a:pt x="10144" y="8723"/>
                </a:lnTo>
                <a:lnTo>
                  <a:pt x="10499" y="8647"/>
                </a:lnTo>
                <a:lnTo>
                  <a:pt x="10803" y="8571"/>
                </a:lnTo>
                <a:lnTo>
                  <a:pt x="11107" y="8444"/>
                </a:lnTo>
                <a:lnTo>
                  <a:pt x="11411" y="8267"/>
                </a:lnTo>
                <a:lnTo>
                  <a:pt x="11690" y="8089"/>
                </a:lnTo>
                <a:lnTo>
                  <a:pt x="11944" y="7886"/>
                </a:lnTo>
                <a:lnTo>
                  <a:pt x="12198" y="7633"/>
                </a:lnTo>
                <a:lnTo>
                  <a:pt x="12426" y="7354"/>
                </a:lnTo>
                <a:lnTo>
                  <a:pt x="12654" y="7050"/>
                </a:lnTo>
                <a:lnTo>
                  <a:pt x="12857" y="6695"/>
                </a:lnTo>
                <a:lnTo>
                  <a:pt x="13009" y="6340"/>
                </a:lnTo>
                <a:lnTo>
                  <a:pt x="13136" y="5959"/>
                </a:lnTo>
                <a:lnTo>
                  <a:pt x="13237" y="5579"/>
                </a:lnTo>
                <a:lnTo>
                  <a:pt x="13288" y="5173"/>
                </a:lnTo>
                <a:lnTo>
                  <a:pt x="13313" y="4793"/>
                </a:lnTo>
                <a:lnTo>
                  <a:pt x="13288" y="4387"/>
                </a:lnTo>
                <a:lnTo>
                  <a:pt x="13263" y="3981"/>
                </a:lnTo>
                <a:lnTo>
                  <a:pt x="13161" y="3601"/>
                </a:lnTo>
                <a:lnTo>
                  <a:pt x="13060" y="3221"/>
                </a:lnTo>
                <a:lnTo>
                  <a:pt x="12908" y="2840"/>
                </a:lnTo>
                <a:lnTo>
                  <a:pt x="12730" y="2485"/>
                </a:lnTo>
                <a:lnTo>
                  <a:pt x="12527" y="2156"/>
                </a:lnTo>
                <a:lnTo>
                  <a:pt x="12274" y="1826"/>
                </a:lnTo>
                <a:lnTo>
                  <a:pt x="12020" y="1522"/>
                </a:lnTo>
                <a:lnTo>
                  <a:pt x="11716" y="1243"/>
                </a:lnTo>
                <a:lnTo>
                  <a:pt x="11488" y="1065"/>
                </a:lnTo>
                <a:lnTo>
                  <a:pt x="11259" y="888"/>
                </a:lnTo>
                <a:lnTo>
                  <a:pt x="11006" y="761"/>
                </a:lnTo>
                <a:lnTo>
                  <a:pt x="10778" y="634"/>
                </a:lnTo>
                <a:lnTo>
                  <a:pt x="10524" y="507"/>
                </a:lnTo>
                <a:lnTo>
                  <a:pt x="10270" y="431"/>
                </a:lnTo>
                <a:lnTo>
                  <a:pt x="9738" y="279"/>
                </a:lnTo>
                <a:lnTo>
                  <a:pt x="9231" y="152"/>
                </a:lnTo>
                <a:lnTo>
                  <a:pt x="8673" y="76"/>
                </a:lnTo>
                <a:lnTo>
                  <a:pt x="8140" y="26"/>
                </a:lnTo>
                <a:lnTo>
                  <a:pt x="7583" y="0"/>
                </a:lnTo>
                <a:close/>
                <a:moveTo>
                  <a:pt x="13465" y="12527"/>
                </a:moveTo>
                <a:lnTo>
                  <a:pt x="15621" y="12552"/>
                </a:lnTo>
                <a:lnTo>
                  <a:pt x="16508" y="12577"/>
                </a:lnTo>
                <a:lnTo>
                  <a:pt x="17218" y="12628"/>
                </a:lnTo>
                <a:lnTo>
                  <a:pt x="17218" y="17269"/>
                </a:lnTo>
                <a:lnTo>
                  <a:pt x="1928" y="17776"/>
                </a:lnTo>
                <a:lnTo>
                  <a:pt x="990" y="13211"/>
                </a:lnTo>
                <a:lnTo>
                  <a:pt x="1319" y="13135"/>
                </a:lnTo>
                <a:lnTo>
                  <a:pt x="1877" y="13034"/>
                </a:lnTo>
                <a:lnTo>
                  <a:pt x="2613" y="12958"/>
                </a:lnTo>
                <a:lnTo>
                  <a:pt x="3525" y="12882"/>
                </a:lnTo>
                <a:lnTo>
                  <a:pt x="5757" y="12755"/>
                </a:lnTo>
                <a:lnTo>
                  <a:pt x="8318" y="12654"/>
                </a:lnTo>
                <a:lnTo>
                  <a:pt x="10955" y="12577"/>
                </a:lnTo>
                <a:lnTo>
                  <a:pt x="13465" y="12527"/>
                </a:lnTo>
                <a:close/>
                <a:moveTo>
                  <a:pt x="18233" y="12856"/>
                </a:moveTo>
                <a:lnTo>
                  <a:pt x="18512" y="12907"/>
                </a:lnTo>
                <a:lnTo>
                  <a:pt x="18765" y="12983"/>
                </a:lnTo>
                <a:lnTo>
                  <a:pt x="18968" y="13085"/>
                </a:lnTo>
                <a:lnTo>
                  <a:pt x="19120" y="13211"/>
                </a:lnTo>
                <a:lnTo>
                  <a:pt x="19247" y="13389"/>
                </a:lnTo>
                <a:lnTo>
                  <a:pt x="19348" y="13592"/>
                </a:lnTo>
                <a:lnTo>
                  <a:pt x="19399" y="13820"/>
                </a:lnTo>
                <a:lnTo>
                  <a:pt x="19450" y="14099"/>
                </a:lnTo>
                <a:lnTo>
                  <a:pt x="19500" y="15062"/>
                </a:lnTo>
                <a:lnTo>
                  <a:pt x="19577" y="16026"/>
                </a:lnTo>
                <a:lnTo>
                  <a:pt x="19779" y="18080"/>
                </a:lnTo>
                <a:lnTo>
                  <a:pt x="19348" y="17953"/>
                </a:lnTo>
                <a:lnTo>
                  <a:pt x="19044" y="17826"/>
                </a:lnTo>
                <a:lnTo>
                  <a:pt x="18816" y="17725"/>
                </a:lnTo>
                <a:lnTo>
                  <a:pt x="18664" y="17624"/>
                </a:lnTo>
                <a:lnTo>
                  <a:pt x="18588" y="17471"/>
                </a:lnTo>
                <a:lnTo>
                  <a:pt x="18537" y="17294"/>
                </a:lnTo>
                <a:lnTo>
                  <a:pt x="18486" y="17066"/>
                </a:lnTo>
                <a:lnTo>
                  <a:pt x="18486" y="16761"/>
                </a:lnTo>
                <a:lnTo>
                  <a:pt x="18233" y="12856"/>
                </a:lnTo>
                <a:close/>
                <a:moveTo>
                  <a:pt x="17396" y="18486"/>
                </a:moveTo>
                <a:lnTo>
                  <a:pt x="17675" y="18511"/>
                </a:lnTo>
                <a:lnTo>
                  <a:pt x="17928" y="18536"/>
                </a:lnTo>
                <a:lnTo>
                  <a:pt x="18182" y="18612"/>
                </a:lnTo>
                <a:lnTo>
                  <a:pt x="18410" y="18689"/>
                </a:lnTo>
                <a:lnTo>
                  <a:pt x="18638" y="18790"/>
                </a:lnTo>
                <a:lnTo>
                  <a:pt x="18841" y="18942"/>
                </a:lnTo>
                <a:lnTo>
                  <a:pt x="19044" y="19120"/>
                </a:lnTo>
                <a:lnTo>
                  <a:pt x="18993" y="19424"/>
                </a:lnTo>
                <a:lnTo>
                  <a:pt x="15976" y="19601"/>
                </a:lnTo>
                <a:lnTo>
                  <a:pt x="14480" y="19677"/>
                </a:lnTo>
                <a:lnTo>
                  <a:pt x="10701" y="19677"/>
                </a:lnTo>
                <a:lnTo>
                  <a:pt x="9586" y="19652"/>
                </a:lnTo>
                <a:lnTo>
                  <a:pt x="8445" y="19677"/>
                </a:lnTo>
                <a:lnTo>
                  <a:pt x="7329" y="19703"/>
                </a:lnTo>
                <a:lnTo>
                  <a:pt x="6188" y="19779"/>
                </a:lnTo>
                <a:lnTo>
                  <a:pt x="5047" y="19855"/>
                </a:lnTo>
                <a:lnTo>
                  <a:pt x="3931" y="20007"/>
                </a:lnTo>
                <a:lnTo>
                  <a:pt x="3678" y="20032"/>
                </a:lnTo>
                <a:lnTo>
                  <a:pt x="3475" y="20032"/>
                </a:lnTo>
                <a:lnTo>
                  <a:pt x="3323" y="20007"/>
                </a:lnTo>
                <a:lnTo>
                  <a:pt x="3196" y="19956"/>
                </a:lnTo>
                <a:lnTo>
                  <a:pt x="3069" y="19830"/>
                </a:lnTo>
                <a:lnTo>
                  <a:pt x="2968" y="19652"/>
                </a:lnTo>
                <a:lnTo>
                  <a:pt x="2663" y="19044"/>
                </a:lnTo>
                <a:lnTo>
                  <a:pt x="3880" y="18917"/>
                </a:lnTo>
                <a:lnTo>
                  <a:pt x="4464" y="18866"/>
                </a:lnTo>
                <a:lnTo>
                  <a:pt x="5047" y="18841"/>
                </a:lnTo>
                <a:lnTo>
                  <a:pt x="11107" y="18663"/>
                </a:lnTo>
                <a:lnTo>
                  <a:pt x="17142" y="18486"/>
                </a:lnTo>
                <a:close/>
                <a:moveTo>
                  <a:pt x="11133" y="11487"/>
                </a:moveTo>
                <a:lnTo>
                  <a:pt x="6543" y="11690"/>
                </a:lnTo>
                <a:lnTo>
                  <a:pt x="2714" y="11867"/>
                </a:lnTo>
                <a:lnTo>
                  <a:pt x="2207" y="11893"/>
                </a:lnTo>
                <a:lnTo>
                  <a:pt x="1700" y="11944"/>
                </a:lnTo>
                <a:lnTo>
                  <a:pt x="711" y="12070"/>
                </a:lnTo>
                <a:lnTo>
                  <a:pt x="533" y="12121"/>
                </a:lnTo>
                <a:lnTo>
                  <a:pt x="381" y="12172"/>
                </a:lnTo>
                <a:lnTo>
                  <a:pt x="254" y="12222"/>
                </a:lnTo>
                <a:lnTo>
                  <a:pt x="153" y="12324"/>
                </a:lnTo>
                <a:lnTo>
                  <a:pt x="77" y="12451"/>
                </a:lnTo>
                <a:lnTo>
                  <a:pt x="26" y="12577"/>
                </a:lnTo>
                <a:lnTo>
                  <a:pt x="1" y="12730"/>
                </a:lnTo>
                <a:lnTo>
                  <a:pt x="26" y="12932"/>
                </a:lnTo>
                <a:lnTo>
                  <a:pt x="330" y="15164"/>
                </a:lnTo>
                <a:lnTo>
                  <a:pt x="457" y="16305"/>
                </a:lnTo>
                <a:lnTo>
                  <a:pt x="584" y="17421"/>
                </a:lnTo>
                <a:lnTo>
                  <a:pt x="609" y="17649"/>
                </a:lnTo>
                <a:lnTo>
                  <a:pt x="660" y="17877"/>
                </a:lnTo>
                <a:lnTo>
                  <a:pt x="787" y="18283"/>
                </a:lnTo>
                <a:lnTo>
                  <a:pt x="964" y="18689"/>
                </a:lnTo>
                <a:lnTo>
                  <a:pt x="1167" y="19044"/>
                </a:lnTo>
                <a:lnTo>
                  <a:pt x="1421" y="19399"/>
                </a:lnTo>
                <a:lnTo>
                  <a:pt x="1700" y="19728"/>
                </a:lnTo>
                <a:lnTo>
                  <a:pt x="1979" y="20032"/>
                </a:lnTo>
                <a:lnTo>
                  <a:pt x="2308" y="20362"/>
                </a:lnTo>
                <a:lnTo>
                  <a:pt x="2435" y="20489"/>
                </a:lnTo>
                <a:lnTo>
                  <a:pt x="2587" y="20590"/>
                </a:lnTo>
                <a:lnTo>
                  <a:pt x="2739" y="20692"/>
                </a:lnTo>
                <a:lnTo>
                  <a:pt x="2917" y="20742"/>
                </a:lnTo>
                <a:lnTo>
                  <a:pt x="3069" y="20793"/>
                </a:lnTo>
                <a:lnTo>
                  <a:pt x="3246" y="20819"/>
                </a:lnTo>
                <a:lnTo>
                  <a:pt x="3627" y="20844"/>
                </a:lnTo>
                <a:lnTo>
                  <a:pt x="6086" y="20793"/>
                </a:lnTo>
                <a:lnTo>
                  <a:pt x="8521" y="20742"/>
                </a:lnTo>
                <a:lnTo>
                  <a:pt x="10980" y="20692"/>
                </a:lnTo>
                <a:lnTo>
                  <a:pt x="13440" y="20641"/>
                </a:lnTo>
                <a:lnTo>
                  <a:pt x="15063" y="20590"/>
                </a:lnTo>
                <a:lnTo>
                  <a:pt x="16686" y="20514"/>
                </a:lnTo>
                <a:lnTo>
                  <a:pt x="19957" y="20311"/>
                </a:lnTo>
                <a:lnTo>
                  <a:pt x="20236" y="20286"/>
                </a:lnTo>
                <a:lnTo>
                  <a:pt x="20439" y="20235"/>
                </a:lnTo>
                <a:lnTo>
                  <a:pt x="20591" y="20185"/>
                </a:lnTo>
                <a:lnTo>
                  <a:pt x="20692" y="20109"/>
                </a:lnTo>
                <a:lnTo>
                  <a:pt x="20768" y="19982"/>
                </a:lnTo>
                <a:lnTo>
                  <a:pt x="20794" y="19804"/>
                </a:lnTo>
                <a:lnTo>
                  <a:pt x="20794" y="19576"/>
                </a:lnTo>
                <a:lnTo>
                  <a:pt x="20794" y="19297"/>
                </a:lnTo>
                <a:lnTo>
                  <a:pt x="20794" y="18410"/>
                </a:lnTo>
                <a:lnTo>
                  <a:pt x="20794" y="17979"/>
                </a:lnTo>
                <a:lnTo>
                  <a:pt x="20768" y="17547"/>
                </a:lnTo>
                <a:lnTo>
                  <a:pt x="20540" y="15341"/>
                </a:lnTo>
                <a:lnTo>
                  <a:pt x="20261" y="13186"/>
                </a:lnTo>
                <a:lnTo>
                  <a:pt x="20261" y="13059"/>
                </a:lnTo>
                <a:lnTo>
                  <a:pt x="20210" y="12932"/>
                </a:lnTo>
                <a:lnTo>
                  <a:pt x="20160" y="12806"/>
                </a:lnTo>
                <a:lnTo>
                  <a:pt x="20084" y="12730"/>
                </a:lnTo>
                <a:lnTo>
                  <a:pt x="19475" y="12299"/>
                </a:lnTo>
                <a:lnTo>
                  <a:pt x="19171" y="12096"/>
                </a:lnTo>
                <a:lnTo>
                  <a:pt x="18867" y="11893"/>
                </a:lnTo>
                <a:lnTo>
                  <a:pt x="18537" y="11715"/>
                </a:lnTo>
                <a:lnTo>
                  <a:pt x="18207" y="11589"/>
                </a:lnTo>
                <a:lnTo>
                  <a:pt x="17827" y="11512"/>
                </a:lnTo>
                <a:lnTo>
                  <a:pt x="17624" y="11487"/>
                </a:lnTo>
                <a:lnTo>
                  <a:pt x="15621" y="11487"/>
                </a:lnTo>
                <a:lnTo>
                  <a:pt x="13896" y="11512"/>
                </a:lnTo>
                <a:lnTo>
                  <a:pt x="11133" y="11487"/>
                </a:lnTo>
                <a:close/>
                <a:moveTo>
                  <a:pt x="10676" y="23075"/>
                </a:moveTo>
                <a:lnTo>
                  <a:pt x="11006" y="23101"/>
                </a:lnTo>
                <a:lnTo>
                  <a:pt x="11310" y="23177"/>
                </a:lnTo>
                <a:lnTo>
                  <a:pt x="11614" y="23304"/>
                </a:lnTo>
                <a:lnTo>
                  <a:pt x="11893" y="23456"/>
                </a:lnTo>
                <a:lnTo>
                  <a:pt x="12172" y="23684"/>
                </a:lnTo>
                <a:lnTo>
                  <a:pt x="12400" y="23937"/>
                </a:lnTo>
                <a:lnTo>
                  <a:pt x="12629" y="24242"/>
                </a:lnTo>
                <a:lnTo>
                  <a:pt x="12831" y="24571"/>
                </a:lnTo>
                <a:lnTo>
                  <a:pt x="12908" y="24774"/>
                </a:lnTo>
                <a:lnTo>
                  <a:pt x="12958" y="24952"/>
                </a:lnTo>
                <a:lnTo>
                  <a:pt x="13009" y="25129"/>
                </a:lnTo>
                <a:lnTo>
                  <a:pt x="13034" y="25307"/>
                </a:lnTo>
                <a:lnTo>
                  <a:pt x="13060" y="25459"/>
                </a:lnTo>
                <a:lnTo>
                  <a:pt x="13060" y="25636"/>
                </a:lnTo>
                <a:lnTo>
                  <a:pt x="13009" y="25966"/>
                </a:lnTo>
                <a:lnTo>
                  <a:pt x="12908" y="26296"/>
                </a:lnTo>
                <a:lnTo>
                  <a:pt x="12730" y="26600"/>
                </a:lnTo>
                <a:lnTo>
                  <a:pt x="12527" y="26904"/>
                </a:lnTo>
                <a:lnTo>
                  <a:pt x="12274" y="27209"/>
                </a:lnTo>
                <a:lnTo>
                  <a:pt x="11995" y="27487"/>
                </a:lnTo>
                <a:lnTo>
                  <a:pt x="11665" y="27741"/>
                </a:lnTo>
                <a:lnTo>
                  <a:pt x="11335" y="27944"/>
                </a:lnTo>
                <a:lnTo>
                  <a:pt x="11006" y="28096"/>
                </a:lnTo>
                <a:lnTo>
                  <a:pt x="10676" y="28197"/>
                </a:lnTo>
                <a:lnTo>
                  <a:pt x="10321" y="28248"/>
                </a:lnTo>
                <a:lnTo>
                  <a:pt x="9991" y="28274"/>
                </a:lnTo>
                <a:lnTo>
                  <a:pt x="9636" y="28248"/>
                </a:lnTo>
                <a:lnTo>
                  <a:pt x="9307" y="28172"/>
                </a:lnTo>
                <a:lnTo>
                  <a:pt x="8977" y="28071"/>
                </a:lnTo>
                <a:lnTo>
                  <a:pt x="8673" y="27919"/>
                </a:lnTo>
                <a:lnTo>
                  <a:pt x="8394" y="27716"/>
                </a:lnTo>
                <a:lnTo>
                  <a:pt x="8115" y="27487"/>
                </a:lnTo>
                <a:lnTo>
                  <a:pt x="7861" y="27209"/>
                </a:lnTo>
                <a:lnTo>
                  <a:pt x="7633" y="26879"/>
                </a:lnTo>
                <a:lnTo>
                  <a:pt x="7430" y="26524"/>
                </a:lnTo>
                <a:lnTo>
                  <a:pt x="7304" y="26169"/>
                </a:lnTo>
                <a:lnTo>
                  <a:pt x="7202" y="25814"/>
                </a:lnTo>
                <a:lnTo>
                  <a:pt x="7177" y="25510"/>
                </a:lnTo>
                <a:lnTo>
                  <a:pt x="7202" y="25180"/>
                </a:lnTo>
                <a:lnTo>
                  <a:pt x="7304" y="24876"/>
                </a:lnTo>
                <a:lnTo>
                  <a:pt x="7430" y="24597"/>
                </a:lnTo>
                <a:lnTo>
                  <a:pt x="7633" y="24292"/>
                </a:lnTo>
                <a:lnTo>
                  <a:pt x="7912" y="24014"/>
                </a:lnTo>
                <a:lnTo>
                  <a:pt x="8166" y="23785"/>
                </a:lnTo>
                <a:lnTo>
                  <a:pt x="8470" y="23608"/>
                </a:lnTo>
                <a:lnTo>
                  <a:pt x="8774" y="23430"/>
                </a:lnTo>
                <a:lnTo>
                  <a:pt x="9104" y="23304"/>
                </a:lnTo>
                <a:lnTo>
                  <a:pt x="9459" y="23202"/>
                </a:lnTo>
                <a:lnTo>
                  <a:pt x="9839" y="23151"/>
                </a:lnTo>
                <a:lnTo>
                  <a:pt x="10245" y="23101"/>
                </a:lnTo>
                <a:lnTo>
                  <a:pt x="10676" y="23075"/>
                </a:lnTo>
                <a:close/>
                <a:moveTo>
                  <a:pt x="13973" y="25028"/>
                </a:moveTo>
                <a:lnTo>
                  <a:pt x="14125" y="25205"/>
                </a:lnTo>
                <a:lnTo>
                  <a:pt x="14277" y="25408"/>
                </a:lnTo>
                <a:lnTo>
                  <a:pt x="14378" y="25586"/>
                </a:lnTo>
                <a:lnTo>
                  <a:pt x="14480" y="25789"/>
                </a:lnTo>
                <a:lnTo>
                  <a:pt x="14556" y="25991"/>
                </a:lnTo>
                <a:lnTo>
                  <a:pt x="14606" y="26194"/>
                </a:lnTo>
                <a:lnTo>
                  <a:pt x="14632" y="26397"/>
                </a:lnTo>
                <a:lnTo>
                  <a:pt x="14632" y="26625"/>
                </a:lnTo>
                <a:lnTo>
                  <a:pt x="14632" y="26854"/>
                </a:lnTo>
                <a:lnTo>
                  <a:pt x="14581" y="27056"/>
                </a:lnTo>
                <a:lnTo>
                  <a:pt x="14530" y="27285"/>
                </a:lnTo>
                <a:lnTo>
                  <a:pt x="14454" y="27513"/>
                </a:lnTo>
                <a:lnTo>
                  <a:pt x="14378" y="27741"/>
                </a:lnTo>
                <a:lnTo>
                  <a:pt x="14251" y="27969"/>
                </a:lnTo>
                <a:lnTo>
                  <a:pt x="14125" y="28223"/>
                </a:lnTo>
                <a:lnTo>
                  <a:pt x="13973" y="28451"/>
                </a:lnTo>
                <a:lnTo>
                  <a:pt x="13668" y="28831"/>
                </a:lnTo>
                <a:lnTo>
                  <a:pt x="13516" y="28984"/>
                </a:lnTo>
                <a:lnTo>
                  <a:pt x="13364" y="29136"/>
                </a:lnTo>
                <a:lnTo>
                  <a:pt x="13186" y="29237"/>
                </a:lnTo>
                <a:lnTo>
                  <a:pt x="13009" y="29339"/>
                </a:lnTo>
                <a:lnTo>
                  <a:pt x="12831" y="29440"/>
                </a:lnTo>
                <a:lnTo>
                  <a:pt x="12654" y="29491"/>
                </a:lnTo>
                <a:lnTo>
                  <a:pt x="12476" y="29541"/>
                </a:lnTo>
                <a:lnTo>
                  <a:pt x="12274" y="29567"/>
                </a:lnTo>
                <a:lnTo>
                  <a:pt x="12071" y="29567"/>
                </a:lnTo>
                <a:lnTo>
                  <a:pt x="11843" y="29541"/>
                </a:lnTo>
                <a:lnTo>
                  <a:pt x="11614" y="29516"/>
                </a:lnTo>
                <a:lnTo>
                  <a:pt x="11386" y="29465"/>
                </a:lnTo>
                <a:lnTo>
                  <a:pt x="10879" y="29288"/>
                </a:lnTo>
                <a:lnTo>
                  <a:pt x="11488" y="28907"/>
                </a:lnTo>
                <a:lnTo>
                  <a:pt x="12071" y="28476"/>
                </a:lnTo>
                <a:lnTo>
                  <a:pt x="12350" y="28274"/>
                </a:lnTo>
                <a:lnTo>
                  <a:pt x="12603" y="28045"/>
                </a:lnTo>
                <a:lnTo>
                  <a:pt x="12857" y="27817"/>
                </a:lnTo>
                <a:lnTo>
                  <a:pt x="13060" y="27564"/>
                </a:lnTo>
                <a:lnTo>
                  <a:pt x="13263" y="27310"/>
                </a:lnTo>
                <a:lnTo>
                  <a:pt x="13465" y="27056"/>
                </a:lnTo>
                <a:lnTo>
                  <a:pt x="13618" y="26752"/>
                </a:lnTo>
                <a:lnTo>
                  <a:pt x="13744" y="26448"/>
                </a:lnTo>
                <a:lnTo>
                  <a:pt x="13846" y="26118"/>
                </a:lnTo>
                <a:lnTo>
                  <a:pt x="13922" y="25789"/>
                </a:lnTo>
                <a:lnTo>
                  <a:pt x="13973" y="25408"/>
                </a:lnTo>
                <a:lnTo>
                  <a:pt x="13973" y="25028"/>
                </a:lnTo>
                <a:close/>
                <a:moveTo>
                  <a:pt x="10270" y="22239"/>
                </a:moveTo>
                <a:lnTo>
                  <a:pt x="9586" y="22264"/>
                </a:lnTo>
                <a:lnTo>
                  <a:pt x="9307" y="22289"/>
                </a:lnTo>
                <a:lnTo>
                  <a:pt x="9028" y="22315"/>
                </a:lnTo>
                <a:lnTo>
                  <a:pt x="8774" y="22365"/>
                </a:lnTo>
                <a:lnTo>
                  <a:pt x="8521" y="22441"/>
                </a:lnTo>
                <a:lnTo>
                  <a:pt x="8267" y="22543"/>
                </a:lnTo>
                <a:lnTo>
                  <a:pt x="8039" y="22644"/>
                </a:lnTo>
                <a:lnTo>
                  <a:pt x="7811" y="22771"/>
                </a:lnTo>
                <a:lnTo>
                  <a:pt x="7583" y="22923"/>
                </a:lnTo>
                <a:lnTo>
                  <a:pt x="7380" y="23075"/>
                </a:lnTo>
                <a:lnTo>
                  <a:pt x="7177" y="23227"/>
                </a:lnTo>
                <a:lnTo>
                  <a:pt x="6999" y="23430"/>
                </a:lnTo>
                <a:lnTo>
                  <a:pt x="6822" y="23633"/>
                </a:lnTo>
                <a:lnTo>
                  <a:pt x="6670" y="23836"/>
                </a:lnTo>
                <a:lnTo>
                  <a:pt x="6518" y="24090"/>
                </a:lnTo>
                <a:lnTo>
                  <a:pt x="6391" y="24343"/>
                </a:lnTo>
                <a:lnTo>
                  <a:pt x="6289" y="24597"/>
                </a:lnTo>
                <a:lnTo>
                  <a:pt x="6188" y="24850"/>
                </a:lnTo>
                <a:lnTo>
                  <a:pt x="6112" y="25104"/>
                </a:lnTo>
                <a:lnTo>
                  <a:pt x="6086" y="25357"/>
                </a:lnTo>
                <a:lnTo>
                  <a:pt x="6061" y="25611"/>
                </a:lnTo>
                <a:lnTo>
                  <a:pt x="6061" y="25865"/>
                </a:lnTo>
                <a:lnTo>
                  <a:pt x="6086" y="26118"/>
                </a:lnTo>
                <a:lnTo>
                  <a:pt x="6137" y="26346"/>
                </a:lnTo>
                <a:lnTo>
                  <a:pt x="6188" y="26575"/>
                </a:lnTo>
                <a:lnTo>
                  <a:pt x="6264" y="26803"/>
                </a:lnTo>
                <a:lnTo>
                  <a:pt x="6365" y="27031"/>
                </a:lnTo>
                <a:lnTo>
                  <a:pt x="6492" y="27234"/>
                </a:lnTo>
                <a:lnTo>
                  <a:pt x="6619" y="27462"/>
                </a:lnTo>
                <a:lnTo>
                  <a:pt x="6923" y="27868"/>
                </a:lnTo>
                <a:lnTo>
                  <a:pt x="7278" y="28248"/>
                </a:lnTo>
                <a:lnTo>
                  <a:pt x="7811" y="28755"/>
                </a:lnTo>
                <a:lnTo>
                  <a:pt x="8369" y="29212"/>
                </a:lnTo>
                <a:lnTo>
                  <a:pt x="8952" y="29617"/>
                </a:lnTo>
                <a:lnTo>
                  <a:pt x="9560" y="30023"/>
                </a:lnTo>
                <a:lnTo>
                  <a:pt x="9789" y="30150"/>
                </a:lnTo>
                <a:lnTo>
                  <a:pt x="10042" y="30251"/>
                </a:lnTo>
                <a:lnTo>
                  <a:pt x="10549" y="30429"/>
                </a:lnTo>
                <a:lnTo>
                  <a:pt x="11031" y="30581"/>
                </a:lnTo>
                <a:lnTo>
                  <a:pt x="11437" y="30682"/>
                </a:lnTo>
                <a:lnTo>
                  <a:pt x="12172" y="30606"/>
                </a:lnTo>
                <a:lnTo>
                  <a:pt x="12451" y="30556"/>
                </a:lnTo>
                <a:lnTo>
                  <a:pt x="12679" y="30505"/>
                </a:lnTo>
                <a:lnTo>
                  <a:pt x="12908" y="30429"/>
                </a:lnTo>
                <a:lnTo>
                  <a:pt x="13136" y="30327"/>
                </a:lnTo>
                <a:lnTo>
                  <a:pt x="13339" y="30201"/>
                </a:lnTo>
                <a:lnTo>
                  <a:pt x="13541" y="30074"/>
                </a:lnTo>
                <a:lnTo>
                  <a:pt x="13744" y="29947"/>
                </a:lnTo>
                <a:lnTo>
                  <a:pt x="13922" y="29795"/>
                </a:lnTo>
                <a:lnTo>
                  <a:pt x="14099" y="29617"/>
                </a:lnTo>
                <a:lnTo>
                  <a:pt x="14251" y="29440"/>
                </a:lnTo>
                <a:lnTo>
                  <a:pt x="14556" y="29034"/>
                </a:lnTo>
                <a:lnTo>
                  <a:pt x="14784" y="28629"/>
                </a:lnTo>
                <a:lnTo>
                  <a:pt x="14987" y="28172"/>
                </a:lnTo>
                <a:lnTo>
                  <a:pt x="15139" y="27690"/>
                </a:lnTo>
                <a:lnTo>
                  <a:pt x="15240" y="27209"/>
                </a:lnTo>
                <a:lnTo>
                  <a:pt x="15291" y="26701"/>
                </a:lnTo>
                <a:lnTo>
                  <a:pt x="15291" y="26220"/>
                </a:lnTo>
                <a:lnTo>
                  <a:pt x="15215" y="25738"/>
                </a:lnTo>
                <a:lnTo>
                  <a:pt x="15164" y="25510"/>
                </a:lnTo>
                <a:lnTo>
                  <a:pt x="15114" y="25281"/>
                </a:lnTo>
                <a:lnTo>
                  <a:pt x="15012" y="25053"/>
                </a:lnTo>
                <a:lnTo>
                  <a:pt x="14936" y="24825"/>
                </a:lnTo>
                <a:lnTo>
                  <a:pt x="14809" y="24622"/>
                </a:lnTo>
                <a:lnTo>
                  <a:pt x="14683" y="24394"/>
                </a:lnTo>
                <a:lnTo>
                  <a:pt x="14556" y="24216"/>
                </a:lnTo>
                <a:lnTo>
                  <a:pt x="14378" y="24039"/>
                </a:lnTo>
                <a:lnTo>
                  <a:pt x="14125" y="23785"/>
                </a:lnTo>
                <a:lnTo>
                  <a:pt x="13871" y="23532"/>
                </a:lnTo>
                <a:lnTo>
                  <a:pt x="13618" y="23329"/>
                </a:lnTo>
                <a:lnTo>
                  <a:pt x="13339" y="23151"/>
                </a:lnTo>
                <a:lnTo>
                  <a:pt x="13060" y="22974"/>
                </a:lnTo>
                <a:lnTo>
                  <a:pt x="12781" y="22822"/>
                </a:lnTo>
                <a:lnTo>
                  <a:pt x="12476" y="22695"/>
                </a:lnTo>
                <a:lnTo>
                  <a:pt x="12172" y="22568"/>
                </a:lnTo>
                <a:lnTo>
                  <a:pt x="11868" y="22492"/>
                </a:lnTo>
                <a:lnTo>
                  <a:pt x="11564" y="22391"/>
                </a:lnTo>
                <a:lnTo>
                  <a:pt x="11234" y="22340"/>
                </a:lnTo>
                <a:lnTo>
                  <a:pt x="10930" y="22289"/>
                </a:lnTo>
                <a:lnTo>
                  <a:pt x="10600" y="22264"/>
                </a:lnTo>
                <a:lnTo>
                  <a:pt x="10270" y="22239"/>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933840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2"/>
        <p:cNvGrpSpPr/>
        <p:nvPr/>
      </p:nvGrpSpPr>
      <p:grpSpPr>
        <a:xfrm>
          <a:off x="0" y="0"/>
          <a:ext cx="0" cy="0"/>
          <a:chOff x="0" y="0"/>
          <a:chExt cx="0" cy="0"/>
        </a:xfrm>
      </p:grpSpPr>
    </p:spTree>
    <p:extLst>
      <p:ext uri="{BB962C8B-B14F-4D97-AF65-F5344CB8AC3E}">
        <p14:creationId xmlns:p14="http://schemas.microsoft.com/office/powerpoint/2010/main" val="1987467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7"/>
        <p:cNvGrpSpPr/>
        <p:nvPr/>
      </p:nvGrpSpPr>
      <p:grpSpPr>
        <a:xfrm>
          <a:off x="0" y="0"/>
          <a:ext cx="0" cy="0"/>
          <a:chOff x="0" y="0"/>
          <a:chExt cx="0" cy="0"/>
        </a:xfrm>
      </p:grpSpPr>
      <p:grpSp>
        <p:nvGrpSpPr>
          <p:cNvPr id="678" name="Google Shape;678;p16"/>
          <p:cNvGrpSpPr/>
          <p:nvPr/>
        </p:nvGrpSpPr>
        <p:grpSpPr>
          <a:xfrm>
            <a:off x="-14" y="-10973"/>
            <a:ext cx="12252332" cy="6890929"/>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682" name="Google Shape;682;p16"/>
          <p:cNvSpPr/>
          <p:nvPr/>
        </p:nvSpPr>
        <p:spPr>
          <a:xfrm rot="10800000">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3" name="Google Shape;683;p16"/>
          <p:cNvSpPr txBox="1">
            <a:spLocks noGrp="1"/>
          </p:cNvSpPr>
          <p:nvPr>
            <p:ph type="title"/>
          </p:nvPr>
        </p:nvSpPr>
        <p:spPr>
          <a:xfrm>
            <a:off x="960000" y="719333"/>
            <a:ext cx="10272000" cy="609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37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84" name="Google Shape;684;p16"/>
          <p:cNvSpPr/>
          <p:nvPr/>
        </p:nvSpPr>
        <p:spPr>
          <a:xfrm>
            <a:off x="1356328" y="8209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5" name="Google Shape;685;p16"/>
          <p:cNvSpPr/>
          <p:nvPr/>
        </p:nvSpPr>
        <p:spPr>
          <a:xfrm>
            <a:off x="10540632" y="5772771"/>
            <a:ext cx="443856" cy="609628"/>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771809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7"/>
        <p:cNvGrpSpPr/>
        <p:nvPr/>
      </p:nvGrpSpPr>
      <p:grpSpPr>
        <a:xfrm>
          <a:off x="0" y="0"/>
          <a:ext cx="0" cy="0"/>
          <a:chOff x="0" y="0"/>
          <a:chExt cx="0" cy="0"/>
        </a:xfrm>
      </p:grpSpPr>
      <p:grpSp>
        <p:nvGrpSpPr>
          <p:cNvPr id="1468" name="Google Shape;1468;p32"/>
          <p:cNvGrpSpPr/>
          <p:nvPr/>
        </p:nvGrpSpPr>
        <p:grpSpPr>
          <a:xfrm rot="10800000">
            <a:off x="-14" y="-9"/>
            <a:ext cx="12192020" cy="687995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472" name="Google Shape;1472;p3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3" name="Google Shape;1473;p32"/>
          <p:cNvSpPr/>
          <p:nvPr/>
        </p:nvSpPr>
        <p:spPr>
          <a:xfrm>
            <a:off x="10316349" y="4376113"/>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4" name="Google Shape;1474;p32"/>
          <p:cNvSpPr/>
          <p:nvPr/>
        </p:nvSpPr>
        <p:spPr>
          <a:xfrm>
            <a:off x="10013363" y="5003881"/>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5" name="Google Shape;1475;p32"/>
          <p:cNvSpPr/>
          <p:nvPr/>
        </p:nvSpPr>
        <p:spPr>
          <a:xfrm>
            <a:off x="1308119" y="719350"/>
            <a:ext cx="794567" cy="528164"/>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6" name="Google Shape;1476;p32"/>
          <p:cNvSpPr/>
          <p:nvPr/>
        </p:nvSpPr>
        <p:spPr>
          <a:xfrm>
            <a:off x="1643114" y="1314075"/>
            <a:ext cx="657607" cy="810104"/>
          </a:xfrm>
          <a:custGeom>
            <a:avLst/>
            <a:gdLst/>
            <a:ahLst/>
            <a:cxnLst/>
            <a:rect l="l" t="t" r="r" b="b"/>
            <a:pathLst>
              <a:path w="35425" h="43640" extrusionOk="0">
                <a:moveTo>
                  <a:pt x="34360" y="6238"/>
                </a:moveTo>
                <a:lnTo>
                  <a:pt x="34385" y="6796"/>
                </a:lnTo>
                <a:lnTo>
                  <a:pt x="34410" y="7354"/>
                </a:lnTo>
                <a:lnTo>
                  <a:pt x="34461" y="11969"/>
                </a:lnTo>
                <a:lnTo>
                  <a:pt x="34461" y="12222"/>
                </a:lnTo>
                <a:lnTo>
                  <a:pt x="34436" y="12425"/>
                </a:lnTo>
                <a:lnTo>
                  <a:pt x="34410" y="12603"/>
                </a:lnTo>
                <a:lnTo>
                  <a:pt x="34334" y="12755"/>
                </a:lnTo>
                <a:lnTo>
                  <a:pt x="34233" y="12907"/>
                </a:lnTo>
                <a:lnTo>
                  <a:pt x="34055" y="13059"/>
                </a:lnTo>
                <a:lnTo>
                  <a:pt x="33523" y="13440"/>
                </a:lnTo>
                <a:lnTo>
                  <a:pt x="33447" y="13161"/>
                </a:lnTo>
                <a:lnTo>
                  <a:pt x="33396" y="12882"/>
                </a:lnTo>
                <a:lnTo>
                  <a:pt x="32965" y="8520"/>
                </a:lnTo>
                <a:lnTo>
                  <a:pt x="32940" y="8165"/>
                </a:lnTo>
                <a:lnTo>
                  <a:pt x="32965" y="7988"/>
                </a:lnTo>
                <a:lnTo>
                  <a:pt x="33016" y="7861"/>
                </a:lnTo>
                <a:lnTo>
                  <a:pt x="33295" y="7430"/>
                </a:lnTo>
                <a:lnTo>
                  <a:pt x="33599" y="7024"/>
                </a:lnTo>
                <a:lnTo>
                  <a:pt x="33929" y="6618"/>
                </a:lnTo>
                <a:lnTo>
                  <a:pt x="34131" y="6441"/>
                </a:lnTo>
                <a:lnTo>
                  <a:pt x="34360" y="6238"/>
                </a:lnTo>
                <a:close/>
                <a:moveTo>
                  <a:pt x="32103" y="9053"/>
                </a:moveTo>
                <a:lnTo>
                  <a:pt x="32509" y="12603"/>
                </a:lnTo>
                <a:lnTo>
                  <a:pt x="32585" y="13363"/>
                </a:lnTo>
                <a:lnTo>
                  <a:pt x="32635" y="13947"/>
                </a:lnTo>
                <a:lnTo>
                  <a:pt x="32635" y="14200"/>
                </a:lnTo>
                <a:lnTo>
                  <a:pt x="32635" y="14428"/>
                </a:lnTo>
                <a:lnTo>
                  <a:pt x="32585" y="14631"/>
                </a:lnTo>
                <a:lnTo>
                  <a:pt x="32559" y="14834"/>
                </a:lnTo>
                <a:lnTo>
                  <a:pt x="32483" y="15012"/>
                </a:lnTo>
                <a:lnTo>
                  <a:pt x="32382" y="15189"/>
                </a:lnTo>
                <a:lnTo>
                  <a:pt x="32280" y="15392"/>
                </a:lnTo>
                <a:lnTo>
                  <a:pt x="32128" y="15595"/>
                </a:lnTo>
                <a:lnTo>
                  <a:pt x="31773" y="16051"/>
                </a:lnTo>
                <a:lnTo>
                  <a:pt x="31266" y="16635"/>
                </a:lnTo>
                <a:lnTo>
                  <a:pt x="31139" y="16736"/>
                </a:lnTo>
                <a:lnTo>
                  <a:pt x="30911" y="16863"/>
                </a:lnTo>
                <a:lnTo>
                  <a:pt x="30657" y="14352"/>
                </a:lnTo>
                <a:lnTo>
                  <a:pt x="30404" y="11918"/>
                </a:lnTo>
                <a:lnTo>
                  <a:pt x="30404" y="11741"/>
                </a:lnTo>
                <a:lnTo>
                  <a:pt x="30429" y="11563"/>
                </a:lnTo>
                <a:lnTo>
                  <a:pt x="30480" y="11411"/>
                </a:lnTo>
                <a:lnTo>
                  <a:pt x="30556" y="11259"/>
                </a:lnTo>
                <a:lnTo>
                  <a:pt x="31266" y="10245"/>
                </a:lnTo>
                <a:lnTo>
                  <a:pt x="32103" y="9053"/>
                </a:lnTo>
                <a:close/>
                <a:moveTo>
                  <a:pt x="29592" y="13034"/>
                </a:moveTo>
                <a:lnTo>
                  <a:pt x="29871" y="15265"/>
                </a:lnTo>
                <a:lnTo>
                  <a:pt x="29998" y="16381"/>
                </a:lnTo>
                <a:lnTo>
                  <a:pt x="30125" y="17522"/>
                </a:lnTo>
                <a:lnTo>
                  <a:pt x="30125" y="17776"/>
                </a:lnTo>
                <a:lnTo>
                  <a:pt x="30074" y="18055"/>
                </a:lnTo>
                <a:lnTo>
                  <a:pt x="29973" y="18333"/>
                </a:lnTo>
                <a:lnTo>
                  <a:pt x="29846" y="18562"/>
                </a:lnTo>
                <a:lnTo>
                  <a:pt x="29643" y="18891"/>
                </a:lnTo>
                <a:lnTo>
                  <a:pt x="29415" y="19196"/>
                </a:lnTo>
                <a:lnTo>
                  <a:pt x="28806" y="19956"/>
                </a:lnTo>
                <a:lnTo>
                  <a:pt x="28426" y="17598"/>
                </a:lnTo>
                <a:lnTo>
                  <a:pt x="28375" y="17015"/>
                </a:lnTo>
                <a:lnTo>
                  <a:pt x="28325" y="16736"/>
                </a:lnTo>
                <a:lnTo>
                  <a:pt x="28249" y="16457"/>
                </a:lnTo>
                <a:lnTo>
                  <a:pt x="28147" y="16178"/>
                </a:lnTo>
                <a:lnTo>
                  <a:pt x="28071" y="15899"/>
                </a:lnTo>
                <a:lnTo>
                  <a:pt x="28046" y="15646"/>
                </a:lnTo>
                <a:lnTo>
                  <a:pt x="28046" y="15417"/>
                </a:lnTo>
                <a:lnTo>
                  <a:pt x="28071" y="15164"/>
                </a:lnTo>
                <a:lnTo>
                  <a:pt x="28147" y="14936"/>
                </a:lnTo>
                <a:lnTo>
                  <a:pt x="28223" y="14733"/>
                </a:lnTo>
                <a:lnTo>
                  <a:pt x="28325" y="14530"/>
                </a:lnTo>
                <a:lnTo>
                  <a:pt x="28451" y="14327"/>
                </a:lnTo>
                <a:lnTo>
                  <a:pt x="28578" y="14124"/>
                </a:lnTo>
                <a:lnTo>
                  <a:pt x="28908" y="13744"/>
                </a:lnTo>
                <a:lnTo>
                  <a:pt x="29237" y="13389"/>
                </a:lnTo>
                <a:lnTo>
                  <a:pt x="29592" y="13034"/>
                </a:lnTo>
                <a:close/>
                <a:moveTo>
                  <a:pt x="26981" y="16457"/>
                </a:moveTo>
                <a:lnTo>
                  <a:pt x="27285" y="16508"/>
                </a:lnTo>
                <a:lnTo>
                  <a:pt x="27640" y="18638"/>
                </a:lnTo>
                <a:lnTo>
                  <a:pt x="27792" y="19728"/>
                </a:lnTo>
                <a:lnTo>
                  <a:pt x="27944" y="20793"/>
                </a:lnTo>
                <a:lnTo>
                  <a:pt x="27970" y="20895"/>
                </a:lnTo>
                <a:lnTo>
                  <a:pt x="27944" y="20996"/>
                </a:lnTo>
                <a:lnTo>
                  <a:pt x="27868" y="21199"/>
                </a:lnTo>
                <a:lnTo>
                  <a:pt x="27767" y="21427"/>
                </a:lnTo>
                <a:lnTo>
                  <a:pt x="27640" y="21630"/>
                </a:lnTo>
                <a:lnTo>
                  <a:pt x="27437" y="21934"/>
                </a:lnTo>
                <a:lnTo>
                  <a:pt x="27209" y="22238"/>
                </a:lnTo>
                <a:lnTo>
                  <a:pt x="26752" y="22872"/>
                </a:lnTo>
                <a:lnTo>
                  <a:pt x="26575" y="22720"/>
                </a:lnTo>
                <a:lnTo>
                  <a:pt x="26524" y="22670"/>
                </a:lnTo>
                <a:lnTo>
                  <a:pt x="26499" y="22619"/>
                </a:lnTo>
                <a:lnTo>
                  <a:pt x="26169" y="20616"/>
                </a:lnTo>
                <a:lnTo>
                  <a:pt x="25865" y="18638"/>
                </a:lnTo>
                <a:lnTo>
                  <a:pt x="25840" y="18460"/>
                </a:lnTo>
                <a:lnTo>
                  <a:pt x="25865" y="18283"/>
                </a:lnTo>
                <a:lnTo>
                  <a:pt x="25916" y="18131"/>
                </a:lnTo>
                <a:lnTo>
                  <a:pt x="25966" y="17978"/>
                </a:lnTo>
                <a:lnTo>
                  <a:pt x="26220" y="17598"/>
                </a:lnTo>
                <a:lnTo>
                  <a:pt x="26474" y="17218"/>
                </a:lnTo>
                <a:lnTo>
                  <a:pt x="26981" y="16457"/>
                </a:lnTo>
                <a:close/>
                <a:moveTo>
                  <a:pt x="24825" y="19703"/>
                </a:moveTo>
                <a:lnTo>
                  <a:pt x="25054" y="19830"/>
                </a:lnTo>
                <a:lnTo>
                  <a:pt x="25383" y="21807"/>
                </a:lnTo>
                <a:lnTo>
                  <a:pt x="25713" y="23785"/>
                </a:lnTo>
                <a:lnTo>
                  <a:pt x="25713" y="24013"/>
                </a:lnTo>
                <a:lnTo>
                  <a:pt x="25687" y="24242"/>
                </a:lnTo>
                <a:lnTo>
                  <a:pt x="25611" y="24445"/>
                </a:lnTo>
                <a:lnTo>
                  <a:pt x="25510" y="24647"/>
                </a:lnTo>
                <a:lnTo>
                  <a:pt x="25206" y="25104"/>
                </a:lnTo>
                <a:lnTo>
                  <a:pt x="24876" y="25560"/>
                </a:lnTo>
                <a:lnTo>
                  <a:pt x="24166" y="26549"/>
                </a:lnTo>
                <a:lnTo>
                  <a:pt x="23989" y="26143"/>
                </a:lnTo>
                <a:lnTo>
                  <a:pt x="23938" y="25991"/>
                </a:lnTo>
                <a:lnTo>
                  <a:pt x="23887" y="25839"/>
                </a:lnTo>
                <a:lnTo>
                  <a:pt x="23608" y="24191"/>
                </a:lnTo>
                <a:lnTo>
                  <a:pt x="23355" y="22543"/>
                </a:lnTo>
                <a:lnTo>
                  <a:pt x="23355" y="22340"/>
                </a:lnTo>
                <a:lnTo>
                  <a:pt x="23329" y="22137"/>
                </a:lnTo>
                <a:lnTo>
                  <a:pt x="23355" y="21960"/>
                </a:lnTo>
                <a:lnTo>
                  <a:pt x="23431" y="21782"/>
                </a:lnTo>
                <a:lnTo>
                  <a:pt x="23760" y="21250"/>
                </a:lnTo>
                <a:lnTo>
                  <a:pt x="24115" y="20742"/>
                </a:lnTo>
                <a:lnTo>
                  <a:pt x="24825" y="19703"/>
                </a:lnTo>
                <a:close/>
                <a:moveTo>
                  <a:pt x="22467" y="23354"/>
                </a:moveTo>
                <a:lnTo>
                  <a:pt x="22594" y="24039"/>
                </a:lnTo>
                <a:lnTo>
                  <a:pt x="22695" y="24698"/>
                </a:lnTo>
                <a:lnTo>
                  <a:pt x="22822" y="25281"/>
                </a:lnTo>
                <a:lnTo>
                  <a:pt x="22898" y="25586"/>
                </a:lnTo>
                <a:lnTo>
                  <a:pt x="22974" y="25865"/>
                </a:lnTo>
                <a:lnTo>
                  <a:pt x="23076" y="26169"/>
                </a:lnTo>
                <a:lnTo>
                  <a:pt x="23152" y="26473"/>
                </a:lnTo>
                <a:lnTo>
                  <a:pt x="23202" y="26752"/>
                </a:lnTo>
                <a:lnTo>
                  <a:pt x="23202" y="27056"/>
                </a:lnTo>
                <a:lnTo>
                  <a:pt x="23202" y="27335"/>
                </a:lnTo>
                <a:lnTo>
                  <a:pt x="23177" y="27614"/>
                </a:lnTo>
                <a:lnTo>
                  <a:pt x="23101" y="27868"/>
                </a:lnTo>
                <a:lnTo>
                  <a:pt x="23025" y="28121"/>
                </a:lnTo>
                <a:lnTo>
                  <a:pt x="22949" y="28375"/>
                </a:lnTo>
                <a:lnTo>
                  <a:pt x="22822" y="28628"/>
                </a:lnTo>
                <a:lnTo>
                  <a:pt x="22695" y="28857"/>
                </a:lnTo>
                <a:lnTo>
                  <a:pt x="22543" y="29110"/>
                </a:lnTo>
                <a:lnTo>
                  <a:pt x="22214" y="29567"/>
                </a:lnTo>
                <a:lnTo>
                  <a:pt x="21833" y="30023"/>
                </a:lnTo>
                <a:lnTo>
                  <a:pt x="21732" y="30099"/>
                </a:lnTo>
                <a:lnTo>
                  <a:pt x="21478" y="30226"/>
                </a:lnTo>
                <a:lnTo>
                  <a:pt x="21402" y="29491"/>
                </a:lnTo>
                <a:lnTo>
                  <a:pt x="21351" y="28781"/>
                </a:lnTo>
                <a:lnTo>
                  <a:pt x="21250" y="28121"/>
                </a:lnTo>
                <a:lnTo>
                  <a:pt x="21174" y="27817"/>
                </a:lnTo>
                <a:lnTo>
                  <a:pt x="21098" y="27487"/>
                </a:lnTo>
                <a:lnTo>
                  <a:pt x="21022" y="27234"/>
                </a:lnTo>
                <a:lnTo>
                  <a:pt x="20946" y="26980"/>
                </a:lnTo>
                <a:lnTo>
                  <a:pt x="20920" y="26727"/>
                </a:lnTo>
                <a:lnTo>
                  <a:pt x="20895" y="26473"/>
                </a:lnTo>
                <a:lnTo>
                  <a:pt x="20895" y="26245"/>
                </a:lnTo>
                <a:lnTo>
                  <a:pt x="20920" y="26017"/>
                </a:lnTo>
                <a:lnTo>
                  <a:pt x="20946" y="25788"/>
                </a:lnTo>
                <a:lnTo>
                  <a:pt x="21022" y="25560"/>
                </a:lnTo>
                <a:lnTo>
                  <a:pt x="21072" y="25357"/>
                </a:lnTo>
                <a:lnTo>
                  <a:pt x="21174" y="25129"/>
                </a:lnTo>
                <a:lnTo>
                  <a:pt x="21377" y="24723"/>
                </a:lnTo>
                <a:lnTo>
                  <a:pt x="21656" y="24318"/>
                </a:lnTo>
                <a:lnTo>
                  <a:pt x="21985" y="23937"/>
                </a:lnTo>
                <a:lnTo>
                  <a:pt x="22467" y="23354"/>
                </a:lnTo>
                <a:close/>
                <a:moveTo>
                  <a:pt x="1243" y="23861"/>
                </a:moveTo>
                <a:lnTo>
                  <a:pt x="2308" y="25104"/>
                </a:lnTo>
                <a:lnTo>
                  <a:pt x="3373" y="26372"/>
                </a:lnTo>
                <a:lnTo>
                  <a:pt x="3424" y="26524"/>
                </a:lnTo>
                <a:lnTo>
                  <a:pt x="3475" y="26676"/>
                </a:lnTo>
                <a:lnTo>
                  <a:pt x="3475" y="26853"/>
                </a:lnTo>
                <a:lnTo>
                  <a:pt x="3475" y="27031"/>
                </a:lnTo>
                <a:lnTo>
                  <a:pt x="3297" y="29465"/>
                </a:lnTo>
                <a:lnTo>
                  <a:pt x="3094" y="31874"/>
                </a:lnTo>
                <a:lnTo>
                  <a:pt x="3044" y="32102"/>
                </a:lnTo>
                <a:lnTo>
                  <a:pt x="2993" y="32407"/>
                </a:lnTo>
                <a:lnTo>
                  <a:pt x="2587" y="32128"/>
                </a:lnTo>
                <a:lnTo>
                  <a:pt x="2207" y="31849"/>
                </a:lnTo>
                <a:lnTo>
                  <a:pt x="1902" y="31545"/>
                </a:lnTo>
                <a:lnTo>
                  <a:pt x="1750" y="31367"/>
                </a:lnTo>
                <a:lnTo>
                  <a:pt x="1624" y="31215"/>
                </a:lnTo>
                <a:lnTo>
                  <a:pt x="1522" y="31037"/>
                </a:lnTo>
                <a:lnTo>
                  <a:pt x="1421" y="30835"/>
                </a:lnTo>
                <a:lnTo>
                  <a:pt x="1345" y="30632"/>
                </a:lnTo>
                <a:lnTo>
                  <a:pt x="1294" y="30429"/>
                </a:lnTo>
                <a:lnTo>
                  <a:pt x="1243" y="30201"/>
                </a:lnTo>
                <a:lnTo>
                  <a:pt x="1218" y="29972"/>
                </a:lnTo>
                <a:lnTo>
                  <a:pt x="1192" y="29719"/>
                </a:lnTo>
                <a:lnTo>
                  <a:pt x="1218" y="29440"/>
                </a:lnTo>
                <a:lnTo>
                  <a:pt x="1243" y="28882"/>
                </a:lnTo>
                <a:lnTo>
                  <a:pt x="1243" y="28350"/>
                </a:lnTo>
                <a:lnTo>
                  <a:pt x="1243" y="27792"/>
                </a:lnTo>
                <a:lnTo>
                  <a:pt x="1192" y="27259"/>
                </a:lnTo>
                <a:lnTo>
                  <a:pt x="1116" y="26143"/>
                </a:lnTo>
                <a:lnTo>
                  <a:pt x="1015" y="25053"/>
                </a:lnTo>
                <a:lnTo>
                  <a:pt x="1015" y="24521"/>
                </a:lnTo>
                <a:lnTo>
                  <a:pt x="1015" y="23963"/>
                </a:lnTo>
                <a:lnTo>
                  <a:pt x="1243" y="23861"/>
                </a:lnTo>
                <a:close/>
                <a:moveTo>
                  <a:pt x="19906" y="27031"/>
                </a:moveTo>
                <a:lnTo>
                  <a:pt x="20084" y="27563"/>
                </a:lnTo>
                <a:lnTo>
                  <a:pt x="20134" y="27741"/>
                </a:lnTo>
                <a:lnTo>
                  <a:pt x="20185" y="27944"/>
                </a:lnTo>
                <a:lnTo>
                  <a:pt x="20261" y="28502"/>
                </a:lnTo>
                <a:lnTo>
                  <a:pt x="20337" y="29085"/>
                </a:lnTo>
                <a:lnTo>
                  <a:pt x="20413" y="29668"/>
                </a:lnTo>
                <a:lnTo>
                  <a:pt x="20464" y="29947"/>
                </a:lnTo>
                <a:lnTo>
                  <a:pt x="20540" y="30226"/>
                </a:lnTo>
                <a:lnTo>
                  <a:pt x="20616" y="30454"/>
                </a:lnTo>
                <a:lnTo>
                  <a:pt x="20641" y="30682"/>
                </a:lnTo>
                <a:lnTo>
                  <a:pt x="20667" y="30911"/>
                </a:lnTo>
                <a:lnTo>
                  <a:pt x="20667" y="31139"/>
                </a:lnTo>
                <a:lnTo>
                  <a:pt x="20667" y="31342"/>
                </a:lnTo>
                <a:lnTo>
                  <a:pt x="20616" y="31545"/>
                </a:lnTo>
                <a:lnTo>
                  <a:pt x="20565" y="31747"/>
                </a:lnTo>
                <a:lnTo>
                  <a:pt x="20489" y="31925"/>
                </a:lnTo>
                <a:lnTo>
                  <a:pt x="20312" y="32305"/>
                </a:lnTo>
                <a:lnTo>
                  <a:pt x="20084" y="32686"/>
                </a:lnTo>
                <a:lnTo>
                  <a:pt x="19805" y="33041"/>
                </a:lnTo>
                <a:lnTo>
                  <a:pt x="19475" y="33421"/>
                </a:lnTo>
                <a:lnTo>
                  <a:pt x="18993" y="31392"/>
                </a:lnTo>
                <a:lnTo>
                  <a:pt x="18765" y="30454"/>
                </a:lnTo>
                <a:lnTo>
                  <a:pt x="18562" y="29516"/>
                </a:lnTo>
                <a:lnTo>
                  <a:pt x="18537" y="29313"/>
                </a:lnTo>
                <a:lnTo>
                  <a:pt x="18562" y="29085"/>
                </a:lnTo>
                <a:lnTo>
                  <a:pt x="18638" y="28857"/>
                </a:lnTo>
                <a:lnTo>
                  <a:pt x="18714" y="28679"/>
                </a:lnTo>
                <a:lnTo>
                  <a:pt x="18968" y="28273"/>
                </a:lnTo>
                <a:lnTo>
                  <a:pt x="19247" y="27893"/>
                </a:lnTo>
                <a:lnTo>
                  <a:pt x="19906" y="27031"/>
                </a:lnTo>
                <a:close/>
                <a:moveTo>
                  <a:pt x="27539" y="761"/>
                </a:moveTo>
                <a:lnTo>
                  <a:pt x="27970" y="913"/>
                </a:lnTo>
                <a:lnTo>
                  <a:pt x="28401" y="1065"/>
                </a:lnTo>
                <a:lnTo>
                  <a:pt x="29237" y="1420"/>
                </a:lnTo>
                <a:lnTo>
                  <a:pt x="30074" y="1801"/>
                </a:lnTo>
                <a:lnTo>
                  <a:pt x="30860" y="2206"/>
                </a:lnTo>
                <a:lnTo>
                  <a:pt x="32458" y="2992"/>
                </a:lnTo>
                <a:lnTo>
                  <a:pt x="33269" y="3373"/>
                </a:lnTo>
                <a:lnTo>
                  <a:pt x="34055" y="3702"/>
                </a:lnTo>
                <a:lnTo>
                  <a:pt x="34131" y="3981"/>
                </a:lnTo>
                <a:lnTo>
                  <a:pt x="34131" y="4032"/>
                </a:lnTo>
                <a:lnTo>
                  <a:pt x="34131" y="4083"/>
                </a:lnTo>
                <a:lnTo>
                  <a:pt x="33954" y="4463"/>
                </a:lnTo>
                <a:lnTo>
                  <a:pt x="33878" y="4641"/>
                </a:lnTo>
                <a:lnTo>
                  <a:pt x="33751" y="4793"/>
                </a:lnTo>
                <a:lnTo>
                  <a:pt x="13110" y="34841"/>
                </a:lnTo>
                <a:lnTo>
                  <a:pt x="11538" y="33294"/>
                </a:lnTo>
                <a:lnTo>
                  <a:pt x="10017" y="31722"/>
                </a:lnTo>
                <a:lnTo>
                  <a:pt x="6999" y="28578"/>
                </a:lnTo>
                <a:lnTo>
                  <a:pt x="4007" y="25433"/>
                </a:lnTo>
                <a:lnTo>
                  <a:pt x="2511" y="23861"/>
                </a:lnTo>
                <a:lnTo>
                  <a:pt x="964" y="22289"/>
                </a:lnTo>
                <a:lnTo>
                  <a:pt x="6949" y="16153"/>
                </a:lnTo>
                <a:lnTo>
                  <a:pt x="7709" y="16635"/>
                </a:lnTo>
                <a:lnTo>
                  <a:pt x="8039" y="16863"/>
                </a:lnTo>
                <a:lnTo>
                  <a:pt x="8343" y="17116"/>
                </a:lnTo>
                <a:lnTo>
                  <a:pt x="9357" y="18080"/>
                </a:lnTo>
                <a:lnTo>
                  <a:pt x="10346" y="19043"/>
                </a:lnTo>
                <a:lnTo>
                  <a:pt x="12324" y="20996"/>
                </a:lnTo>
                <a:lnTo>
                  <a:pt x="12654" y="21326"/>
                </a:lnTo>
                <a:lnTo>
                  <a:pt x="12907" y="21579"/>
                </a:lnTo>
                <a:lnTo>
                  <a:pt x="13136" y="21757"/>
                </a:lnTo>
                <a:lnTo>
                  <a:pt x="13313" y="21858"/>
                </a:lnTo>
                <a:lnTo>
                  <a:pt x="13415" y="21883"/>
                </a:lnTo>
                <a:lnTo>
                  <a:pt x="13592" y="21883"/>
                </a:lnTo>
                <a:lnTo>
                  <a:pt x="13668" y="21833"/>
                </a:lnTo>
                <a:lnTo>
                  <a:pt x="13846" y="21731"/>
                </a:lnTo>
                <a:lnTo>
                  <a:pt x="14049" y="21528"/>
                </a:lnTo>
                <a:lnTo>
                  <a:pt x="14277" y="21250"/>
                </a:lnTo>
                <a:lnTo>
                  <a:pt x="14885" y="20463"/>
                </a:lnTo>
                <a:lnTo>
                  <a:pt x="15164" y="20058"/>
                </a:lnTo>
                <a:lnTo>
                  <a:pt x="15418" y="19652"/>
                </a:lnTo>
                <a:lnTo>
                  <a:pt x="16736" y="17395"/>
                </a:lnTo>
                <a:lnTo>
                  <a:pt x="18106" y="15189"/>
                </a:lnTo>
                <a:lnTo>
                  <a:pt x="19500" y="12958"/>
                </a:lnTo>
                <a:lnTo>
                  <a:pt x="20895" y="10777"/>
                </a:lnTo>
                <a:lnTo>
                  <a:pt x="23786" y="6416"/>
                </a:lnTo>
                <a:lnTo>
                  <a:pt x="26676" y="2080"/>
                </a:lnTo>
                <a:lnTo>
                  <a:pt x="27539" y="761"/>
                </a:lnTo>
                <a:close/>
                <a:moveTo>
                  <a:pt x="4590" y="27716"/>
                </a:moveTo>
                <a:lnTo>
                  <a:pt x="5275" y="28451"/>
                </a:lnTo>
                <a:lnTo>
                  <a:pt x="5960" y="29212"/>
                </a:lnTo>
                <a:lnTo>
                  <a:pt x="6036" y="29313"/>
                </a:lnTo>
                <a:lnTo>
                  <a:pt x="6112" y="29440"/>
                </a:lnTo>
                <a:lnTo>
                  <a:pt x="6137" y="29592"/>
                </a:lnTo>
                <a:lnTo>
                  <a:pt x="6137" y="29719"/>
                </a:lnTo>
                <a:lnTo>
                  <a:pt x="5858" y="32255"/>
                </a:lnTo>
                <a:lnTo>
                  <a:pt x="5503" y="34968"/>
                </a:lnTo>
                <a:lnTo>
                  <a:pt x="4692" y="34156"/>
                </a:lnTo>
                <a:lnTo>
                  <a:pt x="4311" y="33801"/>
                </a:lnTo>
                <a:lnTo>
                  <a:pt x="3956" y="33421"/>
                </a:lnTo>
                <a:lnTo>
                  <a:pt x="3880" y="33320"/>
                </a:lnTo>
                <a:lnTo>
                  <a:pt x="3855" y="33193"/>
                </a:lnTo>
                <a:lnTo>
                  <a:pt x="3855" y="33041"/>
                </a:lnTo>
                <a:lnTo>
                  <a:pt x="3855" y="32888"/>
                </a:lnTo>
                <a:lnTo>
                  <a:pt x="4083" y="30403"/>
                </a:lnTo>
                <a:lnTo>
                  <a:pt x="4337" y="27918"/>
                </a:lnTo>
                <a:lnTo>
                  <a:pt x="4362" y="27893"/>
                </a:lnTo>
                <a:lnTo>
                  <a:pt x="4413" y="27842"/>
                </a:lnTo>
                <a:lnTo>
                  <a:pt x="4590" y="27716"/>
                </a:lnTo>
                <a:close/>
                <a:moveTo>
                  <a:pt x="17700" y="30150"/>
                </a:moveTo>
                <a:lnTo>
                  <a:pt x="18156" y="32356"/>
                </a:lnTo>
                <a:lnTo>
                  <a:pt x="18562" y="34334"/>
                </a:lnTo>
                <a:lnTo>
                  <a:pt x="18562" y="34537"/>
                </a:lnTo>
                <a:lnTo>
                  <a:pt x="18537" y="34740"/>
                </a:lnTo>
                <a:lnTo>
                  <a:pt x="18486" y="34942"/>
                </a:lnTo>
                <a:lnTo>
                  <a:pt x="18410" y="35095"/>
                </a:lnTo>
                <a:lnTo>
                  <a:pt x="18080" y="35602"/>
                </a:lnTo>
                <a:lnTo>
                  <a:pt x="17725" y="36109"/>
                </a:lnTo>
                <a:lnTo>
                  <a:pt x="16939" y="37225"/>
                </a:lnTo>
                <a:lnTo>
                  <a:pt x="16432" y="35044"/>
                </a:lnTo>
                <a:lnTo>
                  <a:pt x="16001" y="33015"/>
                </a:lnTo>
                <a:lnTo>
                  <a:pt x="15976" y="32838"/>
                </a:lnTo>
                <a:lnTo>
                  <a:pt x="16001" y="32686"/>
                </a:lnTo>
                <a:lnTo>
                  <a:pt x="16077" y="32508"/>
                </a:lnTo>
                <a:lnTo>
                  <a:pt x="16153" y="32356"/>
                </a:lnTo>
                <a:lnTo>
                  <a:pt x="16863" y="31342"/>
                </a:lnTo>
                <a:lnTo>
                  <a:pt x="17700" y="30150"/>
                </a:lnTo>
                <a:close/>
                <a:moveTo>
                  <a:pt x="6974" y="30606"/>
                </a:moveTo>
                <a:lnTo>
                  <a:pt x="7430" y="30835"/>
                </a:lnTo>
                <a:lnTo>
                  <a:pt x="7633" y="30961"/>
                </a:lnTo>
                <a:lnTo>
                  <a:pt x="7811" y="31088"/>
                </a:lnTo>
                <a:lnTo>
                  <a:pt x="7963" y="31215"/>
                </a:lnTo>
                <a:lnTo>
                  <a:pt x="8115" y="31342"/>
                </a:lnTo>
                <a:lnTo>
                  <a:pt x="8242" y="31494"/>
                </a:lnTo>
                <a:lnTo>
                  <a:pt x="8343" y="31646"/>
                </a:lnTo>
                <a:lnTo>
                  <a:pt x="8419" y="31798"/>
                </a:lnTo>
                <a:lnTo>
                  <a:pt x="8495" y="31976"/>
                </a:lnTo>
                <a:lnTo>
                  <a:pt x="8546" y="32153"/>
                </a:lnTo>
                <a:lnTo>
                  <a:pt x="8571" y="32331"/>
                </a:lnTo>
                <a:lnTo>
                  <a:pt x="8597" y="32533"/>
                </a:lnTo>
                <a:lnTo>
                  <a:pt x="8597" y="32762"/>
                </a:lnTo>
                <a:lnTo>
                  <a:pt x="8546" y="33218"/>
                </a:lnTo>
                <a:lnTo>
                  <a:pt x="8318" y="35247"/>
                </a:lnTo>
                <a:lnTo>
                  <a:pt x="8064" y="37275"/>
                </a:lnTo>
                <a:lnTo>
                  <a:pt x="7887" y="37250"/>
                </a:lnTo>
                <a:lnTo>
                  <a:pt x="7836" y="37225"/>
                </a:lnTo>
                <a:lnTo>
                  <a:pt x="7582" y="37072"/>
                </a:lnTo>
                <a:lnTo>
                  <a:pt x="7354" y="36920"/>
                </a:lnTo>
                <a:lnTo>
                  <a:pt x="7177" y="36743"/>
                </a:lnTo>
                <a:lnTo>
                  <a:pt x="6999" y="36565"/>
                </a:lnTo>
                <a:lnTo>
                  <a:pt x="6847" y="36388"/>
                </a:lnTo>
                <a:lnTo>
                  <a:pt x="6720" y="36185"/>
                </a:lnTo>
                <a:lnTo>
                  <a:pt x="6619" y="35982"/>
                </a:lnTo>
                <a:lnTo>
                  <a:pt x="6543" y="35779"/>
                </a:lnTo>
                <a:lnTo>
                  <a:pt x="6467" y="35551"/>
                </a:lnTo>
                <a:lnTo>
                  <a:pt x="6441" y="35323"/>
                </a:lnTo>
                <a:lnTo>
                  <a:pt x="6416" y="35095"/>
                </a:lnTo>
                <a:lnTo>
                  <a:pt x="6391" y="34866"/>
                </a:lnTo>
                <a:lnTo>
                  <a:pt x="6416" y="34613"/>
                </a:lnTo>
                <a:lnTo>
                  <a:pt x="6441" y="34359"/>
                </a:lnTo>
                <a:lnTo>
                  <a:pt x="6543" y="33801"/>
                </a:lnTo>
                <a:lnTo>
                  <a:pt x="6619" y="33421"/>
                </a:lnTo>
                <a:lnTo>
                  <a:pt x="6695" y="33015"/>
                </a:lnTo>
                <a:lnTo>
                  <a:pt x="6796" y="32229"/>
                </a:lnTo>
                <a:lnTo>
                  <a:pt x="6872" y="31418"/>
                </a:lnTo>
                <a:lnTo>
                  <a:pt x="6974" y="30606"/>
                </a:lnTo>
                <a:close/>
                <a:moveTo>
                  <a:pt x="9636" y="33193"/>
                </a:moveTo>
                <a:lnTo>
                  <a:pt x="9789" y="33218"/>
                </a:lnTo>
                <a:lnTo>
                  <a:pt x="9865" y="33243"/>
                </a:lnTo>
                <a:lnTo>
                  <a:pt x="10397" y="33700"/>
                </a:lnTo>
                <a:lnTo>
                  <a:pt x="10803" y="34055"/>
                </a:lnTo>
                <a:lnTo>
                  <a:pt x="10955" y="34207"/>
                </a:lnTo>
                <a:lnTo>
                  <a:pt x="11082" y="34359"/>
                </a:lnTo>
                <a:lnTo>
                  <a:pt x="11183" y="34511"/>
                </a:lnTo>
                <a:lnTo>
                  <a:pt x="11234" y="34689"/>
                </a:lnTo>
                <a:lnTo>
                  <a:pt x="11285" y="34841"/>
                </a:lnTo>
                <a:lnTo>
                  <a:pt x="11310" y="35018"/>
                </a:lnTo>
                <a:lnTo>
                  <a:pt x="11335" y="35196"/>
                </a:lnTo>
                <a:lnTo>
                  <a:pt x="11310" y="35424"/>
                </a:lnTo>
                <a:lnTo>
                  <a:pt x="11234" y="35957"/>
                </a:lnTo>
                <a:lnTo>
                  <a:pt x="11132" y="36616"/>
                </a:lnTo>
                <a:lnTo>
                  <a:pt x="10600" y="39456"/>
                </a:lnTo>
                <a:lnTo>
                  <a:pt x="10575" y="39507"/>
                </a:lnTo>
                <a:lnTo>
                  <a:pt x="10397" y="39583"/>
                </a:lnTo>
                <a:lnTo>
                  <a:pt x="9789" y="39076"/>
                </a:lnTo>
                <a:lnTo>
                  <a:pt x="9484" y="38797"/>
                </a:lnTo>
                <a:lnTo>
                  <a:pt x="9180" y="38492"/>
                </a:lnTo>
                <a:lnTo>
                  <a:pt x="9079" y="38340"/>
                </a:lnTo>
                <a:lnTo>
                  <a:pt x="9002" y="38163"/>
                </a:lnTo>
                <a:lnTo>
                  <a:pt x="8952" y="37960"/>
                </a:lnTo>
                <a:lnTo>
                  <a:pt x="8952" y="37782"/>
                </a:lnTo>
                <a:lnTo>
                  <a:pt x="9281" y="35500"/>
                </a:lnTo>
                <a:lnTo>
                  <a:pt x="9636" y="33193"/>
                </a:lnTo>
                <a:close/>
                <a:moveTo>
                  <a:pt x="15266" y="33852"/>
                </a:moveTo>
                <a:lnTo>
                  <a:pt x="15671" y="35957"/>
                </a:lnTo>
                <a:lnTo>
                  <a:pt x="16026" y="37960"/>
                </a:lnTo>
                <a:lnTo>
                  <a:pt x="16052" y="38137"/>
                </a:lnTo>
                <a:lnTo>
                  <a:pt x="16052" y="38315"/>
                </a:lnTo>
                <a:lnTo>
                  <a:pt x="16026" y="38492"/>
                </a:lnTo>
                <a:lnTo>
                  <a:pt x="15976" y="38619"/>
                </a:lnTo>
                <a:lnTo>
                  <a:pt x="15570" y="39304"/>
                </a:lnTo>
                <a:lnTo>
                  <a:pt x="15139" y="39988"/>
                </a:lnTo>
                <a:lnTo>
                  <a:pt x="14885" y="40343"/>
                </a:lnTo>
                <a:lnTo>
                  <a:pt x="14632" y="40673"/>
                </a:lnTo>
                <a:lnTo>
                  <a:pt x="14327" y="41003"/>
                </a:lnTo>
                <a:lnTo>
                  <a:pt x="13998" y="41332"/>
                </a:lnTo>
                <a:lnTo>
                  <a:pt x="13871" y="39126"/>
                </a:lnTo>
                <a:lnTo>
                  <a:pt x="13770" y="38087"/>
                </a:lnTo>
                <a:lnTo>
                  <a:pt x="13643" y="37098"/>
                </a:lnTo>
                <a:lnTo>
                  <a:pt x="13617" y="36819"/>
                </a:lnTo>
                <a:lnTo>
                  <a:pt x="13617" y="36591"/>
                </a:lnTo>
                <a:lnTo>
                  <a:pt x="13643" y="36337"/>
                </a:lnTo>
                <a:lnTo>
                  <a:pt x="13668" y="36109"/>
                </a:lnTo>
                <a:lnTo>
                  <a:pt x="13744" y="35906"/>
                </a:lnTo>
                <a:lnTo>
                  <a:pt x="13820" y="35703"/>
                </a:lnTo>
                <a:lnTo>
                  <a:pt x="13896" y="35500"/>
                </a:lnTo>
                <a:lnTo>
                  <a:pt x="14023" y="35297"/>
                </a:lnTo>
                <a:lnTo>
                  <a:pt x="14277" y="34942"/>
                </a:lnTo>
                <a:lnTo>
                  <a:pt x="14581" y="34587"/>
                </a:lnTo>
                <a:lnTo>
                  <a:pt x="15266" y="33852"/>
                </a:lnTo>
                <a:close/>
                <a:moveTo>
                  <a:pt x="12350" y="35526"/>
                </a:moveTo>
                <a:lnTo>
                  <a:pt x="12426" y="35678"/>
                </a:lnTo>
                <a:lnTo>
                  <a:pt x="12502" y="35906"/>
                </a:lnTo>
                <a:lnTo>
                  <a:pt x="12629" y="36464"/>
                </a:lnTo>
                <a:lnTo>
                  <a:pt x="12730" y="37148"/>
                </a:lnTo>
                <a:lnTo>
                  <a:pt x="12831" y="37960"/>
                </a:lnTo>
                <a:lnTo>
                  <a:pt x="12882" y="38822"/>
                </a:lnTo>
                <a:lnTo>
                  <a:pt x="12933" y="39710"/>
                </a:lnTo>
                <a:lnTo>
                  <a:pt x="12933" y="40622"/>
                </a:lnTo>
                <a:lnTo>
                  <a:pt x="12907" y="41485"/>
                </a:lnTo>
                <a:lnTo>
                  <a:pt x="12705" y="41434"/>
                </a:lnTo>
                <a:lnTo>
                  <a:pt x="12502" y="41358"/>
                </a:lnTo>
                <a:lnTo>
                  <a:pt x="12324" y="41231"/>
                </a:lnTo>
                <a:lnTo>
                  <a:pt x="12147" y="41104"/>
                </a:lnTo>
                <a:lnTo>
                  <a:pt x="11842" y="40800"/>
                </a:lnTo>
                <a:lnTo>
                  <a:pt x="11538" y="40521"/>
                </a:lnTo>
                <a:lnTo>
                  <a:pt x="11487" y="40445"/>
                </a:lnTo>
                <a:lnTo>
                  <a:pt x="11437" y="40343"/>
                </a:lnTo>
                <a:lnTo>
                  <a:pt x="11411" y="40217"/>
                </a:lnTo>
                <a:lnTo>
                  <a:pt x="11411" y="40115"/>
                </a:lnTo>
                <a:lnTo>
                  <a:pt x="11868" y="37858"/>
                </a:lnTo>
                <a:lnTo>
                  <a:pt x="12350" y="35526"/>
                </a:lnTo>
                <a:close/>
                <a:moveTo>
                  <a:pt x="27564" y="0"/>
                </a:moveTo>
                <a:lnTo>
                  <a:pt x="27412" y="51"/>
                </a:lnTo>
                <a:lnTo>
                  <a:pt x="27260" y="102"/>
                </a:lnTo>
                <a:lnTo>
                  <a:pt x="27133" y="203"/>
                </a:lnTo>
                <a:lnTo>
                  <a:pt x="27006" y="330"/>
                </a:lnTo>
                <a:lnTo>
                  <a:pt x="26879" y="482"/>
                </a:lnTo>
                <a:lnTo>
                  <a:pt x="25738" y="2130"/>
                </a:lnTo>
                <a:lnTo>
                  <a:pt x="24597" y="3778"/>
                </a:lnTo>
                <a:lnTo>
                  <a:pt x="23456" y="5427"/>
                </a:lnTo>
                <a:lnTo>
                  <a:pt x="22315" y="7075"/>
                </a:lnTo>
                <a:lnTo>
                  <a:pt x="20134" y="10397"/>
                </a:lnTo>
                <a:lnTo>
                  <a:pt x="17928" y="13744"/>
                </a:lnTo>
                <a:lnTo>
                  <a:pt x="13415" y="20641"/>
                </a:lnTo>
                <a:lnTo>
                  <a:pt x="13262" y="20286"/>
                </a:lnTo>
                <a:lnTo>
                  <a:pt x="13186" y="20159"/>
                </a:lnTo>
                <a:lnTo>
                  <a:pt x="13110" y="20058"/>
                </a:lnTo>
                <a:lnTo>
                  <a:pt x="11259" y="18232"/>
                </a:lnTo>
                <a:lnTo>
                  <a:pt x="10346" y="17319"/>
                </a:lnTo>
                <a:lnTo>
                  <a:pt x="9383" y="16432"/>
                </a:lnTo>
                <a:lnTo>
                  <a:pt x="8977" y="16102"/>
                </a:lnTo>
                <a:lnTo>
                  <a:pt x="8546" y="15798"/>
                </a:lnTo>
                <a:lnTo>
                  <a:pt x="8115" y="15519"/>
                </a:lnTo>
                <a:lnTo>
                  <a:pt x="7659" y="15265"/>
                </a:lnTo>
                <a:lnTo>
                  <a:pt x="7456" y="15189"/>
                </a:lnTo>
                <a:lnTo>
                  <a:pt x="7278" y="15113"/>
                </a:lnTo>
                <a:lnTo>
                  <a:pt x="7075" y="15088"/>
                </a:lnTo>
                <a:lnTo>
                  <a:pt x="6898" y="15113"/>
                </a:lnTo>
                <a:lnTo>
                  <a:pt x="6720" y="15164"/>
                </a:lnTo>
                <a:lnTo>
                  <a:pt x="6543" y="15240"/>
                </a:lnTo>
                <a:lnTo>
                  <a:pt x="6365" y="15367"/>
                </a:lnTo>
                <a:lnTo>
                  <a:pt x="6188" y="15519"/>
                </a:lnTo>
                <a:lnTo>
                  <a:pt x="3297" y="18536"/>
                </a:lnTo>
                <a:lnTo>
                  <a:pt x="432" y="21579"/>
                </a:lnTo>
                <a:lnTo>
                  <a:pt x="280" y="21757"/>
                </a:lnTo>
                <a:lnTo>
                  <a:pt x="178" y="21985"/>
                </a:lnTo>
                <a:lnTo>
                  <a:pt x="102" y="22213"/>
                </a:lnTo>
                <a:lnTo>
                  <a:pt x="77" y="22467"/>
                </a:lnTo>
                <a:lnTo>
                  <a:pt x="1" y="25180"/>
                </a:lnTo>
                <a:lnTo>
                  <a:pt x="1" y="27918"/>
                </a:lnTo>
                <a:lnTo>
                  <a:pt x="1" y="28578"/>
                </a:lnTo>
                <a:lnTo>
                  <a:pt x="51" y="29237"/>
                </a:lnTo>
                <a:lnTo>
                  <a:pt x="102" y="29922"/>
                </a:lnTo>
                <a:lnTo>
                  <a:pt x="178" y="30581"/>
                </a:lnTo>
                <a:lnTo>
                  <a:pt x="254" y="30835"/>
                </a:lnTo>
                <a:lnTo>
                  <a:pt x="356" y="31088"/>
                </a:lnTo>
                <a:lnTo>
                  <a:pt x="508" y="31342"/>
                </a:lnTo>
                <a:lnTo>
                  <a:pt x="685" y="31570"/>
                </a:lnTo>
                <a:lnTo>
                  <a:pt x="2029" y="32990"/>
                </a:lnTo>
                <a:lnTo>
                  <a:pt x="3399" y="34410"/>
                </a:lnTo>
                <a:lnTo>
                  <a:pt x="4793" y="35830"/>
                </a:lnTo>
                <a:lnTo>
                  <a:pt x="6188" y="37199"/>
                </a:lnTo>
                <a:lnTo>
                  <a:pt x="7633" y="38568"/>
                </a:lnTo>
                <a:lnTo>
                  <a:pt x="9079" y="39887"/>
                </a:lnTo>
                <a:lnTo>
                  <a:pt x="10575" y="41180"/>
                </a:lnTo>
                <a:lnTo>
                  <a:pt x="12096" y="42448"/>
                </a:lnTo>
                <a:lnTo>
                  <a:pt x="12857" y="43057"/>
                </a:lnTo>
                <a:lnTo>
                  <a:pt x="13643" y="43640"/>
                </a:lnTo>
                <a:lnTo>
                  <a:pt x="13820" y="43513"/>
                </a:lnTo>
                <a:lnTo>
                  <a:pt x="13896" y="43462"/>
                </a:lnTo>
                <a:lnTo>
                  <a:pt x="13972" y="43386"/>
                </a:lnTo>
                <a:lnTo>
                  <a:pt x="17041" y="38974"/>
                </a:lnTo>
                <a:lnTo>
                  <a:pt x="20109" y="34562"/>
                </a:lnTo>
                <a:lnTo>
                  <a:pt x="24977" y="27487"/>
                </a:lnTo>
                <a:lnTo>
                  <a:pt x="29846" y="20438"/>
                </a:lnTo>
                <a:lnTo>
                  <a:pt x="31139" y="18612"/>
                </a:lnTo>
                <a:lnTo>
                  <a:pt x="32432" y="16812"/>
                </a:lnTo>
                <a:lnTo>
                  <a:pt x="35044" y="13186"/>
                </a:lnTo>
                <a:lnTo>
                  <a:pt x="35171" y="12958"/>
                </a:lnTo>
                <a:lnTo>
                  <a:pt x="35298" y="12730"/>
                </a:lnTo>
                <a:lnTo>
                  <a:pt x="35399" y="12501"/>
                </a:lnTo>
                <a:lnTo>
                  <a:pt x="35425" y="12375"/>
                </a:lnTo>
                <a:lnTo>
                  <a:pt x="35425" y="12248"/>
                </a:lnTo>
                <a:lnTo>
                  <a:pt x="35374" y="8140"/>
                </a:lnTo>
                <a:lnTo>
                  <a:pt x="35323" y="4032"/>
                </a:lnTo>
                <a:lnTo>
                  <a:pt x="35298" y="3804"/>
                </a:lnTo>
                <a:lnTo>
                  <a:pt x="35272" y="3626"/>
                </a:lnTo>
                <a:lnTo>
                  <a:pt x="35196" y="3449"/>
                </a:lnTo>
                <a:lnTo>
                  <a:pt x="35120" y="3322"/>
                </a:lnTo>
                <a:lnTo>
                  <a:pt x="34994" y="3170"/>
                </a:lnTo>
                <a:lnTo>
                  <a:pt x="34867" y="3068"/>
                </a:lnTo>
                <a:lnTo>
                  <a:pt x="34715" y="2967"/>
                </a:lnTo>
                <a:lnTo>
                  <a:pt x="34537" y="2866"/>
                </a:lnTo>
                <a:lnTo>
                  <a:pt x="32027" y="1674"/>
                </a:lnTo>
                <a:lnTo>
                  <a:pt x="29491" y="507"/>
                </a:lnTo>
                <a:lnTo>
                  <a:pt x="29136" y="355"/>
                </a:lnTo>
                <a:lnTo>
                  <a:pt x="28781" y="254"/>
                </a:lnTo>
                <a:lnTo>
                  <a:pt x="28071" y="51"/>
                </a:lnTo>
                <a:lnTo>
                  <a:pt x="27894"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477" name="Google Shape;1477;p32"/>
          <p:cNvGrpSpPr/>
          <p:nvPr/>
        </p:nvGrpSpPr>
        <p:grpSpPr>
          <a:xfrm>
            <a:off x="10689439" y="3128382"/>
            <a:ext cx="551580" cy="1078297"/>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08" name="Google Shape;1508;p32"/>
          <p:cNvGrpSpPr/>
          <p:nvPr/>
        </p:nvGrpSpPr>
        <p:grpSpPr>
          <a:xfrm>
            <a:off x="1225827" y="5003905"/>
            <a:ext cx="634028" cy="1128695"/>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29" name="Google Shape;1529;p32"/>
          <p:cNvGrpSpPr/>
          <p:nvPr/>
        </p:nvGrpSpPr>
        <p:grpSpPr>
          <a:xfrm>
            <a:off x="10393424" y="719359"/>
            <a:ext cx="627625" cy="1145627"/>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43" name="Google Shape;1543;p32"/>
          <p:cNvGrpSpPr/>
          <p:nvPr/>
        </p:nvGrpSpPr>
        <p:grpSpPr>
          <a:xfrm>
            <a:off x="950967" y="3709707"/>
            <a:ext cx="783920" cy="914387"/>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69" name="Google Shape;1569;p32"/>
          <p:cNvGrpSpPr/>
          <p:nvPr/>
        </p:nvGrpSpPr>
        <p:grpSpPr>
          <a:xfrm>
            <a:off x="10534884" y="2150865"/>
            <a:ext cx="634845" cy="780696"/>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87" name="Google Shape;1587;p32"/>
          <p:cNvGrpSpPr/>
          <p:nvPr/>
        </p:nvGrpSpPr>
        <p:grpSpPr>
          <a:xfrm>
            <a:off x="897697" y="2292002"/>
            <a:ext cx="602615" cy="1143220"/>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83224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4" y="-9"/>
            <a:ext cx="12192020" cy="687995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615" name="Google Shape;1615;p33"/>
          <p:cNvSpPr/>
          <p:nvPr/>
        </p:nvSpPr>
        <p:spPr>
          <a:xfrm flipH="1">
            <a:off x="546273"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616" name="Google Shape;1616;p33"/>
          <p:cNvGrpSpPr/>
          <p:nvPr/>
        </p:nvGrpSpPr>
        <p:grpSpPr>
          <a:xfrm>
            <a:off x="8934303" y="5204261"/>
            <a:ext cx="499300" cy="894867"/>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47" name="Google Shape;1647;p33"/>
          <p:cNvGrpSpPr/>
          <p:nvPr/>
        </p:nvGrpSpPr>
        <p:grpSpPr>
          <a:xfrm>
            <a:off x="1228756" y="669097"/>
            <a:ext cx="621817" cy="1072875"/>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67" name="Google Shape;1667;p33"/>
          <p:cNvGrpSpPr/>
          <p:nvPr/>
        </p:nvGrpSpPr>
        <p:grpSpPr>
          <a:xfrm>
            <a:off x="9658572" y="5262713"/>
            <a:ext cx="534357" cy="777908"/>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81" name="Google Shape;1681;p33"/>
          <p:cNvGrpSpPr/>
          <p:nvPr/>
        </p:nvGrpSpPr>
        <p:grpSpPr>
          <a:xfrm>
            <a:off x="2083731" y="660871"/>
            <a:ext cx="797564" cy="902936"/>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99" name="Google Shape;1699;p33"/>
          <p:cNvGrpSpPr/>
          <p:nvPr/>
        </p:nvGrpSpPr>
        <p:grpSpPr>
          <a:xfrm>
            <a:off x="3062874" y="414174"/>
            <a:ext cx="652593" cy="1149623"/>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16" name="Google Shape;1716;p33"/>
          <p:cNvGrpSpPr/>
          <p:nvPr/>
        </p:nvGrpSpPr>
        <p:grpSpPr>
          <a:xfrm>
            <a:off x="10417924" y="5007159"/>
            <a:ext cx="627625" cy="1145627"/>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30" name="Google Shape;1730;p33"/>
          <p:cNvGrpSpPr/>
          <p:nvPr/>
        </p:nvGrpSpPr>
        <p:grpSpPr>
          <a:xfrm>
            <a:off x="2678177" y="5262721"/>
            <a:ext cx="977675" cy="1005195"/>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46" name="Google Shape;1746;p33"/>
          <p:cNvGrpSpPr/>
          <p:nvPr/>
        </p:nvGrpSpPr>
        <p:grpSpPr>
          <a:xfrm>
            <a:off x="10192932" y="879226"/>
            <a:ext cx="855189" cy="862743"/>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1786" name="Google Shape;1786;p33"/>
          <p:cNvSpPr/>
          <p:nvPr/>
        </p:nvSpPr>
        <p:spPr>
          <a:xfrm>
            <a:off x="950960" y="3530623"/>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7" name="Google Shape;1787;p33"/>
          <p:cNvSpPr/>
          <p:nvPr/>
        </p:nvSpPr>
        <p:spPr>
          <a:xfrm>
            <a:off x="1364428" y="4587879"/>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788" name="Google Shape;1788;p33"/>
          <p:cNvGrpSpPr/>
          <p:nvPr/>
        </p:nvGrpSpPr>
        <p:grpSpPr>
          <a:xfrm>
            <a:off x="10288317" y="1956314"/>
            <a:ext cx="886827" cy="517805"/>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707486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989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2" name="Shape 37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3" name="Shape 37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74" name="Shape 374"/>
          <p:cNvGrpSpPr/>
          <p:nvPr/>
        </p:nvGrpSpPr>
        <p:grpSpPr>
          <a:xfrm>
            <a:off x="-12700" y="5950115"/>
            <a:ext cx="12223767" cy="793735"/>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57116" y="5924869"/>
            <a:ext cx="12306099" cy="857049"/>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04" name="Shape 40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5" name="Shape 40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6" name="Shape 40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7" name="Shape 40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983379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2630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6"/>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7722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119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6742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18849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1198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9418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1059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46604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2025/12/29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39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6765" y="849035"/>
            <a:ext cx="12271933" cy="6067868"/>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44634" y="1024145"/>
            <a:ext cx="12280867" cy="5874933"/>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2463973" y="59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2" name="Shape 412"/>
          <p:cNvSpPr/>
          <p:nvPr/>
        </p:nvSpPr>
        <p:spPr>
          <a:xfrm rot="8100000">
            <a:off x="8051973" y="969129"/>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3" name="Shape 413"/>
          <p:cNvSpPr/>
          <p:nvPr/>
        </p:nvSpPr>
        <p:spPr>
          <a:xfrm rot="8100000">
            <a:off x="9575973" y="1013589"/>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414" name="Shape 414"/>
          <p:cNvGrpSpPr/>
          <p:nvPr/>
        </p:nvGrpSpPr>
        <p:grpSpPr>
          <a:xfrm>
            <a:off x="-12700" y="870115"/>
            <a:ext cx="12223767" cy="793735"/>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57116" y="844869"/>
            <a:ext cx="12306099" cy="857049"/>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44" name="Shape 444"/>
          <p:cNvSpPr/>
          <p:nvPr/>
        </p:nvSpPr>
        <p:spPr>
          <a:xfrm>
            <a:off x="3987680" y="103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5" name="Shape 445"/>
          <p:cNvSpPr/>
          <p:nvPr/>
        </p:nvSpPr>
        <p:spPr>
          <a:xfrm>
            <a:off x="1447624" y="1416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6" name="Shape 446"/>
          <p:cNvSpPr/>
          <p:nvPr/>
        </p:nvSpPr>
        <p:spPr>
          <a:xfrm>
            <a:off x="6527716" y="941460"/>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7" name="Shape 447"/>
          <p:cNvSpPr/>
          <p:nvPr/>
        </p:nvSpPr>
        <p:spPr>
          <a:xfrm rot="8100000">
            <a:off x="11599933" y="69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427571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40" y="3495817"/>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6415823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89" y="-1364105"/>
            <a:ext cx="3117955"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18" y="2503357"/>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18" y="4571999"/>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2447983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62450D-35EA-47D9-A586-06E69FB565DA}"/>
              </a:ext>
            </a:extLst>
          </p:cNvPr>
          <p:cNvSpPr>
            <a:spLocks noGrp="1"/>
          </p:cNvSpPr>
          <p:nvPr>
            <p:ph type="pic" sz="quarter" idx="25" hasCustomPrompt="1"/>
          </p:nvPr>
        </p:nvSpPr>
        <p:spPr>
          <a:xfrm>
            <a:off x="2743218" y="700791"/>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6">
            <a:extLst>
              <a:ext uri="{FF2B5EF4-FFF2-40B4-BE49-F238E27FC236}">
                <a16:creationId xmlns:a16="http://schemas.microsoft.com/office/drawing/2014/main" id="{8DADCFDC-1152-41B1-888B-6E0D9B54773B}"/>
              </a:ext>
            </a:extLst>
          </p:cNvPr>
          <p:cNvSpPr>
            <a:spLocks noGrp="1"/>
          </p:cNvSpPr>
          <p:nvPr>
            <p:ph type="pic" sz="quarter" idx="26" hasCustomPrompt="1"/>
          </p:nvPr>
        </p:nvSpPr>
        <p:spPr>
          <a:xfrm>
            <a:off x="2743218" y="2769433"/>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7">
            <a:extLst>
              <a:ext uri="{FF2B5EF4-FFF2-40B4-BE49-F238E27FC236}">
                <a16:creationId xmlns:a16="http://schemas.microsoft.com/office/drawing/2014/main" id="{6F6977EF-5CDA-44E1-84AE-66E0720EAFFD}"/>
              </a:ext>
            </a:extLst>
          </p:cNvPr>
          <p:cNvSpPr>
            <a:spLocks noGrp="1"/>
          </p:cNvSpPr>
          <p:nvPr>
            <p:ph type="pic" sz="quarter" idx="27" hasCustomPrompt="1"/>
          </p:nvPr>
        </p:nvSpPr>
        <p:spPr>
          <a:xfrm>
            <a:off x="2743218" y="4838075"/>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243260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80"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79"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79"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2875371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7" y="132769"/>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080799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96DEC-5427-4FB1-90CC-78D706C11503}"/>
              </a:ext>
            </a:extLst>
          </p:cNvPr>
          <p:cNvSpPr/>
          <p:nvPr userDrawn="1"/>
        </p:nvSpPr>
        <p:spPr>
          <a:xfrm>
            <a:off x="4137285"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00">
              <a:solidFill>
                <a:prstClr val="white"/>
              </a:solidFill>
            </a:endParaRPr>
          </a:p>
        </p:txBody>
      </p:sp>
      <p:sp>
        <p:nvSpPr>
          <p:cNvPr id="5" name="Picture Placeholder 8">
            <a:extLst>
              <a:ext uri="{FF2B5EF4-FFF2-40B4-BE49-F238E27FC236}">
                <a16:creationId xmlns:a16="http://schemas.microsoft.com/office/drawing/2014/main" id="{76537E80-5E26-4B99-AD1F-D6C2061022DE}"/>
              </a:ext>
            </a:extLst>
          </p:cNvPr>
          <p:cNvSpPr>
            <a:spLocks noGrp="1"/>
          </p:cNvSpPr>
          <p:nvPr>
            <p:ph type="pic" sz="quarter" idx="16" hasCustomPrompt="1"/>
          </p:nvPr>
        </p:nvSpPr>
        <p:spPr>
          <a:xfrm>
            <a:off x="4137285"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9FB265E1-FD43-4611-A621-F16D59E55C50}"/>
              </a:ext>
            </a:extLst>
          </p:cNvPr>
          <p:cNvSpPr>
            <a:spLocks noGrp="1"/>
          </p:cNvSpPr>
          <p:nvPr>
            <p:ph type="pic" sz="quarter" idx="17" hasCustomPrompt="1"/>
          </p:nvPr>
        </p:nvSpPr>
        <p:spPr>
          <a:xfrm>
            <a:off x="22"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7582521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46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78"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60"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0009920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44"/>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90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8007"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22752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15959443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18" y="1128013"/>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49335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1" y="-1"/>
            <a:ext cx="8589363"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4"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958452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140B1CA-64FC-405A-ABD7-25666443720E}"/>
              </a:ext>
            </a:extLst>
          </p:cNvPr>
          <p:cNvSpPr>
            <a:spLocks noGrp="1"/>
          </p:cNvSpPr>
          <p:nvPr>
            <p:ph type="pic" sz="quarter" idx="22" hasCustomPrompt="1"/>
          </p:nvPr>
        </p:nvSpPr>
        <p:spPr>
          <a:xfrm>
            <a:off x="4985675" y="887530"/>
            <a:ext cx="2220687"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2713900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5" y="2138789"/>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618767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48"/>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48"/>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7455686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AA3C19F-E514-4E84-9403-72E34D3E73F3}"/>
              </a:ext>
            </a:extLst>
          </p:cNvPr>
          <p:cNvSpPr>
            <a:spLocks noGrp="1"/>
          </p:cNvSpPr>
          <p:nvPr>
            <p:ph type="pic" sz="quarter" idx="22" hasCustomPrompt="1"/>
          </p:nvPr>
        </p:nvSpPr>
        <p:spPr>
          <a:xfrm>
            <a:off x="1937783" y="1298301"/>
            <a:ext cx="3294063" cy="435133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0928144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74" y="378505"/>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647866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9412409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911"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3001501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FA71971-FA32-405E-8B91-98BC53F6362F}"/>
              </a:ext>
            </a:extLst>
          </p:cNvPr>
          <p:cNvSpPr>
            <a:spLocks noGrp="1"/>
          </p:cNvSpPr>
          <p:nvPr>
            <p:ph type="pic" sz="quarter" idx="14" hasCustomPrompt="1"/>
          </p:nvPr>
        </p:nvSpPr>
        <p:spPr>
          <a:xfrm>
            <a:off x="710601" y="457029"/>
            <a:ext cx="6457135"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66212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ags" Target="../tags/tag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6.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theme" Target="../theme/theme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08000" y="61"/>
            <a:ext cx="11176000" cy="6883131"/>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397000" y="845503"/>
            <a:ext cx="9328800" cy="954400"/>
          </a:xfrm>
          <a:prstGeom prst="rect">
            <a:avLst/>
          </a:prstGeom>
          <a:noFill/>
          <a:ln>
            <a:noFill/>
          </a:ln>
        </p:spPr>
        <p:txBody>
          <a:bodyPr lIns="121206" tIns="121206" rIns="121206" bIns="121206"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434467" y="2053785"/>
            <a:ext cx="9328800" cy="2562799"/>
          </a:xfrm>
          <a:prstGeom prst="rect">
            <a:avLst/>
          </a:prstGeom>
          <a:noFill/>
          <a:ln>
            <a:noFill/>
          </a:ln>
        </p:spPr>
        <p:txBody>
          <a:bodyPr lIns="121206" tIns="121206" rIns="121206" bIns="121206"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958261552"/>
      </p:ext>
    </p:extLst>
  </p:cSld>
  <p:clrMap bg1="lt1" tx1="dk1" bg2="dk2" tx2="lt2" accent1="accent1" accent2="accent2" accent3="accent3" accent4="accent4" accent5="accent5" accent6="accent6" hlink="hlink" folHlink="folHlink"/>
  <p:sldLayoutIdLst>
    <p:sldLayoutId id="2147483799" r:id="rId1"/>
    <p:sldLayoutId id="2147483801" r:id="rId2"/>
    <p:sldLayoutId id="2147483802" r:id="rId3"/>
    <p:sldLayoutId id="2147483803" r:id="rId4"/>
    <p:sldLayoutId id="2147483804" r:id="rId5"/>
    <p:sldLayoutId id="2147483806" r:id="rId6"/>
    <p:sldLayoutId id="2147483807" r:id="rId7"/>
    <p:sldLayoutId id="2147483808" r:id="rId8"/>
    <p:sldLayoutId id="2147483809" r:id="rId9"/>
    <p:sldLayoutId id="2147484061" r:id="rId10"/>
    <p:sldLayoutId id="2147484465" r:id="rId11"/>
    <p:sldLayoutId id="2147484466" r:id="rId12"/>
    <p:sldLayoutId id="21474844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678" rIns="91184" bIns="45678" rtlCol="0" anchor="ctr"/>
          <a:lstStyle/>
          <a:p>
            <a:pPr algn="ctr" defTabSz="1085085"/>
            <a:endParaRPr lang="en-US" sz="2100">
              <a:solidFill>
                <a:prstClr val="white"/>
              </a:solidFill>
            </a:endParaRPr>
          </a:p>
        </p:txBody>
      </p:sp>
    </p:spTree>
    <p:extLst>
      <p:ext uri="{BB962C8B-B14F-4D97-AF65-F5344CB8AC3E}">
        <p14:creationId xmlns:p14="http://schemas.microsoft.com/office/powerpoint/2010/main" val="3432053733"/>
      </p:ext>
    </p:extLst>
  </p:cSld>
  <p:clrMap bg1="lt1" tx1="dk1" bg2="lt2" tx2="dk2" accent1="accent1" accent2="accent2" accent3="accent3" accent4="accent4" accent5="accent5" accent6="accent6" hlink="hlink" folHlink="folHlink"/>
  <p:sldLayoutIdLst>
    <p:sldLayoutId id="2147483965" r:id="rId1"/>
    <p:sldLayoutId id="2147483967" r:id="rId2"/>
    <p:sldLayoutId id="2147483968" r:id="rId3"/>
  </p:sldLayoutIdLst>
  <p:txStyles>
    <p:titleStyle>
      <a:lvl1pPr algn="ctr" defTabSz="1085085" rtl="0" eaLnBrk="1" latinLnBrk="0" hangingPunct="1">
        <a:spcBef>
          <a:spcPct val="0"/>
        </a:spcBef>
        <a:buNone/>
        <a:defRPr sz="5200" kern="1200">
          <a:solidFill>
            <a:schemeClr val="tx1"/>
          </a:solidFill>
          <a:latin typeface="+mj-lt"/>
          <a:ea typeface="+mj-ea"/>
          <a:cs typeface="+mj-cs"/>
        </a:defRPr>
      </a:lvl1pPr>
    </p:titleStyle>
    <p:bodyStyle>
      <a:lvl1pPr marL="406918" indent="-406918" algn="l" defTabSz="108508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81633" indent="-339126" algn="l" defTabSz="108508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6345" indent="-271280" algn="l" defTabSz="108508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8847"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1522"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3968"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6532"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9065"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1539"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5085" rtl="0" eaLnBrk="1" latinLnBrk="0" hangingPunct="1">
        <a:defRPr sz="2100" kern="1200">
          <a:solidFill>
            <a:schemeClr val="tx1"/>
          </a:solidFill>
          <a:latin typeface="+mn-lt"/>
          <a:ea typeface="+mn-ea"/>
          <a:cs typeface="+mn-cs"/>
        </a:defRPr>
      </a:lvl1pPr>
      <a:lvl2pPr marL="542557" algn="l" defTabSz="1085085" rtl="0" eaLnBrk="1" latinLnBrk="0" hangingPunct="1">
        <a:defRPr sz="2100" kern="1200">
          <a:solidFill>
            <a:schemeClr val="tx1"/>
          </a:solidFill>
          <a:latin typeface="+mn-lt"/>
          <a:ea typeface="+mn-ea"/>
          <a:cs typeface="+mn-cs"/>
        </a:defRPr>
      </a:lvl2pPr>
      <a:lvl3pPr marL="1085085" algn="l" defTabSz="1085085" rtl="0" eaLnBrk="1" latinLnBrk="0" hangingPunct="1">
        <a:defRPr sz="2100" kern="1200">
          <a:solidFill>
            <a:schemeClr val="tx1"/>
          </a:solidFill>
          <a:latin typeface="+mn-lt"/>
          <a:ea typeface="+mn-ea"/>
          <a:cs typeface="+mn-cs"/>
        </a:defRPr>
      </a:lvl3pPr>
      <a:lvl4pPr marL="1627685" algn="l" defTabSz="1085085" rtl="0" eaLnBrk="1" latinLnBrk="0" hangingPunct="1">
        <a:defRPr sz="2100" kern="1200">
          <a:solidFill>
            <a:schemeClr val="tx1"/>
          </a:solidFill>
          <a:latin typeface="+mn-lt"/>
          <a:ea typeface="+mn-ea"/>
          <a:cs typeface="+mn-cs"/>
        </a:defRPr>
      </a:lvl4pPr>
      <a:lvl5pPr marL="2170190" algn="l" defTabSz="1085085" rtl="0" eaLnBrk="1" latinLnBrk="0" hangingPunct="1">
        <a:defRPr sz="2100" kern="1200">
          <a:solidFill>
            <a:schemeClr val="tx1"/>
          </a:solidFill>
          <a:latin typeface="+mn-lt"/>
          <a:ea typeface="+mn-ea"/>
          <a:cs typeface="+mn-cs"/>
        </a:defRPr>
      </a:lvl5pPr>
      <a:lvl6pPr marL="2712691" algn="l" defTabSz="1085085" rtl="0" eaLnBrk="1" latinLnBrk="0" hangingPunct="1">
        <a:defRPr sz="2100" kern="1200">
          <a:solidFill>
            <a:schemeClr val="tx1"/>
          </a:solidFill>
          <a:latin typeface="+mn-lt"/>
          <a:ea typeface="+mn-ea"/>
          <a:cs typeface="+mn-cs"/>
        </a:defRPr>
      </a:lvl6pPr>
      <a:lvl7pPr marL="3255252" algn="l" defTabSz="1085085" rtl="0" eaLnBrk="1" latinLnBrk="0" hangingPunct="1">
        <a:defRPr sz="2100" kern="1200">
          <a:solidFill>
            <a:schemeClr val="tx1"/>
          </a:solidFill>
          <a:latin typeface="+mn-lt"/>
          <a:ea typeface="+mn-ea"/>
          <a:cs typeface="+mn-cs"/>
        </a:defRPr>
      </a:lvl7pPr>
      <a:lvl8pPr marL="3797812" algn="l" defTabSz="1085085" rtl="0" eaLnBrk="1" latinLnBrk="0" hangingPunct="1">
        <a:defRPr sz="2100" kern="1200">
          <a:solidFill>
            <a:schemeClr val="tx1"/>
          </a:solidFill>
          <a:latin typeface="+mn-lt"/>
          <a:ea typeface="+mn-ea"/>
          <a:cs typeface="+mn-cs"/>
        </a:defRPr>
      </a:lvl8pPr>
      <a:lvl9pPr marL="4340373" algn="l" defTabSz="108508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A41F103-4193-47BB-B312-5A121036A1D6}"/>
              </a:ext>
            </a:extLst>
          </p:cNvPr>
          <p:cNvSpPr>
            <a:spLocks noGrp="1"/>
          </p:cNvSpPr>
          <p:nvPr>
            <p:ph type="title"/>
          </p:nvPr>
        </p:nvSpPr>
        <p:spPr>
          <a:xfrm>
            <a:off x="838200" y="365129"/>
            <a:ext cx="10515600" cy="1325563"/>
          </a:xfrm>
          <a:prstGeom prst="rect">
            <a:avLst/>
          </a:prstGeom>
        </p:spPr>
        <p:txBody>
          <a:bodyPr vert="horz" lIns="91264" tIns="45718" rIns="91264" bIns="45718" rtlCol="0" anchor="ctr">
            <a:normAutofit/>
          </a:bodyPr>
          <a:lstStyle/>
          <a:p>
            <a:endParaRPr lang="zh-CN" altLang="en-US" dirty="0"/>
          </a:p>
        </p:txBody>
      </p:sp>
      <p:sp>
        <p:nvSpPr>
          <p:cNvPr id="3" name="文本占位符 2">
            <a:extLst>
              <a:ext uri="{FF2B5EF4-FFF2-40B4-BE49-F238E27FC236}">
                <a16:creationId xmlns:a16="http://schemas.microsoft.com/office/drawing/2014/main" id="{D337AB17-97A0-4813-BEF3-35AD6839DC10}"/>
              </a:ext>
            </a:extLst>
          </p:cNvPr>
          <p:cNvSpPr>
            <a:spLocks noGrp="1"/>
          </p:cNvSpPr>
          <p:nvPr>
            <p:ph type="body" idx="1"/>
          </p:nvPr>
        </p:nvSpPr>
        <p:spPr>
          <a:xfrm>
            <a:off x="838200" y="1825625"/>
            <a:ext cx="10515600" cy="4351339"/>
          </a:xfrm>
          <a:prstGeom prst="rect">
            <a:avLst/>
          </a:prstGeom>
        </p:spPr>
        <p:txBody>
          <a:bodyPr vert="horz" lIns="91264" tIns="45718" rIns="91264" bIns="45718" rtlCol="0">
            <a:normAutofit/>
          </a:bodyPr>
          <a:lstStyle/>
          <a:p>
            <a:pPr lvl="0"/>
            <a:endParaRPr lang="zh-CN" altLang="en-US" dirty="0"/>
          </a:p>
        </p:txBody>
      </p:sp>
      <p:sp>
        <p:nvSpPr>
          <p:cNvPr id="4" name="日期占位符 3">
            <a:extLst>
              <a:ext uri="{FF2B5EF4-FFF2-40B4-BE49-F238E27FC236}">
                <a16:creationId xmlns:a16="http://schemas.microsoft.com/office/drawing/2014/main" id="{FD19D1FD-68FA-4DD2-AA66-EB02311555A6}"/>
              </a:ext>
            </a:extLst>
          </p:cNvPr>
          <p:cNvSpPr>
            <a:spLocks noGrp="1"/>
          </p:cNvSpPr>
          <p:nvPr>
            <p:ph type="dt" sz="half" idx="2"/>
          </p:nvPr>
        </p:nvSpPr>
        <p:spPr>
          <a:xfrm>
            <a:off x="838200" y="6356380"/>
            <a:ext cx="2743200" cy="365125"/>
          </a:xfrm>
          <a:prstGeom prst="rect">
            <a:avLst/>
          </a:prstGeom>
        </p:spPr>
        <p:txBody>
          <a:bodyPr vert="horz" lIns="91264" tIns="45718" rIns="91264" bIns="45718" rtlCol="0" anchor="ctr"/>
          <a:lstStyle>
            <a:lvl1pPr algn="l">
              <a:defRPr sz="1200">
                <a:solidFill>
                  <a:schemeClr val="tx1">
                    <a:tint val="75000"/>
                  </a:schemeClr>
                </a:solidFill>
              </a:defRPr>
            </a:lvl1pPr>
          </a:lstStyle>
          <a:p>
            <a:pPr defTabSz="912405"/>
            <a:fld id="{183F520F-0CD9-4C14-A7E0-D5D0D4A4D3E4}" type="datetimeFigureOut">
              <a:rPr lang="zh-CN" altLang="en-US" smtClean="0">
                <a:solidFill>
                  <a:prstClr val="black">
                    <a:tint val="75000"/>
                  </a:prstClr>
                </a:solidFill>
              </a:rPr>
              <a:pPr defTabSz="912405"/>
              <a:t>2025/12/29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C4ECC9E-1D82-42AA-BBEC-8E13459053B0}"/>
              </a:ext>
            </a:extLst>
          </p:cNvPr>
          <p:cNvSpPr>
            <a:spLocks noGrp="1"/>
          </p:cNvSpPr>
          <p:nvPr>
            <p:ph type="ftr" sz="quarter" idx="3"/>
          </p:nvPr>
        </p:nvSpPr>
        <p:spPr>
          <a:xfrm>
            <a:off x="4038600" y="6356380"/>
            <a:ext cx="4114800" cy="365125"/>
          </a:xfrm>
          <a:prstGeom prst="rect">
            <a:avLst/>
          </a:prstGeom>
        </p:spPr>
        <p:txBody>
          <a:bodyPr vert="horz" lIns="91264" tIns="45718" rIns="91264" bIns="45718" rtlCol="0" anchor="ctr"/>
          <a:lstStyle>
            <a:lvl1pPr algn="ctr">
              <a:defRPr sz="1200">
                <a:solidFill>
                  <a:schemeClr val="tx1">
                    <a:tint val="75000"/>
                  </a:schemeClr>
                </a:solidFill>
              </a:defRPr>
            </a:lvl1pPr>
          </a:lstStyle>
          <a:p>
            <a:pPr defTabSz="912405"/>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3AFD1CE-AC64-49FA-B572-A70A6E15E18A}"/>
              </a:ext>
            </a:extLst>
          </p:cNvPr>
          <p:cNvSpPr>
            <a:spLocks noGrp="1"/>
          </p:cNvSpPr>
          <p:nvPr>
            <p:ph type="sldNum" sz="quarter" idx="4"/>
          </p:nvPr>
        </p:nvSpPr>
        <p:spPr>
          <a:xfrm>
            <a:off x="8610600" y="6356380"/>
            <a:ext cx="2743200" cy="365125"/>
          </a:xfrm>
          <a:prstGeom prst="rect">
            <a:avLst/>
          </a:prstGeom>
        </p:spPr>
        <p:txBody>
          <a:bodyPr vert="horz" lIns="91264" tIns="45718" rIns="91264" bIns="45718" rtlCol="0" anchor="ctr"/>
          <a:lstStyle>
            <a:lvl1pPr algn="r">
              <a:defRPr sz="1200">
                <a:solidFill>
                  <a:schemeClr val="tx1">
                    <a:tint val="75000"/>
                  </a:schemeClr>
                </a:solidFill>
              </a:defRPr>
            </a:lvl1pPr>
          </a:lstStyle>
          <a:p>
            <a:pPr defTabSz="912405"/>
            <a:fld id="{333C7EFF-8450-4438-AEA4-98F0841ED154}" type="slidenum">
              <a:rPr lang="zh-CN" altLang="en-US" smtClean="0">
                <a:solidFill>
                  <a:prstClr val="black">
                    <a:tint val="75000"/>
                  </a:prstClr>
                </a:solidFill>
              </a:rPr>
              <a:pPr defTabSz="912405"/>
              <a:t>‹#›</a:t>
            </a:fld>
            <a:endParaRPr lang="zh-CN" altLang="en-US">
              <a:solidFill>
                <a:prstClr val="black">
                  <a:tint val="75000"/>
                </a:prstClr>
              </a:solidFill>
            </a:endParaRPr>
          </a:p>
        </p:txBody>
      </p:sp>
    </p:spTree>
    <p:custDataLst>
      <p:tags r:id="rId5"/>
    </p:custDataLst>
    <p:extLst>
      <p:ext uri="{BB962C8B-B14F-4D97-AF65-F5344CB8AC3E}">
        <p14:creationId xmlns:p14="http://schemas.microsoft.com/office/powerpoint/2010/main" val="228619001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130" indent="-228130" algn="l" defTabSz="912405"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4390" indent="-228130" algn="l" defTabSz="9124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534" indent="-228130" algn="l" defTabSz="9124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680"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827"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9085"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289"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1490"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750"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2405" rtl="0" eaLnBrk="1" latinLnBrk="0" hangingPunct="1">
        <a:defRPr sz="1900" kern="1200">
          <a:solidFill>
            <a:schemeClr val="tx1"/>
          </a:solidFill>
          <a:latin typeface="+mn-lt"/>
          <a:ea typeface="+mn-ea"/>
          <a:cs typeface="+mn-cs"/>
        </a:defRPr>
      </a:lvl1pPr>
      <a:lvl2pPr marL="456147" algn="l" defTabSz="912405" rtl="0" eaLnBrk="1" latinLnBrk="0" hangingPunct="1">
        <a:defRPr sz="1900" kern="1200">
          <a:solidFill>
            <a:schemeClr val="tx1"/>
          </a:solidFill>
          <a:latin typeface="+mn-lt"/>
          <a:ea typeface="+mn-ea"/>
          <a:cs typeface="+mn-cs"/>
        </a:defRPr>
      </a:lvl2pPr>
      <a:lvl3pPr marL="912405" algn="l" defTabSz="912405" rtl="0" eaLnBrk="1" latinLnBrk="0" hangingPunct="1">
        <a:defRPr sz="1900" kern="1200">
          <a:solidFill>
            <a:schemeClr val="tx1"/>
          </a:solidFill>
          <a:latin typeface="+mn-lt"/>
          <a:ea typeface="+mn-ea"/>
          <a:cs typeface="+mn-cs"/>
        </a:defRPr>
      </a:lvl3pPr>
      <a:lvl4pPr marL="1368608" algn="l" defTabSz="912405" rtl="0" eaLnBrk="1" latinLnBrk="0" hangingPunct="1">
        <a:defRPr sz="1900" kern="1200">
          <a:solidFill>
            <a:schemeClr val="tx1"/>
          </a:solidFill>
          <a:latin typeface="+mn-lt"/>
          <a:ea typeface="+mn-ea"/>
          <a:cs typeface="+mn-cs"/>
        </a:defRPr>
      </a:lvl4pPr>
      <a:lvl5pPr marL="1824810" algn="l" defTabSz="912405" rtl="0" eaLnBrk="1" latinLnBrk="0" hangingPunct="1">
        <a:defRPr sz="1900" kern="1200">
          <a:solidFill>
            <a:schemeClr val="tx1"/>
          </a:solidFill>
          <a:latin typeface="+mn-lt"/>
          <a:ea typeface="+mn-ea"/>
          <a:cs typeface="+mn-cs"/>
        </a:defRPr>
      </a:lvl5pPr>
      <a:lvl6pPr marL="2281070" algn="l" defTabSz="912405" rtl="0" eaLnBrk="1" latinLnBrk="0" hangingPunct="1">
        <a:defRPr sz="1900" kern="1200">
          <a:solidFill>
            <a:schemeClr val="tx1"/>
          </a:solidFill>
          <a:latin typeface="+mn-lt"/>
          <a:ea typeface="+mn-ea"/>
          <a:cs typeface="+mn-cs"/>
        </a:defRPr>
      </a:lvl6pPr>
      <a:lvl7pPr marL="2737214" algn="l" defTabSz="912405" rtl="0" eaLnBrk="1" latinLnBrk="0" hangingPunct="1">
        <a:defRPr sz="1900" kern="1200">
          <a:solidFill>
            <a:schemeClr val="tx1"/>
          </a:solidFill>
          <a:latin typeface="+mn-lt"/>
          <a:ea typeface="+mn-ea"/>
          <a:cs typeface="+mn-cs"/>
        </a:defRPr>
      </a:lvl7pPr>
      <a:lvl8pPr marL="3193360" algn="l" defTabSz="912405" rtl="0" eaLnBrk="1" latinLnBrk="0" hangingPunct="1">
        <a:defRPr sz="1900" kern="1200">
          <a:solidFill>
            <a:schemeClr val="tx1"/>
          </a:solidFill>
          <a:latin typeface="+mn-lt"/>
          <a:ea typeface="+mn-ea"/>
          <a:cs typeface="+mn-cs"/>
        </a:defRPr>
      </a:lvl8pPr>
      <a:lvl9pPr marL="3649507" algn="l" defTabSz="9124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4"/>
            <a:ext cx="10515600" cy="1325563"/>
          </a:xfrm>
          <a:prstGeom prst="rect">
            <a:avLst/>
          </a:prstGeom>
        </p:spPr>
        <p:txBody>
          <a:bodyPr vert="horz" lIns="90954" tIns="45558" rIns="90954" bIns="45558"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90954" tIns="45558" rIns="90954" bIns="4555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80"/>
            <a:ext cx="2743200" cy="365125"/>
          </a:xfrm>
          <a:prstGeom prst="rect">
            <a:avLst/>
          </a:prstGeom>
        </p:spPr>
        <p:txBody>
          <a:bodyPr vert="horz" lIns="90954" tIns="45558" rIns="90954" bIns="45558" rtlCol="0" anchor="ctr"/>
          <a:lstStyle>
            <a:lvl1pPr algn="l">
              <a:defRPr sz="1200">
                <a:solidFill>
                  <a:schemeClr val="tx1">
                    <a:tint val="75000"/>
                  </a:schemeClr>
                </a:solidFill>
              </a:defRPr>
            </a:lvl1pPr>
          </a:lstStyle>
          <a:p>
            <a:pPr defTabSz="909207"/>
            <a:fld id="{721E9EA4-8D87-437C-BEFC-C29E1E69893E}" type="datetimeFigureOut">
              <a:rPr lang="vi-VN" smtClean="0">
                <a:solidFill>
                  <a:prstClr val="black">
                    <a:tint val="75000"/>
                  </a:prstClr>
                </a:solidFill>
              </a:rPr>
              <a:pPr defTabSz="909207"/>
              <a:t>29/12/2025</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80"/>
            <a:ext cx="4114800" cy="365125"/>
          </a:xfrm>
          <a:prstGeom prst="rect">
            <a:avLst/>
          </a:prstGeom>
        </p:spPr>
        <p:txBody>
          <a:bodyPr vert="horz" lIns="90954" tIns="45558" rIns="90954" bIns="45558" rtlCol="0" anchor="ctr"/>
          <a:lstStyle>
            <a:lvl1pPr algn="ctr">
              <a:defRPr sz="1200">
                <a:solidFill>
                  <a:schemeClr val="tx1">
                    <a:tint val="75000"/>
                  </a:schemeClr>
                </a:solidFill>
              </a:defRPr>
            </a:lvl1pPr>
          </a:lstStyle>
          <a:p>
            <a:pPr defTabSz="909207"/>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80"/>
            <a:ext cx="2743200" cy="365125"/>
          </a:xfrm>
          <a:prstGeom prst="rect">
            <a:avLst/>
          </a:prstGeom>
        </p:spPr>
        <p:txBody>
          <a:bodyPr vert="horz" lIns="90954" tIns="45558" rIns="90954" bIns="45558" rtlCol="0" anchor="ctr"/>
          <a:lstStyle>
            <a:lvl1pPr algn="r">
              <a:defRPr sz="1200">
                <a:solidFill>
                  <a:schemeClr val="tx1">
                    <a:tint val="75000"/>
                  </a:schemeClr>
                </a:solidFill>
              </a:defRPr>
            </a:lvl1pPr>
          </a:lstStyle>
          <a:p>
            <a:pPr defTabSz="909207"/>
            <a:fld id="{917A71D0-5045-49DC-AA69-EF36E0781F26}" type="slidenum">
              <a:rPr lang="vi-VN" smtClean="0">
                <a:solidFill>
                  <a:prstClr val="black">
                    <a:tint val="75000"/>
                  </a:prstClr>
                </a:solidFill>
              </a:rPr>
              <a:pPr defTabSz="909207"/>
              <a:t>‹#›</a:t>
            </a:fld>
            <a:endParaRPr lang="vi-VN">
              <a:solidFill>
                <a:prstClr val="black">
                  <a:tint val="75000"/>
                </a:prstClr>
              </a:solidFill>
            </a:endParaRPr>
          </a:p>
        </p:txBody>
      </p:sp>
    </p:spTree>
    <p:extLst>
      <p:ext uri="{BB962C8B-B14F-4D97-AF65-F5344CB8AC3E}">
        <p14:creationId xmlns:p14="http://schemas.microsoft.com/office/powerpoint/2010/main" val="264398897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100" r:id="rId13"/>
  </p:sldLayoutIdLst>
  <p:txStyles>
    <p:titleStyle>
      <a:lvl1pPr algn="l" defTabSz="90920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336" indent="-227336" algn="l" defTabSz="909207"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2018" indent="-227336" algn="l" defTabSz="909207"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36546" indent="-227336" algn="l" defTabSz="90920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1079"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45664"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0312"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4907"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9504"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4177"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09207" rtl="0" eaLnBrk="1" latinLnBrk="0" hangingPunct="1">
        <a:defRPr sz="1900" kern="1200">
          <a:solidFill>
            <a:schemeClr val="tx1"/>
          </a:solidFill>
          <a:latin typeface="+mn-lt"/>
          <a:ea typeface="+mn-ea"/>
          <a:cs typeface="+mn-cs"/>
        </a:defRPr>
      </a:lvl1pPr>
      <a:lvl2pPr marL="454531" algn="l" defTabSz="909207" rtl="0" eaLnBrk="1" latinLnBrk="0" hangingPunct="1">
        <a:defRPr sz="1900" kern="1200">
          <a:solidFill>
            <a:schemeClr val="tx1"/>
          </a:solidFill>
          <a:latin typeface="+mn-lt"/>
          <a:ea typeface="+mn-ea"/>
          <a:cs typeface="+mn-cs"/>
        </a:defRPr>
      </a:lvl2pPr>
      <a:lvl3pPr marL="909207" algn="l" defTabSz="909207" rtl="0" eaLnBrk="1" latinLnBrk="0" hangingPunct="1">
        <a:defRPr sz="1900" kern="1200">
          <a:solidFill>
            <a:schemeClr val="tx1"/>
          </a:solidFill>
          <a:latin typeface="+mn-lt"/>
          <a:ea typeface="+mn-ea"/>
          <a:cs typeface="+mn-cs"/>
        </a:defRPr>
      </a:lvl3pPr>
      <a:lvl4pPr marL="1363815" algn="l" defTabSz="909207" rtl="0" eaLnBrk="1" latinLnBrk="0" hangingPunct="1">
        <a:defRPr sz="1900" kern="1200">
          <a:solidFill>
            <a:schemeClr val="tx1"/>
          </a:solidFill>
          <a:latin typeface="+mn-lt"/>
          <a:ea typeface="+mn-ea"/>
          <a:cs typeface="+mn-cs"/>
        </a:defRPr>
      </a:lvl4pPr>
      <a:lvl5pPr marL="1818427" algn="l" defTabSz="909207" rtl="0" eaLnBrk="1" latinLnBrk="0" hangingPunct="1">
        <a:defRPr sz="1900" kern="1200">
          <a:solidFill>
            <a:schemeClr val="tx1"/>
          </a:solidFill>
          <a:latin typeface="+mn-lt"/>
          <a:ea typeface="+mn-ea"/>
          <a:cs typeface="+mn-cs"/>
        </a:defRPr>
      </a:lvl5pPr>
      <a:lvl6pPr marL="2273086" algn="l" defTabSz="909207" rtl="0" eaLnBrk="1" latinLnBrk="0" hangingPunct="1">
        <a:defRPr sz="1900" kern="1200">
          <a:solidFill>
            <a:schemeClr val="tx1"/>
          </a:solidFill>
          <a:latin typeface="+mn-lt"/>
          <a:ea typeface="+mn-ea"/>
          <a:cs typeface="+mn-cs"/>
        </a:defRPr>
      </a:lvl6pPr>
      <a:lvl7pPr marL="2727630" algn="l" defTabSz="909207" rtl="0" eaLnBrk="1" latinLnBrk="0" hangingPunct="1">
        <a:defRPr sz="1900" kern="1200">
          <a:solidFill>
            <a:schemeClr val="tx1"/>
          </a:solidFill>
          <a:latin typeface="+mn-lt"/>
          <a:ea typeface="+mn-ea"/>
          <a:cs typeface="+mn-cs"/>
        </a:defRPr>
      </a:lvl7pPr>
      <a:lvl8pPr marL="3182184" algn="l" defTabSz="909207" rtl="0" eaLnBrk="1" latinLnBrk="0" hangingPunct="1">
        <a:defRPr sz="1900" kern="1200">
          <a:solidFill>
            <a:schemeClr val="tx1"/>
          </a:solidFill>
          <a:latin typeface="+mn-lt"/>
          <a:ea typeface="+mn-ea"/>
          <a:cs typeface="+mn-cs"/>
        </a:defRPr>
      </a:lvl8pPr>
      <a:lvl9pPr marL="3636858" algn="l" defTabSz="90920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121897" tIns="121897" rIns="121897" bIns="121897"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096080542"/>
      </p:ext>
    </p:extLst>
  </p:cSld>
  <p:clrMap bg1="lt1" tx1="dk1" bg2="dk2" tx2="lt2" accent1="accent1" accent2="accent2" accent3="accent3" accent4="accent4" accent5="accent5" accent6="accent6" hlink="hlink" folHlink="folHlink"/>
  <p:sldLayoutIdLst>
    <p:sldLayoutId id="2147484166" r:id="rId1"/>
    <p:sldLayoutId id="2147484167" r:id="rId2"/>
    <p:sldLayoutId id="2147484169" r:id="rId3"/>
    <p:sldLayoutId id="2147484170" r:id="rId4"/>
    <p:sldLayoutId id="214748417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08000" y="61"/>
            <a:ext cx="11176000" cy="6883131"/>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397000" y="845503"/>
            <a:ext cx="9328800" cy="954400"/>
          </a:xfrm>
          <a:prstGeom prst="rect">
            <a:avLst/>
          </a:prstGeom>
          <a:noFill/>
          <a:ln>
            <a:noFill/>
          </a:ln>
        </p:spPr>
        <p:txBody>
          <a:bodyPr lIns="121206" tIns="121206" rIns="121206" bIns="121206"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434467" y="2053785"/>
            <a:ext cx="9328800" cy="2562799"/>
          </a:xfrm>
          <a:prstGeom prst="rect">
            <a:avLst/>
          </a:prstGeom>
          <a:noFill/>
          <a:ln>
            <a:noFill/>
          </a:ln>
        </p:spPr>
        <p:txBody>
          <a:bodyPr lIns="121206" tIns="121206" rIns="121206" bIns="121206"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834062705"/>
      </p:ext>
    </p:extLst>
  </p:cSld>
  <p:clrMap bg1="lt1" tx1="dk1" bg2="dk2"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8AFF1FC-8BB6-4DBB-9940-F696B5579502}" type="datetimeFigureOut">
              <a:rPr lang="en-US" smtClean="0">
                <a:solidFill>
                  <a:prstClr val="black">
                    <a:tint val="75000"/>
                  </a:prstClr>
                </a:solidFill>
              </a:rPr>
              <a:pPr defTabSz="914400"/>
              <a:t>12/29/2025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416283F-E79A-4174-97F4-305C981B4A8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83597244"/>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121897" tIns="121897" rIns="121897" bIns="121897"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187744199"/>
      </p:ext>
    </p:extLst>
  </p:cSld>
  <p:clrMap bg1="lt1" tx1="dk1" bg2="dk2"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129C66-0B8E-4984-8651-D0CFCAB57EF7}" type="datetimeFigureOut">
              <a:rPr lang="zh-CN" altLang="en-US" smtClean="0">
                <a:solidFill>
                  <a:prstClr val="black">
                    <a:tint val="75000"/>
                  </a:prstClr>
                </a:solidFill>
              </a:rPr>
              <a:pPr defTabSz="914400"/>
              <a:t>2025/12/29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DF2911C-5866-4C23-9D0E-2F8349179BC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588074456"/>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 id="2147484369" r:id="rId20"/>
    <p:sldLayoutId id="2147484370" r:id="rId21"/>
    <p:sldLayoutId id="2147484371" r:id="rId22"/>
    <p:sldLayoutId id="2147484372" r:id="rId23"/>
    <p:sldLayoutId id="2147484373" r:id="rId24"/>
    <p:sldLayoutId id="2147484374" r:id="rId25"/>
    <p:sldLayoutId id="2147484375" r:id="rId26"/>
    <p:sldLayoutId id="2147484376" r:id="rId27"/>
    <p:sldLayoutId id="2147484377" r:id="rId28"/>
    <p:sldLayoutId id="2147484378" r:id="rId29"/>
    <p:sldLayoutId id="2147484379" r:id="rId30"/>
    <p:sldLayoutId id="2147484380" r:id="rId31"/>
    <p:sldLayoutId id="2147484381" r:id="rId32"/>
    <p:sldLayoutId id="2147484382"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slide" Target="slide21.xml"/><Relationship Id="rId7" Type="http://schemas.openxmlformats.org/officeDocument/2006/relationships/image" Target="../media/image20.gif"/><Relationship Id="rId12"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52.xml"/><Relationship Id="rId6" Type="http://schemas.openxmlformats.org/officeDocument/2006/relationships/slide" Target="slide30.xml"/><Relationship Id="rId11" Type="http://schemas.openxmlformats.org/officeDocument/2006/relationships/slide" Target="slide27.xml"/><Relationship Id="rId5" Type="http://schemas.openxmlformats.org/officeDocument/2006/relationships/slide" Target="slide22.xml"/><Relationship Id="rId10" Type="http://schemas.openxmlformats.org/officeDocument/2006/relationships/slide" Target="slide26.xml"/><Relationship Id="rId4" Type="http://schemas.openxmlformats.org/officeDocument/2006/relationships/slide" Target="slide23.xml"/><Relationship Id="rId9"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32.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slide" Target="slide19.xml"/><Relationship Id="rId5" Type="http://schemas.openxmlformats.org/officeDocument/2006/relationships/image" Target="../media/image22.gif"/><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slide" Target="slide19.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1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4"/>
        <p:cNvGrpSpPr/>
        <p:nvPr/>
      </p:nvGrpSpPr>
      <p:grpSpPr>
        <a:xfrm>
          <a:off x="0" y="0"/>
          <a:ext cx="0" cy="0"/>
          <a:chOff x="0" y="0"/>
          <a:chExt cx="0" cy="0"/>
        </a:xfrm>
      </p:grpSpPr>
      <p:pic>
        <p:nvPicPr>
          <p:cNvPr id="2665" name="Google Shape;2665;p64"/>
          <p:cNvPicPr preferRelativeResize="0"/>
          <p:nvPr/>
        </p:nvPicPr>
        <p:blipFill rotWithShape="1">
          <a:blip r:embed="rId3">
            <a:alphaModFix/>
          </a:blip>
          <a:srcRect l="18538" r="18532"/>
          <a:stretch/>
        </p:blipFill>
        <p:spPr>
          <a:xfrm flipH="1">
            <a:off x="-490487" y="0"/>
            <a:ext cx="13536104" cy="7105248"/>
          </a:xfrm>
          <a:prstGeom prst="rect">
            <a:avLst/>
          </a:prstGeom>
          <a:noFill/>
          <a:ln>
            <a:noFill/>
          </a:ln>
        </p:spPr>
      </p:pic>
      <p:sp>
        <p:nvSpPr>
          <p:cNvPr id="2666" name="Google Shape;2666;p64"/>
          <p:cNvSpPr/>
          <p:nvPr/>
        </p:nvSpPr>
        <p:spPr>
          <a:xfrm flipH="1">
            <a:off x="7056108" y="212640"/>
            <a:ext cx="5376597" cy="6916335"/>
          </a:xfrm>
          <a:custGeom>
            <a:avLst/>
            <a:gdLst/>
            <a:ahLst/>
            <a:cxnLst/>
            <a:rect l="l" t="t" r="r" b="b"/>
            <a:pathLst>
              <a:path w="13986" h="29532" extrusionOk="0">
                <a:moveTo>
                  <a:pt x="1" y="1"/>
                </a:moveTo>
                <a:lnTo>
                  <a:pt x="1" y="29532"/>
                </a:lnTo>
                <a:lnTo>
                  <a:pt x="11119" y="29532"/>
                </a:lnTo>
                <a:cubicBezTo>
                  <a:pt x="6484" y="20887"/>
                  <a:pt x="7964" y="5595"/>
                  <a:pt x="13986" y="1"/>
                </a:cubicBezTo>
                <a:close/>
              </a:path>
            </a:pathLst>
          </a:custGeom>
          <a:solidFill>
            <a:schemeClr val="bg1"/>
          </a:solidFill>
          <a:ln>
            <a:noFill/>
          </a:ln>
        </p:spPr>
        <p:txBody>
          <a:bodyPr spcFirstLastPara="1" wrap="square" lIns="121665" tIns="121665" rIns="121665" bIns="121665" anchor="ctr" anchorCtr="0">
            <a:noAutofit/>
          </a:bodyPr>
          <a:lstStyle/>
          <a:p>
            <a:endParaRPr sz="2400"/>
          </a:p>
        </p:txBody>
      </p:sp>
      <p:grpSp>
        <p:nvGrpSpPr>
          <p:cNvPr id="2668" name="Google Shape;2668;p64"/>
          <p:cNvGrpSpPr/>
          <p:nvPr/>
        </p:nvGrpSpPr>
        <p:grpSpPr>
          <a:xfrm flipH="1">
            <a:off x="5541565" y="5089566"/>
            <a:ext cx="1285416" cy="2060513"/>
            <a:chOff x="8131305" y="2068599"/>
            <a:chExt cx="1208098" cy="1936572"/>
          </a:xfrm>
        </p:grpSpPr>
        <p:sp>
          <p:nvSpPr>
            <p:cNvPr id="2669" name="Google Shape;2669;p64"/>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70" name="Google Shape;2670;p64"/>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2671" name="Google Shape;2671;p64"/>
          <p:cNvGrpSpPr/>
          <p:nvPr/>
        </p:nvGrpSpPr>
        <p:grpSpPr>
          <a:xfrm rot="5400000" flipH="1">
            <a:off x="5798391" y="165783"/>
            <a:ext cx="771993" cy="1016331"/>
            <a:chOff x="2109400" y="2670450"/>
            <a:chExt cx="113200" cy="149025"/>
          </a:xfrm>
        </p:grpSpPr>
        <p:sp>
          <p:nvSpPr>
            <p:cNvPr id="2672" name="Google Shape;2672;p6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3" name="Google Shape;2673;p6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4" name="Google Shape;2674;p6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5" name="Google Shape;2675;p6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6" name="Google Shape;2676;p6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7" name="Google Shape;2677;p6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8" name="Google Shape;2678;p6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9" name="Google Shape;2679;p6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0" name="Google Shape;2680;p6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1" name="Google Shape;2681;p6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2" name="Google Shape;2682;p6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3" name="Google Shape;2683;p6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4" name="Google Shape;2684;p6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5" name="Google Shape;2685;p6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6" name="Google Shape;2686;p6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7" name="Google Shape;2687;p6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8" name="Google Shape;2688;p6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9" name="Google Shape;2689;p6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0" name="Google Shape;2690;p6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1" name="Google Shape;2691;p6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2" name="Google Shape;2692;p6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3" name="Google Shape;2693;p6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4" name="Google Shape;2694;p6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32" name="TextBox 31"/>
          <p:cNvSpPr txBox="1"/>
          <p:nvPr/>
        </p:nvSpPr>
        <p:spPr>
          <a:xfrm>
            <a:off x="-231708" y="357586"/>
            <a:ext cx="12252775" cy="2739207"/>
          </a:xfrm>
          <a:prstGeom prst="rect">
            <a:avLst/>
          </a:prstGeom>
          <a:ln/>
        </p:spPr>
        <p:style>
          <a:lnRef idx="2">
            <a:schemeClr val="dk1"/>
          </a:lnRef>
          <a:fillRef idx="1">
            <a:schemeClr val="lt1"/>
          </a:fillRef>
          <a:effectRef idx="0">
            <a:schemeClr val="dk1"/>
          </a:effectRef>
          <a:fontRef idx="minor">
            <a:schemeClr val="dk1"/>
          </a:fontRef>
        </p:style>
        <p:txBody>
          <a:bodyPr wrap="square" lIns="91264" tIns="45718" rIns="91264" bIns="45718" rtlCol="0">
            <a:spAutoFit/>
          </a:bodyPr>
          <a:lstStyle/>
          <a:p>
            <a:r>
              <a:rPr lang="en-US" sz="2800" b="1" dirty="0">
                <a:solidFill>
                  <a:srgbClr val="FF0000"/>
                </a:solidFill>
                <a:latin typeface="Times New Roman" pitchFamily="18" charset="0"/>
                <a:cs typeface="Times New Roman" pitchFamily="18" charset="0"/>
              </a:rPr>
              <a:t>     </a:t>
            </a:r>
          </a:p>
          <a:p>
            <a:pPr algn="ct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Nghĩa</a:t>
            </a:r>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tường</a:t>
            </a:r>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minh </a:t>
            </a: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và</a:t>
            </a:r>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nghĩa</a:t>
            </a:r>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hàm</a:t>
            </a:r>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ẩn</a:t>
            </a:r>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của</a:t>
            </a:r>
            <a:r>
              <a:rPr lang="en-US" sz="7200" b="1" dirty="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a:solidFill>
                  <a:srgbClr val="00B050"/>
                </a:solidFill>
                <a:latin typeface="Times New Roman" panose="02020603050405020304" pitchFamily="18" charset="0"/>
                <a:ea typeface="Allegie" pitchFamily="2" charset="0"/>
                <a:cs typeface="Times New Roman" panose="02020603050405020304" pitchFamily="18" charset="0"/>
              </a:rPr>
              <a:t>câu</a:t>
            </a:r>
            <a:endParaRPr lang="en-US" sz="7200" b="1" dirty="0">
              <a:solidFill>
                <a:srgbClr val="00B050"/>
              </a:solidFill>
              <a:latin typeface="Times New Roman" panose="02020603050405020304" pitchFamily="18" charset="0"/>
              <a:ea typeface="Amazone" pitchFamily="34" charset="0"/>
              <a:cs typeface="Times New Roman" panose="02020603050405020304"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0102">
            <a:off x="8736331" y="4572726"/>
            <a:ext cx="2667000" cy="271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6096" y="513016"/>
            <a:ext cx="4270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oogle Shape;1870;p37"/>
          <p:cNvGrpSpPr/>
          <p:nvPr/>
        </p:nvGrpSpPr>
        <p:grpSpPr>
          <a:xfrm>
            <a:off x="11820965" y="2099762"/>
            <a:ext cx="374475" cy="671151"/>
            <a:chOff x="5350250" y="2414125"/>
            <a:chExt cx="374475" cy="671150"/>
          </a:xfrm>
        </p:grpSpPr>
        <p:sp>
          <p:nvSpPr>
            <p:cNvPr id="36" name="Google Shape;1871;p37"/>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 name="Google Shape;1872;p37"/>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873;p37"/>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874;p37"/>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875;p37"/>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876;p37"/>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877;p37"/>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878;p37"/>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879;p37"/>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880;p37"/>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881;p37"/>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882;p37"/>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883;p37"/>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884;p37"/>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885;p37"/>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886;p37"/>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887;p37"/>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888;p37"/>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889;p37"/>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 name="Google Shape;1890;p37"/>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 name="Google Shape;1891;p37"/>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 name="Google Shape;1892;p37"/>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 name="Google Shape;1893;p37"/>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 name="Google Shape;1894;p37"/>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 name="Google Shape;1895;p37"/>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1896;p37"/>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 name="Google Shape;1897;p37"/>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1898;p37"/>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1899;p37"/>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 name="Google Shape;1900;p37"/>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oogle Shape;1821;p37"/>
          <p:cNvGrpSpPr/>
          <p:nvPr/>
        </p:nvGrpSpPr>
        <p:grpSpPr>
          <a:xfrm>
            <a:off x="11496986" y="4927641"/>
            <a:ext cx="400751" cy="670225"/>
            <a:chOff x="3152200" y="3340675"/>
            <a:chExt cx="400750" cy="670225"/>
          </a:xfrm>
        </p:grpSpPr>
        <p:sp>
          <p:nvSpPr>
            <p:cNvPr id="67" name="Google Shape;1822;p37"/>
            <p:cNvSpPr/>
            <p:nvPr/>
          </p:nvSpPr>
          <p:spPr>
            <a:xfrm>
              <a:off x="3152200" y="3415675"/>
              <a:ext cx="400750" cy="595225"/>
            </a:xfrm>
            <a:custGeom>
              <a:avLst/>
              <a:gdLst/>
              <a:ahLst/>
              <a:cxnLst/>
              <a:rect l="l" t="t" r="r" b="b"/>
              <a:pathLst>
                <a:path w="16030" h="23809" extrusionOk="0">
                  <a:moveTo>
                    <a:pt x="10143" y="1519"/>
                  </a:moveTo>
                  <a:lnTo>
                    <a:pt x="10405" y="1537"/>
                  </a:lnTo>
                  <a:lnTo>
                    <a:pt x="10630" y="1556"/>
                  </a:lnTo>
                  <a:lnTo>
                    <a:pt x="10668" y="1556"/>
                  </a:lnTo>
                  <a:lnTo>
                    <a:pt x="11024" y="1631"/>
                  </a:lnTo>
                  <a:lnTo>
                    <a:pt x="11361" y="1725"/>
                  </a:lnTo>
                  <a:lnTo>
                    <a:pt x="11699" y="1856"/>
                  </a:lnTo>
                  <a:lnTo>
                    <a:pt x="11999" y="2006"/>
                  </a:lnTo>
                  <a:lnTo>
                    <a:pt x="12280" y="2175"/>
                  </a:lnTo>
                  <a:lnTo>
                    <a:pt x="12542" y="2362"/>
                  </a:lnTo>
                  <a:lnTo>
                    <a:pt x="12786" y="2569"/>
                  </a:lnTo>
                  <a:lnTo>
                    <a:pt x="12992" y="2812"/>
                  </a:lnTo>
                  <a:lnTo>
                    <a:pt x="13180" y="3056"/>
                  </a:lnTo>
                  <a:lnTo>
                    <a:pt x="13348" y="3337"/>
                  </a:lnTo>
                  <a:lnTo>
                    <a:pt x="13498" y="3656"/>
                  </a:lnTo>
                  <a:lnTo>
                    <a:pt x="13611" y="3993"/>
                  </a:lnTo>
                  <a:lnTo>
                    <a:pt x="13704" y="4368"/>
                  </a:lnTo>
                  <a:lnTo>
                    <a:pt x="13779" y="4762"/>
                  </a:lnTo>
                  <a:lnTo>
                    <a:pt x="13798" y="5156"/>
                  </a:lnTo>
                  <a:lnTo>
                    <a:pt x="13817" y="5587"/>
                  </a:lnTo>
                  <a:lnTo>
                    <a:pt x="13779" y="6018"/>
                  </a:lnTo>
                  <a:lnTo>
                    <a:pt x="13723" y="6468"/>
                  </a:lnTo>
                  <a:lnTo>
                    <a:pt x="13667" y="6674"/>
                  </a:lnTo>
                  <a:lnTo>
                    <a:pt x="13611" y="6899"/>
                  </a:lnTo>
                  <a:lnTo>
                    <a:pt x="13536" y="7086"/>
                  </a:lnTo>
                  <a:lnTo>
                    <a:pt x="13461" y="7293"/>
                  </a:lnTo>
                  <a:lnTo>
                    <a:pt x="13348" y="7480"/>
                  </a:lnTo>
                  <a:lnTo>
                    <a:pt x="13236" y="7649"/>
                  </a:lnTo>
                  <a:lnTo>
                    <a:pt x="13123" y="7818"/>
                  </a:lnTo>
                  <a:lnTo>
                    <a:pt x="12992" y="7986"/>
                  </a:lnTo>
                  <a:lnTo>
                    <a:pt x="12823" y="8155"/>
                  </a:lnTo>
                  <a:lnTo>
                    <a:pt x="12655" y="8343"/>
                  </a:lnTo>
                  <a:lnTo>
                    <a:pt x="12467" y="8492"/>
                  </a:lnTo>
                  <a:lnTo>
                    <a:pt x="12280" y="8661"/>
                  </a:lnTo>
                  <a:lnTo>
                    <a:pt x="11867" y="8942"/>
                  </a:lnTo>
                  <a:lnTo>
                    <a:pt x="11455" y="9186"/>
                  </a:lnTo>
                  <a:lnTo>
                    <a:pt x="11136" y="9355"/>
                  </a:lnTo>
                  <a:lnTo>
                    <a:pt x="10799" y="9505"/>
                  </a:lnTo>
                  <a:lnTo>
                    <a:pt x="10518" y="9636"/>
                  </a:lnTo>
                  <a:lnTo>
                    <a:pt x="10218" y="9749"/>
                  </a:lnTo>
                  <a:lnTo>
                    <a:pt x="9918" y="9842"/>
                  </a:lnTo>
                  <a:lnTo>
                    <a:pt x="9618" y="9936"/>
                  </a:lnTo>
                  <a:lnTo>
                    <a:pt x="9505" y="9955"/>
                  </a:lnTo>
                  <a:lnTo>
                    <a:pt x="9243" y="9767"/>
                  </a:lnTo>
                  <a:lnTo>
                    <a:pt x="8980" y="9580"/>
                  </a:lnTo>
                  <a:lnTo>
                    <a:pt x="8718" y="9392"/>
                  </a:lnTo>
                  <a:lnTo>
                    <a:pt x="8474" y="9186"/>
                  </a:lnTo>
                  <a:lnTo>
                    <a:pt x="8249" y="8961"/>
                  </a:lnTo>
                  <a:lnTo>
                    <a:pt x="8024" y="8736"/>
                  </a:lnTo>
                  <a:lnTo>
                    <a:pt x="7818" y="8511"/>
                  </a:lnTo>
                  <a:lnTo>
                    <a:pt x="7612" y="8268"/>
                  </a:lnTo>
                  <a:lnTo>
                    <a:pt x="7593" y="8230"/>
                  </a:lnTo>
                  <a:lnTo>
                    <a:pt x="7274" y="7799"/>
                  </a:lnTo>
                  <a:lnTo>
                    <a:pt x="6974" y="7330"/>
                  </a:lnTo>
                  <a:lnTo>
                    <a:pt x="6824" y="7086"/>
                  </a:lnTo>
                  <a:lnTo>
                    <a:pt x="6693" y="6824"/>
                  </a:lnTo>
                  <a:lnTo>
                    <a:pt x="6581" y="6562"/>
                  </a:lnTo>
                  <a:lnTo>
                    <a:pt x="6468" y="6280"/>
                  </a:lnTo>
                  <a:lnTo>
                    <a:pt x="6375" y="5999"/>
                  </a:lnTo>
                  <a:lnTo>
                    <a:pt x="6300" y="5718"/>
                  </a:lnTo>
                  <a:lnTo>
                    <a:pt x="6243" y="5418"/>
                  </a:lnTo>
                  <a:lnTo>
                    <a:pt x="6187" y="5118"/>
                  </a:lnTo>
                  <a:lnTo>
                    <a:pt x="6168" y="4799"/>
                  </a:lnTo>
                  <a:lnTo>
                    <a:pt x="6168" y="4481"/>
                  </a:lnTo>
                  <a:lnTo>
                    <a:pt x="6187" y="4143"/>
                  </a:lnTo>
                  <a:lnTo>
                    <a:pt x="6225" y="3806"/>
                  </a:lnTo>
                  <a:lnTo>
                    <a:pt x="6262" y="3656"/>
                  </a:lnTo>
                  <a:lnTo>
                    <a:pt x="6300" y="3506"/>
                  </a:lnTo>
                  <a:lnTo>
                    <a:pt x="6356" y="3375"/>
                  </a:lnTo>
                  <a:lnTo>
                    <a:pt x="6431" y="3243"/>
                  </a:lnTo>
                  <a:lnTo>
                    <a:pt x="6506" y="3112"/>
                  </a:lnTo>
                  <a:lnTo>
                    <a:pt x="6599" y="2981"/>
                  </a:lnTo>
                  <a:lnTo>
                    <a:pt x="6787" y="2756"/>
                  </a:lnTo>
                  <a:lnTo>
                    <a:pt x="7031" y="2531"/>
                  </a:lnTo>
                  <a:lnTo>
                    <a:pt x="7293" y="2344"/>
                  </a:lnTo>
                  <a:lnTo>
                    <a:pt x="7593" y="2175"/>
                  </a:lnTo>
                  <a:lnTo>
                    <a:pt x="7893" y="2006"/>
                  </a:lnTo>
                  <a:lnTo>
                    <a:pt x="8174" y="1894"/>
                  </a:lnTo>
                  <a:lnTo>
                    <a:pt x="8437" y="1800"/>
                  </a:lnTo>
                  <a:lnTo>
                    <a:pt x="8737" y="1706"/>
                  </a:lnTo>
                  <a:lnTo>
                    <a:pt x="9018" y="1650"/>
                  </a:lnTo>
                  <a:lnTo>
                    <a:pt x="9318" y="1594"/>
                  </a:lnTo>
                  <a:lnTo>
                    <a:pt x="9599" y="1556"/>
                  </a:lnTo>
                  <a:lnTo>
                    <a:pt x="9880" y="1519"/>
                  </a:lnTo>
                  <a:close/>
                  <a:moveTo>
                    <a:pt x="9449" y="11942"/>
                  </a:moveTo>
                  <a:lnTo>
                    <a:pt x="9843" y="12148"/>
                  </a:lnTo>
                  <a:lnTo>
                    <a:pt x="10236" y="12392"/>
                  </a:lnTo>
                  <a:lnTo>
                    <a:pt x="10611" y="12654"/>
                  </a:lnTo>
                  <a:lnTo>
                    <a:pt x="10949" y="12935"/>
                  </a:lnTo>
                  <a:lnTo>
                    <a:pt x="11286" y="13217"/>
                  </a:lnTo>
                  <a:lnTo>
                    <a:pt x="11605" y="13517"/>
                  </a:lnTo>
                  <a:lnTo>
                    <a:pt x="11867" y="13779"/>
                  </a:lnTo>
                  <a:lnTo>
                    <a:pt x="12111" y="14060"/>
                  </a:lnTo>
                  <a:lnTo>
                    <a:pt x="12355" y="14341"/>
                  </a:lnTo>
                  <a:lnTo>
                    <a:pt x="12580" y="14660"/>
                  </a:lnTo>
                  <a:lnTo>
                    <a:pt x="12767" y="14998"/>
                  </a:lnTo>
                  <a:lnTo>
                    <a:pt x="12936" y="15316"/>
                  </a:lnTo>
                  <a:lnTo>
                    <a:pt x="13086" y="15635"/>
                  </a:lnTo>
                  <a:lnTo>
                    <a:pt x="13198" y="15991"/>
                  </a:lnTo>
                  <a:lnTo>
                    <a:pt x="13292" y="16347"/>
                  </a:lnTo>
                  <a:lnTo>
                    <a:pt x="13348" y="16741"/>
                  </a:lnTo>
                  <a:lnTo>
                    <a:pt x="13367" y="17135"/>
                  </a:lnTo>
                  <a:lnTo>
                    <a:pt x="13367" y="17528"/>
                  </a:lnTo>
                  <a:lnTo>
                    <a:pt x="13311" y="17960"/>
                  </a:lnTo>
                  <a:lnTo>
                    <a:pt x="13273" y="18185"/>
                  </a:lnTo>
                  <a:lnTo>
                    <a:pt x="13198" y="18428"/>
                  </a:lnTo>
                  <a:lnTo>
                    <a:pt x="13123" y="18672"/>
                  </a:lnTo>
                  <a:lnTo>
                    <a:pt x="13030" y="18897"/>
                  </a:lnTo>
                  <a:lnTo>
                    <a:pt x="12917" y="19141"/>
                  </a:lnTo>
                  <a:lnTo>
                    <a:pt x="12805" y="19384"/>
                  </a:lnTo>
                  <a:lnTo>
                    <a:pt x="12673" y="19628"/>
                  </a:lnTo>
                  <a:lnTo>
                    <a:pt x="12523" y="19872"/>
                  </a:lnTo>
                  <a:lnTo>
                    <a:pt x="12355" y="20115"/>
                  </a:lnTo>
                  <a:lnTo>
                    <a:pt x="12167" y="20359"/>
                  </a:lnTo>
                  <a:lnTo>
                    <a:pt x="11980" y="20584"/>
                  </a:lnTo>
                  <a:lnTo>
                    <a:pt x="11774" y="20809"/>
                  </a:lnTo>
                  <a:lnTo>
                    <a:pt x="11399" y="21165"/>
                  </a:lnTo>
                  <a:lnTo>
                    <a:pt x="11024" y="21484"/>
                  </a:lnTo>
                  <a:lnTo>
                    <a:pt x="10611" y="21784"/>
                  </a:lnTo>
                  <a:lnTo>
                    <a:pt x="10386" y="21915"/>
                  </a:lnTo>
                  <a:lnTo>
                    <a:pt x="10161" y="22028"/>
                  </a:lnTo>
                  <a:lnTo>
                    <a:pt x="9918" y="22159"/>
                  </a:lnTo>
                  <a:lnTo>
                    <a:pt x="9655" y="22271"/>
                  </a:lnTo>
                  <a:lnTo>
                    <a:pt x="9411" y="22346"/>
                  </a:lnTo>
                  <a:lnTo>
                    <a:pt x="9130" y="22421"/>
                  </a:lnTo>
                  <a:lnTo>
                    <a:pt x="8868" y="22496"/>
                  </a:lnTo>
                  <a:lnTo>
                    <a:pt x="8605" y="22534"/>
                  </a:lnTo>
                  <a:lnTo>
                    <a:pt x="8324" y="22552"/>
                  </a:lnTo>
                  <a:lnTo>
                    <a:pt x="7762" y="22552"/>
                  </a:lnTo>
                  <a:lnTo>
                    <a:pt x="7481" y="22515"/>
                  </a:lnTo>
                  <a:lnTo>
                    <a:pt x="7274" y="22477"/>
                  </a:lnTo>
                  <a:lnTo>
                    <a:pt x="6562" y="22346"/>
                  </a:lnTo>
                  <a:lnTo>
                    <a:pt x="5887" y="22196"/>
                  </a:lnTo>
                  <a:lnTo>
                    <a:pt x="5231" y="22028"/>
                  </a:lnTo>
                  <a:lnTo>
                    <a:pt x="4912" y="21934"/>
                  </a:lnTo>
                  <a:lnTo>
                    <a:pt x="4594" y="21821"/>
                  </a:lnTo>
                  <a:lnTo>
                    <a:pt x="4294" y="21690"/>
                  </a:lnTo>
                  <a:lnTo>
                    <a:pt x="4012" y="21559"/>
                  </a:lnTo>
                  <a:lnTo>
                    <a:pt x="3788" y="21446"/>
                  </a:lnTo>
                  <a:lnTo>
                    <a:pt x="3563" y="21315"/>
                  </a:lnTo>
                  <a:lnTo>
                    <a:pt x="3356" y="21184"/>
                  </a:lnTo>
                  <a:lnTo>
                    <a:pt x="3150" y="21034"/>
                  </a:lnTo>
                  <a:lnTo>
                    <a:pt x="2963" y="20884"/>
                  </a:lnTo>
                  <a:lnTo>
                    <a:pt x="2794" y="20734"/>
                  </a:lnTo>
                  <a:lnTo>
                    <a:pt x="2644" y="20547"/>
                  </a:lnTo>
                  <a:lnTo>
                    <a:pt x="2494" y="20378"/>
                  </a:lnTo>
                  <a:lnTo>
                    <a:pt x="2344" y="20172"/>
                  </a:lnTo>
                  <a:lnTo>
                    <a:pt x="2232" y="19965"/>
                  </a:lnTo>
                  <a:lnTo>
                    <a:pt x="2119" y="19740"/>
                  </a:lnTo>
                  <a:lnTo>
                    <a:pt x="2025" y="19516"/>
                  </a:lnTo>
                  <a:lnTo>
                    <a:pt x="1950" y="19272"/>
                  </a:lnTo>
                  <a:lnTo>
                    <a:pt x="1875" y="19009"/>
                  </a:lnTo>
                  <a:lnTo>
                    <a:pt x="1838" y="18728"/>
                  </a:lnTo>
                  <a:lnTo>
                    <a:pt x="1819" y="18447"/>
                  </a:lnTo>
                  <a:lnTo>
                    <a:pt x="1800" y="18147"/>
                  </a:lnTo>
                  <a:lnTo>
                    <a:pt x="1819" y="17828"/>
                  </a:lnTo>
                  <a:lnTo>
                    <a:pt x="1838" y="17491"/>
                  </a:lnTo>
                  <a:lnTo>
                    <a:pt x="1894" y="17135"/>
                  </a:lnTo>
                  <a:lnTo>
                    <a:pt x="1969" y="16797"/>
                  </a:lnTo>
                  <a:lnTo>
                    <a:pt x="2063" y="16460"/>
                  </a:lnTo>
                  <a:lnTo>
                    <a:pt x="2194" y="16141"/>
                  </a:lnTo>
                  <a:lnTo>
                    <a:pt x="2344" y="15841"/>
                  </a:lnTo>
                  <a:lnTo>
                    <a:pt x="2531" y="15541"/>
                  </a:lnTo>
                  <a:lnTo>
                    <a:pt x="2738" y="15260"/>
                  </a:lnTo>
                  <a:lnTo>
                    <a:pt x="2963" y="14998"/>
                  </a:lnTo>
                  <a:lnTo>
                    <a:pt x="3206" y="14735"/>
                  </a:lnTo>
                  <a:lnTo>
                    <a:pt x="3506" y="14473"/>
                  </a:lnTo>
                  <a:lnTo>
                    <a:pt x="3806" y="14210"/>
                  </a:lnTo>
                  <a:lnTo>
                    <a:pt x="4125" y="13967"/>
                  </a:lnTo>
                  <a:lnTo>
                    <a:pt x="4462" y="13760"/>
                  </a:lnTo>
                  <a:lnTo>
                    <a:pt x="4819" y="13554"/>
                  </a:lnTo>
                  <a:lnTo>
                    <a:pt x="5175" y="13367"/>
                  </a:lnTo>
                  <a:lnTo>
                    <a:pt x="5531" y="13179"/>
                  </a:lnTo>
                  <a:lnTo>
                    <a:pt x="5906" y="13029"/>
                  </a:lnTo>
                  <a:lnTo>
                    <a:pt x="6300" y="12879"/>
                  </a:lnTo>
                  <a:lnTo>
                    <a:pt x="6712" y="12710"/>
                  </a:lnTo>
                  <a:lnTo>
                    <a:pt x="7293" y="12523"/>
                  </a:lnTo>
                  <a:lnTo>
                    <a:pt x="7893" y="12336"/>
                  </a:lnTo>
                  <a:lnTo>
                    <a:pt x="8530" y="12148"/>
                  </a:lnTo>
                  <a:lnTo>
                    <a:pt x="9205" y="11998"/>
                  </a:lnTo>
                  <a:lnTo>
                    <a:pt x="9449" y="11942"/>
                  </a:lnTo>
                  <a:close/>
                  <a:moveTo>
                    <a:pt x="10011" y="0"/>
                  </a:moveTo>
                  <a:lnTo>
                    <a:pt x="9711" y="19"/>
                  </a:lnTo>
                  <a:lnTo>
                    <a:pt x="9393" y="38"/>
                  </a:lnTo>
                  <a:lnTo>
                    <a:pt x="9093" y="75"/>
                  </a:lnTo>
                  <a:lnTo>
                    <a:pt x="8774" y="113"/>
                  </a:lnTo>
                  <a:lnTo>
                    <a:pt x="8474" y="188"/>
                  </a:lnTo>
                  <a:lnTo>
                    <a:pt x="8155" y="263"/>
                  </a:lnTo>
                  <a:lnTo>
                    <a:pt x="7799" y="375"/>
                  </a:lnTo>
                  <a:lnTo>
                    <a:pt x="7424" y="506"/>
                  </a:lnTo>
                  <a:lnTo>
                    <a:pt x="7087" y="656"/>
                  </a:lnTo>
                  <a:lnTo>
                    <a:pt x="6749" y="844"/>
                  </a:lnTo>
                  <a:lnTo>
                    <a:pt x="6412" y="1050"/>
                  </a:lnTo>
                  <a:lnTo>
                    <a:pt x="6112" y="1294"/>
                  </a:lnTo>
                  <a:lnTo>
                    <a:pt x="5812" y="1537"/>
                  </a:lnTo>
                  <a:lnTo>
                    <a:pt x="5550" y="1837"/>
                  </a:lnTo>
                  <a:lnTo>
                    <a:pt x="5306" y="2156"/>
                  </a:lnTo>
                  <a:lnTo>
                    <a:pt x="5137" y="2400"/>
                  </a:lnTo>
                  <a:lnTo>
                    <a:pt x="5006" y="2644"/>
                  </a:lnTo>
                  <a:lnTo>
                    <a:pt x="4875" y="2925"/>
                  </a:lnTo>
                  <a:lnTo>
                    <a:pt x="4762" y="3225"/>
                  </a:lnTo>
                  <a:lnTo>
                    <a:pt x="4631" y="3637"/>
                  </a:lnTo>
                  <a:lnTo>
                    <a:pt x="4537" y="4087"/>
                  </a:lnTo>
                  <a:lnTo>
                    <a:pt x="4462" y="4499"/>
                  </a:lnTo>
                  <a:lnTo>
                    <a:pt x="4444" y="4893"/>
                  </a:lnTo>
                  <a:lnTo>
                    <a:pt x="4425" y="5268"/>
                  </a:lnTo>
                  <a:lnTo>
                    <a:pt x="4425" y="5606"/>
                  </a:lnTo>
                  <a:lnTo>
                    <a:pt x="4444" y="5943"/>
                  </a:lnTo>
                  <a:lnTo>
                    <a:pt x="4500" y="6243"/>
                  </a:lnTo>
                  <a:lnTo>
                    <a:pt x="4556" y="6505"/>
                  </a:lnTo>
                  <a:lnTo>
                    <a:pt x="4612" y="6768"/>
                  </a:lnTo>
                  <a:lnTo>
                    <a:pt x="4612" y="6787"/>
                  </a:lnTo>
                  <a:lnTo>
                    <a:pt x="4687" y="7012"/>
                  </a:lnTo>
                  <a:lnTo>
                    <a:pt x="4781" y="7218"/>
                  </a:lnTo>
                  <a:lnTo>
                    <a:pt x="4875" y="7405"/>
                  </a:lnTo>
                  <a:lnTo>
                    <a:pt x="4987" y="7593"/>
                  </a:lnTo>
                  <a:lnTo>
                    <a:pt x="5212" y="7911"/>
                  </a:lnTo>
                  <a:lnTo>
                    <a:pt x="5437" y="8211"/>
                  </a:lnTo>
                  <a:lnTo>
                    <a:pt x="5718" y="8474"/>
                  </a:lnTo>
                  <a:lnTo>
                    <a:pt x="5981" y="8717"/>
                  </a:lnTo>
                  <a:lnTo>
                    <a:pt x="6206" y="8924"/>
                  </a:lnTo>
                  <a:lnTo>
                    <a:pt x="6412" y="9130"/>
                  </a:lnTo>
                  <a:lnTo>
                    <a:pt x="6862" y="9655"/>
                  </a:lnTo>
                  <a:lnTo>
                    <a:pt x="7031" y="9880"/>
                  </a:lnTo>
                  <a:lnTo>
                    <a:pt x="7143" y="10067"/>
                  </a:lnTo>
                  <a:lnTo>
                    <a:pt x="7237" y="10198"/>
                  </a:lnTo>
                  <a:lnTo>
                    <a:pt x="7424" y="10442"/>
                  </a:lnTo>
                  <a:lnTo>
                    <a:pt x="7181" y="10517"/>
                  </a:lnTo>
                  <a:lnTo>
                    <a:pt x="6599" y="10686"/>
                  </a:lnTo>
                  <a:lnTo>
                    <a:pt x="6037" y="10873"/>
                  </a:lnTo>
                  <a:lnTo>
                    <a:pt x="5493" y="11080"/>
                  </a:lnTo>
                  <a:lnTo>
                    <a:pt x="4969" y="11304"/>
                  </a:lnTo>
                  <a:lnTo>
                    <a:pt x="4481" y="11529"/>
                  </a:lnTo>
                  <a:lnTo>
                    <a:pt x="4031" y="11773"/>
                  </a:lnTo>
                  <a:lnTo>
                    <a:pt x="3731" y="11942"/>
                  </a:lnTo>
                  <a:lnTo>
                    <a:pt x="3300" y="12223"/>
                  </a:lnTo>
                  <a:lnTo>
                    <a:pt x="2869" y="12523"/>
                  </a:lnTo>
                  <a:lnTo>
                    <a:pt x="2457" y="12842"/>
                  </a:lnTo>
                  <a:lnTo>
                    <a:pt x="2044" y="13179"/>
                  </a:lnTo>
                  <a:lnTo>
                    <a:pt x="2044" y="13198"/>
                  </a:lnTo>
                  <a:lnTo>
                    <a:pt x="1688" y="13554"/>
                  </a:lnTo>
                  <a:lnTo>
                    <a:pt x="1350" y="13929"/>
                  </a:lnTo>
                  <a:lnTo>
                    <a:pt x="1032" y="14323"/>
                  </a:lnTo>
                  <a:lnTo>
                    <a:pt x="882" y="14529"/>
                  </a:lnTo>
                  <a:lnTo>
                    <a:pt x="751" y="14754"/>
                  </a:lnTo>
                  <a:lnTo>
                    <a:pt x="544" y="15166"/>
                  </a:lnTo>
                  <a:lnTo>
                    <a:pt x="357" y="15597"/>
                  </a:lnTo>
                  <a:lnTo>
                    <a:pt x="282" y="15822"/>
                  </a:lnTo>
                  <a:lnTo>
                    <a:pt x="207" y="16066"/>
                  </a:lnTo>
                  <a:lnTo>
                    <a:pt x="151" y="16291"/>
                  </a:lnTo>
                  <a:lnTo>
                    <a:pt x="94" y="16535"/>
                  </a:lnTo>
                  <a:lnTo>
                    <a:pt x="38" y="17003"/>
                  </a:lnTo>
                  <a:lnTo>
                    <a:pt x="1" y="17453"/>
                  </a:lnTo>
                  <a:lnTo>
                    <a:pt x="1" y="17885"/>
                  </a:lnTo>
                  <a:lnTo>
                    <a:pt x="19" y="18316"/>
                  </a:lnTo>
                  <a:lnTo>
                    <a:pt x="57" y="18634"/>
                  </a:lnTo>
                  <a:lnTo>
                    <a:pt x="113" y="18934"/>
                  </a:lnTo>
                  <a:lnTo>
                    <a:pt x="188" y="19234"/>
                  </a:lnTo>
                  <a:lnTo>
                    <a:pt x="263" y="19516"/>
                  </a:lnTo>
                  <a:lnTo>
                    <a:pt x="357" y="19797"/>
                  </a:lnTo>
                  <a:lnTo>
                    <a:pt x="488" y="20078"/>
                  </a:lnTo>
                  <a:lnTo>
                    <a:pt x="619" y="20340"/>
                  </a:lnTo>
                  <a:lnTo>
                    <a:pt x="769" y="20603"/>
                  </a:lnTo>
                  <a:lnTo>
                    <a:pt x="769" y="20622"/>
                  </a:lnTo>
                  <a:lnTo>
                    <a:pt x="994" y="20959"/>
                  </a:lnTo>
                  <a:lnTo>
                    <a:pt x="1257" y="21278"/>
                  </a:lnTo>
                  <a:lnTo>
                    <a:pt x="1538" y="21578"/>
                  </a:lnTo>
                  <a:lnTo>
                    <a:pt x="1857" y="21878"/>
                  </a:lnTo>
                  <a:lnTo>
                    <a:pt x="2213" y="22140"/>
                  </a:lnTo>
                  <a:lnTo>
                    <a:pt x="2588" y="22403"/>
                  </a:lnTo>
                  <a:lnTo>
                    <a:pt x="3000" y="22627"/>
                  </a:lnTo>
                  <a:lnTo>
                    <a:pt x="3450" y="22852"/>
                  </a:lnTo>
                  <a:lnTo>
                    <a:pt x="3806" y="23002"/>
                  </a:lnTo>
                  <a:lnTo>
                    <a:pt x="4162" y="23134"/>
                  </a:lnTo>
                  <a:lnTo>
                    <a:pt x="4631" y="23302"/>
                  </a:lnTo>
                  <a:lnTo>
                    <a:pt x="5137" y="23434"/>
                  </a:lnTo>
                  <a:lnTo>
                    <a:pt x="5681" y="23565"/>
                  </a:lnTo>
                  <a:lnTo>
                    <a:pt x="6225" y="23659"/>
                  </a:lnTo>
                  <a:lnTo>
                    <a:pt x="6862" y="23734"/>
                  </a:lnTo>
                  <a:lnTo>
                    <a:pt x="7443" y="23790"/>
                  </a:lnTo>
                  <a:lnTo>
                    <a:pt x="7781" y="23809"/>
                  </a:lnTo>
                  <a:lnTo>
                    <a:pt x="8118" y="23809"/>
                  </a:lnTo>
                  <a:lnTo>
                    <a:pt x="8455" y="23790"/>
                  </a:lnTo>
                  <a:lnTo>
                    <a:pt x="8774" y="23771"/>
                  </a:lnTo>
                  <a:lnTo>
                    <a:pt x="9112" y="23734"/>
                  </a:lnTo>
                  <a:lnTo>
                    <a:pt x="9430" y="23696"/>
                  </a:lnTo>
                  <a:lnTo>
                    <a:pt x="9749" y="23640"/>
                  </a:lnTo>
                  <a:lnTo>
                    <a:pt x="10049" y="23565"/>
                  </a:lnTo>
                  <a:lnTo>
                    <a:pt x="10405" y="23471"/>
                  </a:lnTo>
                  <a:lnTo>
                    <a:pt x="10855" y="23321"/>
                  </a:lnTo>
                  <a:lnTo>
                    <a:pt x="11286" y="23152"/>
                  </a:lnTo>
                  <a:lnTo>
                    <a:pt x="11699" y="22965"/>
                  </a:lnTo>
                  <a:lnTo>
                    <a:pt x="12111" y="22740"/>
                  </a:lnTo>
                  <a:lnTo>
                    <a:pt x="12411" y="22534"/>
                  </a:lnTo>
                  <a:lnTo>
                    <a:pt x="12711" y="22309"/>
                  </a:lnTo>
                  <a:lnTo>
                    <a:pt x="13030" y="22028"/>
                  </a:lnTo>
                  <a:lnTo>
                    <a:pt x="13348" y="21728"/>
                  </a:lnTo>
                  <a:lnTo>
                    <a:pt x="13629" y="21409"/>
                  </a:lnTo>
                  <a:lnTo>
                    <a:pt x="13911" y="21053"/>
                  </a:lnTo>
                  <a:lnTo>
                    <a:pt x="14079" y="20790"/>
                  </a:lnTo>
                  <a:lnTo>
                    <a:pt x="14248" y="20509"/>
                  </a:lnTo>
                  <a:lnTo>
                    <a:pt x="14398" y="20209"/>
                  </a:lnTo>
                  <a:lnTo>
                    <a:pt x="14548" y="19909"/>
                  </a:lnTo>
                  <a:lnTo>
                    <a:pt x="14698" y="19516"/>
                  </a:lnTo>
                  <a:lnTo>
                    <a:pt x="14829" y="19103"/>
                  </a:lnTo>
                  <a:lnTo>
                    <a:pt x="14942" y="18672"/>
                  </a:lnTo>
                  <a:lnTo>
                    <a:pt x="15017" y="18241"/>
                  </a:lnTo>
                  <a:lnTo>
                    <a:pt x="15092" y="17735"/>
                  </a:lnTo>
                  <a:lnTo>
                    <a:pt x="15110" y="17228"/>
                  </a:lnTo>
                  <a:lnTo>
                    <a:pt x="15110" y="16760"/>
                  </a:lnTo>
                  <a:lnTo>
                    <a:pt x="15073" y="16310"/>
                  </a:lnTo>
                  <a:lnTo>
                    <a:pt x="15017" y="15879"/>
                  </a:lnTo>
                  <a:lnTo>
                    <a:pt x="14923" y="15466"/>
                  </a:lnTo>
                  <a:lnTo>
                    <a:pt x="14810" y="15073"/>
                  </a:lnTo>
                  <a:lnTo>
                    <a:pt x="14679" y="14698"/>
                  </a:lnTo>
                  <a:lnTo>
                    <a:pt x="14511" y="14304"/>
                  </a:lnTo>
                  <a:lnTo>
                    <a:pt x="14342" y="13910"/>
                  </a:lnTo>
                  <a:lnTo>
                    <a:pt x="14136" y="13554"/>
                  </a:lnTo>
                  <a:lnTo>
                    <a:pt x="13929" y="13235"/>
                  </a:lnTo>
                  <a:lnTo>
                    <a:pt x="13836" y="13104"/>
                  </a:lnTo>
                  <a:lnTo>
                    <a:pt x="13554" y="12729"/>
                  </a:lnTo>
                  <a:lnTo>
                    <a:pt x="13236" y="12354"/>
                  </a:lnTo>
                  <a:lnTo>
                    <a:pt x="13030" y="12129"/>
                  </a:lnTo>
                  <a:lnTo>
                    <a:pt x="12805" y="11923"/>
                  </a:lnTo>
                  <a:lnTo>
                    <a:pt x="12561" y="11717"/>
                  </a:lnTo>
                  <a:lnTo>
                    <a:pt x="12317" y="11529"/>
                  </a:lnTo>
                  <a:lnTo>
                    <a:pt x="12298" y="11511"/>
                  </a:lnTo>
                  <a:lnTo>
                    <a:pt x="12317" y="11492"/>
                  </a:lnTo>
                  <a:lnTo>
                    <a:pt x="12655" y="11286"/>
                  </a:lnTo>
                  <a:lnTo>
                    <a:pt x="12992" y="11042"/>
                  </a:lnTo>
                  <a:lnTo>
                    <a:pt x="13311" y="10761"/>
                  </a:lnTo>
                  <a:lnTo>
                    <a:pt x="13629" y="10461"/>
                  </a:lnTo>
                  <a:lnTo>
                    <a:pt x="13873" y="10180"/>
                  </a:lnTo>
                  <a:lnTo>
                    <a:pt x="14229" y="9749"/>
                  </a:lnTo>
                  <a:lnTo>
                    <a:pt x="14417" y="9505"/>
                  </a:lnTo>
                  <a:lnTo>
                    <a:pt x="14604" y="9242"/>
                  </a:lnTo>
                  <a:lnTo>
                    <a:pt x="14829" y="8905"/>
                  </a:lnTo>
                  <a:lnTo>
                    <a:pt x="15035" y="8549"/>
                  </a:lnTo>
                  <a:lnTo>
                    <a:pt x="15242" y="8174"/>
                  </a:lnTo>
                  <a:lnTo>
                    <a:pt x="15429" y="7761"/>
                  </a:lnTo>
                  <a:lnTo>
                    <a:pt x="15598" y="7330"/>
                  </a:lnTo>
                  <a:lnTo>
                    <a:pt x="15748" y="6862"/>
                  </a:lnTo>
                  <a:lnTo>
                    <a:pt x="15860" y="6374"/>
                  </a:lnTo>
                  <a:lnTo>
                    <a:pt x="15973" y="5868"/>
                  </a:lnTo>
                  <a:lnTo>
                    <a:pt x="16029" y="5381"/>
                  </a:lnTo>
                  <a:lnTo>
                    <a:pt x="16029" y="4912"/>
                  </a:lnTo>
                  <a:lnTo>
                    <a:pt x="16010" y="4462"/>
                  </a:lnTo>
                  <a:lnTo>
                    <a:pt x="15935" y="4050"/>
                  </a:lnTo>
                  <a:lnTo>
                    <a:pt x="15823" y="3656"/>
                  </a:lnTo>
                  <a:lnTo>
                    <a:pt x="15692" y="3281"/>
                  </a:lnTo>
                  <a:lnTo>
                    <a:pt x="15523" y="2943"/>
                  </a:lnTo>
                  <a:lnTo>
                    <a:pt x="15317" y="2606"/>
                  </a:lnTo>
                  <a:lnTo>
                    <a:pt x="15167" y="2381"/>
                  </a:lnTo>
                  <a:lnTo>
                    <a:pt x="14998" y="2175"/>
                  </a:lnTo>
                  <a:lnTo>
                    <a:pt x="14810" y="1987"/>
                  </a:lnTo>
                  <a:lnTo>
                    <a:pt x="14623" y="1800"/>
                  </a:lnTo>
                  <a:lnTo>
                    <a:pt x="14417" y="1612"/>
                  </a:lnTo>
                  <a:lnTo>
                    <a:pt x="14229" y="1444"/>
                  </a:lnTo>
                  <a:lnTo>
                    <a:pt x="13798" y="1144"/>
                  </a:lnTo>
                  <a:lnTo>
                    <a:pt x="13536" y="975"/>
                  </a:lnTo>
                  <a:lnTo>
                    <a:pt x="13255" y="825"/>
                  </a:lnTo>
                  <a:lnTo>
                    <a:pt x="12973" y="675"/>
                  </a:lnTo>
                  <a:lnTo>
                    <a:pt x="12692" y="544"/>
                  </a:lnTo>
                  <a:lnTo>
                    <a:pt x="12411" y="431"/>
                  </a:lnTo>
                  <a:lnTo>
                    <a:pt x="12130" y="338"/>
                  </a:lnTo>
                  <a:lnTo>
                    <a:pt x="11624" y="188"/>
                  </a:lnTo>
                  <a:lnTo>
                    <a:pt x="11174" y="94"/>
                  </a:lnTo>
                  <a:lnTo>
                    <a:pt x="10892" y="57"/>
                  </a:lnTo>
                  <a:lnTo>
                    <a:pt x="10593" y="19"/>
                  </a:lnTo>
                  <a:lnTo>
                    <a:pt x="10311" y="19"/>
                  </a:lnTo>
                  <a:lnTo>
                    <a:pt x="1001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1823;p37"/>
            <p:cNvSpPr/>
            <p:nvPr/>
          </p:nvSpPr>
          <p:spPr>
            <a:xfrm>
              <a:off x="3347175" y="3422225"/>
              <a:ext cx="15950" cy="43625"/>
            </a:xfrm>
            <a:custGeom>
              <a:avLst/>
              <a:gdLst/>
              <a:ahLst/>
              <a:cxnLst/>
              <a:rect l="l" t="t" r="r" b="b"/>
              <a:pathLst>
                <a:path w="638" h="1745" extrusionOk="0">
                  <a:moveTo>
                    <a:pt x="356" y="1"/>
                  </a:moveTo>
                  <a:lnTo>
                    <a:pt x="0" y="113"/>
                  </a:lnTo>
                  <a:lnTo>
                    <a:pt x="57" y="938"/>
                  </a:lnTo>
                  <a:lnTo>
                    <a:pt x="94" y="1744"/>
                  </a:lnTo>
                  <a:lnTo>
                    <a:pt x="375" y="1632"/>
                  </a:lnTo>
                  <a:lnTo>
                    <a:pt x="638" y="1538"/>
                  </a:lnTo>
                  <a:lnTo>
                    <a:pt x="525" y="769"/>
                  </a:lnTo>
                  <a:lnTo>
                    <a:pt x="35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9" name="Google Shape;1824;p37"/>
            <p:cNvSpPr/>
            <p:nvPr/>
          </p:nvSpPr>
          <p:spPr>
            <a:xfrm>
              <a:off x="3319975" y="3621425"/>
              <a:ext cx="44100" cy="112025"/>
            </a:xfrm>
            <a:custGeom>
              <a:avLst/>
              <a:gdLst/>
              <a:ahLst/>
              <a:cxnLst/>
              <a:rect l="l" t="t" r="r" b="b"/>
              <a:pathLst>
                <a:path w="1764" h="4481" extrusionOk="0">
                  <a:moveTo>
                    <a:pt x="882" y="0"/>
                  </a:moveTo>
                  <a:lnTo>
                    <a:pt x="713" y="994"/>
                  </a:lnTo>
                  <a:lnTo>
                    <a:pt x="526" y="1968"/>
                  </a:lnTo>
                  <a:lnTo>
                    <a:pt x="470" y="2287"/>
                  </a:lnTo>
                  <a:lnTo>
                    <a:pt x="1" y="4462"/>
                  </a:lnTo>
                  <a:lnTo>
                    <a:pt x="1" y="4480"/>
                  </a:lnTo>
                  <a:lnTo>
                    <a:pt x="582" y="4293"/>
                  </a:lnTo>
                  <a:lnTo>
                    <a:pt x="1182" y="4106"/>
                  </a:lnTo>
                  <a:lnTo>
                    <a:pt x="1369" y="3206"/>
                  </a:lnTo>
                  <a:lnTo>
                    <a:pt x="1482" y="2643"/>
                  </a:lnTo>
                  <a:lnTo>
                    <a:pt x="1613" y="1931"/>
                  </a:lnTo>
                  <a:lnTo>
                    <a:pt x="1726" y="1200"/>
                  </a:lnTo>
                  <a:lnTo>
                    <a:pt x="1763" y="956"/>
                  </a:lnTo>
                  <a:lnTo>
                    <a:pt x="1538" y="731"/>
                  </a:lnTo>
                  <a:lnTo>
                    <a:pt x="1313" y="506"/>
                  </a:lnTo>
                  <a:lnTo>
                    <a:pt x="1107" y="281"/>
                  </a:lnTo>
                  <a:lnTo>
                    <a:pt x="901" y="38"/>
                  </a:lnTo>
                  <a:lnTo>
                    <a:pt x="88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 name="Google Shape;1825;p37"/>
            <p:cNvSpPr/>
            <p:nvPr/>
          </p:nvSpPr>
          <p:spPr>
            <a:xfrm>
              <a:off x="3316250" y="3974325"/>
              <a:ext cx="22050" cy="36100"/>
            </a:xfrm>
            <a:custGeom>
              <a:avLst/>
              <a:gdLst/>
              <a:ahLst/>
              <a:cxnLst/>
              <a:rect l="l" t="t" r="r" b="b"/>
              <a:pathLst>
                <a:path w="882" h="1444" extrusionOk="0">
                  <a:moveTo>
                    <a:pt x="0" y="0"/>
                  </a:moveTo>
                  <a:lnTo>
                    <a:pt x="131" y="694"/>
                  </a:lnTo>
                  <a:lnTo>
                    <a:pt x="300" y="1388"/>
                  </a:lnTo>
                  <a:lnTo>
                    <a:pt x="881" y="1444"/>
                  </a:lnTo>
                  <a:lnTo>
                    <a:pt x="787" y="788"/>
                  </a:lnTo>
                  <a:lnTo>
                    <a:pt x="712" y="131"/>
                  </a:lnTo>
                  <a:lnTo>
                    <a:pt x="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1" name="Google Shape;1826;p37"/>
            <p:cNvSpPr/>
            <p:nvPr/>
          </p:nvSpPr>
          <p:spPr>
            <a:xfrm>
              <a:off x="3417000" y="3416150"/>
              <a:ext cx="19250" cy="42650"/>
            </a:xfrm>
            <a:custGeom>
              <a:avLst/>
              <a:gdLst/>
              <a:ahLst/>
              <a:cxnLst/>
              <a:rect l="l" t="t" r="r" b="b"/>
              <a:pathLst>
                <a:path w="770" h="1706" extrusionOk="0">
                  <a:moveTo>
                    <a:pt x="1" y="0"/>
                  </a:moveTo>
                  <a:lnTo>
                    <a:pt x="38" y="769"/>
                  </a:lnTo>
                  <a:lnTo>
                    <a:pt x="38" y="1537"/>
                  </a:lnTo>
                  <a:lnTo>
                    <a:pt x="76" y="1537"/>
                  </a:lnTo>
                  <a:lnTo>
                    <a:pt x="432" y="1612"/>
                  </a:lnTo>
                  <a:lnTo>
                    <a:pt x="769" y="1706"/>
                  </a:lnTo>
                  <a:lnTo>
                    <a:pt x="694" y="900"/>
                  </a:lnTo>
                  <a:lnTo>
                    <a:pt x="582" y="75"/>
                  </a:lnTo>
                  <a:lnTo>
                    <a:pt x="300" y="38"/>
                  </a:lnTo>
                  <a:lnTo>
                    <a:pt x="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2" name="Google Shape;1827;p37"/>
            <p:cNvSpPr/>
            <p:nvPr/>
          </p:nvSpPr>
          <p:spPr>
            <a:xfrm>
              <a:off x="3382325" y="3653275"/>
              <a:ext cx="39850" cy="72200"/>
            </a:xfrm>
            <a:custGeom>
              <a:avLst/>
              <a:gdLst/>
              <a:ahLst/>
              <a:cxnLst/>
              <a:rect l="l" t="t" r="r" b="b"/>
              <a:pathLst>
                <a:path w="1594" h="2888" extrusionOk="0">
                  <a:moveTo>
                    <a:pt x="1594" y="1"/>
                  </a:moveTo>
                  <a:lnTo>
                    <a:pt x="1313" y="132"/>
                  </a:lnTo>
                  <a:lnTo>
                    <a:pt x="1013" y="245"/>
                  </a:lnTo>
                  <a:lnTo>
                    <a:pt x="713" y="338"/>
                  </a:lnTo>
                  <a:lnTo>
                    <a:pt x="413" y="432"/>
                  </a:lnTo>
                  <a:lnTo>
                    <a:pt x="206" y="1332"/>
                  </a:lnTo>
                  <a:lnTo>
                    <a:pt x="94" y="1913"/>
                  </a:lnTo>
                  <a:lnTo>
                    <a:pt x="0" y="2494"/>
                  </a:lnTo>
                  <a:lnTo>
                    <a:pt x="244" y="2438"/>
                  </a:lnTo>
                  <a:lnTo>
                    <a:pt x="638" y="2644"/>
                  </a:lnTo>
                  <a:lnTo>
                    <a:pt x="1031" y="2888"/>
                  </a:lnTo>
                  <a:lnTo>
                    <a:pt x="1144" y="2213"/>
                  </a:lnTo>
                  <a:lnTo>
                    <a:pt x="1294" y="1538"/>
                  </a:lnTo>
                  <a:lnTo>
                    <a:pt x="15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3" name="Google Shape;1828;p37"/>
            <p:cNvSpPr/>
            <p:nvPr/>
          </p:nvSpPr>
          <p:spPr>
            <a:xfrm>
              <a:off x="3393575" y="3966350"/>
              <a:ext cx="18775" cy="38450"/>
            </a:xfrm>
            <a:custGeom>
              <a:avLst/>
              <a:gdLst/>
              <a:ahLst/>
              <a:cxnLst/>
              <a:rect l="l" t="t" r="r" b="b"/>
              <a:pathLst>
                <a:path w="751" h="1538" extrusionOk="0">
                  <a:moveTo>
                    <a:pt x="506" y="1"/>
                  </a:moveTo>
                  <a:lnTo>
                    <a:pt x="263" y="132"/>
                  </a:lnTo>
                  <a:lnTo>
                    <a:pt x="0" y="244"/>
                  </a:lnTo>
                  <a:lnTo>
                    <a:pt x="188" y="900"/>
                  </a:lnTo>
                  <a:lnTo>
                    <a:pt x="394" y="1538"/>
                  </a:lnTo>
                  <a:lnTo>
                    <a:pt x="750" y="1444"/>
                  </a:lnTo>
                  <a:lnTo>
                    <a:pt x="619" y="732"/>
                  </a:lnTo>
                  <a:lnTo>
                    <a:pt x="50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4" name="Google Shape;1829;p37"/>
            <p:cNvSpPr/>
            <p:nvPr/>
          </p:nvSpPr>
          <p:spPr>
            <a:xfrm>
              <a:off x="3460125" y="3436300"/>
              <a:ext cx="45950" cy="266675"/>
            </a:xfrm>
            <a:custGeom>
              <a:avLst/>
              <a:gdLst/>
              <a:ahLst/>
              <a:cxnLst/>
              <a:rect l="l" t="t" r="r" b="b"/>
              <a:pathLst>
                <a:path w="1838" h="10667" extrusionOk="0">
                  <a:moveTo>
                    <a:pt x="938" y="0"/>
                  </a:moveTo>
                  <a:lnTo>
                    <a:pt x="1013" y="1256"/>
                  </a:lnTo>
                  <a:lnTo>
                    <a:pt x="1031" y="2512"/>
                  </a:lnTo>
                  <a:lnTo>
                    <a:pt x="1181" y="2831"/>
                  </a:lnTo>
                  <a:lnTo>
                    <a:pt x="1294" y="3168"/>
                  </a:lnTo>
                  <a:lnTo>
                    <a:pt x="1387" y="3543"/>
                  </a:lnTo>
                  <a:lnTo>
                    <a:pt x="1462" y="3937"/>
                  </a:lnTo>
                  <a:lnTo>
                    <a:pt x="1481" y="4331"/>
                  </a:lnTo>
                  <a:lnTo>
                    <a:pt x="1500" y="4762"/>
                  </a:lnTo>
                  <a:lnTo>
                    <a:pt x="1462" y="5193"/>
                  </a:lnTo>
                  <a:lnTo>
                    <a:pt x="1406" y="5643"/>
                  </a:lnTo>
                  <a:lnTo>
                    <a:pt x="1350" y="5849"/>
                  </a:lnTo>
                  <a:lnTo>
                    <a:pt x="1294" y="6074"/>
                  </a:lnTo>
                  <a:lnTo>
                    <a:pt x="1219" y="6261"/>
                  </a:lnTo>
                  <a:lnTo>
                    <a:pt x="1144" y="6468"/>
                  </a:lnTo>
                  <a:lnTo>
                    <a:pt x="1031" y="6655"/>
                  </a:lnTo>
                  <a:lnTo>
                    <a:pt x="919" y="6824"/>
                  </a:lnTo>
                  <a:lnTo>
                    <a:pt x="806" y="6993"/>
                  </a:lnTo>
                  <a:lnTo>
                    <a:pt x="675" y="7161"/>
                  </a:lnTo>
                  <a:lnTo>
                    <a:pt x="525" y="8024"/>
                  </a:lnTo>
                  <a:lnTo>
                    <a:pt x="356" y="8905"/>
                  </a:lnTo>
                  <a:lnTo>
                    <a:pt x="0" y="10667"/>
                  </a:lnTo>
                  <a:lnTo>
                    <a:pt x="338" y="10461"/>
                  </a:lnTo>
                  <a:lnTo>
                    <a:pt x="675" y="10217"/>
                  </a:lnTo>
                  <a:lnTo>
                    <a:pt x="994" y="9936"/>
                  </a:lnTo>
                  <a:lnTo>
                    <a:pt x="1312" y="9636"/>
                  </a:lnTo>
                  <a:lnTo>
                    <a:pt x="1444" y="8849"/>
                  </a:lnTo>
                  <a:lnTo>
                    <a:pt x="1575" y="8061"/>
                  </a:lnTo>
                  <a:lnTo>
                    <a:pt x="1687" y="7124"/>
                  </a:lnTo>
                  <a:lnTo>
                    <a:pt x="1781" y="6168"/>
                  </a:lnTo>
                  <a:lnTo>
                    <a:pt x="1819" y="5212"/>
                  </a:lnTo>
                  <a:lnTo>
                    <a:pt x="1837" y="4724"/>
                  </a:lnTo>
                  <a:lnTo>
                    <a:pt x="1837" y="4256"/>
                  </a:lnTo>
                  <a:lnTo>
                    <a:pt x="1800" y="3262"/>
                  </a:lnTo>
                  <a:lnTo>
                    <a:pt x="1725" y="2268"/>
                  </a:lnTo>
                  <a:lnTo>
                    <a:pt x="1631" y="1294"/>
                  </a:lnTo>
                  <a:lnTo>
                    <a:pt x="1481" y="319"/>
                  </a:lnTo>
                  <a:lnTo>
                    <a:pt x="1219" y="150"/>
                  </a:lnTo>
                  <a:lnTo>
                    <a:pt x="9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 name="Google Shape;1830;p37"/>
            <p:cNvSpPr/>
            <p:nvPr/>
          </p:nvSpPr>
          <p:spPr>
            <a:xfrm>
              <a:off x="3448875" y="3703900"/>
              <a:ext cx="34225" cy="86725"/>
            </a:xfrm>
            <a:custGeom>
              <a:avLst/>
              <a:gdLst/>
              <a:ahLst/>
              <a:cxnLst/>
              <a:rect l="l" t="t" r="r" b="b"/>
              <a:pathLst>
                <a:path w="1369" h="3469" extrusionOk="0">
                  <a:moveTo>
                    <a:pt x="450" y="0"/>
                  </a:moveTo>
                  <a:lnTo>
                    <a:pt x="263" y="863"/>
                  </a:lnTo>
                  <a:lnTo>
                    <a:pt x="0" y="2250"/>
                  </a:lnTo>
                  <a:lnTo>
                    <a:pt x="244" y="2531"/>
                  </a:lnTo>
                  <a:lnTo>
                    <a:pt x="488" y="2812"/>
                  </a:lnTo>
                  <a:lnTo>
                    <a:pt x="713" y="3131"/>
                  </a:lnTo>
                  <a:lnTo>
                    <a:pt x="900" y="3469"/>
                  </a:lnTo>
                  <a:lnTo>
                    <a:pt x="994" y="2869"/>
                  </a:lnTo>
                  <a:lnTo>
                    <a:pt x="1088" y="2269"/>
                  </a:lnTo>
                  <a:lnTo>
                    <a:pt x="1200" y="1669"/>
                  </a:lnTo>
                  <a:lnTo>
                    <a:pt x="1331" y="1069"/>
                  </a:lnTo>
                  <a:lnTo>
                    <a:pt x="1369" y="825"/>
                  </a:lnTo>
                  <a:lnTo>
                    <a:pt x="1163" y="600"/>
                  </a:lnTo>
                  <a:lnTo>
                    <a:pt x="938" y="394"/>
                  </a:lnTo>
                  <a:lnTo>
                    <a:pt x="694" y="188"/>
                  </a:lnTo>
                  <a:lnTo>
                    <a:pt x="45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 name="Google Shape;1831;p37"/>
            <p:cNvSpPr/>
            <p:nvPr/>
          </p:nvSpPr>
          <p:spPr>
            <a:xfrm>
              <a:off x="3446525" y="3912450"/>
              <a:ext cx="23450" cy="71725"/>
            </a:xfrm>
            <a:custGeom>
              <a:avLst/>
              <a:gdLst/>
              <a:ahLst/>
              <a:cxnLst/>
              <a:rect l="l" t="t" r="r" b="b"/>
              <a:pathLst>
                <a:path w="938" h="2869" extrusionOk="0">
                  <a:moveTo>
                    <a:pt x="750" y="1"/>
                  </a:moveTo>
                  <a:lnTo>
                    <a:pt x="582" y="244"/>
                  </a:lnTo>
                  <a:lnTo>
                    <a:pt x="394" y="488"/>
                  </a:lnTo>
                  <a:lnTo>
                    <a:pt x="207" y="713"/>
                  </a:lnTo>
                  <a:lnTo>
                    <a:pt x="1" y="938"/>
                  </a:lnTo>
                  <a:lnTo>
                    <a:pt x="151" y="1913"/>
                  </a:lnTo>
                  <a:lnTo>
                    <a:pt x="338" y="2869"/>
                  </a:lnTo>
                  <a:lnTo>
                    <a:pt x="638" y="2663"/>
                  </a:lnTo>
                  <a:lnTo>
                    <a:pt x="938" y="2438"/>
                  </a:lnTo>
                  <a:lnTo>
                    <a:pt x="825" y="1257"/>
                  </a:lnTo>
                  <a:lnTo>
                    <a:pt x="769" y="657"/>
                  </a:lnTo>
                  <a:lnTo>
                    <a:pt x="750" y="76"/>
                  </a:lnTo>
                  <a:lnTo>
                    <a:pt x="75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 name="Google Shape;1832;p37"/>
            <p:cNvSpPr/>
            <p:nvPr/>
          </p:nvSpPr>
          <p:spPr>
            <a:xfrm>
              <a:off x="3267500" y="3469575"/>
              <a:ext cx="23925" cy="151400"/>
            </a:xfrm>
            <a:custGeom>
              <a:avLst/>
              <a:gdLst/>
              <a:ahLst/>
              <a:cxnLst/>
              <a:rect l="l" t="t" r="r" b="b"/>
              <a:pathLst>
                <a:path w="957" h="6056" extrusionOk="0">
                  <a:moveTo>
                    <a:pt x="694" y="0"/>
                  </a:moveTo>
                  <a:lnTo>
                    <a:pt x="525" y="244"/>
                  </a:lnTo>
                  <a:lnTo>
                    <a:pt x="394" y="488"/>
                  </a:lnTo>
                  <a:lnTo>
                    <a:pt x="263" y="769"/>
                  </a:lnTo>
                  <a:lnTo>
                    <a:pt x="150" y="1069"/>
                  </a:lnTo>
                  <a:lnTo>
                    <a:pt x="132" y="2193"/>
                  </a:lnTo>
                  <a:lnTo>
                    <a:pt x="94" y="3337"/>
                  </a:lnTo>
                  <a:lnTo>
                    <a:pt x="57" y="3974"/>
                  </a:lnTo>
                  <a:lnTo>
                    <a:pt x="0" y="4612"/>
                  </a:lnTo>
                  <a:lnTo>
                    <a:pt x="0" y="4631"/>
                  </a:lnTo>
                  <a:lnTo>
                    <a:pt x="75" y="4856"/>
                  </a:lnTo>
                  <a:lnTo>
                    <a:pt x="169" y="5062"/>
                  </a:lnTo>
                  <a:lnTo>
                    <a:pt x="263" y="5249"/>
                  </a:lnTo>
                  <a:lnTo>
                    <a:pt x="375" y="5437"/>
                  </a:lnTo>
                  <a:lnTo>
                    <a:pt x="600" y="5755"/>
                  </a:lnTo>
                  <a:lnTo>
                    <a:pt x="825" y="6055"/>
                  </a:lnTo>
                  <a:lnTo>
                    <a:pt x="881" y="5380"/>
                  </a:lnTo>
                  <a:lnTo>
                    <a:pt x="938" y="4706"/>
                  </a:lnTo>
                  <a:lnTo>
                    <a:pt x="956" y="4031"/>
                  </a:lnTo>
                  <a:lnTo>
                    <a:pt x="956" y="3356"/>
                  </a:lnTo>
                  <a:lnTo>
                    <a:pt x="919" y="2512"/>
                  </a:lnTo>
                  <a:lnTo>
                    <a:pt x="881" y="1669"/>
                  </a:lnTo>
                  <a:lnTo>
                    <a:pt x="806" y="825"/>
                  </a:lnTo>
                  <a:lnTo>
                    <a:pt x="69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8" name="Google Shape;1833;p37"/>
            <p:cNvSpPr/>
            <p:nvPr/>
          </p:nvSpPr>
          <p:spPr>
            <a:xfrm>
              <a:off x="3232350" y="3698275"/>
              <a:ext cx="44075" cy="85800"/>
            </a:xfrm>
            <a:custGeom>
              <a:avLst/>
              <a:gdLst/>
              <a:ahLst/>
              <a:cxnLst/>
              <a:rect l="l" t="t" r="r" b="b"/>
              <a:pathLst>
                <a:path w="1763" h="3432" extrusionOk="0">
                  <a:moveTo>
                    <a:pt x="1763" y="0"/>
                  </a:moveTo>
                  <a:lnTo>
                    <a:pt x="1275" y="225"/>
                  </a:lnTo>
                  <a:lnTo>
                    <a:pt x="825" y="469"/>
                  </a:lnTo>
                  <a:lnTo>
                    <a:pt x="525" y="638"/>
                  </a:lnTo>
                  <a:lnTo>
                    <a:pt x="338" y="1519"/>
                  </a:lnTo>
                  <a:lnTo>
                    <a:pt x="150" y="2475"/>
                  </a:lnTo>
                  <a:lnTo>
                    <a:pt x="0" y="3431"/>
                  </a:lnTo>
                  <a:lnTo>
                    <a:pt x="0" y="3431"/>
                  </a:lnTo>
                  <a:lnTo>
                    <a:pt x="300" y="3169"/>
                  </a:lnTo>
                  <a:lnTo>
                    <a:pt x="600" y="2906"/>
                  </a:lnTo>
                  <a:lnTo>
                    <a:pt x="919" y="2663"/>
                  </a:lnTo>
                  <a:lnTo>
                    <a:pt x="1256" y="2456"/>
                  </a:lnTo>
                  <a:lnTo>
                    <a:pt x="1406" y="1744"/>
                  </a:lnTo>
                  <a:lnTo>
                    <a:pt x="176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 name="Google Shape;1834;p37"/>
            <p:cNvSpPr/>
            <p:nvPr/>
          </p:nvSpPr>
          <p:spPr>
            <a:xfrm>
              <a:off x="3230950" y="3941500"/>
              <a:ext cx="25325" cy="52525"/>
            </a:xfrm>
            <a:custGeom>
              <a:avLst/>
              <a:gdLst/>
              <a:ahLst/>
              <a:cxnLst/>
              <a:rect l="l" t="t" r="r" b="b"/>
              <a:pathLst>
                <a:path w="1013" h="2101" extrusionOk="0">
                  <a:moveTo>
                    <a:pt x="0" y="1"/>
                  </a:moveTo>
                  <a:lnTo>
                    <a:pt x="131" y="920"/>
                  </a:lnTo>
                  <a:lnTo>
                    <a:pt x="300" y="1819"/>
                  </a:lnTo>
                  <a:lnTo>
                    <a:pt x="656" y="1969"/>
                  </a:lnTo>
                  <a:lnTo>
                    <a:pt x="1012" y="2101"/>
                  </a:lnTo>
                  <a:lnTo>
                    <a:pt x="919" y="1313"/>
                  </a:lnTo>
                  <a:lnTo>
                    <a:pt x="862" y="526"/>
                  </a:lnTo>
                  <a:lnTo>
                    <a:pt x="638" y="413"/>
                  </a:lnTo>
                  <a:lnTo>
                    <a:pt x="413" y="282"/>
                  </a:lnTo>
                  <a:lnTo>
                    <a:pt x="206" y="151"/>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 name="Google Shape;1835;p37"/>
            <p:cNvSpPr/>
            <p:nvPr/>
          </p:nvSpPr>
          <p:spPr>
            <a:xfrm>
              <a:off x="3152675" y="3745600"/>
              <a:ext cx="50650" cy="185150"/>
            </a:xfrm>
            <a:custGeom>
              <a:avLst/>
              <a:gdLst/>
              <a:ahLst/>
              <a:cxnLst/>
              <a:rect l="l" t="t" r="r" b="b"/>
              <a:pathLst>
                <a:path w="2026" h="7406" extrusionOk="0">
                  <a:moveTo>
                    <a:pt x="2025" y="1"/>
                  </a:moveTo>
                  <a:lnTo>
                    <a:pt x="1669" y="357"/>
                  </a:lnTo>
                  <a:lnTo>
                    <a:pt x="1331" y="732"/>
                  </a:lnTo>
                  <a:lnTo>
                    <a:pt x="1013" y="1126"/>
                  </a:lnTo>
                  <a:lnTo>
                    <a:pt x="863" y="1332"/>
                  </a:lnTo>
                  <a:lnTo>
                    <a:pt x="732" y="1557"/>
                  </a:lnTo>
                  <a:lnTo>
                    <a:pt x="450" y="2907"/>
                  </a:lnTo>
                  <a:lnTo>
                    <a:pt x="169" y="4256"/>
                  </a:lnTo>
                  <a:lnTo>
                    <a:pt x="0" y="5119"/>
                  </a:lnTo>
                  <a:lnTo>
                    <a:pt x="38" y="5437"/>
                  </a:lnTo>
                  <a:lnTo>
                    <a:pt x="94" y="5737"/>
                  </a:lnTo>
                  <a:lnTo>
                    <a:pt x="169" y="6037"/>
                  </a:lnTo>
                  <a:lnTo>
                    <a:pt x="244" y="6319"/>
                  </a:lnTo>
                  <a:lnTo>
                    <a:pt x="338" y="6600"/>
                  </a:lnTo>
                  <a:lnTo>
                    <a:pt x="469" y="6881"/>
                  </a:lnTo>
                  <a:lnTo>
                    <a:pt x="600" y="7143"/>
                  </a:lnTo>
                  <a:lnTo>
                    <a:pt x="750" y="7406"/>
                  </a:lnTo>
                  <a:lnTo>
                    <a:pt x="844" y="6675"/>
                  </a:lnTo>
                  <a:lnTo>
                    <a:pt x="957" y="5944"/>
                  </a:lnTo>
                  <a:lnTo>
                    <a:pt x="1088" y="5212"/>
                  </a:lnTo>
                  <a:lnTo>
                    <a:pt x="1238" y="4481"/>
                  </a:lnTo>
                  <a:lnTo>
                    <a:pt x="1613" y="2625"/>
                  </a:lnTo>
                  <a:lnTo>
                    <a:pt x="1781" y="1707"/>
                  </a:lnTo>
                  <a:lnTo>
                    <a:pt x="1931" y="770"/>
                  </a:lnTo>
                  <a:lnTo>
                    <a:pt x="202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 name="Google Shape;1836;p37"/>
            <p:cNvSpPr/>
            <p:nvPr/>
          </p:nvSpPr>
          <p:spPr>
            <a:xfrm>
              <a:off x="3517300" y="3480825"/>
              <a:ext cx="35650" cy="165925"/>
            </a:xfrm>
            <a:custGeom>
              <a:avLst/>
              <a:gdLst/>
              <a:ahLst/>
              <a:cxnLst/>
              <a:rect l="l" t="t" r="r" b="b"/>
              <a:pathLst>
                <a:path w="1426" h="6637" extrusionOk="0">
                  <a:moveTo>
                    <a:pt x="713" y="0"/>
                  </a:moveTo>
                  <a:lnTo>
                    <a:pt x="713" y="844"/>
                  </a:lnTo>
                  <a:lnTo>
                    <a:pt x="675" y="1668"/>
                  </a:lnTo>
                  <a:lnTo>
                    <a:pt x="638" y="2306"/>
                  </a:lnTo>
                  <a:lnTo>
                    <a:pt x="581" y="2925"/>
                  </a:lnTo>
                  <a:lnTo>
                    <a:pt x="506" y="3543"/>
                  </a:lnTo>
                  <a:lnTo>
                    <a:pt x="431" y="4162"/>
                  </a:lnTo>
                  <a:lnTo>
                    <a:pt x="225" y="5399"/>
                  </a:lnTo>
                  <a:lnTo>
                    <a:pt x="0" y="6636"/>
                  </a:lnTo>
                  <a:lnTo>
                    <a:pt x="0" y="6636"/>
                  </a:lnTo>
                  <a:lnTo>
                    <a:pt x="225" y="6299"/>
                  </a:lnTo>
                  <a:lnTo>
                    <a:pt x="431" y="5943"/>
                  </a:lnTo>
                  <a:lnTo>
                    <a:pt x="638" y="5568"/>
                  </a:lnTo>
                  <a:lnTo>
                    <a:pt x="825" y="5155"/>
                  </a:lnTo>
                  <a:lnTo>
                    <a:pt x="994" y="4724"/>
                  </a:lnTo>
                  <a:lnTo>
                    <a:pt x="1144" y="4256"/>
                  </a:lnTo>
                  <a:lnTo>
                    <a:pt x="1256" y="3768"/>
                  </a:lnTo>
                  <a:lnTo>
                    <a:pt x="1369" y="3262"/>
                  </a:lnTo>
                  <a:lnTo>
                    <a:pt x="1425" y="2775"/>
                  </a:lnTo>
                  <a:lnTo>
                    <a:pt x="1425" y="2306"/>
                  </a:lnTo>
                  <a:lnTo>
                    <a:pt x="1406" y="1856"/>
                  </a:lnTo>
                  <a:lnTo>
                    <a:pt x="1331" y="1444"/>
                  </a:lnTo>
                  <a:lnTo>
                    <a:pt x="1219" y="1050"/>
                  </a:lnTo>
                  <a:lnTo>
                    <a:pt x="1088" y="675"/>
                  </a:lnTo>
                  <a:lnTo>
                    <a:pt x="919" y="337"/>
                  </a:lnTo>
                  <a:lnTo>
                    <a:pt x="71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2" name="Google Shape;1837;p37"/>
            <p:cNvSpPr/>
            <p:nvPr/>
          </p:nvSpPr>
          <p:spPr>
            <a:xfrm>
              <a:off x="3490575" y="3743275"/>
              <a:ext cx="28625" cy="198725"/>
            </a:xfrm>
            <a:custGeom>
              <a:avLst/>
              <a:gdLst/>
              <a:ahLst/>
              <a:cxnLst/>
              <a:rect l="l" t="t" r="r" b="b"/>
              <a:pathLst>
                <a:path w="1145" h="7949" extrusionOk="0">
                  <a:moveTo>
                    <a:pt x="301" y="0"/>
                  </a:moveTo>
                  <a:lnTo>
                    <a:pt x="207" y="563"/>
                  </a:lnTo>
                  <a:lnTo>
                    <a:pt x="151" y="1144"/>
                  </a:lnTo>
                  <a:lnTo>
                    <a:pt x="76" y="1706"/>
                  </a:lnTo>
                  <a:lnTo>
                    <a:pt x="38" y="2287"/>
                  </a:lnTo>
                  <a:lnTo>
                    <a:pt x="1" y="3243"/>
                  </a:lnTo>
                  <a:lnTo>
                    <a:pt x="1" y="4199"/>
                  </a:lnTo>
                  <a:lnTo>
                    <a:pt x="38" y="5155"/>
                  </a:lnTo>
                  <a:lnTo>
                    <a:pt x="76" y="5643"/>
                  </a:lnTo>
                  <a:lnTo>
                    <a:pt x="113" y="6112"/>
                  </a:lnTo>
                  <a:lnTo>
                    <a:pt x="226" y="7030"/>
                  </a:lnTo>
                  <a:lnTo>
                    <a:pt x="376" y="7949"/>
                  </a:lnTo>
                  <a:lnTo>
                    <a:pt x="544" y="7686"/>
                  </a:lnTo>
                  <a:lnTo>
                    <a:pt x="713" y="7405"/>
                  </a:lnTo>
                  <a:lnTo>
                    <a:pt x="863" y="7105"/>
                  </a:lnTo>
                  <a:lnTo>
                    <a:pt x="1013" y="6805"/>
                  </a:lnTo>
                  <a:lnTo>
                    <a:pt x="976" y="6055"/>
                  </a:lnTo>
                  <a:lnTo>
                    <a:pt x="957" y="5493"/>
                  </a:lnTo>
                  <a:lnTo>
                    <a:pt x="938" y="4931"/>
                  </a:lnTo>
                  <a:lnTo>
                    <a:pt x="957" y="4368"/>
                  </a:lnTo>
                  <a:lnTo>
                    <a:pt x="976" y="3824"/>
                  </a:lnTo>
                  <a:lnTo>
                    <a:pt x="1032" y="2700"/>
                  </a:lnTo>
                  <a:lnTo>
                    <a:pt x="1144" y="1594"/>
                  </a:lnTo>
                  <a:lnTo>
                    <a:pt x="976" y="1200"/>
                  </a:lnTo>
                  <a:lnTo>
                    <a:pt x="807" y="806"/>
                  </a:lnTo>
                  <a:lnTo>
                    <a:pt x="601" y="450"/>
                  </a:lnTo>
                  <a:lnTo>
                    <a:pt x="394" y="131"/>
                  </a:lnTo>
                  <a:lnTo>
                    <a:pt x="30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3" name="Google Shape;1838;p37"/>
            <p:cNvSpPr/>
            <p:nvPr/>
          </p:nvSpPr>
          <p:spPr>
            <a:xfrm>
              <a:off x="3387475" y="3340675"/>
              <a:ext cx="97500" cy="97525"/>
            </a:xfrm>
            <a:custGeom>
              <a:avLst/>
              <a:gdLst/>
              <a:ahLst/>
              <a:cxnLst/>
              <a:rect l="l" t="t" r="r" b="b"/>
              <a:pathLst>
                <a:path w="3900" h="3901" extrusionOk="0">
                  <a:moveTo>
                    <a:pt x="1894" y="1"/>
                  </a:moveTo>
                  <a:lnTo>
                    <a:pt x="1706" y="20"/>
                  </a:lnTo>
                  <a:lnTo>
                    <a:pt x="1519" y="57"/>
                  </a:lnTo>
                  <a:lnTo>
                    <a:pt x="1331" y="95"/>
                  </a:lnTo>
                  <a:lnTo>
                    <a:pt x="1163" y="170"/>
                  </a:lnTo>
                  <a:lnTo>
                    <a:pt x="994" y="263"/>
                  </a:lnTo>
                  <a:lnTo>
                    <a:pt x="825" y="357"/>
                  </a:lnTo>
                  <a:lnTo>
                    <a:pt x="675" y="469"/>
                  </a:lnTo>
                  <a:lnTo>
                    <a:pt x="544" y="601"/>
                  </a:lnTo>
                  <a:lnTo>
                    <a:pt x="413" y="732"/>
                  </a:lnTo>
                  <a:lnTo>
                    <a:pt x="319" y="901"/>
                  </a:lnTo>
                  <a:lnTo>
                    <a:pt x="225" y="1051"/>
                  </a:lnTo>
                  <a:lnTo>
                    <a:pt x="132" y="1238"/>
                  </a:lnTo>
                  <a:lnTo>
                    <a:pt x="75" y="1407"/>
                  </a:lnTo>
                  <a:lnTo>
                    <a:pt x="38" y="1594"/>
                  </a:lnTo>
                  <a:lnTo>
                    <a:pt x="0" y="1800"/>
                  </a:lnTo>
                  <a:lnTo>
                    <a:pt x="0" y="2007"/>
                  </a:lnTo>
                  <a:lnTo>
                    <a:pt x="19" y="2194"/>
                  </a:lnTo>
                  <a:lnTo>
                    <a:pt x="57" y="2382"/>
                  </a:lnTo>
                  <a:lnTo>
                    <a:pt x="94" y="2569"/>
                  </a:lnTo>
                  <a:lnTo>
                    <a:pt x="169" y="2738"/>
                  </a:lnTo>
                  <a:lnTo>
                    <a:pt x="263" y="2907"/>
                  </a:lnTo>
                  <a:lnTo>
                    <a:pt x="357" y="3075"/>
                  </a:lnTo>
                  <a:lnTo>
                    <a:pt x="469" y="3225"/>
                  </a:lnTo>
                  <a:lnTo>
                    <a:pt x="600" y="3356"/>
                  </a:lnTo>
                  <a:lnTo>
                    <a:pt x="750" y="3488"/>
                  </a:lnTo>
                  <a:lnTo>
                    <a:pt x="900" y="3581"/>
                  </a:lnTo>
                  <a:lnTo>
                    <a:pt x="1050" y="3675"/>
                  </a:lnTo>
                  <a:lnTo>
                    <a:pt x="1238" y="3769"/>
                  </a:lnTo>
                  <a:lnTo>
                    <a:pt x="1406" y="3825"/>
                  </a:lnTo>
                  <a:lnTo>
                    <a:pt x="1613" y="3863"/>
                  </a:lnTo>
                  <a:lnTo>
                    <a:pt x="1800" y="3900"/>
                  </a:lnTo>
                  <a:lnTo>
                    <a:pt x="2006" y="3900"/>
                  </a:lnTo>
                  <a:lnTo>
                    <a:pt x="2194" y="3881"/>
                  </a:lnTo>
                  <a:lnTo>
                    <a:pt x="2381" y="3844"/>
                  </a:lnTo>
                  <a:lnTo>
                    <a:pt x="2569" y="3806"/>
                  </a:lnTo>
                  <a:lnTo>
                    <a:pt x="2756" y="3731"/>
                  </a:lnTo>
                  <a:lnTo>
                    <a:pt x="2925" y="3638"/>
                  </a:lnTo>
                  <a:lnTo>
                    <a:pt x="3075" y="3544"/>
                  </a:lnTo>
                  <a:lnTo>
                    <a:pt x="3225" y="3431"/>
                  </a:lnTo>
                  <a:lnTo>
                    <a:pt x="3356" y="3300"/>
                  </a:lnTo>
                  <a:lnTo>
                    <a:pt x="3487" y="3150"/>
                  </a:lnTo>
                  <a:lnTo>
                    <a:pt x="3600" y="3000"/>
                  </a:lnTo>
                  <a:lnTo>
                    <a:pt x="3694" y="2850"/>
                  </a:lnTo>
                  <a:lnTo>
                    <a:pt x="3769" y="2663"/>
                  </a:lnTo>
                  <a:lnTo>
                    <a:pt x="3825" y="2494"/>
                  </a:lnTo>
                  <a:lnTo>
                    <a:pt x="3862" y="2288"/>
                  </a:lnTo>
                  <a:lnTo>
                    <a:pt x="3900" y="2100"/>
                  </a:lnTo>
                  <a:lnTo>
                    <a:pt x="3900" y="1894"/>
                  </a:lnTo>
                  <a:lnTo>
                    <a:pt x="3881" y="1707"/>
                  </a:lnTo>
                  <a:lnTo>
                    <a:pt x="3862" y="1519"/>
                  </a:lnTo>
                  <a:lnTo>
                    <a:pt x="3806" y="1332"/>
                  </a:lnTo>
                  <a:lnTo>
                    <a:pt x="3731" y="1144"/>
                  </a:lnTo>
                  <a:lnTo>
                    <a:pt x="3656" y="976"/>
                  </a:lnTo>
                  <a:lnTo>
                    <a:pt x="3544" y="826"/>
                  </a:lnTo>
                  <a:lnTo>
                    <a:pt x="3431" y="676"/>
                  </a:lnTo>
                  <a:lnTo>
                    <a:pt x="3300" y="544"/>
                  </a:lnTo>
                  <a:lnTo>
                    <a:pt x="3169" y="413"/>
                  </a:lnTo>
                  <a:lnTo>
                    <a:pt x="3000" y="301"/>
                  </a:lnTo>
                  <a:lnTo>
                    <a:pt x="2850" y="207"/>
                  </a:lnTo>
                  <a:lnTo>
                    <a:pt x="2662" y="132"/>
                  </a:lnTo>
                  <a:lnTo>
                    <a:pt x="2494" y="76"/>
                  </a:lnTo>
                  <a:lnTo>
                    <a:pt x="2306" y="38"/>
                  </a:lnTo>
                  <a:lnTo>
                    <a:pt x="210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1839;p37"/>
            <p:cNvSpPr/>
            <p:nvPr/>
          </p:nvSpPr>
          <p:spPr>
            <a:xfrm>
              <a:off x="3404350" y="3357075"/>
              <a:ext cx="64225" cy="64700"/>
            </a:xfrm>
            <a:custGeom>
              <a:avLst/>
              <a:gdLst/>
              <a:ahLst/>
              <a:cxnLst/>
              <a:rect l="l" t="t" r="r" b="b"/>
              <a:pathLst>
                <a:path w="2569" h="2588" extrusionOk="0">
                  <a:moveTo>
                    <a:pt x="1238" y="1"/>
                  </a:moveTo>
                  <a:lnTo>
                    <a:pt x="1125" y="20"/>
                  </a:lnTo>
                  <a:lnTo>
                    <a:pt x="994" y="38"/>
                  </a:lnTo>
                  <a:lnTo>
                    <a:pt x="881" y="76"/>
                  </a:lnTo>
                  <a:lnTo>
                    <a:pt x="694" y="151"/>
                  </a:lnTo>
                  <a:lnTo>
                    <a:pt x="544" y="245"/>
                  </a:lnTo>
                  <a:lnTo>
                    <a:pt x="394" y="357"/>
                  </a:lnTo>
                  <a:lnTo>
                    <a:pt x="263" y="488"/>
                  </a:lnTo>
                  <a:lnTo>
                    <a:pt x="169" y="638"/>
                  </a:lnTo>
                  <a:lnTo>
                    <a:pt x="75" y="826"/>
                  </a:lnTo>
                  <a:lnTo>
                    <a:pt x="19" y="995"/>
                  </a:lnTo>
                  <a:lnTo>
                    <a:pt x="0" y="1201"/>
                  </a:lnTo>
                  <a:lnTo>
                    <a:pt x="0" y="1407"/>
                  </a:lnTo>
                  <a:lnTo>
                    <a:pt x="19" y="1594"/>
                  </a:lnTo>
                  <a:lnTo>
                    <a:pt x="94" y="1782"/>
                  </a:lnTo>
                  <a:lnTo>
                    <a:pt x="169" y="1951"/>
                  </a:lnTo>
                  <a:lnTo>
                    <a:pt x="282" y="2101"/>
                  </a:lnTo>
                  <a:lnTo>
                    <a:pt x="413" y="2251"/>
                  </a:lnTo>
                  <a:lnTo>
                    <a:pt x="563" y="2363"/>
                  </a:lnTo>
                  <a:lnTo>
                    <a:pt x="731" y="2457"/>
                  </a:lnTo>
                  <a:lnTo>
                    <a:pt x="956" y="2532"/>
                  </a:lnTo>
                  <a:lnTo>
                    <a:pt x="1181" y="2569"/>
                  </a:lnTo>
                  <a:lnTo>
                    <a:pt x="1313" y="2588"/>
                  </a:lnTo>
                  <a:lnTo>
                    <a:pt x="1444" y="2569"/>
                  </a:lnTo>
                  <a:lnTo>
                    <a:pt x="1556" y="2550"/>
                  </a:lnTo>
                  <a:lnTo>
                    <a:pt x="1688" y="2513"/>
                  </a:lnTo>
                  <a:lnTo>
                    <a:pt x="1800" y="2475"/>
                  </a:lnTo>
                  <a:lnTo>
                    <a:pt x="1913" y="2419"/>
                  </a:lnTo>
                  <a:lnTo>
                    <a:pt x="2025" y="2344"/>
                  </a:lnTo>
                  <a:lnTo>
                    <a:pt x="2119" y="2269"/>
                  </a:lnTo>
                  <a:lnTo>
                    <a:pt x="2212" y="2176"/>
                  </a:lnTo>
                  <a:lnTo>
                    <a:pt x="2287" y="2082"/>
                  </a:lnTo>
                  <a:lnTo>
                    <a:pt x="2362" y="1988"/>
                  </a:lnTo>
                  <a:lnTo>
                    <a:pt x="2419" y="1876"/>
                  </a:lnTo>
                  <a:lnTo>
                    <a:pt x="2475" y="1763"/>
                  </a:lnTo>
                  <a:lnTo>
                    <a:pt x="2512" y="1651"/>
                  </a:lnTo>
                  <a:lnTo>
                    <a:pt x="2550" y="1519"/>
                  </a:lnTo>
                  <a:lnTo>
                    <a:pt x="2569" y="1388"/>
                  </a:lnTo>
                  <a:lnTo>
                    <a:pt x="2569" y="1257"/>
                  </a:lnTo>
                  <a:lnTo>
                    <a:pt x="2550" y="1126"/>
                  </a:lnTo>
                  <a:lnTo>
                    <a:pt x="2531" y="1013"/>
                  </a:lnTo>
                  <a:lnTo>
                    <a:pt x="2494" y="882"/>
                  </a:lnTo>
                  <a:lnTo>
                    <a:pt x="2456" y="770"/>
                  </a:lnTo>
                  <a:lnTo>
                    <a:pt x="2400" y="657"/>
                  </a:lnTo>
                  <a:lnTo>
                    <a:pt x="2325" y="545"/>
                  </a:lnTo>
                  <a:lnTo>
                    <a:pt x="2250" y="451"/>
                  </a:lnTo>
                  <a:lnTo>
                    <a:pt x="2175" y="357"/>
                  </a:lnTo>
                  <a:lnTo>
                    <a:pt x="2081" y="282"/>
                  </a:lnTo>
                  <a:lnTo>
                    <a:pt x="1969" y="207"/>
                  </a:lnTo>
                  <a:lnTo>
                    <a:pt x="1875" y="151"/>
                  </a:lnTo>
                  <a:lnTo>
                    <a:pt x="1744" y="95"/>
                  </a:lnTo>
                  <a:lnTo>
                    <a:pt x="1631" y="57"/>
                  </a:lnTo>
                  <a:lnTo>
                    <a:pt x="1500" y="20"/>
                  </a:lnTo>
                  <a:lnTo>
                    <a:pt x="1369" y="20"/>
                  </a:lnTo>
                  <a:lnTo>
                    <a:pt x="1238"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 name="Google Shape;1840;p37"/>
            <p:cNvSpPr/>
            <p:nvPr/>
          </p:nvSpPr>
          <p:spPr>
            <a:xfrm>
              <a:off x="3404350" y="3358950"/>
              <a:ext cx="30950" cy="59550"/>
            </a:xfrm>
            <a:custGeom>
              <a:avLst/>
              <a:gdLst/>
              <a:ahLst/>
              <a:cxnLst/>
              <a:rect l="l" t="t" r="r" b="b"/>
              <a:pathLst>
                <a:path w="1238" h="2382" extrusionOk="0">
                  <a:moveTo>
                    <a:pt x="881" y="1"/>
                  </a:moveTo>
                  <a:lnTo>
                    <a:pt x="694" y="76"/>
                  </a:lnTo>
                  <a:lnTo>
                    <a:pt x="544" y="170"/>
                  </a:lnTo>
                  <a:lnTo>
                    <a:pt x="394" y="282"/>
                  </a:lnTo>
                  <a:lnTo>
                    <a:pt x="263" y="413"/>
                  </a:lnTo>
                  <a:lnTo>
                    <a:pt x="169" y="563"/>
                  </a:lnTo>
                  <a:lnTo>
                    <a:pt x="75" y="751"/>
                  </a:lnTo>
                  <a:lnTo>
                    <a:pt x="19" y="920"/>
                  </a:lnTo>
                  <a:lnTo>
                    <a:pt x="0" y="1126"/>
                  </a:lnTo>
                  <a:lnTo>
                    <a:pt x="0" y="1332"/>
                  </a:lnTo>
                  <a:lnTo>
                    <a:pt x="19" y="1519"/>
                  </a:lnTo>
                  <a:lnTo>
                    <a:pt x="94" y="1707"/>
                  </a:lnTo>
                  <a:lnTo>
                    <a:pt x="169" y="1876"/>
                  </a:lnTo>
                  <a:lnTo>
                    <a:pt x="282" y="2026"/>
                  </a:lnTo>
                  <a:lnTo>
                    <a:pt x="413" y="2176"/>
                  </a:lnTo>
                  <a:lnTo>
                    <a:pt x="563" y="2288"/>
                  </a:lnTo>
                  <a:lnTo>
                    <a:pt x="731" y="2382"/>
                  </a:lnTo>
                  <a:lnTo>
                    <a:pt x="806" y="2344"/>
                  </a:lnTo>
                  <a:lnTo>
                    <a:pt x="881" y="2307"/>
                  </a:lnTo>
                  <a:lnTo>
                    <a:pt x="938" y="2251"/>
                  </a:lnTo>
                  <a:lnTo>
                    <a:pt x="994" y="2176"/>
                  </a:lnTo>
                  <a:lnTo>
                    <a:pt x="1069" y="2026"/>
                  </a:lnTo>
                  <a:lnTo>
                    <a:pt x="1144" y="1857"/>
                  </a:lnTo>
                  <a:lnTo>
                    <a:pt x="1181" y="1688"/>
                  </a:lnTo>
                  <a:lnTo>
                    <a:pt x="1200" y="1519"/>
                  </a:lnTo>
                  <a:lnTo>
                    <a:pt x="1238" y="1257"/>
                  </a:lnTo>
                  <a:lnTo>
                    <a:pt x="1238" y="1032"/>
                  </a:lnTo>
                  <a:lnTo>
                    <a:pt x="1238" y="845"/>
                  </a:lnTo>
                  <a:lnTo>
                    <a:pt x="1219" y="657"/>
                  </a:lnTo>
                  <a:lnTo>
                    <a:pt x="1181" y="451"/>
                  </a:lnTo>
                  <a:lnTo>
                    <a:pt x="1106" y="263"/>
                  </a:lnTo>
                  <a:lnTo>
                    <a:pt x="1069" y="188"/>
                  </a:lnTo>
                  <a:lnTo>
                    <a:pt x="1013" y="113"/>
                  </a:lnTo>
                  <a:lnTo>
                    <a:pt x="956" y="38"/>
                  </a:lnTo>
                  <a:lnTo>
                    <a:pt x="88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1841;p37"/>
            <p:cNvSpPr/>
            <p:nvPr/>
          </p:nvSpPr>
          <p:spPr>
            <a:xfrm>
              <a:off x="3298425" y="3347700"/>
              <a:ext cx="97500" cy="97525"/>
            </a:xfrm>
            <a:custGeom>
              <a:avLst/>
              <a:gdLst/>
              <a:ahLst/>
              <a:cxnLst/>
              <a:rect l="l" t="t" r="r" b="b"/>
              <a:pathLst>
                <a:path w="3900" h="3901" extrusionOk="0">
                  <a:moveTo>
                    <a:pt x="1894" y="1"/>
                  </a:moveTo>
                  <a:lnTo>
                    <a:pt x="1707" y="20"/>
                  </a:lnTo>
                  <a:lnTo>
                    <a:pt x="1519" y="57"/>
                  </a:lnTo>
                  <a:lnTo>
                    <a:pt x="1332" y="113"/>
                  </a:lnTo>
                  <a:lnTo>
                    <a:pt x="1144" y="170"/>
                  </a:lnTo>
                  <a:lnTo>
                    <a:pt x="975" y="263"/>
                  </a:lnTo>
                  <a:lnTo>
                    <a:pt x="825" y="357"/>
                  </a:lnTo>
                  <a:lnTo>
                    <a:pt x="676" y="470"/>
                  </a:lnTo>
                  <a:lnTo>
                    <a:pt x="544" y="601"/>
                  </a:lnTo>
                  <a:lnTo>
                    <a:pt x="413" y="751"/>
                  </a:lnTo>
                  <a:lnTo>
                    <a:pt x="301" y="901"/>
                  </a:lnTo>
                  <a:lnTo>
                    <a:pt x="207" y="1070"/>
                  </a:lnTo>
                  <a:lnTo>
                    <a:pt x="132" y="1238"/>
                  </a:lnTo>
                  <a:lnTo>
                    <a:pt x="76" y="1426"/>
                  </a:lnTo>
                  <a:lnTo>
                    <a:pt x="19" y="1613"/>
                  </a:lnTo>
                  <a:lnTo>
                    <a:pt x="1" y="1801"/>
                  </a:lnTo>
                  <a:lnTo>
                    <a:pt x="1" y="2007"/>
                  </a:lnTo>
                  <a:lnTo>
                    <a:pt x="19" y="2213"/>
                  </a:lnTo>
                  <a:lnTo>
                    <a:pt x="38" y="2401"/>
                  </a:lnTo>
                  <a:lnTo>
                    <a:pt x="94" y="2569"/>
                  </a:lnTo>
                  <a:lnTo>
                    <a:pt x="169" y="2757"/>
                  </a:lnTo>
                  <a:lnTo>
                    <a:pt x="244" y="2925"/>
                  </a:lnTo>
                  <a:lnTo>
                    <a:pt x="357" y="3075"/>
                  </a:lnTo>
                  <a:lnTo>
                    <a:pt x="469" y="3225"/>
                  </a:lnTo>
                  <a:lnTo>
                    <a:pt x="601" y="3357"/>
                  </a:lnTo>
                  <a:lnTo>
                    <a:pt x="732" y="3488"/>
                  </a:lnTo>
                  <a:lnTo>
                    <a:pt x="900" y="3600"/>
                  </a:lnTo>
                  <a:lnTo>
                    <a:pt x="1050" y="3694"/>
                  </a:lnTo>
                  <a:lnTo>
                    <a:pt x="1238" y="3769"/>
                  </a:lnTo>
                  <a:lnTo>
                    <a:pt x="1407" y="3825"/>
                  </a:lnTo>
                  <a:lnTo>
                    <a:pt x="1594" y="3882"/>
                  </a:lnTo>
                  <a:lnTo>
                    <a:pt x="1800" y="3900"/>
                  </a:lnTo>
                  <a:lnTo>
                    <a:pt x="2194" y="3900"/>
                  </a:lnTo>
                  <a:lnTo>
                    <a:pt x="2381" y="3863"/>
                  </a:lnTo>
                  <a:lnTo>
                    <a:pt x="2569" y="3807"/>
                  </a:lnTo>
                  <a:lnTo>
                    <a:pt x="2738" y="3732"/>
                  </a:lnTo>
                  <a:lnTo>
                    <a:pt x="2906" y="3657"/>
                  </a:lnTo>
                  <a:lnTo>
                    <a:pt x="3075" y="3544"/>
                  </a:lnTo>
                  <a:lnTo>
                    <a:pt x="3225" y="3432"/>
                  </a:lnTo>
                  <a:lnTo>
                    <a:pt x="3356" y="3300"/>
                  </a:lnTo>
                  <a:lnTo>
                    <a:pt x="3487" y="3169"/>
                  </a:lnTo>
                  <a:lnTo>
                    <a:pt x="3581" y="3019"/>
                  </a:lnTo>
                  <a:lnTo>
                    <a:pt x="3675" y="2850"/>
                  </a:lnTo>
                  <a:lnTo>
                    <a:pt x="3769" y="2682"/>
                  </a:lnTo>
                  <a:lnTo>
                    <a:pt x="3825" y="2494"/>
                  </a:lnTo>
                  <a:lnTo>
                    <a:pt x="3862" y="2307"/>
                  </a:lnTo>
                  <a:lnTo>
                    <a:pt x="3900" y="2101"/>
                  </a:lnTo>
                  <a:lnTo>
                    <a:pt x="3900" y="1913"/>
                  </a:lnTo>
                  <a:lnTo>
                    <a:pt x="3881" y="1707"/>
                  </a:lnTo>
                  <a:lnTo>
                    <a:pt x="3844" y="1519"/>
                  </a:lnTo>
                  <a:lnTo>
                    <a:pt x="3806" y="1332"/>
                  </a:lnTo>
                  <a:lnTo>
                    <a:pt x="3731" y="1163"/>
                  </a:lnTo>
                  <a:lnTo>
                    <a:pt x="3637" y="995"/>
                  </a:lnTo>
                  <a:lnTo>
                    <a:pt x="3544" y="826"/>
                  </a:lnTo>
                  <a:lnTo>
                    <a:pt x="3431" y="695"/>
                  </a:lnTo>
                  <a:lnTo>
                    <a:pt x="3300" y="545"/>
                  </a:lnTo>
                  <a:lnTo>
                    <a:pt x="3150" y="432"/>
                  </a:lnTo>
                  <a:lnTo>
                    <a:pt x="3000" y="320"/>
                  </a:lnTo>
                  <a:lnTo>
                    <a:pt x="2850" y="226"/>
                  </a:lnTo>
                  <a:lnTo>
                    <a:pt x="2663" y="151"/>
                  </a:lnTo>
                  <a:lnTo>
                    <a:pt x="2475" y="76"/>
                  </a:lnTo>
                  <a:lnTo>
                    <a:pt x="2288" y="38"/>
                  </a:lnTo>
                  <a:lnTo>
                    <a:pt x="2100" y="20"/>
                  </a:lnTo>
                  <a:lnTo>
                    <a:pt x="189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1842;p37"/>
            <p:cNvSpPr/>
            <p:nvPr/>
          </p:nvSpPr>
          <p:spPr>
            <a:xfrm>
              <a:off x="3314825" y="3364575"/>
              <a:ext cx="64250" cy="64250"/>
            </a:xfrm>
            <a:custGeom>
              <a:avLst/>
              <a:gdLst/>
              <a:ahLst/>
              <a:cxnLst/>
              <a:rect l="l" t="t" r="r" b="b"/>
              <a:pathLst>
                <a:path w="2570" h="2570" extrusionOk="0">
                  <a:moveTo>
                    <a:pt x="1126" y="1"/>
                  </a:moveTo>
                  <a:lnTo>
                    <a:pt x="1013" y="20"/>
                  </a:lnTo>
                  <a:lnTo>
                    <a:pt x="882" y="57"/>
                  </a:lnTo>
                  <a:lnTo>
                    <a:pt x="713" y="132"/>
                  </a:lnTo>
                  <a:lnTo>
                    <a:pt x="563" y="226"/>
                  </a:lnTo>
                  <a:lnTo>
                    <a:pt x="413" y="338"/>
                  </a:lnTo>
                  <a:lnTo>
                    <a:pt x="282" y="488"/>
                  </a:lnTo>
                  <a:lnTo>
                    <a:pt x="188" y="638"/>
                  </a:lnTo>
                  <a:lnTo>
                    <a:pt x="94" y="807"/>
                  </a:lnTo>
                  <a:lnTo>
                    <a:pt x="38" y="994"/>
                  </a:lnTo>
                  <a:lnTo>
                    <a:pt x="1" y="1182"/>
                  </a:lnTo>
                  <a:lnTo>
                    <a:pt x="1" y="1388"/>
                  </a:lnTo>
                  <a:lnTo>
                    <a:pt x="38" y="1576"/>
                  </a:lnTo>
                  <a:lnTo>
                    <a:pt x="94" y="1763"/>
                  </a:lnTo>
                  <a:lnTo>
                    <a:pt x="188" y="1932"/>
                  </a:lnTo>
                  <a:lnTo>
                    <a:pt x="301" y="2101"/>
                  </a:lnTo>
                  <a:lnTo>
                    <a:pt x="432" y="2232"/>
                  </a:lnTo>
                  <a:lnTo>
                    <a:pt x="582" y="2344"/>
                  </a:lnTo>
                  <a:lnTo>
                    <a:pt x="751" y="2457"/>
                  </a:lnTo>
                  <a:lnTo>
                    <a:pt x="957" y="2532"/>
                  </a:lnTo>
                  <a:lnTo>
                    <a:pt x="1201" y="2569"/>
                  </a:lnTo>
                  <a:lnTo>
                    <a:pt x="1332" y="2569"/>
                  </a:lnTo>
                  <a:lnTo>
                    <a:pt x="1463" y="2550"/>
                  </a:lnTo>
                  <a:lnTo>
                    <a:pt x="1575" y="2532"/>
                  </a:lnTo>
                  <a:lnTo>
                    <a:pt x="1707" y="2494"/>
                  </a:lnTo>
                  <a:lnTo>
                    <a:pt x="1819" y="2457"/>
                  </a:lnTo>
                  <a:lnTo>
                    <a:pt x="1932" y="2400"/>
                  </a:lnTo>
                  <a:lnTo>
                    <a:pt x="2025" y="2325"/>
                  </a:lnTo>
                  <a:lnTo>
                    <a:pt x="2138" y="2250"/>
                  </a:lnTo>
                  <a:lnTo>
                    <a:pt x="2213" y="2175"/>
                  </a:lnTo>
                  <a:lnTo>
                    <a:pt x="2307" y="2082"/>
                  </a:lnTo>
                  <a:lnTo>
                    <a:pt x="2382" y="1988"/>
                  </a:lnTo>
                  <a:lnTo>
                    <a:pt x="2438" y="1876"/>
                  </a:lnTo>
                  <a:lnTo>
                    <a:pt x="2494" y="1763"/>
                  </a:lnTo>
                  <a:lnTo>
                    <a:pt x="2532" y="1632"/>
                  </a:lnTo>
                  <a:lnTo>
                    <a:pt x="2550" y="1519"/>
                  </a:lnTo>
                  <a:lnTo>
                    <a:pt x="2569" y="1388"/>
                  </a:lnTo>
                  <a:lnTo>
                    <a:pt x="2569" y="1257"/>
                  </a:lnTo>
                  <a:lnTo>
                    <a:pt x="2569" y="1126"/>
                  </a:lnTo>
                  <a:lnTo>
                    <a:pt x="2550" y="994"/>
                  </a:lnTo>
                  <a:lnTo>
                    <a:pt x="2513" y="863"/>
                  </a:lnTo>
                  <a:lnTo>
                    <a:pt x="2475" y="751"/>
                  </a:lnTo>
                  <a:lnTo>
                    <a:pt x="2419" y="638"/>
                  </a:lnTo>
                  <a:lnTo>
                    <a:pt x="2344" y="545"/>
                  </a:lnTo>
                  <a:lnTo>
                    <a:pt x="2269" y="451"/>
                  </a:lnTo>
                  <a:lnTo>
                    <a:pt x="2175" y="357"/>
                  </a:lnTo>
                  <a:lnTo>
                    <a:pt x="2082" y="282"/>
                  </a:lnTo>
                  <a:lnTo>
                    <a:pt x="1988" y="207"/>
                  </a:lnTo>
                  <a:lnTo>
                    <a:pt x="1875" y="132"/>
                  </a:lnTo>
                  <a:lnTo>
                    <a:pt x="1763" y="95"/>
                  </a:lnTo>
                  <a:lnTo>
                    <a:pt x="1650" y="38"/>
                  </a:lnTo>
                  <a:lnTo>
                    <a:pt x="1519" y="20"/>
                  </a:lnTo>
                  <a:lnTo>
                    <a:pt x="1388"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 name="Google Shape;1843;p37"/>
            <p:cNvSpPr/>
            <p:nvPr/>
          </p:nvSpPr>
          <p:spPr>
            <a:xfrm>
              <a:off x="3314825" y="3366000"/>
              <a:ext cx="31425" cy="60000"/>
            </a:xfrm>
            <a:custGeom>
              <a:avLst/>
              <a:gdLst/>
              <a:ahLst/>
              <a:cxnLst/>
              <a:rect l="l" t="t" r="r" b="b"/>
              <a:pathLst>
                <a:path w="1257" h="2400" extrusionOk="0">
                  <a:moveTo>
                    <a:pt x="882" y="0"/>
                  </a:moveTo>
                  <a:lnTo>
                    <a:pt x="713" y="75"/>
                  </a:lnTo>
                  <a:lnTo>
                    <a:pt x="563" y="169"/>
                  </a:lnTo>
                  <a:lnTo>
                    <a:pt x="413" y="281"/>
                  </a:lnTo>
                  <a:lnTo>
                    <a:pt x="282" y="431"/>
                  </a:lnTo>
                  <a:lnTo>
                    <a:pt x="188" y="581"/>
                  </a:lnTo>
                  <a:lnTo>
                    <a:pt x="94" y="750"/>
                  </a:lnTo>
                  <a:lnTo>
                    <a:pt x="38" y="937"/>
                  </a:lnTo>
                  <a:lnTo>
                    <a:pt x="1" y="1125"/>
                  </a:lnTo>
                  <a:lnTo>
                    <a:pt x="1" y="1331"/>
                  </a:lnTo>
                  <a:lnTo>
                    <a:pt x="38" y="1519"/>
                  </a:lnTo>
                  <a:lnTo>
                    <a:pt x="94" y="1706"/>
                  </a:lnTo>
                  <a:lnTo>
                    <a:pt x="188" y="1875"/>
                  </a:lnTo>
                  <a:lnTo>
                    <a:pt x="301" y="2044"/>
                  </a:lnTo>
                  <a:lnTo>
                    <a:pt x="432" y="2175"/>
                  </a:lnTo>
                  <a:lnTo>
                    <a:pt x="582" y="2287"/>
                  </a:lnTo>
                  <a:lnTo>
                    <a:pt x="751" y="2400"/>
                  </a:lnTo>
                  <a:lnTo>
                    <a:pt x="826" y="2362"/>
                  </a:lnTo>
                  <a:lnTo>
                    <a:pt x="901" y="2306"/>
                  </a:lnTo>
                  <a:lnTo>
                    <a:pt x="957" y="2250"/>
                  </a:lnTo>
                  <a:lnTo>
                    <a:pt x="1013" y="2193"/>
                  </a:lnTo>
                  <a:lnTo>
                    <a:pt x="1088" y="2044"/>
                  </a:lnTo>
                  <a:lnTo>
                    <a:pt x="1163" y="1875"/>
                  </a:lnTo>
                  <a:lnTo>
                    <a:pt x="1201" y="1706"/>
                  </a:lnTo>
                  <a:lnTo>
                    <a:pt x="1219" y="1537"/>
                  </a:lnTo>
                  <a:lnTo>
                    <a:pt x="1257" y="1256"/>
                  </a:lnTo>
                  <a:lnTo>
                    <a:pt x="1257" y="1031"/>
                  </a:lnTo>
                  <a:lnTo>
                    <a:pt x="1257" y="862"/>
                  </a:lnTo>
                  <a:lnTo>
                    <a:pt x="1238" y="656"/>
                  </a:lnTo>
                  <a:lnTo>
                    <a:pt x="1201" y="450"/>
                  </a:lnTo>
                  <a:lnTo>
                    <a:pt x="1126" y="263"/>
                  </a:lnTo>
                  <a:lnTo>
                    <a:pt x="1088" y="188"/>
                  </a:lnTo>
                  <a:lnTo>
                    <a:pt x="1032" y="113"/>
                  </a:lnTo>
                  <a:lnTo>
                    <a:pt x="957" y="56"/>
                  </a:lnTo>
                  <a:lnTo>
                    <a:pt x="882" y="0"/>
                  </a:ln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051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65"/>
                                        </p:tgtEl>
                                        <p:attrNameLst>
                                          <p:attrName>style.visibility</p:attrName>
                                        </p:attrNameLst>
                                      </p:cBhvr>
                                      <p:to>
                                        <p:strVal val="visible"/>
                                      </p:to>
                                    </p:set>
                                    <p:animEffect transition="in" filter="fade">
                                      <p:cBhvr>
                                        <p:cTn id="17" dur="1000"/>
                                        <p:tgtEl>
                                          <p:spTgt spid="2665"/>
                                        </p:tgtEl>
                                      </p:cBhvr>
                                    </p:animEffect>
                                    <p:anim calcmode="lin" valueType="num">
                                      <p:cBhvr>
                                        <p:cTn id="18" dur="1000" fill="hold"/>
                                        <p:tgtEl>
                                          <p:spTgt spid="2665"/>
                                        </p:tgtEl>
                                        <p:attrNameLst>
                                          <p:attrName>ppt_x</p:attrName>
                                        </p:attrNameLst>
                                      </p:cBhvr>
                                      <p:tavLst>
                                        <p:tav tm="0">
                                          <p:val>
                                            <p:strVal val="#ppt_x"/>
                                          </p:val>
                                        </p:tav>
                                        <p:tav tm="100000">
                                          <p:val>
                                            <p:strVal val="#ppt_x"/>
                                          </p:val>
                                        </p:tav>
                                      </p:tavLst>
                                    </p:anim>
                                    <p:anim calcmode="lin" valueType="num">
                                      <p:cBhvr>
                                        <p:cTn id="19" dur="1000" fill="hold"/>
                                        <p:tgtEl>
                                          <p:spTgt spid="26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275772" y="188713"/>
            <a:ext cx="11713029" cy="6458857"/>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2" name="Rounded Rectangle 1"/>
          <p:cNvSpPr/>
          <p:nvPr/>
        </p:nvSpPr>
        <p:spPr>
          <a:xfrm>
            <a:off x="2496456" y="-21717"/>
            <a:ext cx="7271659" cy="5818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00000"/>
              </a:lnSpc>
              <a:spcAft>
                <a:spcPts val="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endParaRPr lang="en-US" sz="3200" dirty="0">
              <a:latin typeface="Times New Roman" panose="02020603050405020304" pitchFamily="18" charset="0"/>
              <a:ea typeface="Arial"/>
              <a:cs typeface="Times New Roman" panose="02020603050405020304" pitchFamily="18" charset="0"/>
            </a:endParaRPr>
          </a:p>
        </p:txBody>
      </p:sp>
      <p:sp>
        <p:nvSpPr>
          <p:cNvPr id="4" name="Rounded Rectangle 3"/>
          <p:cNvSpPr/>
          <p:nvPr/>
        </p:nvSpPr>
        <p:spPr>
          <a:xfrm>
            <a:off x="885372" y="3004463"/>
            <a:ext cx="5180148" cy="23368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dirty="0"/>
              <a:t>…</a:t>
            </a:r>
          </a:p>
        </p:txBody>
      </p:sp>
      <p:sp>
        <p:nvSpPr>
          <p:cNvPr id="17" name="Rounded Rectangle 16"/>
          <p:cNvSpPr/>
          <p:nvPr/>
        </p:nvSpPr>
        <p:spPr>
          <a:xfrm>
            <a:off x="6492240" y="2986289"/>
            <a:ext cx="5232400" cy="23368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b.  Ý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Lạt</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885372" y="5634947"/>
            <a:ext cx="105673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Qua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rút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ẩn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5772" y="612533"/>
            <a:ext cx="11744961" cy="2246769"/>
          </a:xfrm>
          <a:prstGeom prst="rect">
            <a:avLst/>
          </a:prstGeom>
        </p:spPr>
        <p:txBody>
          <a:bodyPr wrap="square">
            <a:spAutoFit/>
          </a:bodyPr>
          <a:lstStyle/>
          <a:p>
            <a:pPr algn="just">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05935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275772" y="158233"/>
            <a:ext cx="11713029" cy="6458857"/>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2" name="Rounded Rectangle 1"/>
          <p:cNvSpPr/>
          <p:nvPr/>
        </p:nvSpPr>
        <p:spPr>
          <a:xfrm>
            <a:off x="2296407" y="158233"/>
            <a:ext cx="8187507" cy="600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tường</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70806" y="1376501"/>
            <a:ext cx="2540000" cy="33275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tường</a:t>
            </a:r>
            <a:r>
              <a:rPr lang="en-US" sz="2800" dirty="0">
                <a:solidFill>
                  <a:srgbClr val="00B050"/>
                </a:solidFill>
                <a:latin typeface="Times New Roman" panose="02020603050405020304" pitchFamily="18" charset="0"/>
                <a:cs typeface="Times New Roman" panose="02020603050405020304" pitchFamily="18" charset="0"/>
              </a:rPr>
              <a:t> minh: ý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hiển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thị</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từ</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a:t>
            </a:r>
          </a:p>
        </p:txBody>
      </p:sp>
      <p:sp>
        <p:nvSpPr>
          <p:cNvPr id="17" name="Rounded Rectangle 16"/>
          <p:cNvSpPr/>
          <p:nvPr/>
        </p:nvSpPr>
        <p:spPr>
          <a:xfrm>
            <a:off x="4067147" y="1492635"/>
            <a:ext cx="2882293" cy="33275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ẩn</a:t>
            </a:r>
            <a:r>
              <a:rPr lang="en-US" sz="2800" dirty="0">
                <a:solidFill>
                  <a:srgbClr val="00B050"/>
                </a:solidFill>
                <a:latin typeface="Times New Roman" panose="02020603050405020304" pitchFamily="18" charset="0"/>
                <a:cs typeface="Times New Roman" panose="02020603050405020304" pitchFamily="18" charset="0"/>
              </a:rPr>
              <a:t>: ý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ngầm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cần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phải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suy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luận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mới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biết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a:t>
            </a:r>
          </a:p>
        </p:txBody>
      </p:sp>
      <p:sp>
        <p:nvSpPr>
          <p:cNvPr id="18" name="Rounded Rectangle 17"/>
          <p:cNvSpPr/>
          <p:nvPr/>
        </p:nvSpPr>
        <p:spPr>
          <a:xfrm>
            <a:off x="7640320" y="1376501"/>
            <a:ext cx="3606800" cy="33275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n-US" i="1" dirty="0"/>
              <a:t>-</a:t>
            </a:r>
            <a:r>
              <a:rPr lang="en-US" dirty="0"/>
              <a:t>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ẩn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có</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thể</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không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cần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cảnh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dựa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từ</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vẫn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hiểu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 ý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nhưng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có</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cần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có</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cảnh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mới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hiểu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62" y="4323426"/>
            <a:ext cx="12204700" cy="25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7344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4"/>
          <a:srcRect/>
          <a:stretch>
            <a:fillRect/>
          </a:stretch>
        </p:blipFill>
        <p:spPr bwMode="auto">
          <a:xfrm>
            <a:off x="0" y="0"/>
            <a:ext cx="12192000" cy="6858000"/>
          </a:xfrm>
          <a:prstGeom prst="rect">
            <a:avLst/>
          </a:prstGeom>
          <a:noFill/>
        </p:spPr>
      </p:pic>
      <p:sp>
        <p:nvSpPr>
          <p:cNvPr id="3" name="Rounded Rectangle 2"/>
          <p:cNvSpPr/>
          <p:nvPr/>
        </p:nvSpPr>
        <p:spPr>
          <a:xfrm>
            <a:off x="370006" y="390646"/>
            <a:ext cx="11785600" cy="607670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nvGrpSpPr>
          <p:cNvPr id="26" name="组合 23"/>
          <p:cNvGrpSpPr/>
          <p:nvPr/>
        </p:nvGrpSpPr>
        <p:grpSpPr>
          <a:xfrm>
            <a:off x="172013" y="303741"/>
            <a:ext cx="3523804" cy="4948167"/>
            <a:chOff x="1655584" y="776653"/>
            <a:chExt cx="3625151" cy="4872483"/>
          </a:xfrm>
        </p:grpSpPr>
        <p:pic>
          <p:nvPicPr>
            <p:cNvPr id="27"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584" y="776653"/>
              <a:ext cx="3625151" cy="4872483"/>
            </a:xfrm>
            <a:prstGeom prst="rect">
              <a:avLst/>
            </a:prstGeom>
          </p:spPr>
        </p:pic>
        <p:sp>
          <p:nvSpPr>
            <p:cNvPr id="28" name="Rectangle 8"/>
            <p:cNvSpPr/>
            <p:nvPr/>
          </p:nvSpPr>
          <p:spPr>
            <a:xfrm>
              <a:off x="3512626" y="3293881"/>
              <a:ext cx="1571326" cy="1424424"/>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err="1">
                  <a:solidFill>
                    <a:srgbClr val="FF0000"/>
                  </a:solidFill>
                  <a:latin typeface="Times New Roman" pitchFamily="18" charset="0"/>
                  <a:ea typeface="Microsoft YaHei UI" panose="020B0503020204020204" pitchFamily="34" charset="-122"/>
                  <a:cs typeface="Times New Roman" pitchFamily="18" charset="0"/>
                  <a:sym typeface="Times New Roman" panose="02020603050405020304" pitchFamily="18" charset="0"/>
                </a:rPr>
                <a:t>Lưu</a:t>
              </a:r>
              <a:r>
                <a:rPr lang="en-US" altLang="zh-CN" sz="4400" b="1" dirty="0">
                  <a:solidFill>
                    <a:srgbClr val="FF0000"/>
                  </a:solidFill>
                  <a:latin typeface="Times New Roman" pitchFamily="18" charset="0"/>
                  <a:ea typeface="Microsoft YaHei UI" panose="020B0503020204020204" pitchFamily="34" charset="-122"/>
                  <a:cs typeface="Times New Roman" pitchFamily="18" charset="0"/>
                  <a:sym typeface="Times New Roman" panose="02020603050405020304" pitchFamily="18" charset="0"/>
                </a:rPr>
                <a:t> ý</a:t>
              </a:r>
            </a:p>
          </p:txBody>
        </p:sp>
      </p:grpSp>
      <p:sp>
        <p:nvSpPr>
          <p:cNvPr id="29" name="椭圆 19"/>
          <p:cNvSpPr/>
          <p:nvPr/>
        </p:nvSpPr>
        <p:spPr>
          <a:xfrm>
            <a:off x="3671592" y="1577025"/>
            <a:ext cx="739671" cy="76258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98B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5D6D31"/>
              </a:solidFill>
              <a:latin typeface="Microsoft YaHei UI" panose="020B0503020204020204" pitchFamily="34" charset="-122"/>
              <a:ea typeface="Microsoft YaHei UI" panose="020B0503020204020204" pitchFamily="34" charset="-122"/>
            </a:endParaRPr>
          </a:p>
        </p:txBody>
      </p:sp>
      <p:sp>
        <p:nvSpPr>
          <p:cNvPr id="30" name="TextBox 29"/>
          <p:cNvSpPr txBox="1"/>
          <p:nvPr/>
        </p:nvSpPr>
        <p:spPr>
          <a:xfrm>
            <a:off x="4442450" y="1041612"/>
            <a:ext cx="7404749" cy="1692771"/>
          </a:xfrm>
          <a:prstGeom prst="rect">
            <a:avLst/>
          </a:prstGeom>
          <a:noFill/>
        </p:spPr>
        <p:txBody>
          <a:bodyPr wrap="square" rtlCol="0">
            <a:spAutoFit/>
          </a:bodyPr>
          <a:lstStyle/>
          <a:p>
            <a:pPr algn="just"/>
            <a:r>
              <a:rPr lang="en-US" sz="2600" i="1" dirty="0" err="1">
                <a:latin typeface="Times New Roman" panose="02020603050405020304" pitchFamily="18" charset="0"/>
                <a:cs typeface="Times New Roman" panose="02020603050405020304" pitchFamily="18" charset="0"/>
              </a:rPr>
              <a:t>Không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phải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ai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cũng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khả</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năng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được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ẩn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của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khác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bởi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vì</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năng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lực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tiếp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nhận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thông</a:t>
            </a:r>
            <a:r>
              <a:rPr lang="en-US" sz="2600" i="1" dirty="0">
                <a:latin typeface="Times New Roman" panose="02020603050405020304" pitchFamily="18" charset="0"/>
                <a:cs typeface="Times New Roman" panose="02020603050405020304" pitchFamily="18" charset="0"/>
              </a:rPr>
              <a:t> tin </a:t>
            </a:r>
            <a:r>
              <a:rPr lang="en-US" sz="2600" i="1" dirty="0" err="1">
                <a:latin typeface="Times New Roman" panose="02020603050405020304" pitchFamily="18" charset="0"/>
                <a:cs typeface="Times New Roman" panose="02020603050405020304" pitchFamily="18" charset="0"/>
              </a:rPr>
              <a:t>của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mỗi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khác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nhau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nói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không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phải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lúc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nào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dụng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ẩn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cũng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đạt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quả</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giao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tiếp</a:t>
            </a:r>
            <a:r>
              <a:rPr lang="en-US" sz="2600" i="1" dirty="0">
                <a:latin typeface="Times New Roman" panose="02020603050405020304" pitchFamily="18" charset="0"/>
                <a:cs typeface="Times New Roman" panose="02020603050405020304" pitchFamily="18" charset="0"/>
              </a:rPr>
              <a:t>. </a:t>
            </a:r>
            <a:endParaRPr lang="en-US" altLang="en-US" sz="2600" b="1" i="1" dirty="0">
              <a:solidFill>
                <a:srgbClr val="0070C0"/>
              </a:solidFill>
              <a:latin typeface="Times New Roman" pitchFamily="18" charset="0"/>
              <a:cs typeface="Times New Roman" pitchFamily="18" charset="0"/>
            </a:endParaRPr>
          </a:p>
        </p:txBody>
      </p:sp>
      <p:sp>
        <p:nvSpPr>
          <p:cNvPr id="31" name="椭圆 19"/>
          <p:cNvSpPr/>
          <p:nvPr/>
        </p:nvSpPr>
        <p:spPr>
          <a:xfrm>
            <a:off x="3966404" y="4132471"/>
            <a:ext cx="739671" cy="76258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98B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5D6D31"/>
              </a:solidFill>
              <a:latin typeface="Microsoft YaHei UI" panose="020B0503020204020204" pitchFamily="34" charset="-122"/>
              <a:ea typeface="Microsoft YaHei UI" panose="020B0503020204020204" pitchFamily="34" charset="-122"/>
            </a:endParaRPr>
          </a:p>
        </p:txBody>
      </p:sp>
      <p:sp>
        <p:nvSpPr>
          <p:cNvPr id="32" name="TextBox 31"/>
          <p:cNvSpPr txBox="1"/>
          <p:nvPr/>
        </p:nvSpPr>
        <p:spPr>
          <a:xfrm>
            <a:off x="4706075" y="3544270"/>
            <a:ext cx="6998245" cy="2492990"/>
          </a:xfrm>
          <a:prstGeom prst="rect">
            <a:avLst/>
          </a:prstGeom>
          <a:noFill/>
        </p:spPr>
        <p:txBody>
          <a:bodyPr wrap="square" rtlCol="0">
            <a:spAutoFit/>
          </a:bodyPr>
          <a:lstStyle/>
          <a:p>
            <a:pPr algn="just"/>
            <a:r>
              <a:rPr lang="en-US" sz="2600" i="1" dirty="0" err="1">
                <a:latin typeface="Times New Roman" panose="02020603050405020304" pitchFamily="18" charset="0"/>
                <a:cs typeface="Times New Roman" panose="02020603050405020304" pitchFamily="18" charset="0"/>
              </a:rPr>
              <a:t>Ví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dụ</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đứa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trẻ</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chưa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biết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chữ</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nếu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chúng</a:t>
            </a:r>
            <a:r>
              <a:rPr lang="en-US" sz="2600" i="1" dirty="0">
                <a:latin typeface="Times New Roman" panose="02020603050405020304" pitchFamily="18" charset="0"/>
                <a:cs typeface="Times New Roman" panose="02020603050405020304" pitchFamily="18" charset="0"/>
              </a:rPr>
              <a:t> ta </a:t>
            </a:r>
            <a:r>
              <a:rPr lang="en-US" sz="2600" i="1" dirty="0" err="1">
                <a:latin typeface="Times New Roman" panose="02020603050405020304" pitchFamily="18" charset="0"/>
                <a:cs typeface="Times New Roman" panose="02020603050405020304" pitchFamily="18" charset="0"/>
              </a:rPr>
              <a:t>nói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câu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liên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quan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chữ</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nghĩa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thì</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đứa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trẻ</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sẽ</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không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nào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được</a:t>
            </a:r>
            <a:r>
              <a:rPr lang="en-US" sz="2600" i="1" dirty="0">
                <a:latin typeface="Times New Roman" panose="02020603050405020304" pitchFamily="18" charset="0"/>
                <a:cs typeface="Times New Roman" panose="02020603050405020304" pitchFamily="18" charset="0"/>
              </a:rPr>
              <a:t>. Cho </a:t>
            </a:r>
            <a:r>
              <a:rPr lang="en-US" sz="2600" i="1" dirty="0" err="1">
                <a:latin typeface="Times New Roman" panose="02020603050405020304" pitchFamily="18" charset="0"/>
                <a:cs typeface="Times New Roman" panose="02020603050405020304" pitchFamily="18" charset="0"/>
              </a:rPr>
              <a:t>nên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quá</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trình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dụng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ẩn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chúng</a:t>
            </a:r>
            <a:r>
              <a:rPr lang="en-US" sz="2600" i="1" dirty="0">
                <a:latin typeface="Times New Roman" panose="02020603050405020304" pitchFamily="18" charset="0"/>
                <a:cs typeface="Times New Roman" panose="02020603050405020304" pitchFamily="18" charset="0"/>
              </a:rPr>
              <a:t> ta </a:t>
            </a:r>
            <a:r>
              <a:rPr lang="en-US" sz="2600" i="1" dirty="0" err="1">
                <a:latin typeface="Times New Roman" panose="02020603050405020304" pitchFamily="18" charset="0"/>
                <a:cs typeface="Times New Roman" panose="02020603050405020304" pitchFamily="18" charset="0"/>
              </a:rPr>
              <a:t>phải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tùy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đối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giao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tiếp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lựa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chọn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dụng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phù</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hợp</a:t>
            </a:r>
            <a:r>
              <a:rPr lang="en-US" sz="2600" i="1" dirty="0">
                <a:latin typeface="Times New Roman" panose="02020603050405020304" pitchFamily="18" charset="0"/>
                <a:cs typeface="Times New Roman" panose="02020603050405020304" pitchFamily="18" charset="0"/>
              </a:rPr>
              <a:t>.</a:t>
            </a:r>
          </a:p>
        </p:txBody>
      </p:sp>
      <p:pic>
        <p:nvPicPr>
          <p:cNvPr id="13" name="PA_图片 16">
            <a:extLst>
              <a:ext uri="{FF2B5EF4-FFF2-40B4-BE49-F238E27FC236}">
                <a16:creationId xmlns:a16="http://schemas.microsoft.com/office/drawing/2014/main" id="{0B6F3F52-D026-4099-9FA8-2FE3E4F18837}"/>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rot="20823666">
            <a:off x="6537078" y="829184"/>
            <a:ext cx="5035849" cy="3020861"/>
          </a:xfrm>
          <a:prstGeom prst="rect">
            <a:avLst/>
          </a:prstGeom>
        </p:spPr>
      </p:pic>
      <p:sp>
        <p:nvSpPr>
          <p:cNvPr id="14" name="Rectangle 13"/>
          <p:cNvSpPr/>
          <p:nvPr/>
        </p:nvSpPr>
        <p:spPr>
          <a:xfrm>
            <a:off x="7231535" y="1291839"/>
            <a:ext cx="3657600" cy="1815882"/>
          </a:xfrm>
          <a:prstGeom prst="rect">
            <a:avLst/>
          </a:prstGeom>
        </p:spPr>
        <p:txBody>
          <a:bodyPr wrap="square">
            <a:spAutoFit/>
          </a:bodyPr>
          <a:lstStyle/>
          <a:p>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phải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ai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cũng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năng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hiểu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được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hàm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ẩn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khác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không</a:t>
            </a:r>
            <a:r>
              <a:rPr lang="en-US" sz="2800"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9174636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3" name="Rounded Rectangle 2"/>
          <p:cNvSpPr/>
          <p:nvPr/>
        </p:nvSpPr>
        <p:spPr>
          <a:xfrm>
            <a:off x="464935" y="390646"/>
            <a:ext cx="11262167" cy="607670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pic>
        <p:nvPicPr>
          <p:cNvPr id="8" name="PA_图片 1">
            <a:extLst>
              <a:ext uri="{FF2B5EF4-FFF2-40B4-BE49-F238E27FC236}">
                <a16:creationId xmlns:a16="http://schemas.microsoft.com/office/drawing/2014/main" id="{8E1B1870-48D3-4575-8049-6A383F035132}"/>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48571" r="54581" b="17381"/>
          <a:stretch/>
        </p:blipFill>
        <p:spPr>
          <a:xfrm>
            <a:off x="4948473" y="232010"/>
            <a:ext cx="2093791" cy="1271962"/>
          </a:xfrm>
          <a:prstGeom prst="rect">
            <a:avLst/>
          </a:prstGeom>
        </p:spPr>
      </p:pic>
      <p:sp>
        <p:nvSpPr>
          <p:cNvPr id="9" name="TextBox 8"/>
          <p:cNvSpPr txBox="1"/>
          <p:nvPr/>
        </p:nvSpPr>
        <p:spPr>
          <a:xfrm>
            <a:off x="5254423" y="500433"/>
            <a:ext cx="1372492" cy="646331"/>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Lưu</a:t>
            </a:r>
            <a:r>
              <a:rPr lang="en-US" sz="3600" b="1" dirty="0">
                <a:solidFill>
                  <a:srgbClr val="FF0000"/>
                </a:solidFill>
                <a:latin typeface="Times New Roman" pitchFamily="18" charset="0"/>
                <a:cs typeface="Times New Roman" pitchFamily="18" charset="0"/>
              </a:rPr>
              <a:t> ý</a:t>
            </a:r>
          </a:p>
        </p:txBody>
      </p:sp>
      <p:grpSp>
        <p:nvGrpSpPr>
          <p:cNvPr id="2" name="组合 1"/>
          <p:cNvGrpSpPr/>
          <p:nvPr/>
        </p:nvGrpSpPr>
        <p:grpSpPr>
          <a:xfrm>
            <a:off x="928047" y="1542636"/>
            <a:ext cx="949468" cy="901654"/>
            <a:chOff x="6096000" y="2072604"/>
            <a:chExt cx="1072427" cy="1079919"/>
          </a:xfrm>
        </p:grpSpPr>
        <p:grpSp>
          <p:nvGrpSpPr>
            <p:cNvPr id="7" name="组合 17"/>
            <p:cNvGrpSpPr>
              <a:grpSpLocks noChangeAspect="1"/>
            </p:cNvGrpSpPr>
            <p:nvPr/>
          </p:nvGrpSpPr>
          <p:grpSpPr bwMode="auto">
            <a:xfrm>
              <a:off x="6096000" y="2072604"/>
              <a:ext cx="1072427" cy="1079919"/>
              <a:chOff x="1983909" y="2663640"/>
              <a:chExt cx="1657350" cy="1668463"/>
            </a:xfrm>
            <a:solidFill>
              <a:schemeClr val="accent1"/>
            </a:solidFill>
          </p:grpSpPr>
          <p:sp>
            <p:nvSpPr>
              <p:cNvPr id="15"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sp>
            <p:nvSpPr>
              <p:cNvPr id="16"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sp>
            <p:nvSpPr>
              <p:cNvPr id="17"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sp>
            <p:nvSpPr>
              <p:cNvPr id="18"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grpSp>
        <p:pic>
          <p:nvPicPr>
            <p:cNvPr id="14" name="图片 8"/>
            <p:cNvPicPr>
              <a:picLocks noChangeAspect="1"/>
            </p:cNvPicPr>
            <p:nvPr/>
          </p:nvPicPr>
          <p:blipFill>
            <a:blip r:embed="rId5"/>
            <a:srcRect r="86771"/>
            <a:stretch>
              <a:fillRect/>
            </a:stretch>
          </p:blipFill>
          <p:spPr>
            <a:xfrm>
              <a:off x="6096000" y="2205690"/>
              <a:ext cx="1067157" cy="913868"/>
            </a:xfrm>
            <a:prstGeom prst="rect">
              <a:avLst/>
            </a:prstGeom>
            <a:noFill/>
            <a:ln w="9525">
              <a:noFill/>
            </a:ln>
          </p:spPr>
        </p:pic>
      </p:grpSp>
      <p:grpSp>
        <p:nvGrpSpPr>
          <p:cNvPr id="10" name="组合 1"/>
          <p:cNvGrpSpPr/>
          <p:nvPr/>
        </p:nvGrpSpPr>
        <p:grpSpPr>
          <a:xfrm>
            <a:off x="916675" y="3455598"/>
            <a:ext cx="949468" cy="901654"/>
            <a:chOff x="6096000" y="2072604"/>
            <a:chExt cx="1072427" cy="1079919"/>
          </a:xfrm>
        </p:grpSpPr>
        <p:grpSp>
          <p:nvGrpSpPr>
            <p:cNvPr id="11" name="组合 17"/>
            <p:cNvGrpSpPr>
              <a:grpSpLocks noChangeAspect="1"/>
            </p:cNvGrpSpPr>
            <p:nvPr/>
          </p:nvGrpSpPr>
          <p:grpSpPr bwMode="auto">
            <a:xfrm>
              <a:off x="6096000" y="2072604"/>
              <a:ext cx="1072427" cy="1079919"/>
              <a:chOff x="1983909" y="2663640"/>
              <a:chExt cx="1657350" cy="1668463"/>
            </a:xfrm>
            <a:solidFill>
              <a:schemeClr val="accent1"/>
            </a:solidFill>
          </p:grpSpPr>
          <p:sp>
            <p:nvSpPr>
              <p:cNvPr id="22"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sp>
            <p:nvSpPr>
              <p:cNvPr id="23"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sp>
            <p:nvSpPr>
              <p:cNvPr id="24"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sp>
            <p:nvSpPr>
              <p:cNvPr id="25"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grpSp>
        <p:pic>
          <p:nvPicPr>
            <p:cNvPr id="21" name="图片 8"/>
            <p:cNvPicPr>
              <a:picLocks noChangeAspect="1"/>
            </p:cNvPicPr>
            <p:nvPr/>
          </p:nvPicPr>
          <p:blipFill>
            <a:blip r:embed="rId5"/>
            <a:srcRect r="86771"/>
            <a:stretch>
              <a:fillRect/>
            </a:stretch>
          </p:blipFill>
          <p:spPr>
            <a:xfrm>
              <a:off x="6096000" y="2205690"/>
              <a:ext cx="1067157" cy="913868"/>
            </a:xfrm>
            <a:prstGeom prst="rect">
              <a:avLst/>
            </a:prstGeom>
            <a:noFill/>
            <a:ln w="9525">
              <a:noFill/>
            </a:ln>
          </p:spPr>
        </p:pic>
      </p:grpSp>
      <p:pic>
        <p:nvPicPr>
          <p:cNvPr id="29" name="Picture 2" descr="E:\ẢNH BC\1. ẢNH SOẠN VĂN 7\z3996056495689_2436425f4b1eec7a4096bad0869c9a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7286" y="-381204"/>
            <a:ext cx="3151745" cy="31136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338D6EE-8AB9-4271-876F-4E6DF2C4F3F6}"/>
              </a:ext>
            </a:extLst>
          </p:cNvPr>
          <p:cNvSpPr/>
          <p:nvPr/>
        </p:nvSpPr>
        <p:spPr>
          <a:xfrm>
            <a:off x="2346090" y="1562520"/>
            <a:ext cx="6428967" cy="1077218"/>
          </a:xfrm>
          <a:prstGeom prst="rect">
            <a:avLst/>
          </a:prstGeom>
        </p:spPr>
        <p:txBody>
          <a:bodyPr wrap="square">
            <a:spAutoFit/>
          </a:bodyPr>
          <a:lstStyle/>
          <a:p>
            <a:pPr algn="just" defTabSz="914400">
              <a:spcBef>
                <a:spcPct val="0"/>
              </a:spcBef>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sp>
        <p:nvSpPr>
          <p:cNvPr id="28" name="Rectangle 27">
            <a:extLst>
              <a:ext uri="{FF2B5EF4-FFF2-40B4-BE49-F238E27FC236}">
                <a16:creationId xmlns:a16="http://schemas.microsoft.com/office/drawing/2014/main" id="{D048E988-1CDA-40B1-92CA-5AB0C0D5FD81}"/>
              </a:ext>
            </a:extLst>
          </p:cNvPr>
          <p:cNvSpPr/>
          <p:nvPr/>
        </p:nvSpPr>
        <p:spPr>
          <a:xfrm>
            <a:off x="2581325" y="3189525"/>
            <a:ext cx="6428967" cy="1077218"/>
          </a:xfrm>
          <a:prstGeom prst="rect">
            <a:avLst/>
          </a:prstGeom>
        </p:spPr>
        <p:txBody>
          <a:bodyPr wrap="square">
            <a:spAutoFit/>
          </a:bodyPr>
          <a:lstStyle/>
          <a:p>
            <a:pPr algn="just" defTabSz="914400">
              <a:spcBef>
                <a:spcPct val="0"/>
              </a:spcBef>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
        <p:nvSpPr>
          <p:cNvPr id="30" name="Rectangle 29">
            <a:extLst>
              <a:ext uri="{FF2B5EF4-FFF2-40B4-BE49-F238E27FC236}">
                <a16:creationId xmlns:a16="http://schemas.microsoft.com/office/drawing/2014/main" id="{0CB702D8-411E-4DDE-9FB6-49293143D3D3}"/>
              </a:ext>
            </a:extLst>
          </p:cNvPr>
          <p:cNvSpPr/>
          <p:nvPr/>
        </p:nvSpPr>
        <p:spPr>
          <a:xfrm>
            <a:off x="2726202" y="4836144"/>
            <a:ext cx="6428967" cy="1077218"/>
          </a:xfrm>
          <a:prstGeom prst="rect">
            <a:avLst/>
          </a:prstGeom>
        </p:spPr>
        <p:txBody>
          <a:bodyPr wrap="square">
            <a:spAutoFit/>
          </a:bodyPr>
          <a:lstStyle/>
          <a:p>
            <a:pPr algn="just" defTabSz="914400">
              <a:spcBef>
                <a:spcPct val="0"/>
              </a:spcBef>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đưa</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ra</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phải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chú</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đối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tượng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nhận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hiểu</a:t>
            </a:r>
            <a:r>
              <a:rPr lang="en-US" altLang="en-US" sz="3200" b="1" dirty="0">
                <a:solidFill>
                  <a:srgbClr val="0070C0"/>
                </a:solidFill>
                <a:latin typeface="Times New Roman" panose="02020603050405020304" pitchFamily="18" charset="0"/>
              </a:rPr>
              <a:t> đ</a:t>
            </a:r>
            <a:r>
              <a:rPr lang="vi-VN" altLang="en-US" sz="3200" b="1" dirty="0">
                <a:solidFill>
                  <a:srgbClr val="0070C0"/>
                </a:solidFill>
                <a:latin typeface="Times New Roman" panose="02020603050405020304" pitchFamily="18" charset="0"/>
              </a:rPr>
              <a:t>ượ</a:t>
            </a:r>
            <a:r>
              <a:rPr lang="en-US" altLang="en-US" sz="3200" b="1" dirty="0">
                <a:solidFill>
                  <a:srgbClr val="0070C0"/>
                </a:solidFill>
                <a:latin typeface="Times New Roman" panose="02020603050405020304" pitchFamily="18" charset="0"/>
              </a:rPr>
              <a:t>c .</a:t>
            </a:r>
          </a:p>
        </p:txBody>
      </p:sp>
    </p:spTree>
    <p:extLst>
      <p:ext uri="{BB962C8B-B14F-4D97-AF65-F5344CB8AC3E}">
        <p14:creationId xmlns:p14="http://schemas.microsoft.com/office/powerpoint/2010/main" val="303371953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3810967" y="1542229"/>
            <a:ext cx="8742741" cy="769437"/>
          </a:xfrm>
          <a:prstGeom prst="rect">
            <a:avLst/>
          </a:prstGeom>
          <a:noFill/>
        </p:spPr>
        <p:txBody>
          <a:bodyPr wrap="square" lIns="91264" tIns="45718" rIns="91264" bIns="45718" rtlCol="0">
            <a:spAutoFit/>
          </a:bodyPr>
          <a:lstStyle/>
          <a:p>
            <a:r>
              <a:rPr lang="vi-VN" sz="4400" b="1" dirty="0">
                <a:solidFill>
                  <a:srgbClr val="00B050"/>
                </a:solidFill>
                <a:latin typeface="Times New Roman" panose="02020603050405020304" pitchFamily="18" charset="0"/>
                <a:cs typeface="Times New Roman" panose="02020603050405020304" pitchFamily="18" charset="0"/>
              </a:rPr>
              <a:t>A. Lý thuyết</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1320799" y="3992284"/>
            <a:ext cx="9035551" cy="1569660"/>
          </a:xfrm>
          <a:prstGeom prst="rect">
            <a:avLst/>
          </a:prstGeom>
          <a:noFill/>
        </p:spPr>
        <p:txBody>
          <a:bodyPr wrap="square" rtlCol="0">
            <a:spAutoFit/>
          </a:bodyPr>
          <a:lstStyle/>
          <a:p>
            <a:pPr marL="514350" indent="-514350">
              <a:buAutoNum type="arabicPeriod"/>
            </a:pP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tường</a:t>
            </a:r>
            <a:r>
              <a:rPr lang="en-US" sz="3200" b="1" dirty="0">
                <a:latin typeface="Times New Roman" panose="02020603050405020304" pitchFamily="18" charset="0"/>
                <a:cs typeface="Times New Roman" panose="02020603050405020304" pitchFamily="18" charset="0"/>
              </a:rPr>
              <a:t> minh,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ẩn</a:t>
            </a:r>
            <a:r>
              <a:rPr lang="en-US" sz="3200" b="1" dirty="0">
                <a:latin typeface="Times New Roman" panose="02020603050405020304" pitchFamily="18" charset="0"/>
                <a:cs typeface="Times New Roman" panose="02020603050405020304" pitchFamily="18" charset="0"/>
              </a:rPr>
              <a:t>.</a:t>
            </a:r>
          </a:p>
          <a:p>
            <a:pPr marL="514350" indent="-514350">
              <a:buFontTx/>
              <a:buAutoNum type="arabicPeriod"/>
            </a:pP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990629" y="2556853"/>
            <a:ext cx="5517857" cy="742511"/>
          </a:xfrm>
          <a:prstGeom prst="rect">
            <a:avLst/>
          </a:prstGeom>
        </p:spPr>
        <p:txBody>
          <a:bodyPr wrap="none">
            <a:spAutoFit/>
          </a:bodyPr>
          <a:lstStyle/>
          <a:p>
            <a:pPr>
              <a:lnSpc>
                <a:spcPct val="150000"/>
              </a:lnSpc>
              <a:spcAft>
                <a:spcPts val="80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chướng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ngại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54627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300037" y="200025"/>
            <a:ext cx="11591925" cy="6486526"/>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spcAft>
                <a:spcPts val="80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03" y="28"/>
            <a:ext cx="770967" cy="724469"/>
          </a:xfrm>
          <a:prstGeom prst="rect">
            <a:avLst/>
          </a:prstGeom>
        </p:spPr>
      </p:pic>
      <p:sp>
        <p:nvSpPr>
          <p:cNvPr id="2" name="Rectangle 1"/>
          <p:cNvSpPr/>
          <p:nvPr/>
        </p:nvSpPr>
        <p:spPr>
          <a:xfrm>
            <a:off x="1347537" y="724497"/>
            <a:ext cx="8646687" cy="1878335"/>
          </a:xfrm>
          <a:prstGeom prst="rect">
            <a:avLst/>
          </a:prstGeom>
        </p:spPr>
        <p:txBody>
          <a:bodyPr wrap="square">
            <a:spAutoFit/>
          </a:bodyPr>
          <a:lstStyle/>
          <a:p>
            <a:pPr algn="ctr">
              <a:lnSpc>
                <a:spcPct val="107000"/>
              </a:lnSpc>
              <a:spcAft>
                <a:spcPts val="8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cậu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mua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cậu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mua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lắm</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ounded Rectangle 3"/>
          <p:cNvSpPr/>
          <p:nvPr/>
        </p:nvSpPr>
        <p:spPr>
          <a:xfrm>
            <a:off x="2660980" y="3529012"/>
            <a:ext cx="6019800" cy="22764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u="sng" dirty="0">
                <a:solidFill>
                  <a:schemeClr val="tx1"/>
                </a:solidFill>
                <a:latin typeface="Times New Roman" panose="02020603050405020304" pitchFamily="18" charset="0"/>
                <a:cs typeface="Times New Roman" panose="02020603050405020304" pitchFamily="18" charset="0"/>
              </a:rPr>
              <a:t>Câu a </a:t>
            </a:r>
            <a:r>
              <a:rPr lang="en-US" sz="3200" i="1" dirty="0" err="1">
                <a:solidFill>
                  <a:schemeClr val="tx1"/>
                </a:solidFill>
                <a:latin typeface="Times New Roman" panose="02020603050405020304" pitchFamily="18" charset="0"/>
                <a:cs typeface="Times New Roman" panose="02020603050405020304" pitchFamily="18" charset="0"/>
              </a:rPr>
              <a:t>có</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nghĩa</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tường</a:t>
            </a:r>
            <a:r>
              <a:rPr lang="en-US" sz="3200" i="1" dirty="0">
                <a:solidFill>
                  <a:schemeClr val="tx1"/>
                </a:solidFill>
                <a:latin typeface="Times New Roman" panose="02020603050405020304" pitchFamily="18" charset="0"/>
                <a:cs typeface="Times New Roman" panose="02020603050405020304" pitchFamily="18" charset="0"/>
              </a:rPr>
              <a:t> minh, </a:t>
            </a:r>
            <a:r>
              <a:rPr lang="en-US" sz="3200" i="1" u="sng" dirty="0" err="1">
                <a:solidFill>
                  <a:schemeClr val="tx1"/>
                </a:solidFill>
                <a:latin typeface="Times New Roman" panose="02020603050405020304" pitchFamily="18" charset="0"/>
                <a:cs typeface="Times New Roman" panose="02020603050405020304" pitchFamily="18" charset="0"/>
              </a:rPr>
              <a:t>câu</a:t>
            </a:r>
            <a:r>
              <a:rPr lang="en-US" sz="3200" i="1" u="sng" dirty="0">
                <a:solidFill>
                  <a:schemeClr val="tx1"/>
                </a:solidFill>
                <a:latin typeface="Times New Roman" panose="02020603050405020304" pitchFamily="18" charset="0"/>
                <a:cs typeface="Times New Roman" panose="02020603050405020304" pitchFamily="18" charset="0"/>
              </a:rPr>
              <a:t> b </a:t>
            </a:r>
            <a:r>
              <a:rPr lang="en-US" sz="3200" i="1" dirty="0" err="1">
                <a:solidFill>
                  <a:schemeClr val="tx1"/>
                </a:solidFill>
                <a:latin typeface="Times New Roman" panose="02020603050405020304" pitchFamily="18" charset="0"/>
                <a:cs typeface="Times New Roman" panose="02020603050405020304" pitchFamily="18" charset="0"/>
              </a:rPr>
              <a:t>có</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nghĩa</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hàm</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ẩn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giúp</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cho</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lời</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chê</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trở</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nên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nhẹ</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nhàng</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tế</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nhị</a:t>
            </a:r>
            <a:r>
              <a:rPr lang="en-US" sz="3200" i="1" dirty="0">
                <a:solidFill>
                  <a:schemeClr val="tx1"/>
                </a:solidFill>
                <a:latin typeface="Times New Roman" panose="02020603050405020304" pitchFamily="18" charset="0"/>
                <a:cs typeface="Times New Roman" panose="02020603050405020304" pitchFamily="18" charset="0"/>
              </a:rPr>
              <a:t>.</a:t>
            </a:r>
          </a:p>
          <a:p>
            <a:r>
              <a:rPr lang="en-US" sz="2200" i="1" u="sng" dirty="0">
                <a:solidFill>
                  <a:schemeClr val="tx1"/>
                </a:solidFill>
                <a:latin typeface="Times New Roman" panose="02020603050405020304" pitchFamily="18" charset="0"/>
                <a:cs typeface="Times New Roman" panose="02020603050405020304" pitchFamily="18" charset="0"/>
              </a:rPr>
              <a:t> </a:t>
            </a:r>
            <a:endParaRPr lang="en-US" sz="2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85316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300037" y="200025"/>
            <a:ext cx="11591925" cy="6486526"/>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spcAft>
                <a:spcPts val="80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03" y="28"/>
            <a:ext cx="770967" cy="724469"/>
          </a:xfrm>
          <a:prstGeom prst="rect">
            <a:avLst/>
          </a:prstGeom>
        </p:spPr>
      </p:pic>
      <p:sp>
        <p:nvSpPr>
          <p:cNvPr id="2" name="Rectangle 1"/>
          <p:cNvSpPr/>
          <p:nvPr/>
        </p:nvSpPr>
        <p:spPr>
          <a:xfrm>
            <a:off x="2661729" y="200025"/>
            <a:ext cx="7500937" cy="1680588"/>
          </a:xfrm>
          <a:prstGeom prst="rect">
            <a:avLst/>
          </a:prstGeom>
        </p:spPr>
        <p:txBody>
          <a:bodyPr wrap="square">
            <a:spAutoFit/>
          </a:bodyPr>
          <a:lstStyle/>
          <a:p>
            <a:pPr algn="ctr">
              <a:lnSpc>
                <a:spcPct val="107000"/>
              </a:lnSpc>
              <a:spcAft>
                <a:spcPts val="80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hôi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Khỉ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ounded Rectangle 3"/>
          <p:cNvSpPr/>
          <p:nvPr/>
        </p:nvSpPr>
        <p:spPr>
          <a:xfrm>
            <a:off x="590049" y="2653011"/>
            <a:ext cx="6019800" cy="22764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u="sng" dirty="0">
                <a:solidFill>
                  <a:schemeClr val="tx1"/>
                </a:solidFill>
                <a:latin typeface="Times New Roman" panose="02020603050405020304" pitchFamily="18" charset="0"/>
                <a:cs typeface="Times New Roman" panose="02020603050405020304" pitchFamily="18" charset="0"/>
              </a:rPr>
              <a:t>Câu c </a:t>
            </a:r>
            <a:r>
              <a:rPr lang="en-US" sz="2800" i="1" dirty="0" err="1">
                <a:solidFill>
                  <a:schemeClr val="tx1"/>
                </a:solidFill>
                <a:latin typeface="Times New Roman" panose="02020603050405020304" pitchFamily="18" charset="0"/>
                <a:cs typeface="Times New Roman" panose="02020603050405020304" pitchFamily="18" charset="0"/>
              </a:rPr>
              <a:t>vừa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nghĩa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tường</a:t>
            </a:r>
            <a:r>
              <a:rPr lang="en-US" sz="2800" i="1" dirty="0">
                <a:solidFill>
                  <a:schemeClr val="tx1"/>
                </a:solidFill>
                <a:latin typeface="Times New Roman" panose="02020603050405020304" pitchFamily="18" charset="0"/>
                <a:cs typeface="Times New Roman" panose="02020603050405020304" pitchFamily="18" charset="0"/>
              </a:rPr>
              <a:t> minh </a:t>
            </a:r>
            <a:r>
              <a:rPr lang="en-US" sz="2800" i="1" dirty="0" err="1">
                <a:solidFill>
                  <a:schemeClr val="tx1"/>
                </a:solidFill>
                <a:latin typeface="Times New Roman" panose="02020603050405020304" pitchFamily="18" charset="0"/>
                <a:cs typeface="Times New Roman" panose="02020603050405020304" pitchFamily="18" charset="0"/>
              </a:rPr>
              <a:t>là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khỉ</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khen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chuột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chù</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nhưng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ẩn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sau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mỉa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mai</a:t>
            </a:r>
            <a:r>
              <a:rPr lang="en-US" sz="2800" i="1" dirty="0">
                <a:solidFill>
                  <a:schemeClr val="tx1"/>
                </a:solidFill>
                <a:latin typeface="Times New Roman" panose="02020603050405020304" pitchFamily="18" charset="0"/>
                <a:cs typeface="Times New Roman" panose="02020603050405020304" pitchFamily="18" charset="0"/>
              </a:rPr>
              <a:t> =&gt; </a:t>
            </a:r>
            <a:r>
              <a:rPr lang="en-US" sz="2800" i="1" dirty="0" err="1">
                <a:solidFill>
                  <a:schemeClr val="tx1"/>
                </a:solidFill>
                <a:latin typeface="Times New Roman" panose="02020603050405020304" pitchFamily="18" charset="0"/>
                <a:cs typeface="Times New Roman" panose="02020603050405020304" pitchFamily="18" charset="0"/>
              </a:rPr>
              <a:t>phê</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phán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những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biết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xấu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còn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chê</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khác</a:t>
            </a:r>
            <a:r>
              <a:rPr lang="en-US" sz="2800" i="1"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7238499" y="2667300"/>
            <a:ext cx="4333875" cy="21812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xa</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thêm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017169" y="5468800"/>
            <a:ext cx="9772650" cy="983283"/>
          </a:xfrm>
          <a:prstGeom prst="rect">
            <a:avLst/>
          </a:prstGeom>
        </p:spPr>
        <p:txBody>
          <a:bodyPr wrap="square">
            <a:spAutoFit/>
          </a:bodyPr>
          <a:lstStyle/>
          <a:p>
            <a:pPr algn="ctr">
              <a:lnSpc>
                <a:spcPct val="107000"/>
              </a:lnSpc>
              <a:spcAft>
                <a:spcPts val="800"/>
              </a:spcAft>
            </a:pP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tải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23655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a:extLst>
              <a:ext uri="{FF2B5EF4-FFF2-40B4-BE49-F238E27FC236}">
                <a16:creationId xmlns:a16="http://schemas.microsoft.com/office/drawing/2014/main" id="{9BAC7859-8861-4E9C-8362-2925671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7C43AB5-441E-41AB-B879-AC483A918BAE}"/>
              </a:ext>
            </a:extLst>
          </p:cNvPr>
          <p:cNvSpPr/>
          <p:nvPr/>
        </p:nvSpPr>
        <p:spPr>
          <a:xfrm>
            <a:off x="5579920"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SG" sz="2800" dirty="0" err="1">
                <a:solidFill>
                  <a:prstClr val="black"/>
                </a:solidFill>
                <a:latin typeface="Times New Roman" panose="02020603050405020304" pitchFamily="18" charset="0"/>
                <a:cs typeface="Times New Roman" panose="02020603050405020304" pitchFamily="18" charset="0"/>
              </a:rPr>
              <a:t>Phần</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nổi</a:t>
            </a:r>
            <a:r>
              <a:rPr lang="en-SG" sz="2800" dirty="0">
                <a:solidFill>
                  <a:prstClr val="black"/>
                </a:solidFill>
                <a:latin typeface="Times New Roman" panose="02020603050405020304" pitchFamily="18" charset="0"/>
                <a:cs typeface="Times New Roman" panose="02020603050405020304" pitchFamily="18" charset="0"/>
              </a:rPr>
              <a:t> = </a:t>
            </a:r>
            <a:r>
              <a:rPr lang="en-SG" sz="2800" dirty="0" err="1">
                <a:solidFill>
                  <a:prstClr val="black"/>
                </a:solidFill>
                <a:latin typeface="Times New Roman" panose="02020603050405020304" pitchFamily="18" charset="0"/>
                <a:cs typeface="Times New Roman" panose="02020603050405020304" pitchFamily="18" charset="0"/>
              </a:rPr>
              <a:t>Nghĩa</a:t>
            </a:r>
            <a:r>
              <a:rPr lang="en-SG" sz="2800" dirty="0">
                <a:solidFill>
                  <a:prstClr val="black"/>
                </a:solidFill>
                <a:latin typeface="Times New Roman" panose="02020603050405020304" pitchFamily="18" charset="0"/>
                <a:cs typeface="Times New Roman" panose="02020603050405020304" pitchFamily="18" charset="0"/>
              </a:rPr>
              <a:t> t</a:t>
            </a:r>
            <a:r>
              <a:rPr lang="vi-VN" sz="2800" dirty="0">
                <a:solidFill>
                  <a:prstClr val="black"/>
                </a:solidFill>
                <a:latin typeface="Times New Roman" panose="02020603050405020304" pitchFamily="18" charset="0"/>
                <a:cs typeface="Times New Roman" panose="02020603050405020304" pitchFamily="18" charset="0"/>
              </a:rPr>
              <a:t>ư</a:t>
            </a:r>
            <a:r>
              <a:rPr lang="en-SG" sz="2800" dirty="0" err="1">
                <a:solidFill>
                  <a:prstClr val="black"/>
                </a:solidFill>
                <a:latin typeface="Times New Roman" panose="02020603050405020304" pitchFamily="18" charset="0"/>
                <a:cs typeface="Times New Roman" panose="02020603050405020304" pitchFamily="18" charset="0"/>
              </a:rPr>
              <a:t>ờng</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minh</a:t>
            </a:r>
            <a:endParaRPr lang="en-SG" sz="2800" dirty="0">
              <a:solidFill>
                <a:prstClr val="black"/>
              </a:solidFill>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F2BB7BED-9C67-4580-9780-0165CE721E78}"/>
              </a:ext>
            </a:extLst>
          </p:cNvPr>
          <p:cNvSpPr/>
          <p:nvPr/>
        </p:nvSpPr>
        <p:spPr>
          <a:xfrm>
            <a:off x="5579917" y="4100945"/>
            <a:ext cx="493568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SG" sz="2800" dirty="0" err="1">
                <a:solidFill>
                  <a:prstClr val="black"/>
                </a:solidFill>
                <a:latin typeface="Times New Roman" panose="02020603050405020304" pitchFamily="18" charset="0"/>
                <a:cs typeface="Times New Roman" panose="02020603050405020304" pitchFamily="18" charset="0"/>
              </a:rPr>
              <a:t>Phần</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chìm</a:t>
            </a:r>
            <a:r>
              <a:rPr lang="en-SG" sz="2800" dirty="0">
                <a:solidFill>
                  <a:prstClr val="black"/>
                </a:solidFill>
                <a:latin typeface="Times New Roman" panose="02020603050405020304" pitchFamily="18" charset="0"/>
                <a:cs typeface="Times New Roman" panose="02020603050405020304" pitchFamily="18" charset="0"/>
              </a:rPr>
              <a:t> = </a:t>
            </a:r>
            <a:r>
              <a:rPr lang="en-SG" sz="2800" dirty="0" err="1">
                <a:solidFill>
                  <a:prstClr val="black"/>
                </a:solidFill>
                <a:latin typeface="Times New Roman" panose="02020603050405020304" pitchFamily="18" charset="0"/>
                <a:cs typeface="Times New Roman" panose="02020603050405020304" pitchFamily="18" charset="0"/>
              </a:rPr>
              <a:t>Hàm</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ẩn</a:t>
            </a:r>
            <a:endParaRPr lang="en-SG"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633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2536849" y="1599859"/>
            <a:ext cx="6112215" cy="1323435"/>
          </a:xfrm>
          <a:prstGeom prst="rect">
            <a:avLst/>
          </a:prstGeom>
          <a:noFill/>
        </p:spPr>
        <p:txBody>
          <a:bodyPr wrap="none" lIns="91264" tIns="45718" rIns="91264" bIns="45718" rtlCol="0">
            <a:spAutoFit/>
          </a:bodyPr>
          <a:lstStyle/>
          <a:p>
            <a:pPr lvl="0" algn="ctr"/>
            <a:r>
              <a:rPr lang="en-US" sz="8000" dirty="0">
                <a:solidFill>
                  <a:srgbClr val="FF0000"/>
                </a:solidFill>
                <a:latin typeface="Times New Roman" panose="02020603050405020304" pitchFamily="18" charset="0"/>
                <a:ea typeface="Amazone" pitchFamily="34" charset="0"/>
                <a:cs typeface="Times New Roman" pitchFamily="18" charset="0"/>
              </a:rPr>
              <a:t>II.  </a:t>
            </a:r>
            <a:r>
              <a:rPr lang="en-US" sz="8000" b="1" dirty="0" err="1">
                <a:solidFill>
                  <a:srgbClr val="FF0000"/>
                </a:solidFill>
                <a:latin typeface="Times New Roman" panose="02020603050405020304" pitchFamily="18" charset="0"/>
                <a:ea typeface="Amazone" pitchFamily="34" charset="0"/>
                <a:cs typeface="Times New Roman" panose="02020603050405020304" pitchFamily="18" charset="0"/>
              </a:rPr>
              <a:t>Luyện</a:t>
            </a:r>
            <a:r>
              <a:rPr lang="en-US" sz="80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8000" b="1" dirty="0" err="1">
                <a:solidFill>
                  <a:srgbClr val="FF0000"/>
                </a:solidFill>
                <a:latin typeface="Times New Roman" panose="02020603050405020304" pitchFamily="18" charset="0"/>
                <a:ea typeface="Amazone" pitchFamily="34" charset="0"/>
                <a:cs typeface="Times New Roman" panose="02020603050405020304" pitchFamily="18" charset="0"/>
              </a:rPr>
              <a:t>tập</a:t>
            </a:r>
            <a:endParaRPr lang="en-US" sz="8000" b="1" dirty="0">
              <a:solidFill>
                <a:srgbClr val="FF0000"/>
              </a:solidFill>
              <a:latin typeface="Times New Roman" panose="02020603050405020304" pitchFamily="18" charset="0"/>
              <a:ea typeface="Amazone" pitchFamily="34"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p:cNvSpPr/>
          <p:nvPr/>
        </p:nvSpPr>
        <p:spPr>
          <a:xfrm>
            <a:off x="3038784" y="3122614"/>
            <a:ext cx="4461606" cy="584775"/>
          </a:xfrm>
          <a:prstGeom prst="rect">
            <a:avLst/>
          </a:prstGeom>
        </p:spPr>
        <p:txBody>
          <a:bodyPr wrap="none">
            <a:spAutoFit/>
          </a:bodyPr>
          <a:lstStyle/>
          <a:p>
            <a:r>
              <a:rPr lang="en-US" sz="3200" b="1" dirty="0">
                <a:solidFill>
                  <a:srgbClr val="00B050"/>
                </a:solidFill>
                <a:latin typeface="Times New Roman" panose="02020603050405020304" pitchFamily="18" charset="0"/>
                <a:ea typeface="Calibri" panose="020F0502020204030204" pitchFamily="34" charset="0"/>
              </a:rPr>
              <a:t>PHẦN THI TĂNG TỐC</a:t>
            </a:r>
            <a:endParaRPr lang="en-US" sz="3200" dirty="0"/>
          </a:p>
        </p:txBody>
      </p:sp>
    </p:spTree>
    <p:custDataLst>
      <p:tags r:id="rId1"/>
    </p:custDataLst>
    <p:extLst>
      <p:ext uri="{BB962C8B-B14F-4D97-AF65-F5344CB8AC3E}">
        <p14:creationId xmlns:p14="http://schemas.microsoft.com/office/powerpoint/2010/main" val="320629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12000"/>
          </a:schemeClr>
        </a:solidFill>
        <a:effectLst/>
      </p:bgPr>
    </p:bg>
    <p:spTree>
      <p:nvGrpSpPr>
        <p:cNvPr id="1" name=""/>
        <p:cNvGrpSpPr/>
        <p:nvPr/>
      </p:nvGrpSpPr>
      <p:grpSpPr>
        <a:xfrm>
          <a:off x="0" y="0"/>
          <a:ext cx="0" cy="0"/>
          <a:chOff x="0" y="0"/>
          <a:chExt cx="0" cy="0"/>
        </a:xfrm>
      </p:grpSpPr>
      <p:sp>
        <p:nvSpPr>
          <p:cNvPr id="49" name="Isosceles Triangle 48"/>
          <p:cNvSpPr/>
          <p:nvPr/>
        </p:nvSpPr>
        <p:spPr>
          <a:xfrm>
            <a:off x="3729859" y="4992721"/>
            <a:ext cx="3900652" cy="18504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9" name="TextBox 28"/>
          <p:cNvSpPr txBox="1"/>
          <p:nvPr/>
        </p:nvSpPr>
        <p:spPr>
          <a:xfrm>
            <a:off x="5827594" y="527186"/>
            <a:ext cx="393056" cy="584775"/>
          </a:xfrm>
          <a:prstGeom prst="rect">
            <a:avLst/>
          </a:prstGeom>
          <a:noFill/>
        </p:spPr>
        <p:txBody>
          <a:bodyPr wrap="square" rtlCol="0">
            <a:spAutoFit/>
          </a:bodyPr>
          <a:lstStyle/>
          <a:p>
            <a:pPr defTabSz="914400"/>
            <a:r>
              <a:rPr lang="en-US" sz="3200" b="1" dirty="0">
                <a:solidFill>
                  <a:prstClr val="white">
                    <a:lumMod val="50000"/>
                  </a:prstClr>
                </a:solidFill>
              </a:rPr>
              <a:t>1</a:t>
            </a:r>
          </a:p>
        </p:txBody>
      </p:sp>
      <p:sp>
        <p:nvSpPr>
          <p:cNvPr id="48" name="Isosceles Triangle 47"/>
          <p:cNvSpPr/>
          <p:nvPr/>
        </p:nvSpPr>
        <p:spPr>
          <a:xfrm>
            <a:off x="2703" y="4319752"/>
            <a:ext cx="5350548" cy="2538248"/>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1" name="5-Point Star 50">
            <a:hlinkClick r:id="rId2" action="ppaction://hlinksldjump"/>
          </p:cNvPr>
          <p:cNvSpPr/>
          <p:nvPr/>
        </p:nvSpPr>
        <p:spPr>
          <a:xfrm>
            <a:off x="5717695" y="961436"/>
            <a:ext cx="967417" cy="904744"/>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2" name="TextBox 51"/>
          <p:cNvSpPr txBox="1"/>
          <p:nvPr/>
        </p:nvSpPr>
        <p:spPr>
          <a:xfrm>
            <a:off x="10333667" y="1438949"/>
            <a:ext cx="393056" cy="584775"/>
          </a:xfrm>
          <a:prstGeom prst="rect">
            <a:avLst/>
          </a:prstGeom>
          <a:noFill/>
        </p:spPr>
        <p:txBody>
          <a:bodyPr wrap="none" rtlCol="0">
            <a:spAutoFit/>
          </a:bodyPr>
          <a:lstStyle/>
          <a:p>
            <a:pPr defTabSz="914400"/>
            <a:r>
              <a:rPr lang="en-US" sz="3200" b="1">
                <a:solidFill>
                  <a:prstClr val="white">
                    <a:lumMod val="50000"/>
                  </a:prstClr>
                </a:solidFill>
              </a:rPr>
              <a:t>2</a:t>
            </a:r>
          </a:p>
        </p:txBody>
      </p:sp>
      <p:sp>
        <p:nvSpPr>
          <p:cNvPr id="53" name="5-Point Star 52">
            <a:hlinkClick r:id="rId3" action="ppaction://hlinksldjump"/>
          </p:cNvPr>
          <p:cNvSpPr/>
          <p:nvPr/>
        </p:nvSpPr>
        <p:spPr>
          <a:xfrm>
            <a:off x="10100624" y="1873252"/>
            <a:ext cx="1175477"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8" name="TextBox 57"/>
          <p:cNvSpPr txBox="1"/>
          <p:nvPr/>
        </p:nvSpPr>
        <p:spPr>
          <a:xfrm>
            <a:off x="4726013" y="2647667"/>
            <a:ext cx="393056" cy="584775"/>
          </a:xfrm>
          <a:prstGeom prst="rect">
            <a:avLst/>
          </a:prstGeom>
          <a:noFill/>
        </p:spPr>
        <p:txBody>
          <a:bodyPr wrap="none" rtlCol="0">
            <a:spAutoFit/>
          </a:bodyPr>
          <a:lstStyle/>
          <a:p>
            <a:pPr defTabSz="914400"/>
            <a:r>
              <a:rPr lang="en-US" sz="3200" b="1">
                <a:solidFill>
                  <a:prstClr val="white">
                    <a:lumMod val="50000"/>
                  </a:prstClr>
                </a:solidFill>
              </a:rPr>
              <a:t>4</a:t>
            </a:r>
          </a:p>
        </p:txBody>
      </p:sp>
      <p:sp>
        <p:nvSpPr>
          <p:cNvPr id="59" name="5-Point Star 58">
            <a:hlinkClick r:id="rId4" action="ppaction://hlinksldjump"/>
          </p:cNvPr>
          <p:cNvSpPr/>
          <p:nvPr/>
        </p:nvSpPr>
        <p:spPr>
          <a:xfrm>
            <a:off x="4609510" y="3081916"/>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2" name="TextBox 61"/>
          <p:cNvSpPr txBox="1"/>
          <p:nvPr/>
        </p:nvSpPr>
        <p:spPr>
          <a:xfrm>
            <a:off x="750955" y="1815896"/>
            <a:ext cx="393056" cy="584775"/>
          </a:xfrm>
          <a:prstGeom prst="rect">
            <a:avLst/>
          </a:prstGeom>
          <a:noFill/>
        </p:spPr>
        <p:txBody>
          <a:bodyPr wrap="none" rtlCol="0">
            <a:spAutoFit/>
          </a:bodyPr>
          <a:lstStyle/>
          <a:p>
            <a:pPr defTabSz="914400"/>
            <a:r>
              <a:rPr lang="en-US" sz="3200" b="1">
                <a:solidFill>
                  <a:prstClr val="white">
                    <a:lumMod val="50000"/>
                  </a:prstClr>
                </a:solidFill>
              </a:rPr>
              <a:t>3</a:t>
            </a:r>
          </a:p>
        </p:txBody>
      </p:sp>
      <p:sp>
        <p:nvSpPr>
          <p:cNvPr id="63" name="5-Point Star 62">
            <a:hlinkClick r:id="rId5" action="ppaction://hlinksldjump"/>
          </p:cNvPr>
          <p:cNvSpPr/>
          <p:nvPr/>
        </p:nvSpPr>
        <p:spPr>
          <a:xfrm>
            <a:off x="732697" y="2250174"/>
            <a:ext cx="1284307" cy="964439"/>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0" name="Pentagon 69">
            <a:hlinkClick r:id="rId6" action="ppaction://hlinksldjump"/>
          </p:cNvPr>
          <p:cNvSpPr/>
          <p:nvPr/>
        </p:nvSpPr>
        <p:spPr>
          <a:xfrm flipH="1">
            <a:off x="10159119"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err="1">
                <a:solidFill>
                  <a:prstClr val="black"/>
                </a:solidFill>
              </a:rPr>
              <a:t>pipi</a:t>
            </a:r>
            <a:endParaRPr lang="en-US" sz="2800" dirty="0">
              <a:solidFill>
                <a:prstClr val="black"/>
              </a:solidFill>
            </a:endParaRPr>
          </a:p>
        </p:txBody>
      </p:sp>
      <p:sp>
        <p:nvSpPr>
          <p:cNvPr id="71" name="Rectangle 70"/>
          <p:cNvSpPr/>
          <p:nvPr/>
        </p:nvSpPr>
        <p:spPr>
          <a:xfrm>
            <a:off x="282448" y="4848027"/>
            <a:ext cx="5741572" cy="1446550"/>
          </a:xfrm>
          <a:prstGeom prst="rect">
            <a:avLst/>
          </a:prstGeom>
          <a:noFill/>
        </p:spPr>
        <p:txBody>
          <a:bodyPr wrap="none" lIns="91440" tIns="45720" rIns="91440" bIns="45720">
            <a:spAutoFit/>
          </a:bodyPr>
          <a:lstStyle/>
          <a:p>
            <a:pPr algn="ctr" defTabSz="914400"/>
            <a:r>
              <a:rPr lang="en-US" sz="8800" b="1" dirty="0">
                <a:ln w="6600">
                  <a:solidFill>
                    <a:srgbClr val="ED7D31"/>
                  </a:solidFill>
                  <a:prstDash val="solid"/>
                </a:ln>
                <a:solidFill>
                  <a:srgbClr val="FFFFFF"/>
                </a:solidFill>
                <a:effectLst>
                  <a:outerShdw dist="38100" dir="2700000" algn="tl" rotWithShape="0">
                    <a:srgbClr val="ED7D31"/>
                  </a:outerShdw>
                </a:effectLst>
              </a:rPr>
              <a:t>LUCKY STAR</a:t>
            </a:r>
          </a:p>
        </p:txBody>
      </p:sp>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491" y="3081944"/>
            <a:ext cx="149975" cy="132669"/>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7129" y="1336051"/>
            <a:ext cx="247651" cy="219075"/>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77168" y="1866180"/>
            <a:ext cx="206475" cy="182651"/>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499" y="1889180"/>
            <a:ext cx="174279" cy="154170"/>
          </a:xfrm>
          <a:prstGeom prst="rect">
            <a:avLst/>
          </a:prstGeom>
        </p:spPr>
      </p:pic>
      <p:sp>
        <p:nvSpPr>
          <p:cNvPr id="30" name="Rectangle 29"/>
          <p:cNvSpPr/>
          <p:nvPr/>
        </p:nvSpPr>
        <p:spPr>
          <a:xfrm>
            <a:off x="814390" y="4278642"/>
            <a:ext cx="10747512" cy="2585319"/>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272" tIns="45718" rIns="91272" bIns="45718">
            <a:spAutoFit/>
          </a:bodyPr>
          <a:lstStyle/>
          <a:p>
            <a:pPr algn="just">
              <a:spcAft>
                <a:spcPts val="1200"/>
              </a:spcAft>
              <a:tabLst>
                <a:tab pos="304763" algn="l"/>
              </a:tabLst>
            </a:pPr>
            <a:r>
              <a:rPr lang="en-US" sz="2800" dirty="0">
                <a:solidFill>
                  <a:srgbClr val="FF0000"/>
                </a:solidFill>
                <a:latin typeface="Times New Roman" pitchFamily="18" charset="0"/>
                <a:ea typeface="Liberation Serif"/>
                <a:cs typeface="Times New Roman" pitchFamily="18" charset="0"/>
              </a:rPr>
              <a:t> </a:t>
            </a:r>
            <a:r>
              <a:rPr lang="en-US" sz="2400" i="1" dirty="0">
                <a:solidFill>
                  <a:srgbClr val="FF0000"/>
                </a:solidFill>
                <a:latin typeface="Times New Roman" pitchFamily="18" charset="0"/>
                <a:ea typeface="Liberation Serif"/>
                <a:cs typeface="Times New Roman" pitchFamily="18" charset="0"/>
              </a:rPr>
              <a:t>- </a:t>
            </a:r>
            <a:r>
              <a:rPr lang="en-US" sz="2400" i="1" dirty="0" err="1">
                <a:solidFill>
                  <a:srgbClr val="FF0000"/>
                </a:solidFill>
                <a:latin typeface="Times New Roman" pitchFamily="18" charset="0"/>
                <a:ea typeface="Liberation Serif"/>
                <a:cs typeface="Times New Roman" pitchFamily="18" charset="0"/>
              </a:rPr>
              <a:t>Luật</a:t>
            </a:r>
            <a:r>
              <a:rPr lang="en-US" sz="2400" i="1" dirty="0">
                <a:solidFill>
                  <a:srgbClr val="FF0000"/>
                </a:solidFill>
                <a:latin typeface="Times New Roman" pitchFamily="18" charset="0"/>
                <a:ea typeface="Liberation Serif"/>
                <a:cs typeface="Times New Roman" pitchFamily="18" charset="0"/>
              </a:rPr>
              <a:t> </a:t>
            </a:r>
            <a:r>
              <a:rPr lang="en-US" sz="2400" i="1" dirty="0" err="1">
                <a:solidFill>
                  <a:srgbClr val="FF0000"/>
                </a:solidFill>
                <a:latin typeface="Times New Roman" pitchFamily="18" charset="0"/>
                <a:ea typeface="Liberation Serif"/>
                <a:cs typeface="Times New Roman" pitchFamily="18" charset="0"/>
              </a:rPr>
              <a:t>chơi</a:t>
            </a:r>
            <a:r>
              <a:rPr lang="en-US" sz="2400" i="1" dirty="0">
                <a:solidFill>
                  <a:srgbClr val="FF0000"/>
                </a:solidFill>
                <a:latin typeface="Times New Roman" pitchFamily="18" charset="0"/>
                <a:ea typeface="Liberation Serif"/>
                <a:cs typeface="Times New Roman" pitchFamily="18" charset="0"/>
              </a:rPr>
              <a:t>:</a:t>
            </a:r>
          </a:p>
          <a:p>
            <a:r>
              <a:rPr lang="en-US" sz="2400" i="1" dirty="0" err="1">
                <a:latin typeface="Times New Roman" pitchFamily="18" charset="0"/>
                <a:cs typeface="Times New Roman" pitchFamily="18" charset="0"/>
              </a:rPr>
              <a:t>Nhiệm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vụ</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4 </a:t>
            </a:r>
            <a:r>
              <a:rPr lang="en-US" sz="2400" i="1" dirty="0" err="1">
                <a:latin typeface="Times New Roman" pitchFamily="18" charset="0"/>
                <a:cs typeface="Times New Roman" pitchFamily="18" charset="0"/>
              </a:rPr>
              <a:t>đội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phép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lượt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nhiệm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vụ</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hỏi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Nếu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quyền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p>
          <a:p>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1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may </a:t>
            </a:r>
            <a:r>
              <a:rPr lang="en-US" sz="2400" i="1" dirty="0" err="1">
                <a:latin typeface="Times New Roman" pitchFamily="18" charset="0"/>
                <a:cs typeface="Times New Roman" pitchFamily="18" charset="0"/>
              </a:rPr>
              <a:t>mắn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Nghĩa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nếu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chọn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đúng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thì</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vẫn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điểm</a:t>
            </a:r>
            <a:r>
              <a:rPr lang="en-US" sz="2800" i="1" dirty="0"/>
              <a:t>. </a:t>
            </a:r>
            <a:endParaRPr lang="en-US" sz="2800" dirty="0"/>
          </a:p>
        </p:txBody>
      </p:sp>
      <p:sp>
        <p:nvSpPr>
          <p:cNvPr id="19" name="5-Point Star 18">
            <a:hlinkClick r:id="rId8" action="ppaction://hlinksldjump"/>
          </p:cNvPr>
          <p:cNvSpPr/>
          <p:nvPr/>
        </p:nvSpPr>
        <p:spPr>
          <a:xfrm>
            <a:off x="2552191" y="826592"/>
            <a:ext cx="967417" cy="904744"/>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1" name="TextBox 20"/>
          <p:cNvSpPr txBox="1"/>
          <p:nvPr/>
        </p:nvSpPr>
        <p:spPr>
          <a:xfrm>
            <a:off x="7863554" y="1718930"/>
            <a:ext cx="393056" cy="584775"/>
          </a:xfrm>
          <a:prstGeom prst="rect">
            <a:avLst/>
          </a:prstGeom>
          <a:noFill/>
        </p:spPr>
        <p:txBody>
          <a:bodyPr wrap="none" rtlCol="0">
            <a:spAutoFit/>
          </a:bodyPr>
          <a:lstStyle/>
          <a:p>
            <a:pPr defTabSz="914400"/>
            <a:r>
              <a:rPr lang="en-US" sz="3200" b="1" dirty="0">
                <a:solidFill>
                  <a:prstClr val="white">
                    <a:lumMod val="50000"/>
                  </a:prstClr>
                </a:solidFill>
              </a:rPr>
              <a:t>6</a:t>
            </a:r>
          </a:p>
        </p:txBody>
      </p:sp>
      <p:sp>
        <p:nvSpPr>
          <p:cNvPr id="22" name="5-Point Star 21">
            <a:hlinkClick r:id="rId9" action="ppaction://hlinksldjump"/>
          </p:cNvPr>
          <p:cNvSpPr/>
          <p:nvPr/>
        </p:nvSpPr>
        <p:spPr>
          <a:xfrm>
            <a:off x="7630511" y="2153233"/>
            <a:ext cx="1175477"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TextBox 22"/>
          <p:cNvSpPr txBox="1"/>
          <p:nvPr/>
        </p:nvSpPr>
        <p:spPr>
          <a:xfrm>
            <a:off x="7462538" y="3309390"/>
            <a:ext cx="393056" cy="584775"/>
          </a:xfrm>
          <a:prstGeom prst="rect">
            <a:avLst/>
          </a:prstGeom>
          <a:noFill/>
        </p:spPr>
        <p:txBody>
          <a:bodyPr wrap="none" rtlCol="0">
            <a:spAutoFit/>
          </a:bodyPr>
          <a:lstStyle/>
          <a:p>
            <a:pPr defTabSz="914400"/>
            <a:r>
              <a:rPr lang="en-US" sz="3200" b="1" dirty="0">
                <a:solidFill>
                  <a:prstClr val="white">
                    <a:lumMod val="50000"/>
                  </a:prstClr>
                </a:solidFill>
              </a:rPr>
              <a:t>7</a:t>
            </a:r>
          </a:p>
        </p:txBody>
      </p:sp>
      <p:sp>
        <p:nvSpPr>
          <p:cNvPr id="24" name="5-Point Star 23">
            <a:hlinkClick r:id="rId10" action="ppaction://hlinksldjump"/>
          </p:cNvPr>
          <p:cNvSpPr/>
          <p:nvPr/>
        </p:nvSpPr>
        <p:spPr>
          <a:xfrm>
            <a:off x="7346035" y="3743639"/>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5" name="TextBox 24"/>
          <p:cNvSpPr txBox="1"/>
          <p:nvPr/>
        </p:nvSpPr>
        <p:spPr>
          <a:xfrm>
            <a:off x="2147176" y="3144314"/>
            <a:ext cx="393056" cy="584775"/>
          </a:xfrm>
          <a:prstGeom prst="rect">
            <a:avLst/>
          </a:prstGeom>
          <a:noFill/>
        </p:spPr>
        <p:txBody>
          <a:bodyPr wrap="none" rtlCol="0">
            <a:spAutoFit/>
          </a:bodyPr>
          <a:lstStyle/>
          <a:p>
            <a:pPr defTabSz="914400"/>
            <a:r>
              <a:rPr lang="en-US" sz="3200" b="1" dirty="0">
                <a:solidFill>
                  <a:prstClr val="white">
                    <a:lumMod val="50000"/>
                  </a:prstClr>
                </a:solidFill>
              </a:rPr>
              <a:t>8</a:t>
            </a:r>
          </a:p>
        </p:txBody>
      </p:sp>
      <p:sp>
        <p:nvSpPr>
          <p:cNvPr id="26" name="5-Point Star 25">
            <a:hlinkClick r:id="rId11" action="ppaction://hlinksldjump"/>
          </p:cNvPr>
          <p:cNvSpPr/>
          <p:nvPr/>
        </p:nvSpPr>
        <p:spPr>
          <a:xfrm>
            <a:off x="2030673" y="3578563"/>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7" name="TextBox 26"/>
          <p:cNvSpPr txBox="1"/>
          <p:nvPr/>
        </p:nvSpPr>
        <p:spPr>
          <a:xfrm>
            <a:off x="9860278" y="3338142"/>
            <a:ext cx="393056" cy="584775"/>
          </a:xfrm>
          <a:prstGeom prst="rect">
            <a:avLst/>
          </a:prstGeom>
          <a:noFill/>
        </p:spPr>
        <p:txBody>
          <a:bodyPr wrap="none" rtlCol="0">
            <a:spAutoFit/>
          </a:bodyPr>
          <a:lstStyle/>
          <a:p>
            <a:pPr defTabSz="914400"/>
            <a:r>
              <a:rPr lang="en-US" sz="3200" b="1" dirty="0">
                <a:solidFill>
                  <a:prstClr val="white">
                    <a:lumMod val="50000"/>
                  </a:prstClr>
                </a:solidFill>
              </a:rPr>
              <a:t>9</a:t>
            </a:r>
          </a:p>
        </p:txBody>
      </p:sp>
      <p:sp>
        <p:nvSpPr>
          <p:cNvPr id="28" name="5-Point Star 27">
            <a:hlinkClick r:id="rId12" action="ppaction://hlinksldjump"/>
          </p:cNvPr>
          <p:cNvSpPr/>
          <p:nvPr/>
        </p:nvSpPr>
        <p:spPr>
          <a:xfrm>
            <a:off x="9743775" y="3772391"/>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1" name="TextBox 30"/>
          <p:cNvSpPr txBox="1"/>
          <p:nvPr/>
        </p:nvSpPr>
        <p:spPr>
          <a:xfrm>
            <a:off x="8624294" y="28013"/>
            <a:ext cx="737608" cy="584775"/>
          </a:xfrm>
          <a:prstGeom prst="rect">
            <a:avLst/>
          </a:prstGeom>
          <a:noFill/>
        </p:spPr>
        <p:txBody>
          <a:bodyPr wrap="square" rtlCol="0">
            <a:spAutoFit/>
          </a:bodyPr>
          <a:lstStyle/>
          <a:p>
            <a:pPr defTabSz="914400"/>
            <a:r>
              <a:rPr lang="en-US" sz="3200" b="1" dirty="0">
                <a:solidFill>
                  <a:prstClr val="white">
                    <a:lumMod val="50000"/>
                  </a:prstClr>
                </a:solidFill>
              </a:rPr>
              <a:t>10</a:t>
            </a:r>
          </a:p>
        </p:txBody>
      </p:sp>
      <p:sp>
        <p:nvSpPr>
          <p:cNvPr id="32" name="5-Point Star 31">
            <a:hlinkClick r:id="rId13" action="ppaction://hlinksldjump"/>
          </p:cNvPr>
          <p:cNvSpPr/>
          <p:nvPr/>
        </p:nvSpPr>
        <p:spPr>
          <a:xfrm>
            <a:off x="8391251" y="462316"/>
            <a:ext cx="1441592"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3" name="TextBox 32"/>
          <p:cNvSpPr txBox="1"/>
          <p:nvPr/>
        </p:nvSpPr>
        <p:spPr>
          <a:xfrm>
            <a:off x="2323466" y="548830"/>
            <a:ext cx="393056" cy="584775"/>
          </a:xfrm>
          <a:prstGeom prst="rect">
            <a:avLst/>
          </a:prstGeom>
          <a:noFill/>
        </p:spPr>
        <p:txBody>
          <a:bodyPr wrap="square" rtlCol="0">
            <a:spAutoFit/>
          </a:bodyPr>
          <a:lstStyle/>
          <a:p>
            <a:pPr defTabSz="914400"/>
            <a:r>
              <a:rPr lang="en-US" sz="3200" b="1" dirty="0">
                <a:solidFill>
                  <a:prstClr val="white">
                    <a:lumMod val="50000"/>
                  </a:prstClr>
                </a:solidFill>
              </a:rPr>
              <a:t>5</a:t>
            </a:r>
          </a:p>
        </p:txBody>
      </p:sp>
    </p:spTree>
    <p:extLst>
      <p:ext uri="{BB962C8B-B14F-4D97-AF65-F5344CB8AC3E}">
        <p14:creationId xmlns:p14="http://schemas.microsoft.com/office/powerpoint/2010/main" val="29745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250" fill="hold"/>
                                        <p:tgtEl>
                                          <p:spTgt spid="59"/>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750" fill="hold"/>
                                        <p:tgtEl>
                                          <p:spTgt spid="63"/>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3000" fill="hold"/>
                                        <p:tgtEl>
                                          <p:spTgt spid="1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2500" fill="hold"/>
                                        <p:tgtEl>
                                          <p:spTgt spid="22"/>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250" fill="hold"/>
                                        <p:tgtEl>
                                          <p:spTgt spid="24"/>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1250" fill="hold"/>
                                        <p:tgtEl>
                                          <p:spTgt spid="26"/>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1250" fill="hold"/>
                                        <p:tgtEl>
                                          <p:spTgt spid="28"/>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2500" fill="hold"/>
                                        <p:tgtEl>
                                          <p:spTgt spid="3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33"/>
                                        </p:tgtEl>
                                      </p:cBhvr>
                                    </p:animEffect>
                                    <p:anim calcmode="lin" valueType="num">
                                      <p:cBhvr>
                                        <p:cTn id="35" dur="1000"/>
                                        <p:tgtEl>
                                          <p:spTgt spid="33"/>
                                        </p:tgtEl>
                                        <p:attrNameLst>
                                          <p:attrName>ppt_x</p:attrName>
                                        </p:attrNameLst>
                                      </p:cBhvr>
                                      <p:tavLst>
                                        <p:tav tm="0">
                                          <p:val>
                                            <p:strVal val="ppt_x"/>
                                          </p:val>
                                        </p:tav>
                                        <p:tav tm="100000">
                                          <p:val>
                                            <p:strVal val="ppt_x"/>
                                          </p:val>
                                        </p:tav>
                                      </p:tavLst>
                                    </p:anim>
                                    <p:anim calcmode="lin" valueType="num">
                                      <p:cBhvr>
                                        <p:cTn id="36" dur="1000"/>
                                        <p:tgtEl>
                                          <p:spTgt spid="33"/>
                                        </p:tgtEl>
                                        <p:attrNameLst>
                                          <p:attrName>ppt_y</p:attrName>
                                        </p:attrNameLst>
                                      </p:cBhvr>
                                      <p:tavLst>
                                        <p:tav tm="0">
                                          <p:val>
                                            <p:strVal val="ppt_y"/>
                                          </p:val>
                                        </p:tav>
                                        <p:tav tm="100000">
                                          <p:val>
                                            <p:strVal val="ppt_y+.1"/>
                                          </p:val>
                                        </p:tav>
                                      </p:tavLst>
                                    </p:anim>
                                    <p:set>
                                      <p:cBhvr>
                                        <p:cTn id="37" dur="1" fill="hold">
                                          <p:stCondLst>
                                            <p:cond delay="9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51"/>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1"/>
                                        </p:tgtEl>
                                        <p:attrNameLst>
                                          <p:attrName>ppt_w</p:attrName>
                                        </p:attrNameLst>
                                      </p:cBhvr>
                                      <p:tavLst>
                                        <p:tav tm="0">
                                          <p:val>
                                            <p:strVal val="ppt_w"/>
                                          </p:val>
                                        </p:tav>
                                        <p:tav tm="100000">
                                          <p:val>
                                            <p:fltVal val="0"/>
                                          </p:val>
                                        </p:tav>
                                      </p:tavLst>
                                    </p:anim>
                                    <p:anim calcmode="lin" valueType="num">
                                      <p:cBhvr>
                                        <p:cTn id="48" dur="500"/>
                                        <p:tgtEl>
                                          <p:spTgt spid="51"/>
                                        </p:tgtEl>
                                        <p:attrNameLst>
                                          <p:attrName>ppt_h</p:attrName>
                                        </p:attrNameLst>
                                      </p:cBhvr>
                                      <p:tavLst>
                                        <p:tav tm="0">
                                          <p:val>
                                            <p:strVal val="ppt_h"/>
                                          </p:val>
                                        </p:tav>
                                        <p:tav tm="100000">
                                          <p:val>
                                            <p:fltVal val="0"/>
                                          </p:val>
                                        </p:tav>
                                      </p:tavLst>
                                    </p:anim>
                                    <p:anim calcmode="lin" valueType="num">
                                      <p:cBhvr>
                                        <p:cTn id="49" dur="500"/>
                                        <p:tgtEl>
                                          <p:spTgt spid="51"/>
                                        </p:tgtEl>
                                        <p:attrNameLst>
                                          <p:attrName>ppt_x</p:attrName>
                                        </p:attrNameLst>
                                      </p:cBhvr>
                                      <p:tavLst>
                                        <p:tav tm="0">
                                          <p:val>
                                            <p:strVal val="ppt_x"/>
                                          </p:val>
                                        </p:tav>
                                        <p:tav tm="100000">
                                          <p:val>
                                            <p:fltVal val="0.5"/>
                                          </p:val>
                                        </p:tav>
                                      </p:tavLst>
                                    </p:anim>
                                    <p:anim calcmode="lin" valueType="num">
                                      <p:cBhvr>
                                        <p:cTn id="50" dur="500"/>
                                        <p:tgtEl>
                                          <p:spTgt spid="51"/>
                                        </p:tgtEl>
                                        <p:attrNameLst>
                                          <p:attrName>ppt_y</p:attrName>
                                        </p:attrNameLst>
                                      </p:cBhvr>
                                      <p:tavLst>
                                        <p:tav tm="0">
                                          <p:val>
                                            <p:strVal val="ppt_y"/>
                                          </p:val>
                                        </p:tav>
                                        <p:tav tm="100000">
                                          <p:val>
                                            <p:fltVal val="0.5"/>
                                          </p:val>
                                        </p:tav>
                                      </p:tavLst>
                                    </p:anim>
                                    <p:set>
                                      <p:cBhvr>
                                        <p:cTn id="51" dur="1" fill="hold">
                                          <p:stCondLst>
                                            <p:cond delay="499"/>
                                          </p:stCondLst>
                                        </p:cTn>
                                        <p:tgtEl>
                                          <p:spTgt spid="51"/>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29"/>
                                        </p:tgtEl>
                                      </p:cBhvr>
                                    </p:animEffect>
                                    <p:set>
                                      <p:cBhvr>
                                        <p:cTn id="54"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5" restart="whenNotActive" fill="hold" evtFilter="cancelBubble" nodeType="interactiveSeq">
                <p:stCondLst>
                  <p:cond evt="onClick" delay="0">
                    <p:tgtEl>
                      <p:spTgt spid="53"/>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3"/>
                                        </p:tgtEl>
                                        <p:attrNameLst>
                                          <p:attrName>ppt_w</p:attrName>
                                        </p:attrNameLst>
                                      </p:cBhvr>
                                      <p:tavLst>
                                        <p:tav tm="0">
                                          <p:val>
                                            <p:strVal val="ppt_w"/>
                                          </p:val>
                                        </p:tav>
                                        <p:tav tm="100000">
                                          <p:val>
                                            <p:fltVal val="0"/>
                                          </p:val>
                                        </p:tav>
                                      </p:tavLst>
                                    </p:anim>
                                    <p:anim calcmode="lin" valueType="num">
                                      <p:cBhvr>
                                        <p:cTn id="60" dur="500"/>
                                        <p:tgtEl>
                                          <p:spTgt spid="53"/>
                                        </p:tgtEl>
                                        <p:attrNameLst>
                                          <p:attrName>ppt_h</p:attrName>
                                        </p:attrNameLst>
                                      </p:cBhvr>
                                      <p:tavLst>
                                        <p:tav tm="0">
                                          <p:val>
                                            <p:strVal val="ppt_h"/>
                                          </p:val>
                                        </p:tav>
                                        <p:tav tm="100000">
                                          <p:val>
                                            <p:fltVal val="0"/>
                                          </p:val>
                                        </p:tav>
                                      </p:tavLst>
                                    </p:anim>
                                    <p:anim calcmode="lin" valueType="num">
                                      <p:cBhvr>
                                        <p:cTn id="61" dur="500"/>
                                        <p:tgtEl>
                                          <p:spTgt spid="53"/>
                                        </p:tgtEl>
                                        <p:attrNameLst>
                                          <p:attrName>ppt_x</p:attrName>
                                        </p:attrNameLst>
                                      </p:cBhvr>
                                      <p:tavLst>
                                        <p:tav tm="0">
                                          <p:val>
                                            <p:strVal val="ppt_x"/>
                                          </p:val>
                                        </p:tav>
                                        <p:tav tm="100000">
                                          <p:val>
                                            <p:fltVal val="0.5"/>
                                          </p:val>
                                        </p:tav>
                                      </p:tavLst>
                                    </p:anim>
                                    <p:anim calcmode="lin" valueType="num">
                                      <p:cBhvr>
                                        <p:cTn id="62" dur="500"/>
                                        <p:tgtEl>
                                          <p:spTgt spid="53"/>
                                        </p:tgtEl>
                                        <p:attrNameLst>
                                          <p:attrName>ppt_y</p:attrName>
                                        </p:attrNameLst>
                                      </p:cBhvr>
                                      <p:tavLst>
                                        <p:tav tm="0">
                                          <p:val>
                                            <p:strVal val="ppt_y"/>
                                          </p:val>
                                        </p:tav>
                                        <p:tav tm="100000">
                                          <p:val>
                                            <p:fltVal val="0.5"/>
                                          </p:val>
                                        </p:tav>
                                      </p:tavLst>
                                    </p:anim>
                                    <p:set>
                                      <p:cBhvr>
                                        <p:cTn id="63" dur="1" fill="hold">
                                          <p:stCondLst>
                                            <p:cond delay="499"/>
                                          </p:stCondLst>
                                        </p:cTn>
                                        <p:tgtEl>
                                          <p:spTgt spid="53"/>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2"/>
                                        </p:tgtEl>
                                      </p:cBhvr>
                                    </p:animEffect>
                                    <p:set>
                                      <p:cBhvr>
                                        <p:cTn id="66"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7" restart="whenNotActive" fill="hold" evtFilter="cancelBubble" nodeType="interactiveSeq">
                <p:stCondLst>
                  <p:cond evt="onClick" delay="0">
                    <p:tgtEl>
                      <p:spTgt spid="59"/>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9"/>
                                        </p:tgtEl>
                                        <p:attrNameLst>
                                          <p:attrName>ppt_w</p:attrName>
                                        </p:attrNameLst>
                                      </p:cBhvr>
                                      <p:tavLst>
                                        <p:tav tm="0">
                                          <p:val>
                                            <p:strVal val="ppt_w"/>
                                          </p:val>
                                        </p:tav>
                                        <p:tav tm="100000">
                                          <p:val>
                                            <p:fltVal val="0"/>
                                          </p:val>
                                        </p:tav>
                                      </p:tavLst>
                                    </p:anim>
                                    <p:anim calcmode="lin" valueType="num">
                                      <p:cBhvr>
                                        <p:cTn id="72" dur="500"/>
                                        <p:tgtEl>
                                          <p:spTgt spid="59"/>
                                        </p:tgtEl>
                                        <p:attrNameLst>
                                          <p:attrName>ppt_h</p:attrName>
                                        </p:attrNameLst>
                                      </p:cBhvr>
                                      <p:tavLst>
                                        <p:tav tm="0">
                                          <p:val>
                                            <p:strVal val="ppt_h"/>
                                          </p:val>
                                        </p:tav>
                                        <p:tav tm="100000">
                                          <p:val>
                                            <p:fltVal val="0"/>
                                          </p:val>
                                        </p:tav>
                                      </p:tavLst>
                                    </p:anim>
                                    <p:anim calcmode="lin" valueType="num">
                                      <p:cBhvr>
                                        <p:cTn id="73" dur="500"/>
                                        <p:tgtEl>
                                          <p:spTgt spid="59"/>
                                        </p:tgtEl>
                                        <p:attrNameLst>
                                          <p:attrName>ppt_x</p:attrName>
                                        </p:attrNameLst>
                                      </p:cBhvr>
                                      <p:tavLst>
                                        <p:tav tm="0">
                                          <p:val>
                                            <p:strVal val="ppt_x"/>
                                          </p:val>
                                        </p:tav>
                                        <p:tav tm="100000">
                                          <p:val>
                                            <p:fltVal val="0.5"/>
                                          </p:val>
                                        </p:tav>
                                      </p:tavLst>
                                    </p:anim>
                                    <p:anim calcmode="lin" valueType="num">
                                      <p:cBhvr>
                                        <p:cTn id="74" dur="500"/>
                                        <p:tgtEl>
                                          <p:spTgt spid="59"/>
                                        </p:tgtEl>
                                        <p:attrNameLst>
                                          <p:attrName>ppt_y</p:attrName>
                                        </p:attrNameLst>
                                      </p:cBhvr>
                                      <p:tavLst>
                                        <p:tav tm="0">
                                          <p:val>
                                            <p:strVal val="ppt_y"/>
                                          </p:val>
                                        </p:tav>
                                        <p:tav tm="100000">
                                          <p:val>
                                            <p:fltVal val="0.5"/>
                                          </p:val>
                                        </p:tav>
                                      </p:tavLst>
                                    </p:anim>
                                    <p:set>
                                      <p:cBhvr>
                                        <p:cTn id="75" dur="1" fill="hold">
                                          <p:stCondLst>
                                            <p:cond delay="499"/>
                                          </p:stCondLst>
                                        </p:cTn>
                                        <p:tgtEl>
                                          <p:spTgt spid="59"/>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
                                        <p:tgtEl>
                                          <p:spTgt spid="58"/>
                                        </p:tgtEl>
                                      </p:cBhvr>
                                    </p:animEffect>
                                    <p:set>
                                      <p:cBhvr>
                                        <p:cTn id="78"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79" restart="whenNotActive" fill="hold" evtFilter="cancelBubble" nodeType="interactiveSeq">
                <p:stCondLst>
                  <p:cond evt="onClick" delay="0">
                    <p:tgtEl>
                      <p:spTgt spid="63"/>
                    </p:tgtEl>
                  </p:cond>
                </p:stCondLst>
                <p:endSync evt="end" delay="0">
                  <p:rtn val="all"/>
                </p:endSync>
                <p:childTnLst>
                  <p:par>
                    <p:cTn id="80" fill="hold">
                      <p:stCondLst>
                        <p:cond delay="0"/>
                      </p:stCondLst>
                      <p:childTnLst>
                        <p:par>
                          <p:cTn id="81" fill="hold">
                            <p:stCondLst>
                              <p:cond delay="0"/>
                            </p:stCondLst>
                            <p:childTnLst>
                              <p:par>
                                <p:cTn id="82" presetID="23" presetClass="exit" presetSubtype="544" fill="hold" grpId="0" nodeType="clickEffect">
                                  <p:stCondLst>
                                    <p:cond delay="0"/>
                                  </p:stCondLst>
                                  <p:childTnLst>
                                    <p:anim calcmode="lin" valueType="num">
                                      <p:cBhvr>
                                        <p:cTn id="83" dur="500"/>
                                        <p:tgtEl>
                                          <p:spTgt spid="63"/>
                                        </p:tgtEl>
                                        <p:attrNameLst>
                                          <p:attrName>ppt_w</p:attrName>
                                        </p:attrNameLst>
                                      </p:cBhvr>
                                      <p:tavLst>
                                        <p:tav tm="0">
                                          <p:val>
                                            <p:strVal val="ppt_w"/>
                                          </p:val>
                                        </p:tav>
                                        <p:tav tm="100000">
                                          <p:val>
                                            <p:fltVal val="0"/>
                                          </p:val>
                                        </p:tav>
                                      </p:tavLst>
                                    </p:anim>
                                    <p:anim calcmode="lin" valueType="num">
                                      <p:cBhvr>
                                        <p:cTn id="84" dur="500"/>
                                        <p:tgtEl>
                                          <p:spTgt spid="63"/>
                                        </p:tgtEl>
                                        <p:attrNameLst>
                                          <p:attrName>ppt_h</p:attrName>
                                        </p:attrNameLst>
                                      </p:cBhvr>
                                      <p:tavLst>
                                        <p:tav tm="0">
                                          <p:val>
                                            <p:strVal val="ppt_h"/>
                                          </p:val>
                                        </p:tav>
                                        <p:tav tm="100000">
                                          <p:val>
                                            <p:fltVal val="0"/>
                                          </p:val>
                                        </p:tav>
                                      </p:tavLst>
                                    </p:anim>
                                    <p:anim calcmode="lin" valueType="num">
                                      <p:cBhvr>
                                        <p:cTn id="85" dur="500"/>
                                        <p:tgtEl>
                                          <p:spTgt spid="63"/>
                                        </p:tgtEl>
                                        <p:attrNameLst>
                                          <p:attrName>ppt_x</p:attrName>
                                        </p:attrNameLst>
                                      </p:cBhvr>
                                      <p:tavLst>
                                        <p:tav tm="0">
                                          <p:val>
                                            <p:strVal val="ppt_x"/>
                                          </p:val>
                                        </p:tav>
                                        <p:tav tm="100000">
                                          <p:val>
                                            <p:fltVal val="0.5"/>
                                          </p:val>
                                        </p:tav>
                                      </p:tavLst>
                                    </p:anim>
                                    <p:anim calcmode="lin" valueType="num">
                                      <p:cBhvr>
                                        <p:cTn id="86" dur="500"/>
                                        <p:tgtEl>
                                          <p:spTgt spid="63"/>
                                        </p:tgtEl>
                                        <p:attrNameLst>
                                          <p:attrName>ppt_y</p:attrName>
                                        </p:attrNameLst>
                                      </p:cBhvr>
                                      <p:tavLst>
                                        <p:tav tm="0">
                                          <p:val>
                                            <p:strVal val="ppt_y"/>
                                          </p:val>
                                        </p:tav>
                                        <p:tav tm="100000">
                                          <p:val>
                                            <p:fltVal val="0.5"/>
                                          </p:val>
                                        </p:tav>
                                      </p:tavLst>
                                    </p:anim>
                                    <p:set>
                                      <p:cBhvr>
                                        <p:cTn id="87" dur="1" fill="hold">
                                          <p:stCondLst>
                                            <p:cond delay="499"/>
                                          </p:stCondLst>
                                        </p:cTn>
                                        <p:tgtEl>
                                          <p:spTgt spid="63"/>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
                                        <p:tgtEl>
                                          <p:spTgt spid="62"/>
                                        </p:tgtEl>
                                      </p:cBhvr>
                                    </p:animEffect>
                                    <p:set>
                                      <p:cBhvr>
                                        <p:cTn id="90"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23" presetClass="exit" presetSubtype="544" fill="hold" grpId="0" nodeType="click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 calcmode="lin" valueType="num">
                                      <p:cBhvr>
                                        <p:cTn id="97" dur="500"/>
                                        <p:tgtEl>
                                          <p:spTgt spid="19"/>
                                        </p:tgtEl>
                                        <p:attrNameLst>
                                          <p:attrName>ppt_x</p:attrName>
                                        </p:attrNameLst>
                                      </p:cBhvr>
                                      <p:tavLst>
                                        <p:tav tm="0">
                                          <p:val>
                                            <p:strVal val="ppt_x"/>
                                          </p:val>
                                        </p:tav>
                                        <p:tav tm="100000">
                                          <p:val>
                                            <p:fltVal val="0.5"/>
                                          </p:val>
                                        </p:tav>
                                      </p:tavLst>
                                    </p:anim>
                                    <p:anim calcmode="lin" valueType="num">
                                      <p:cBhvr>
                                        <p:cTn id="98" dur="500"/>
                                        <p:tgtEl>
                                          <p:spTgt spid="19"/>
                                        </p:tgtEl>
                                        <p:attrNameLst>
                                          <p:attrName>ppt_y</p:attrName>
                                        </p:attrNameLst>
                                      </p:cBhvr>
                                      <p:tavLst>
                                        <p:tav tm="0">
                                          <p:val>
                                            <p:strVal val="ppt_y"/>
                                          </p:val>
                                        </p:tav>
                                        <p:tav tm="100000">
                                          <p:val>
                                            <p:fltVal val="0.5"/>
                                          </p:val>
                                        </p:tav>
                                      </p:tavLst>
                                    </p:anim>
                                    <p:set>
                                      <p:cBhvr>
                                        <p:cTn id="9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544" fill="hold" grpId="0" nodeType="clickEffect">
                                  <p:stCondLst>
                                    <p:cond delay="0"/>
                                  </p:stCondLst>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ppt_x</p:attrName>
                                        </p:attrNameLst>
                                      </p:cBhvr>
                                      <p:tavLst>
                                        <p:tav tm="0">
                                          <p:val>
                                            <p:strVal val="ppt_x"/>
                                          </p:val>
                                        </p:tav>
                                        <p:tav tm="100000">
                                          <p:val>
                                            <p:fltVal val="0.5"/>
                                          </p:val>
                                        </p:tav>
                                      </p:tavLst>
                                    </p:anim>
                                    <p:anim calcmode="lin" valueType="num">
                                      <p:cBhvr>
                                        <p:cTn id="107" dur="500"/>
                                        <p:tgtEl>
                                          <p:spTgt spid="22"/>
                                        </p:tgtEl>
                                        <p:attrNameLst>
                                          <p:attrName>ppt_y</p:attrName>
                                        </p:attrNameLst>
                                      </p:cBhvr>
                                      <p:tavLst>
                                        <p:tav tm="0">
                                          <p:val>
                                            <p:strVal val="ppt_y"/>
                                          </p:val>
                                        </p:tav>
                                        <p:tav tm="100000">
                                          <p:val>
                                            <p:fltVal val="0.5"/>
                                          </p:val>
                                        </p:tav>
                                      </p:tavLst>
                                    </p:anim>
                                    <p:set>
                                      <p:cBhvr>
                                        <p:cTn id="108" dur="1" fill="hold">
                                          <p:stCondLst>
                                            <p:cond delay="499"/>
                                          </p:stCondLst>
                                        </p:cTn>
                                        <p:tgtEl>
                                          <p:spTgt spid="22"/>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
                                        <p:tgtEl>
                                          <p:spTgt spid="21"/>
                                        </p:tgtEl>
                                      </p:cBhvr>
                                    </p:animEffect>
                                    <p:set>
                                      <p:cBhvr>
                                        <p:cTn id="111" dur="1" fill="hold">
                                          <p:stCondLst>
                                            <p:cond delay="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23" presetClass="exit" presetSubtype="544" fill="hold" grpId="0" nodeType="clickEffect">
                                  <p:stCondLst>
                                    <p:cond delay="0"/>
                                  </p:stCondLst>
                                  <p:childTnLst>
                                    <p:anim calcmode="lin" valueType="num">
                                      <p:cBhvr>
                                        <p:cTn id="116" dur="500"/>
                                        <p:tgtEl>
                                          <p:spTgt spid="24"/>
                                        </p:tgtEl>
                                        <p:attrNameLst>
                                          <p:attrName>ppt_w</p:attrName>
                                        </p:attrNameLst>
                                      </p:cBhvr>
                                      <p:tavLst>
                                        <p:tav tm="0">
                                          <p:val>
                                            <p:strVal val="ppt_w"/>
                                          </p:val>
                                        </p:tav>
                                        <p:tav tm="100000">
                                          <p:val>
                                            <p:fltVal val="0"/>
                                          </p:val>
                                        </p:tav>
                                      </p:tavLst>
                                    </p:anim>
                                    <p:anim calcmode="lin" valueType="num">
                                      <p:cBhvr>
                                        <p:cTn id="117" dur="500"/>
                                        <p:tgtEl>
                                          <p:spTgt spid="24"/>
                                        </p:tgtEl>
                                        <p:attrNameLst>
                                          <p:attrName>ppt_h</p:attrName>
                                        </p:attrNameLst>
                                      </p:cBhvr>
                                      <p:tavLst>
                                        <p:tav tm="0">
                                          <p:val>
                                            <p:strVal val="ppt_h"/>
                                          </p:val>
                                        </p:tav>
                                        <p:tav tm="100000">
                                          <p:val>
                                            <p:fltVal val="0"/>
                                          </p:val>
                                        </p:tav>
                                      </p:tavLst>
                                    </p:anim>
                                    <p:anim calcmode="lin" valueType="num">
                                      <p:cBhvr>
                                        <p:cTn id="118" dur="500"/>
                                        <p:tgtEl>
                                          <p:spTgt spid="24"/>
                                        </p:tgtEl>
                                        <p:attrNameLst>
                                          <p:attrName>ppt_x</p:attrName>
                                        </p:attrNameLst>
                                      </p:cBhvr>
                                      <p:tavLst>
                                        <p:tav tm="0">
                                          <p:val>
                                            <p:strVal val="ppt_x"/>
                                          </p:val>
                                        </p:tav>
                                        <p:tav tm="100000">
                                          <p:val>
                                            <p:fltVal val="0.5"/>
                                          </p:val>
                                        </p:tav>
                                      </p:tavLst>
                                    </p:anim>
                                    <p:anim calcmode="lin" valueType="num">
                                      <p:cBhvr>
                                        <p:cTn id="119" dur="500"/>
                                        <p:tgtEl>
                                          <p:spTgt spid="24"/>
                                        </p:tgtEl>
                                        <p:attrNameLst>
                                          <p:attrName>ppt_y</p:attrName>
                                        </p:attrNameLst>
                                      </p:cBhvr>
                                      <p:tavLst>
                                        <p:tav tm="0">
                                          <p:val>
                                            <p:strVal val="ppt_y"/>
                                          </p:val>
                                        </p:tav>
                                        <p:tav tm="100000">
                                          <p:val>
                                            <p:fltVal val="0.5"/>
                                          </p:val>
                                        </p:tav>
                                      </p:tavLst>
                                    </p:anim>
                                    <p:set>
                                      <p:cBhvr>
                                        <p:cTn id="120" dur="1" fill="hold">
                                          <p:stCondLst>
                                            <p:cond delay="499"/>
                                          </p:stCondLst>
                                        </p:cTn>
                                        <p:tgtEl>
                                          <p:spTgt spid="24"/>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10"/>
                                        <p:tgtEl>
                                          <p:spTgt spid="23"/>
                                        </p:tgtEl>
                                      </p:cBhvr>
                                    </p:animEffect>
                                    <p:set>
                                      <p:cBhvr>
                                        <p:cTn id="123" dur="1" fill="hold">
                                          <p:stCondLst>
                                            <p:cond delay="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4" restart="whenNotActive" fill="hold" evtFilter="cancelBubble" nodeType="interactiveSeq">
                <p:stCondLst>
                  <p:cond evt="onClick" delay="0">
                    <p:tgtEl>
                      <p:spTgt spid="26"/>
                    </p:tgtEl>
                  </p:cond>
                </p:stCondLst>
                <p:endSync evt="end" delay="0">
                  <p:rtn val="all"/>
                </p:endSync>
                <p:childTnLst>
                  <p:par>
                    <p:cTn id="125" fill="hold">
                      <p:stCondLst>
                        <p:cond delay="0"/>
                      </p:stCondLst>
                      <p:childTnLst>
                        <p:par>
                          <p:cTn id="126" fill="hold">
                            <p:stCondLst>
                              <p:cond delay="0"/>
                            </p:stCondLst>
                            <p:childTnLst>
                              <p:par>
                                <p:cTn id="127" presetID="23" presetClass="exit" presetSubtype="544" fill="hold" grpId="0" nodeType="clickEffect">
                                  <p:stCondLst>
                                    <p:cond delay="0"/>
                                  </p:stCondLst>
                                  <p:childTnLst>
                                    <p:anim calcmode="lin" valueType="num">
                                      <p:cBhvr>
                                        <p:cTn id="128" dur="500"/>
                                        <p:tgtEl>
                                          <p:spTgt spid="26"/>
                                        </p:tgtEl>
                                        <p:attrNameLst>
                                          <p:attrName>ppt_w</p:attrName>
                                        </p:attrNameLst>
                                      </p:cBhvr>
                                      <p:tavLst>
                                        <p:tav tm="0">
                                          <p:val>
                                            <p:strVal val="ppt_w"/>
                                          </p:val>
                                        </p:tav>
                                        <p:tav tm="100000">
                                          <p:val>
                                            <p:fltVal val="0"/>
                                          </p:val>
                                        </p:tav>
                                      </p:tavLst>
                                    </p:anim>
                                    <p:anim calcmode="lin" valueType="num">
                                      <p:cBhvr>
                                        <p:cTn id="129" dur="500"/>
                                        <p:tgtEl>
                                          <p:spTgt spid="26"/>
                                        </p:tgtEl>
                                        <p:attrNameLst>
                                          <p:attrName>ppt_h</p:attrName>
                                        </p:attrNameLst>
                                      </p:cBhvr>
                                      <p:tavLst>
                                        <p:tav tm="0">
                                          <p:val>
                                            <p:strVal val="ppt_h"/>
                                          </p:val>
                                        </p:tav>
                                        <p:tav tm="100000">
                                          <p:val>
                                            <p:fltVal val="0"/>
                                          </p:val>
                                        </p:tav>
                                      </p:tavLst>
                                    </p:anim>
                                    <p:anim calcmode="lin" valueType="num">
                                      <p:cBhvr>
                                        <p:cTn id="130" dur="500"/>
                                        <p:tgtEl>
                                          <p:spTgt spid="26"/>
                                        </p:tgtEl>
                                        <p:attrNameLst>
                                          <p:attrName>ppt_x</p:attrName>
                                        </p:attrNameLst>
                                      </p:cBhvr>
                                      <p:tavLst>
                                        <p:tav tm="0">
                                          <p:val>
                                            <p:strVal val="ppt_x"/>
                                          </p:val>
                                        </p:tav>
                                        <p:tav tm="100000">
                                          <p:val>
                                            <p:fltVal val="0.5"/>
                                          </p:val>
                                        </p:tav>
                                      </p:tavLst>
                                    </p:anim>
                                    <p:anim calcmode="lin" valueType="num">
                                      <p:cBhvr>
                                        <p:cTn id="131" dur="500"/>
                                        <p:tgtEl>
                                          <p:spTgt spid="26"/>
                                        </p:tgtEl>
                                        <p:attrNameLst>
                                          <p:attrName>ppt_y</p:attrName>
                                        </p:attrNameLst>
                                      </p:cBhvr>
                                      <p:tavLst>
                                        <p:tav tm="0">
                                          <p:val>
                                            <p:strVal val="ppt_y"/>
                                          </p:val>
                                        </p:tav>
                                        <p:tav tm="100000">
                                          <p:val>
                                            <p:fltVal val="0.5"/>
                                          </p:val>
                                        </p:tav>
                                      </p:tavLst>
                                    </p:anim>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10"/>
                                        <p:tgtEl>
                                          <p:spTgt spid="25"/>
                                        </p:tgtEl>
                                      </p:cBhvr>
                                    </p:animEffect>
                                    <p:set>
                                      <p:cBhvr>
                                        <p:cTn id="135" dur="1" fill="hold">
                                          <p:stCondLst>
                                            <p:cond delay="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36" restart="whenNotActive" fill="hold" evtFilter="cancelBubble" nodeType="interactiveSeq">
                <p:stCondLst>
                  <p:cond evt="onClick" delay="0">
                    <p:tgtEl>
                      <p:spTgt spid="28"/>
                    </p:tgtEl>
                  </p:cond>
                </p:stCondLst>
                <p:endSync evt="end" delay="0">
                  <p:rtn val="all"/>
                </p:endSync>
                <p:childTnLst>
                  <p:par>
                    <p:cTn id="137" fill="hold">
                      <p:stCondLst>
                        <p:cond delay="0"/>
                      </p:stCondLst>
                      <p:childTnLst>
                        <p:par>
                          <p:cTn id="138" fill="hold">
                            <p:stCondLst>
                              <p:cond delay="0"/>
                            </p:stCondLst>
                            <p:childTnLst>
                              <p:par>
                                <p:cTn id="139" presetID="23" presetClass="exit" presetSubtype="544" fill="hold" grpId="0" nodeType="clickEffect">
                                  <p:stCondLst>
                                    <p:cond delay="0"/>
                                  </p:stCondLst>
                                  <p:childTnLst>
                                    <p:anim calcmode="lin" valueType="num">
                                      <p:cBhvr>
                                        <p:cTn id="140" dur="500"/>
                                        <p:tgtEl>
                                          <p:spTgt spid="28"/>
                                        </p:tgtEl>
                                        <p:attrNameLst>
                                          <p:attrName>ppt_w</p:attrName>
                                        </p:attrNameLst>
                                      </p:cBhvr>
                                      <p:tavLst>
                                        <p:tav tm="0">
                                          <p:val>
                                            <p:strVal val="ppt_w"/>
                                          </p:val>
                                        </p:tav>
                                        <p:tav tm="100000">
                                          <p:val>
                                            <p:fltVal val="0"/>
                                          </p:val>
                                        </p:tav>
                                      </p:tavLst>
                                    </p:anim>
                                    <p:anim calcmode="lin" valueType="num">
                                      <p:cBhvr>
                                        <p:cTn id="141" dur="500"/>
                                        <p:tgtEl>
                                          <p:spTgt spid="28"/>
                                        </p:tgtEl>
                                        <p:attrNameLst>
                                          <p:attrName>ppt_h</p:attrName>
                                        </p:attrNameLst>
                                      </p:cBhvr>
                                      <p:tavLst>
                                        <p:tav tm="0">
                                          <p:val>
                                            <p:strVal val="ppt_h"/>
                                          </p:val>
                                        </p:tav>
                                        <p:tav tm="100000">
                                          <p:val>
                                            <p:fltVal val="0"/>
                                          </p:val>
                                        </p:tav>
                                      </p:tavLst>
                                    </p:anim>
                                    <p:anim calcmode="lin" valueType="num">
                                      <p:cBhvr>
                                        <p:cTn id="142" dur="500"/>
                                        <p:tgtEl>
                                          <p:spTgt spid="28"/>
                                        </p:tgtEl>
                                        <p:attrNameLst>
                                          <p:attrName>ppt_x</p:attrName>
                                        </p:attrNameLst>
                                      </p:cBhvr>
                                      <p:tavLst>
                                        <p:tav tm="0">
                                          <p:val>
                                            <p:strVal val="ppt_x"/>
                                          </p:val>
                                        </p:tav>
                                        <p:tav tm="100000">
                                          <p:val>
                                            <p:fltVal val="0.5"/>
                                          </p:val>
                                        </p:tav>
                                      </p:tavLst>
                                    </p:anim>
                                    <p:anim calcmode="lin" valueType="num">
                                      <p:cBhvr>
                                        <p:cTn id="143" dur="500"/>
                                        <p:tgtEl>
                                          <p:spTgt spid="28"/>
                                        </p:tgtEl>
                                        <p:attrNameLst>
                                          <p:attrName>ppt_y</p:attrName>
                                        </p:attrNameLst>
                                      </p:cBhvr>
                                      <p:tavLst>
                                        <p:tav tm="0">
                                          <p:val>
                                            <p:strVal val="ppt_y"/>
                                          </p:val>
                                        </p:tav>
                                        <p:tav tm="100000">
                                          <p:val>
                                            <p:fltVal val="0.5"/>
                                          </p:val>
                                        </p:tav>
                                      </p:tavLst>
                                    </p:anim>
                                    <p:set>
                                      <p:cBhvr>
                                        <p:cTn id="144" dur="1" fill="hold">
                                          <p:stCondLst>
                                            <p:cond delay="499"/>
                                          </p:stCondLst>
                                        </p:cTn>
                                        <p:tgtEl>
                                          <p:spTgt spid="28"/>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10"/>
                                        <p:tgtEl>
                                          <p:spTgt spid="27"/>
                                        </p:tgtEl>
                                      </p:cBhvr>
                                    </p:animEffect>
                                    <p:set>
                                      <p:cBhvr>
                                        <p:cTn id="147" dur="1" fill="hold">
                                          <p:stCondLst>
                                            <p:cond delay="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8" restart="whenNotActive" fill="hold" evtFilter="cancelBubble" nodeType="interactiveSeq">
                <p:stCondLst>
                  <p:cond evt="onClick" delay="0">
                    <p:tgtEl>
                      <p:spTgt spid="32"/>
                    </p:tgtEl>
                  </p:cond>
                </p:stCondLst>
                <p:endSync evt="end" delay="0">
                  <p:rtn val="all"/>
                </p:endSync>
                <p:childTnLst>
                  <p:par>
                    <p:cTn id="149" fill="hold">
                      <p:stCondLst>
                        <p:cond delay="0"/>
                      </p:stCondLst>
                      <p:childTnLst>
                        <p:par>
                          <p:cTn id="150" fill="hold">
                            <p:stCondLst>
                              <p:cond delay="0"/>
                            </p:stCondLst>
                            <p:childTnLst>
                              <p:par>
                                <p:cTn id="151" presetID="23" presetClass="exit" presetSubtype="544" fill="hold" grpId="0" nodeType="clickEffect">
                                  <p:stCondLst>
                                    <p:cond delay="0"/>
                                  </p:stCondLst>
                                  <p:childTnLst>
                                    <p:anim calcmode="lin" valueType="num">
                                      <p:cBhvr>
                                        <p:cTn id="152" dur="500"/>
                                        <p:tgtEl>
                                          <p:spTgt spid="32"/>
                                        </p:tgtEl>
                                        <p:attrNameLst>
                                          <p:attrName>ppt_w</p:attrName>
                                        </p:attrNameLst>
                                      </p:cBhvr>
                                      <p:tavLst>
                                        <p:tav tm="0">
                                          <p:val>
                                            <p:strVal val="ppt_w"/>
                                          </p:val>
                                        </p:tav>
                                        <p:tav tm="100000">
                                          <p:val>
                                            <p:fltVal val="0"/>
                                          </p:val>
                                        </p:tav>
                                      </p:tavLst>
                                    </p:anim>
                                    <p:anim calcmode="lin" valueType="num">
                                      <p:cBhvr>
                                        <p:cTn id="153" dur="500"/>
                                        <p:tgtEl>
                                          <p:spTgt spid="32"/>
                                        </p:tgtEl>
                                        <p:attrNameLst>
                                          <p:attrName>ppt_h</p:attrName>
                                        </p:attrNameLst>
                                      </p:cBhvr>
                                      <p:tavLst>
                                        <p:tav tm="0">
                                          <p:val>
                                            <p:strVal val="ppt_h"/>
                                          </p:val>
                                        </p:tav>
                                        <p:tav tm="100000">
                                          <p:val>
                                            <p:fltVal val="0"/>
                                          </p:val>
                                        </p:tav>
                                      </p:tavLst>
                                    </p:anim>
                                    <p:anim calcmode="lin" valueType="num">
                                      <p:cBhvr>
                                        <p:cTn id="154" dur="500"/>
                                        <p:tgtEl>
                                          <p:spTgt spid="32"/>
                                        </p:tgtEl>
                                        <p:attrNameLst>
                                          <p:attrName>ppt_x</p:attrName>
                                        </p:attrNameLst>
                                      </p:cBhvr>
                                      <p:tavLst>
                                        <p:tav tm="0">
                                          <p:val>
                                            <p:strVal val="ppt_x"/>
                                          </p:val>
                                        </p:tav>
                                        <p:tav tm="100000">
                                          <p:val>
                                            <p:fltVal val="0.5"/>
                                          </p:val>
                                        </p:tav>
                                      </p:tavLst>
                                    </p:anim>
                                    <p:anim calcmode="lin" valueType="num">
                                      <p:cBhvr>
                                        <p:cTn id="155" dur="500"/>
                                        <p:tgtEl>
                                          <p:spTgt spid="32"/>
                                        </p:tgtEl>
                                        <p:attrNameLst>
                                          <p:attrName>ppt_y</p:attrName>
                                        </p:attrNameLst>
                                      </p:cBhvr>
                                      <p:tavLst>
                                        <p:tav tm="0">
                                          <p:val>
                                            <p:strVal val="ppt_y"/>
                                          </p:val>
                                        </p:tav>
                                        <p:tav tm="100000">
                                          <p:val>
                                            <p:fltVal val="0.5"/>
                                          </p:val>
                                        </p:tav>
                                      </p:tavLst>
                                    </p:anim>
                                    <p:set>
                                      <p:cBhvr>
                                        <p:cTn id="156" dur="1" fill="hold">
                                          <p:stCondLst>
                                            <p:cond delay="499"/>
                                          </p:stCondLst>
                                        </p:cTn>
                                        <p:tgtEl>
                                          <p:spTgt spid="32"/>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10"/>
                                        <p:tgtEl>
                                          <p:spTgt spid="31"/>
                                        </p:tgtEl>
                                      </p:cBhvr>
                                    </p:animEffect>
                                    <p:set>
                                      <p:cBhvr>
                                        <p:cTn id="159" dur="1" fill="hold">
                                          <p:stCondLst>
                                            <p:cond delay="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9" grpId="0"/>
      <p:bldP spid="51" grpId="0" animBg="1"/>
      <p:bldP spid="51" grpId="1" animBg="1"/>
      <p:bldP spid="52" grpId="0"/>
      <p:bldP spid="53" grpId="0" animBg="1"/>
      <p:bldP spid="53" grpId="1" animBg="1"/>
      <p:bldP spid="58" grpId="0"/>
      <p:bldP spid="59" grpId="0" animBg="1"/>
      <p:bldP spid="59" grpId="1" animBg="1"/>
      <p:bldP spid="62" grpId="0"/>
      <p:bldP spid="63" grpId="0" animBg="1"/>
      <p:bldP spid="63" grpId="1" animBg="1"/>
      <p:bldP spid="71" grpId="0"/>
      <p:bldP spid="30" grpId="0" animBg="1"/>
      <p:bldP spid="19" grpId="0" animBg="1"/>
      <p:bldP spid="19" grpId="1" animBg="1"/>
      <p:bldP spid="21" grpId="0"/>
      <p:bldP spid="22" grpId="0" animBg="1"/>
      <p:bldP spid="22" grpId="1" animBg="1"/>
      <p:bldP spid="23" grpId="0"/>
      <p:bldP spid="24" grpId="0" animBg="1"/>
      <p:bldP spid="24" grpId="1" animBg="1"/>
      <p:bldP spid="25" grpId="0"/>
      <p:bldP spid="26" grpId="0" animBg="1"/>
      <p:bldP spid="26" grpId="1" animBg="1"/>
      <p:bldP spid="27" grpId="0"/>
      <p:bldP spid="28" grpId="0" animBg="1"/>
      <p:bldP spid="28" grpId="1" animBg="1"/>
      <p:bldP spid="31" grpId="0"/>
      <p:bldP spid="32" grpId="0" animBg="1"/>
      <p:bldP spid="32" grpId="1"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32655879"/>
              </p:ext>
            </p:extLst>
          </p:nvPr>
        </p:nvGraphicFramePr>
        <p:xfrm>
          <a:off x="2032000" y="-864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762" y="4323426"/>
            <a:ext cx="12204700" cy="25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12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8" y="303703"/>
            <a:ext cx="7620000" cy="5715000"/>
          </a:xfrm>
          <a:prstGeom prst="rect">
            <a:avLst/>
          </a:prstGeom>
        </p:spPr>
      </p:pic>
      <p:sp>
        <p:nvSpPr>
          <p:cNvPr id="4" name="Snip Diagonal Corner Rectangle 3"/>
          <p:cNvSpPr/>
          <p:nvPr/>
        </p:nvSpPr>
        <p:spPr>
          <a:xfrm>
            <a:off x="963850" y="0"/>
            <a:ext cx="10589539" cy="1869310"/>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pPr lvl="0"/>
            <a:endParaRPr lang="en-US" sz="2400" b="1" i="1" dirty="0">
              <a:solidFill>
                <a:schemeClr val="tx1"/>
              </a:solidFill>
              <a:latin typeface="Times New Roman" pitchFamily="18" charset="0"/>
              <a:cs typeface="Times New Roman" pitchFamily="18" charset="0"/>
            </a:endParaRPr>
          </a:p>
          <a:p>
            <a:r>
              <a:rPr lang="en-US" sz="2400" b="1" dirty="0">
                <a:latin typeface="Times New Roman" panose="02020603050405020304" pitchFamily="18" charset="0"/>
                <a:cs typeface="Times New Roman" panose="02020603050405020304" pitchFamily="18" charset="0"/>
              </a:rPr>
              <a:t>Câu 1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giỗ</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vi-VN" sz="2400" i="1"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a:p>
            <a:pPr algn="ctr">
              <a:spcBef>
                <a:spcPct val="0"/>
              </a:spcBef>
            </a:pPr>
            <a:endParaRPr lang="en-US" altLang="en-US" sz="3200" b="1" dirty="0">
              <a:solidFill>
                <a:srgbClr val="FF0000"/>
              </a:solidFill>
              <a:latin typeface="Times New Roman" pitchFamily="18" charset="0"/>
              <a:cs typeface="Times New Roman" pitchFamily="18" charset="0"/>
            </a:endParaRPr>
          </a:p>
        </p:txBody>
      </p:sp>
      <p:sp>
        <p:nvSpPr>
          <p:cNvPr id="5" name="Rectangle 4"/>
          <p:cNvSpPr/>
          <p:nvPr/>
        </p:nvSpPr>
        <p:spPr>
          <a:xfrm>
            <a:off x="143691" y="1869310"/>
            <a:ext cx="11900263" cy="5129961"/>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3200" dirty="0">
              <a:solidFill>
                <a:schemeClr val="tx1"/>
              </a:solidFill>
              <a:latin typeface="Times New Roman" panose="02020603050405020304" pitchFamily="18" charset="0"/>
            </a:endParaRPr>
          </a:p>
          <a:p>
            <a:pPr algn="ctr"/>
            <a:endParaRPr lang="en-US" altLang="en-US" sz="25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Câu </a:t>
            </a:r>
            <a:r>
              <a:rPr lang="en-US" sz="4000" dirty="0" err="1">
                <a:solidFill>
                  <a:schemeClr val="tx1"/>
                </a:solidFill>
                <a:latin typeface="Times New Roman" panose="02020603050405020304" pitchFamily="18" charset="0"/>
                <a:cs typeface="Times New Roman" panose="02020603050405020304" pitchFamily="18" charset="0"/>
              </a:rPr>
              <a:t>trả</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lời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chỉ</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ra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hoạt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động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chợ</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chuột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nhưng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thực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ra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chữ</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hàm</a:t>
            </a:r>
            <a:r>
              <a:rPr lang="en-US" sz="4000" dirty="0">
                <a:solidFill>
                  <a:schemeClr val="tx1"/>
                </a:solidFill>
                <a:latin typeface="Times New Roman" panose="02020603050405020304" pitchFamily="18" charset="0"/>
                <a:cs typeface="Times New Roman" panose="02020603050405020304" pitchFamily="18" charset="0"/>
              </a:rPr>
              <a:t> ý </a:t>
            </a:r>
            <a:r>
              <a:rPr lang="en-US" sz="4000" dirty="0" err="1">
                <a:solidFill>
                  <a:schemeClr val="tx1"/>
                </a:solidFill>
                <a:latin typeface="Times New Roman" panose="02020603050405020304" pitchFamily="18" charset="0"/>
                <a:cs typeface="Times New Roman" panose="02020603050405020304" pitchFamily="18" charset="0"/>
              </a:rPr>
              <a:t>về</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chết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a:t>
            </a:r>
            <a:r>
              <a:rPr lang="en-US" sz="4000" dirty="0">
                <a:solidFill>
                  <a:schemeClr val="tx1"/>
                </a:solidFill>
                <a:latin typeface="Times New Roman" panose="02020603050405020304" pitchFamily="18" charset="0"/>
                <a:cs typeface="Times New Roman" panose="02020603050405020304" pitchFamily="18" charset="0"/>
              </a:rPr>
              <a:t> cha con </a:t>
            </a:r>
            <a:r>
              <a:rPr lang="en-US" sz="4000" dirty="0" err="1">
                <a:solidFill>
                  <a:schemeClr val="tx1"/>
                </a:solidFill>
                <a:latin typeface="Times New Roman" panose="02020603050405020304" pitchFamily="18" charset="0"/>
                <a:cs typeface="Times New Roman" panose="02020603050405020304" pitchFamily="18" charset="0"/>
              </a:rPr>
              <a:t>mèo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Chết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thì</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mới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có</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giỗ</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Không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biết</a:t>
            </a:r>
            <a:r>
              <a:rPr lang="en-US" sz="4000" dirty="0">
                <a:solidFill>
                  <a:schemeClr val="tx1"/>
                </a:solidFill>
                <a:latin typeface="Times New Roman" panose="02020603050405020304" pitchFamily="18" charset="0"/>
                <a:cs typeface="Times New Roman" panose="02020603050405020304" pitchFamily="18" charset="0"/>
              </a:rPr>
              <a:t> cha con </a:t>
            </a:r>
            <a:r>
              <a:rPr lang="en-US" sz="4000" dirty="0" err="1">
                <a:solidFill>
                  <a:schemeClr val="tx1"/>
                </a:solidFill>
                <a:latin typeface="Times New Roman" panose="02020603050405020304" pitchFamily="18" charset="0"/>
                <a:cs typeface="Times New Roman" panose="02020603050405020304" pitchFamily="18" charset="0"/>
              </a:rPr>
              <a:t>mèo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sống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chết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nhưng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nói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đến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việc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kẻ</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bị</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ức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hiếp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giỗ</a:t>
            </a:r>
            <a:r>
              <a:rPr lang="en-US" sz="4000" dirty="0">
                <a:solidFill>
                  <a:schemeClr val="tx1"/>
                </a:solidFill>
                <a:latin typeface="Times New Roman" panose="02020603050405020304" pitchFamily="18" charset="0"/>
                <a:cs typeface="Times New Roman" panose="02020603050405020304" pitchFamily="18" charset="0"/>
              </a:rPr>
              <a:t> cha </a:t>
            </a:r>
            <a:r>
              <a:rPr lang="en-US" sz="4000" dirty="0" err="1">
                <a:solidFill>
                  <a:schemeClr val="tx1"/>
                </a:solidFill>
                <a:latin typeface="Times New Roman" panose="02020603050405020304" pitchFamily="18" charset="0"/>
                <a:cs typeface="Times New Roman" panose="02020603050405020304" pitchFamily="18" charset="0"/>
              </a:rPr>
              <a:t>kẻ</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thù</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một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nói</a:t>
            </a:r>
            <a:r>
              <a:rPr lang="en-US" sz="4000" dirty="0">
                <a:solidFill>
                  <a:schemeClr val="tx1"/>
                </a:solidFill>
                <a:latin typeface="Times New Roman" panose="02020603050405020304" pitchFamily="18" charset="0"/>
                <a:cs typeface="Times New Roman" panose="02020603050405020304" pitchFamily="18" charset="0"/>
              </a:rPr>
              <a:t> phi </a:t>
            </a:r>
            <a:r>
              <a:rPr lang="en-US" sz="4000" dirty="0" err="1">
                <a:solidFill>
                  <a:schemeClr val="tx1"/>
                </a:solidFill>
                <a:latin typeface="Times New Roman" panose="02020603050405020304" pitchFamily="18" charset="0"/>
                <a:cs typeface="Times New Roman" panose="02020603050405020304" pitchFamily="18" charset="0"/>
              </a:rPr>
              <a:t>lý</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vì</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giỗ</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việc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trong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nội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bộ</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đình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Vậy</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có</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thể</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hiểu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đây</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lời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nguyền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rủa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tiếng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chửi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sự</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vạch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mặt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dân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gian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đối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với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những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kẻ</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đạo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đức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giả</a:t>
            </a:r>
            <a:r>
              <a:rPr lang="en-US" sz="4000" dirty="0">
                <a:solidFill>
                  <a:schemeClr val="tx1"/>
                </a:solidFill>
                <a:latin typeface="Times New Roman" panose="02020603050405020304" pitchFamily="18" charset="0"/>
                <a:cs typeface="Times New Roman" panose="02020603050405020304" pitchFamily="18" charset="0"/>
              </a:rPr>
              <a:t>.</a:t>
            </a:r>
          </a:p>
          <a:p>
            <a:pPr algn="ctr"/>
            <a:endParaRPr lang="vi-VN" sz="3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5141269" y="2453316"/>
            <a:ext cx="1909497" cy="707886"/>
          </a:xfrm>
          <a:prstGeom prst="rect">
            <a:avLst/>
          </a:prstGeom>
          <a:noFill/>
        </p:spPr>
        <p:txBody>
          <a:bodyPr wrap="none" lIns="91440" tIns="45720" rIns="91440" bIns="45720">
            <a:spAutoFit/>
          </a:bodyPr>
          <a:lstStyle/>
          <a:p>
            <a:pPr algn="ctr" defTabSz="914400"/>
            <a:r>
              <a:rPr lang="en-US" sz="4000" b="1" i="1" dirty="0" err="1">
                <a:solidFill>
                  <a:srgbClr val="FF0000"/>
                </a:solidFill>
                <a:latin typeface="Times New Roman" pitchFamily="18" charset="0"/>
                <a:cs typeface="Times New Roman" pitchFamily="18" charset="0"/>
              </a:rPr>
              <a:t>Quà</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9đ</a:t>
            </a:r>
            <a:endParaRPr lang="en-US" sz="4000" b="1" i="1" dirty="0">
              <a:solidFill>
                <a:srgbClr val="FF0000"/>
              </a:solidFill>
              <a:latin typeface="Times New Roman" pitchFamily="18" charset="0"/>
              <a:cs typeface="Times New Roman" pitchFamily="18" charset="0"/>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241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4" name="Snip Diagonal Corner Rectangle 3"/>
          <p:cNvSpPr/>
          <p:nvPr/>
        </p:nvSpPr>
        <p:spPr>
          <a:xfrm>
            <a:off x="841847" y="116143"/>
            <a:ext cx="11032119" cy="1933111"/>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Câu 2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chum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b="1" dirty="0"/>
              <a:t> </a:t>
            </a:r>
            <a:endParaRPr lang="en-US" dirty="0"/>
          </a:p>
        </p:txBody>
      </p:sp>
      <p:sp>
        <p:nvSpPr>
          <p:cNvPr id="5" name="Rectangle 4"/>
          <p:cNvSpPr/>
          <p:nvPr/>
        </p:nvSpPr>
        <p:spPr>
          <a:xfrm>
            <a:off x="303834" y="2155371"/>
            <a:ext cx="11888166" cy="4702629"/>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tx1"/>
                </a:solidFill>
                <a:latin typeface="Times New Roman" panose="02020603050405020304" pitchFamily="18" charset="0"/>
                <a:cs typeface="Times New Roman" panose="02020603050405020304" pitchFamily="18" charset="0"/>
              </a:rPr>
              <a:t>Qua </a:t>
            </a:r>
            <a:r>
              <a:rPr lang="en-US" sz="4400" dirty="0" err="1">
                <a:solidFill>
                  <a:schemeClr val="tx1"/>
                </a:solidFill>
                <a:latin typeface="Times New Roman" panose="02020603050405020304" pitchFamily="18" charset="0"/>
                <a:cs typeface="Times New Roman" panose="02020603050405020304" pitchFamily="18" charset="0"/>
              </a:rPr>
              <a:t>câu</a:t>
            </a:r>
            <a:r>
              <a:rPr lang="en-US" sz="4400" dirty="0">
                <a:solidFill>
                  <a:schemeClr val="tx1"/>
                </a:solidFill>
                <a:latin typeface="Times New Roman" panose="02020603050405020304" pitchFamily="18" charset="0"/>
                <a:cs typeface="Times New Roman" panose="02020603050405020304" pitchFamily="18" charset="0"/>
              </a:rPr>
              <a:t> ca </a:t>
            </a:r>
            <a:r>
              <a:rPr lang="en-US" sz="4400" dirty="0" err="1">
                <a:solidFill>
                  <a:schemeClr val="tx1"/>
                </a:solidFill>
                <a:latin typeface="Times New Roman" panose="02020603050405020304" pitchFamily="18" charset="0"/>
                <a:cs typeface="Times New Roman" panose="02020603050405020304" pitchFamily="18" charset="0"/>
              </a:rPr>
              <a:t>dao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đáp</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anh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học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trò</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nghèo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trước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việc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thách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cưới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bên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gái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Số</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lượng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lễ</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rất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lớn.Về</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lễ</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ngoài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thứ</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nhưng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vẫn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thể</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được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như</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ong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quýt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thì</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muỗi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thứ</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không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thể</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được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Vì</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đây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thể</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coi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sự</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vô</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vọng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sự</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đầu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hàng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anh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học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trò</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5771982" y="2620754"/>
            <a:ext cx="846706" cy="830997"/>
          </a:xfrm>
          <a:prstGeom prst="rect">
            <a:avLst/>
          </a:prstGeom>
          <a:noFill/>
        </p:spPr>
        <p:txBody>
          <a:bodyPr wrap="none" lIns="91440" tIns="45720" rIns="91440" bIns="45720">
            <a:spAutoFit/>
          </a:bodyPr>
          <a:lstStyle/>
          <a:p>
            <a:pPr algn="ctr" defTabSz="914400">
              <a:defRPr/>
            </a:pPr>
            <a:r>
              <a:rPr lang="en-US" sz="4800" b="1" dirty="0" err="1"/>
              <a:t>8đ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93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721531" y="116116"/>
            <a:ext cx="11032119" cy="1965347"/>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Câu 3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113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1):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cheng</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Con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thầy</a:t>
            </a:r>
            <a:endParaRPr lang="en-US" sz="2800" dirty="0">
              <a:latin typeface="Times New Roman" panose="02020603050405020304" pitchFamily="18" charset="0"/>
              <a:cs typeface="Times New Roman" panose="02020603050405020304" pitchFamily="18" charset="0"/>
            </a:endParaRPr>
          </a:p>
          <a:p>
            <a:r>
              <a:rPr lang="en-US" b="1" dirty="0"/>
              <a:t> </a:t>
            </a:r>
            <a:endParaRPr lang="en-US" dirty="0"/>
          </a:p>
        </p:txBody>
      </p:sp>
      <p:sp>
        <p:nvSpPr>
          <p:cNvPr id="5" name="Rectangle 4"/>
          <p:cNvSpPr/>
          <p:nvPr/>
        </p:nvSpPr>
        <p:spPr>
          <a:xfrm>
            <a:off x="56814" y="2081462"/>
            <a:ext cx="12135186" cy="456753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solidFill>
                <a:latin typeface="Times New Roman" panose="02020603050405020304" pitchFamily="18" charset="0"/>
                <a:cs typeface="Times New Roman" panose="02020603050405020304" pitchFamily="18" charset="0"/>
              </a:rPr>
              <a:t>Nghĩa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tường</a:t>
            </a:r>
            <a:r>
              <a:rPr lang="en-US" sz="3600" dirty="0">
                <a:solidFill>
                  <a:schemeClr val="tx1"/>
                </a:solidFill>
                <a:latin typeface="Times New Roman" panose="02020603050405020304" pitchFamily="18" charset="0"/>
                <a:cs typeface="Times New Roman" panose="02020603050405020304" pitchFamily="18" charset="0"/>
              </a:rPr>
              <a:t> minh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lễ</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thầy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cúng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muốn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riêng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con </a:t>
            </a:r>
            <a:r>
              <a:rPr lang="en-US" sz="3600" dirty="0" err="1">
                <a:solidFill>
                  <a:schemeClr val="tx1"/>
                </a:solidFill>
                <a:latin typeface="Times New Roman" panose="02020603050405020304" pitchFamily="18" charset="0"/>
                <a:cs typeface="Times New Roman" panose="02020603050405020304" pitchFamily="18" charset="0"/>
              </a:rPr>
              <a:t>gà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buổi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lễ</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linh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thiêng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đang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diễn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sẽ</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thô</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thiểnm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kiêng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dè</a:t>
            </a:r>
            <a:r>
              <a:rPr lang="en-US" sz="3600" dirty="0">
                <a:solidFill>
                  <a:schemeClr val="tx1"/>
                </a:solidFill>
                <a:latin typeface="Times New Roman" panose="02020603050405020304" pitchFamily="18" charset="0"/>
                <a:cs typeface="Times New Roman" panose="02020603050405020304" pitchFamily="18" charset="0"/>
              </a:rPr>
              <a:t>, ý </a:t>
            </a:r>
            <a:r>
              <a:rPr lang="en-US" sz="3600" dirty="0" err="1">
                <a:solidFill>
                  <a:schemeClr val="tx1"/>
                </a:solidFill>
                <a:latin typeface="Times New Roman" panose="02020603050405020304" pitchFamily="18" charset="0"/>
                <a:cs typeface="Times New Roman" panose="02020603050405020304" pitchFamily="18" charset="0"/>
              </a:rPr>
              <a:t>tứ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tham</a:t>
            </a:r>
            <a:r>
              <a:rPr lang="en-US" sz="3600" dirty="0">
                <a:solidFill>
                  <a:schemeClr val="tx1"/>
                </a:solidFill>
                <a:latin typeface="Times New Roman" panose="02020603050405020304" pitchFamily="18" charset="0"/>
                <a:cs typeface="Times New Roman" panose="02020603050405020304" pitchFamily="18" charset="0"/>
              </a:rPr>
              <a:t> lam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kìm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giữ</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thầy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cúng</a:t>
            </a:r>
            <a:r>
              <a:rPr lang="en-US" sz="3600" dirty="0">
                <a:solidFill>
                  <a:schemeClr val="tx1"/>
                </a:solidFill>
                <a:latin typeface="Times New Roman" panose="02020603050405020304" pitchFamily="18" charset="0"/>
                <a:cs typeface="Times New Roman" panose="02020603050405020304" pitchFamily="18" charset="0"/>
              </a:rPr>
              <a:t>.  </a:t>
            </a:r>
          </a:p>
          <a:p>
            <a:r>
              <a:rPr lang="en-US" sz="3600" dirty="0" err="1">
                <a:solidFill>
                  <a:schemeClr val="tx1"/>
                </a:solidFill>
                <a:latin typeface="Times New Roman" panose="02020603050405020304" pitchFamily="18" charset="0"/>
                <a:cs typeface="Times New Roman" panose="02020603050405020304" pitchFamily="18" charset="0"/>
              </a:rPr>
              <a:t>Nghĩa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ẩn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“Con </a:t>
            </a:r>
            <a:r>
              <a:rPr lang="en-US" sz="3600" dirty="0" err="1">
                <a:solidFill>
                  <a:schemeClr val="tx1"/>
                </a:solidFill>
                <a:latin typeface="Times New Roman" panose="02020603050405020304" pitchFamily="18" charset="0"/>
                <a:cs typeface="Times New Roman" panose="02020603050405020304" pitchFamily="18" charset="0"/>
              </a:rPr>
              <a:t>gà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riêng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thầy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phán</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ông thầy cúng tham ăn</a:t>
            </a:r>
            <a:r>
              <a:rPr lang="vi-VN" sz="3600" dirty="0"/>
              <a:t>.</a:t>
            </a:r>
            <a:endParaRPr lang="en-US" sz="3600" dirty="0"/>
          </a:p>
        </p:txBody>
      </p:sp>
      <p:sp>
        <p:nvSpPr>
          <p:cNvPr id="6" name="Rectangle 5"/>
          <p:cNvSpPr/>
          <p:nvPr/>
        </p:nvSpPr>
        <p:spPr>
          <a:xfrm>
            <a:off x="5715893" y="2599072"/>
            <a:ext cx="846706" cy="830997"/>
          </a:xfrm>
          <a:prstGeom prst="rect">
            <a:avLst/>
          </a:prstGeom>
          <a:noFill/>
        </p:spPr>
        <p:txBody>
          <a:bodyPr wrap="none" lIns="91440" tIns="45720" rIns="91440" bIns="45720">
            <a:spAutoFit/>
          </a:bodyPr>
          <a:lstStyle/>
          <a:p>
            <a:pPr algn="ctr" defTabSz="914400">
              <a:defRPr/>
            </a:pPr>
            <a:r>
              <a:rPr lang="en-US" sz="4800" b="1" dirty="0" err="1">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893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4059911"/>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Câu 4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Giuốc-đanh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may:</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Giuốc-đanh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à?</a:t>
            </a:r>
          </a:p>
          <a:p>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may:</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b="1" dirty="0"/>
              <a:t> </a:t>
            </a:r>
            <a:endParaRPr lang="en-US" dirty="0"/>
          </a:p>
        </p:txBody>
      </p:sp>
      <p:sp>
        <p:nvSpPr>
          <p:cNvPr id="5" name="Rectangle 4"/>
          <p:cNvSpPr/>
          <p:nvPr/>
        </p:nvSpPr>
        <p:spPr>
          <a:xfrm>
            <a:off x="0" y="4368783"/>
            <a:ext cx="12192000" cy="261984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b. Câu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thợ</a:t>
            </a:r>
            <a:r>
              <a:rPr lang="en-US" sz="3600" dirty="0">
                <a:latin typeface="Times New Roman" panose="02020603050405020304" pitchFamily="18" charset="0"/>
                <a:cs typeface="Times New Roman" panose="02020603050405020304" pitchFamily="18" charset="0"/>
              </a:rPr>
              <a:t> may </a:t>
            </a:r>
            <a:r>
              <a:rPr lang="en-US" sz="3600" dirty="0" err="1">
                <a:latin typeface="Times New Roman" panose="02020603050405020304" pitchFamily="18" charset="0"/>
                <a:cs typeface="Times New Roman" panose="02020603050405020304" pitchFamily="18" charset="0"/>
              </a:rPr>
              <a:t>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Giuốc-đanh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cợt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a:t>
            </a: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549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31" y="434009"/>
            <a:ext cx="7620000" cy="5715000"/>
          </a:xfrm>
          <a:prstGeom prst="rect">
            <a:avLst/>
          </a:prstGeom>
        </p:spPr>
      </p:pic>
      <p:sp>
        <p:nvSpPr>
          <p:cNvPr id="4" name="Rectangle 3"/>
          <p:cNvSpPr/>
          <p:nvPr/>
        </p:nvSpPr>
        <p:spPr>
          <a:xfrm>
            <a:off x="5734970" y="3352010"/>
            <a:ext cx="846706" cy="830997"/>
          </a:xfrm>
          <a:prstGeom prst="rect">
            <a:avLst/>
          </a:prstGeom>
          <a:noFill/>
        </p:spPr>
        <p:txBody>
          <a:bodyPr wrap="none" lIns="91440" tIns="45720" rIns="91440" bIns="45720">
            <a:spAutoFit/>
          </a:bodyPr>
          <a:lstStyle/>
          <a:p>
            <a:pPr algn="ctr" defTabSz="914400">
              <a:defRPr/>
            </a:pPr>
            <a:r>
              <a:rPr lang="en-US" sz="4800" b="1" dirty="0" err="1">
                <a:solidFill>
                  <a:srgbClr val="FF0000"/>
                </a:solidFill>
              </a:rPr>
              <a:t>9đ</a:t>
            </a:r>
            <a:endParaRPr lang="en-US" sz="4800" b="1" dirty="0">
              <a:solidFill>
                <a:srgbClr val="FF0000"/>
              </a:solidFill>
            </a:endParaRPr>
          </a:p>
        </p:txBody>
      </p:sp>
      <p:sp>
        <p:nvSpPr>
          <p:cNvPr id="5" name="Snip Diagonal Corner Rectangle 4"/>
          <p:cNvSpPr/>
          <p:nvPr/>
        </p:nvSpPr>
        <p:spPr>
          <a:xfrm>
            <a:off x="609603" y="193861"/>
            <a:ext cx="11264348" cy="3144028"/>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4000" b="1" dirty="0">
                <a:latin typeface="Times New Roman" panose="02020603050405020304" pitchFamily="18" charset="0"/>
                <a:cs typeface="Times New Roman" panose="02020603050405020304" pitchFamily="18" charset="0"/>
              </a:rPr>
              <a:t>Câu 5: </a:t>
            </a:r>
            <a:r>
              <a:rPr lang="en-US" sz="4000" b="1" dirty="0" err="1">
                <a:latin typeface="Times New Roman" panose="02020603050405020304" pitchFamily="18" charset="0"/>
                <a:cs typeface="Times New Roman" panose="02020603050405020304" pitchFamily="18" charset="0"/>
              </a:rPr>
              <a:t>Ngôi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sao</a:t>
            </a:r>
            <a:r>
              <a:rPr lang="en-US" sz="4000" b="1" dirty="0">
                <a:latin typeface="Times New Roman" panose="02020603050405020304" pitchFamily="18" charset="0"/>
                <a:cs typeface="Times New Roman" panose="02020603050405020304" pitchFamily="18" charset="0"/>
              </a:rPr>
              <a:t> may </a:t>
            </a:r>
            <a:r>
              <a:rPr lang="en-US" sz="4000" b="1" dirty="0" err="1">
                <a:latin typeface="Times New Roman" panose="02020603050405020304" pitchFamily="18" charset="0"/>
                <a:cs typeface="Times New Roman" panose="02020603050405020304" pitchFamily="18" charset="0"/>
              </a:rPr>
              <a:t>mắn</a:t>
            </a:r>
            <a:endParaRPr lang="en-US"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0" y="4615571"/>
            <a:ext cx="7955280" cy="167095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i="1" dirty="0" err="1">
                <a:solidFill>
                  <a:schemeClr val="tx1"/>
                </a:solidFill>
                <a:latin typeface="Times New Roman" panose="02020603050405020304" pitchFamily="18" charset="0"/>
                <a:cs typeface="Times New Roman" pitchFamily="18" charset="0"/>
              </a:rPr>
              <a:t>Chúc</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mừng</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chúc</a:t>
            </a:r>
            <a:r>
              <a:rPr lang="en-US" sz="4000" i="1" dirty="0">
                <a:solidFill>
                  <a:schemeClr val="tx1"/>
                </a:solidFill>
                <a:latin typeface="Times New Roman" pitchFamily="18" charset="0"/>
                <a:cs typeface="Times New Roman" pitchFamily="18" charset="0"/>
              </a:rPr>
              <a:t> </a:t>
            </a:r>
            <a:r>
              <a:rPr lang="en-US" sz="4000" i="1" dirty="0" err="1">
                <a:solidFill>
                  <a:schemeClr val="tx1"/>
                </a:solidFill>
                <a:latin typeface="Times New Roman" pitchFamily="18" charset="0"/>
                <a:cs typeface="Times New Roman" pitchFamily="18" charset="0"/>
              </a:rPr>
              <a:t>mừng</a:t>
            </a:r>
            <a:r>
              <a:rPr lang="en-US" sz="4000" i="1" dirty="0">
                <a:solidFill>
                  <a:schemeClr val="tx1"/>
                </a:solidFill>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sp>
        <p:nvSpPr>
          <p:cNvPr id="7" name="Left Arrow 6">
            <a:hlinkClick r:id="rId4"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077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
                  </p:tgtEl>
                </p:cond>
              </p:nextCondLst>
            </p:seq>
          </p:childTnLst>
        </p:cTn>
      </p:par>
    </p:tnLst>
    <p:bldLst>
      <p:bldP spid="4" grpId="0"/>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1808937"/>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Câu 6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b="1" dirty="0"/>
              <a:t> </a:t>
            </a:r>
            <a:endParaRPr lang="en-US" dirty="0"/>
          </a:p>
        </p:txBody>
      </p:sp>
      <p:sp>
        <p:nvSpPr>
          <p:cNvPr id="5" name="Rectangle 4"/>
          <p:cNvSpPr/>
          <p:nvPr/>
        </p:nvSpPr>
        <p:spPr>
          <a:xfrm>
            <a:off x="303834" y="2206807"/>
            <a:ext cx="11958187" cy="406336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dirty="0" err="1">
                <a:solidFill>
                  <a:schemeClr val="tx1"/>
                </a:solidFill>
                <a:latin typeface="Times New Roman" panose="02020603050405020304" pitchFamily="18" charset="0"/>
                <a:cs typeface="Times New Roman" panose="02020603050405020304" pitchFamily="18" charset="0"/>
              </a:rPr>
              <a:t>Nghĩa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hàm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ẩn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câu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tục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ngữ</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khuyết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mắc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lỗi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lầm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nghe</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nhắc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đến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khuyết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lỗi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lầm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dù</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không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phải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nhắm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đến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cũng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chột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hãi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nghĩ</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họ</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nói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mình</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2285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Câu 7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gang </a:t>
            </a:r>
            <a:r>
              <a:rPr lang="en-US" sz="2400" dirty="0" err="1">
                <a:latin typeface="Times New Roman" panose="02020603050405020304" pitchFamily="18" charset="0"/>
                <a:cs typeface="Times New Roman" panose="02020603050405020304" pitchFamily="18" charset="0"/>
              </a:rPr>
              <a:t>tay</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Ai hay </a:t>
            </a:r>
            <a:r>
              <a:rPr lang="en-US" sz="2400" dirty="0" err="1">
                <a:latin typeface="Times New Roman" panose="02020603050405020304" pitchFamily="18" charset="0"/>
                <a:cs typeface="Times New Roman" panose="02020603050405020304" pitchFamily="18" charset="0"/>
              </a:rPr>
              <a:t>ngủ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nửa</a:t>
            </a:r>
            <a:r>
              <a:rPr lang="en-US" sz="2400" dirty="0">
                <a:latin typeface="Times New Roman" panose="02020603050405020304" pitchFamily="18" charset="0"/>
                <a:cs typeface="Times New Roman" panose="02020603050405020304" pitchFamily="18" charset="0"/>
              </a:rPr>
              <a:t> gang</a:t>
            </a:r>
          </a:p>
          <a:p>
            <a:pPr lvl="0"/>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b="1" dirty="0"/>
              <a:t> </a:t>
            </a:r>
            <a:endParaRPr lang="en-US" dirty="0"/>
          </a:p>
        </p:txBody>
      </p:sp>
      <p:sp>
        <p:nvSpPr>
          <p:cNvPr id="5" name="Rectangle 4"/>
          <p:cNvSpPr/>
          <p:nvPr/>
        </p:nvSpPr>
        <p:spPr>
          <a:xfrm>
            <a:off x="138043" y="3042636"/>
            <a:ext cx="12157518" cy="377846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tx1"/>
                </a:solidFill>
                <a:latin typeface="Times New Roman" panose="02020603050405020304" pitchFamily="18" charset="0"/>
                <a:cs typeface="Times New Roman" panose="02020603050405020304" pitchFamily="18" charset="0"/>
              </a:rPr>
              <a:t>b. Câu </a:t>
            </a:r>
            <a:r>
              <a:rPr lang="en-US" sz="4400" dirty="0" err="1">
                <a:solidFill>
                  <a:schemeClr val="tx1"/>
                </a:solidFill>
                <a:latin typeface="Times New Roman" panose="02020603050405020304" pitchFamily="18" charset="0"/>
                <a:cs typeface="Times New Roman" panose="02020603050405020304" pitchFamily="18" charset="0"/>
              </a:rPr>
              <a:t>tục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ngữ</a:t>
            </a:r>
            <a:r>
              <a:rPr lang="en-US" sz="4400" dirty="0">
                <a:solidFill>
                  <a:schemeClr val="tx1"/>
                </a:solidFill>
                <a:latin typeface="Times New Roman" panose="02020603050405020304" pitchFamily="18" charset="0"/>
                <a:cs typeface="Times New Roman" panose="02020603050405020304" pitchFamily="18" charset="0"/>
              </a:rPr>
              <a:t> so </a:t>
            </a:r>
            <a:r>
              <a:rPr lang="en-US" sz="4400" dirty="0" err="1">
                <a:solidFill>
                  <a:schemeClr val="tx1"/>
                </a:solidFill>
                <a:latin typeface="Times New Roman" panose="02020603050405020304" pitchFamily="18" charset="0"/>
                <a:cs typeface="Times New Roman" panose="02020603050405020304" pitchFamily="18" charset="0"/>
              </a:rPr>
              <a:t>sánh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chiều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với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chiều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gang </a:t>
            </a:r>
            <a:r>
              <a:rPr lang="en-US" sz="4400" dirty="0" err="1">
                <a:solidFill>
                  <a:schemeClr val="tx1"/>
                </a:solidFill>
                <a:latin typeface="Times New Roman" panose="02020603050405020304" pitchFamily="18" charset="0"/>
                <a:cs typeface="Times New Roman" panose="02020603050405020304" pitchFamily="18" charset="0"/>
              </a:rPr>
              <a:t>tay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ngủ</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dậy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muộn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ngủ</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nhiều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vào</a:t>
            </a:r>
            <a:r>
              <a:rPr lang="en-US" sz="4400" dirty="0">
                <a:solidFill>
                  <a:schemeClr val="tx1"/>
                </a:solidFill>
                <a:latin typeface="Times New Roman" panose="02020603050405020304" pitchFamily="18" charset="0"/>
                <a:cs typeface="Times New Roman" panose="02020603050405020304" pitchFamily="18" charset="0"/>
              </a:rPr>
              <a:t> ban </a:t>
            </a:r>
            <a:r>
              <a:rPr lang="en-US" sz="4400" dirty="0" err="1">
                <a:solidFill>
                  <a:schemeClr val="tx1"/>
                </a:solidFill>
                <a:latin typeface="Times New Roman" panose="02020603050405020304" pitchFamily="18" charset="0"/>
                <a:cs typeface="Times New Roman" panose="02020603050405020304" pitchFamily="18" charset="0"/>
              </a:rPr>
              <a:t>ngày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không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dành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gian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công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việc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hoạt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động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sống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thì</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coi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như</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chỉ</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sống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một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nửa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cuộc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nửa</a:t>
            </a:r>
            <a:r>
              <a:rPr lang="en-US" sz="4400" dirty="0">
                <a:solidFill>
                  <a:schemeClr val="tx1"/>
                </a:solidFill>
                <a:latin typeface="Times New Roman" panose="02020603050405020304" pitchFamily="18" charset="0"/>
                <a:cs typeface="Times New Roman" panose="02020603050405020304" pitchFamily="18" charset="0"/>
              </a:rPr>
              <a:t> gang). Câu </a:t>
            </a:r>
            <a:r>
              <a:rPr lang="en-US" sz="4400" dirty="0" err="1">
                <a:solidFill>
                  <a:schemeClr val="tx1"/>
                </a:solidFill>
                <a:latin typeface="Times New Roman" panose="02020603050405020304" pitchFamily="18" charset="0"/>
                <a:cs typeface="Times New Roman" panose="02020603050405020304" pitchFamily="18" charset="0"/>
              </a:rPr>
              <a:t>tục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ngữ</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chê</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trách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lãng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phí</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gian</a:t>
            </a:r>
            <a:r>
              <a:rPr lang="en-US" sz="4400" dirty="0">
                <a:solidFill>
                  <a:schemeClr val="tx1"/>
                </a:solidFill>
                <a:latin typeface="Times New Roman" panose="02020603050405020304" pitchFamily="18" charset="0"/>
                <a:cs typeface="Times New Roman" panose="02020603050405020304" pitchFamily="18" charset="0"/>
              </a:rPr>
              <a:t>. </a:t>
            </a:r>
          </a:p>
          <a:p>
            <a:r>
              <a:rPr lang="en-US" sz="3200" dirty="0"/>
              <a:t> </a:t>
            </a:r>
            <a:endParaRPr lang="en-US"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5859574" y="2627138"/>
            <a:ext cx="846706" cy="830997"/>
          </a:xfrm>
          <a:prstGeom prst="rect">
            <a:avLst/>
          </a:prstGeom>
          <a:noFill/>
        </p:spPr>
        <p:txBody>
          <a:bodyPr wrap="none" lIns="91440" tIns="45720" rIns="91440" bIns="45720">
            <a:spAutoFit/>
          </a:bodyPr>
          <a:lstStyle/>
          <a:p>
            <a:pPr algn="ctr" defTabSz="914400">
              <a:defRPr/>
            </a:pPr>
            <a:r>
              <a:rPr lang="en-US" sz="4800" b="1" dirty="0" err="1">
                <a:solidFill>
                  <a:prstClr val="black"/>
                </a:solidFill>
              </a:rPr>
              <a:t>9đ</a:t>
            </a:r>
            <a:endParaRPr lang="en-US" sz="4800" b="1" dirty="0">
              <a:solidFill>
                <a:srgbClr val="FF0000"/>
              </a:solidFill>
            </a:endParaRPr>
          </a:p>
        </p:txBody>
      </p:sp>
      <p:sp>
        <p:nvSpPr>
          <p:cNvPr id="7" name="Left Arrow 6">
            <a:hlinkClick r:id="rId6"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761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Câu 8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a:t>
            </a:r>
          </a:p>
          <a:p>
            <a:pPr lvl="0"/>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b="1" dirty="0"/>
              <a:t> </a:t>
            </a:r>
            <a:endParaRPr lang="en-US" dirty="0"/>
          </a:p>
        </p:txBody>
      </p:sp>
      <p:sp>
        <p:nvSpPr>
          <p:cNvPr id="5" name="Rectangle 4"/>
          <p:cNvSpPr/>
          <p:nvPr/>
        </p:nvSpPr>
        <p:spPr>
          <a:xfrm>
            <a:off x="209006" y="2575368"/>
            <a:ext cx="11848011" cy="416651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latin typeface="Times New Roman" panose="02020603050405020304" pitchFamily="18" charset="0"/>
                <a:cs typeface="Times New Roman" panose="02020603050405020304" pitchFamily="18" charset="0"/>
              </a:rPr>
              <a:t>Trong cuộc sống, không phải lúc nào mọi thứ cũng thuận lợi, tốt đẹp. Có khi, con người phải mang những khiếm khuyết, hoặc có lúc gặp bất trắc, thất bại, xui xẻo. </a:t>
            </a:r>
            <a:r>
              <a:rPr lang="en-US" sz="4000" dirty="0" err="1">
                <a:solidFill>
                  <a:schemeClr val="tx1"/>
                </a:solidFill>
                <a:latin typeface="Times New Roman" panose="02020603050405020304" pitchFamily="18" charset="0"/>
                <a:cs typeface="Times New Roman" panose="02020603050405020304" pitchFamily="18" charset="0"/>
              </a:rPr>
              <a:t>Hàm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ẩn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câu</a:t>
            </a:r>
            <a:r>
              <a:rPr lang="en-US" sz="4000" dirty="0">
                <a:solidFill>
                  <a:schemeClr val="tx1"/>
                </a:solidFill>
                <a:latin typeface="Times New Roman" panose="02020603050405020304" pitchFamily="18" charset="0"/>
                <a:cs typeface="Times New Roman" panose="02020603050405020304" pitchFamily="18" charset="0"/>
              </a:rPr>
              <a:t> ca </a:t>
            </a:r>
            <a:r>
              <a:rPr lang="en-US" sz="4000" dirty="0" err="1">
                <a:solidFill>
                  <a:schemeClr val="tx1"/>
                </a:solidFill>
                <a:latin typeface="Times New Roman" panose="02020603050405020304" pitchFamily="18" charset="0"/>
                <a:cs typeface="Times New Roman" panose="02020603050405020304" pitchFamily="18" charset="0"/>
              </a:rPr>
              <a:t>dao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a:t>
            </a:r>
            <a:r>
              <a:rPr lang="en-US" sz="4000" dirty="0">
                <a:solidFill>
                  <a:schemeClr val="tx1"/>
                </a:solidFill>
                <a:latin typeface="Times New Roman" panose="02020603050405020304" pitchFamily="18" charset="0"/>
                <a:cs typeface="Times New Roman" panose="02020603050405020304" pitchFamily="18" charset="0"/>
              </a:rPr>
              <a:t>: </a:t>
            </a:r>
            <a:r>
              <a:rPr lang="vi-VN" sz="4000" dirty="0">
                <a:solidFill>
                  <a:schemeClr val="tx1"/>
                </a:solidFill>
                <a:latin typeface="Times New Roman" panose="02020603050405020304" pitchFamily="18" charset="0"/>
                <a:cs typeface="Times New Roman" panose="02020603050405020304" pitchFamily="18" charset="0"/>
              </a:rPr>
              <a:t>Đừng cười nhạo người khác khi họ rơi vào những hoàn cảnh như vậy, vì rất có thể chính mình trong tương lai cũng sẽ lầm vào tình cảnh tương tự</a:t>
            </a:r>
            <a:r>
              <a:rPr lang="vi-VN" sz="4000" dirty="0">
                <a:solidFill>
                  <a:schemeClr val="tx1"/>
                </a:solidFill>
              </a:rPr>
              <a:t>.</a:t>
            </a:r>
            <a:endParaRPr lang="en-US" sz="4000" dirty="0">
              <a:solidFill>
                <a:schemeClr val="tx1"/>
              </a:solidFill>
            </a:endParaRP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193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Câu 9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b="1" dirty="0"/>
              <a:t> </a:t>
            </a:r>
            <a:endParaRPr lang="en-US" dirty="0"/>
          </a:p>
        </p:txBody>
      </p:sp>
      <p:sp>
        <p:nvSpPr>
          <p:cNvPr id="5" name="Rectangle 4"/>
          <p:cNvSpPr/>
          <p:nvPr/>
        </p:nvSpPr>
        <p:spPr>
          <a:xfrm>
            <a:off x="52252" y="3243046"/>
            <a:ext cx="12087496" cy="248946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nói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con </a:t>
            </a:r>
            <a:r>
              <a:rPr lang="en-US" sz="4400" dirty="0" err="1">
                <a:solidFill>
                  <a:schemeClr val="tx1"/>
                </a:solidFill>
                <a:latin typeface="Times New Roman" panose="02020603050405020304" pitchFamily="18" charset="0"/>
                <a:cs typeface="Times New Roman" panose="02020603050405020304" pitchFamily="18" charset="0"/>
              </a:rPr>
              <a:t>người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rất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quý</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cần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trau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chuốt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để</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nói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dụng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tốt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đối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với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người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khuyên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tốt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động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viên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kịp</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lời</a:t>
            </a:r>
            <a:r>
              <a:rPr lang="en-US" sz="4400" dirty="0">
                <a:solidFill>
                  <a:schemeClr val="tx1"/>
                </a:solidFill>
                <a:latin typeface="Times New Roman" panose="02020603050405020304" pitchFamily="18" charset="0"/>
                <a:cs typeface="Times New Roman" panose="02020603050405020304" pitchFamily="18" charset="0"/>
              </a:rPr>
              <a:t> chia </a:t>
            </a:r>
            <a:r>
              <a:rPr lang="en-US" sz="4400" dirty="0" err="1">
                <a:solidFill>
                  <a:schemeClr val="tx1"/>
                </a:solidFill>
                <a:latin typeface="Times New Roman" panose="02020603050405020304" pitchFamily="18" charset="0"/>
                <a:cs typeface="Times New Roman" panose="02020603050405020304" pitchFamily="18" charset="0"/>
              </a:rPr>
              <a:t>sẻ</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lời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răn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dạy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quý</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báu</a:t>
            </a:r>
            <a:r>
              <a:rPr lang="en-US" sz="4400" dirty="0">
                <a:solidFill>
                  <a:schemeClr val="tx1"/>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2013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Câu 10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e.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gươm</a:t>
            </a:r>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b="1" dirty="0"/>
              <a:t> </a:t>
            </a:r>
            <a:endParaRPr lang="en-US" dirty="0"/>
          </a:p>
        </p:txBody>
      </p:sp>
      <p:sp>
        <p:nvSpPr>
          <p:cNvPr id="5" name="Rectangle 4"/>
          <p:cNvSpPr/>
          <p:nvPr/>
        </p:nvSpPr>
        <p:spPr>
          <a:xfrm>
            <a:off x="172571" y="2817528"/>
            <a:ext cx="12005048" cy="404047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latin typeface="Times New Roman" panose="02020603050405020304" pitchFamily="18" charset="0"/>
                <a:cs typeface="Times New Roman" panose="02020603050405020304" pitchFamily="18" charset="0"/>
              </a:rPr>
              <a:t>K</a:t>
            </a:r>
            <a:r>
              <a:rPr lang="vi-VN" sz="4400" dirty="0">
                <a:latin typeface="Times New Roman" panose="02020603050405020304" pitchFamily="18" charset="0"/>
                <a:cs typeface="Times New Roman" panose="02020603050405020304" pitchFamily="18" charset="0"/>
              </a:rPr>
              <a:t>hẳng định sức mạnh của lời nói: lời nói có thể làm thương tổn còn hơn gươm giáo. Những lời độc địa có thể làm hại người khác. Đôi khi, trong những tình huống nhất định (ví dụ như đấu tranh xã hội), lời nói có tác dụng hơn vũ khí thông thường.</a:t>
            </a:r>
            <a:endParaRPr lang="en-US" sz="4400" dirty="0">
              <a:solidFill>
                <a:schemeClr val="tx1"/>
              </a:solidFill>
              <a:latin typeface="Times New Roman" pitchFamily="18" charset="0"/>
              <a:cs typeface="Times New Roman" pitchFamily="18" charset="0"/>
            </a:endParaRPr>
          </a:p>
          <a:p>
            <a:pPr algn="just"/>
            <a:r>
              <a:rPr lang="en-US" sz="4000" dirty="0">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itchFamily="18" charset="0"/>
              <a:cs typeface="Times New Roman" pitchFamily="18" charset="0"/>
            </a:endParaRP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015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 10 chủ đề hình nền powerpoint cực đẹp">
            <a:extLst>
              <a:ext uri="{FF2B5EF4-FFF2-40B4-BE49-F238E27FC236}">
                <a16:creationId xmlns:a16="http://schemas.microsoft.com/office/drawing/2014/main" id="{ACFB6319-3F92-4381-B42A-640243E11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0"/>
            <a:ext cx="1220135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DA02E2-3879-47B0-A838-8E38F0C44835}"/>
              </a:ext>
            </a:extLst>
          </p:cNvPr>
          <p:cNvSpPr txBox="1"/>
          <p:nvPr/>
        </p:nvSpPr>
        <p:spPr>
          <a:xfrm>
            <a:off x="3970248" y="3125208"/>
            <a:ext cx="4364369" cy="646076"/>
          </a:xfrm>
          <a:prstGeom prst="rect">
            <a:avLst/>
          </a:prstGeom>
          <a:noFill/>
        </p:spPr>
        <p:txBody>
          <a:bodyPr wrap="none" lIns="90980" tIns="45594" rIns="90980" bIns="45594" rtlCol="0">
            <a:spAutoFit/>
          </a:bodyPr>
          <a:lstStyle/>
          <a:p>
            <a:pPr defTabSz="1213008"/>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KHỞI</a:t>
            </a:r>
            <a:r>
              <a:rPr lang="en-US" sz="3600" b="1" dirty="0">
                <a:solidFill>
                  <a:srgbClr val="FF0000"/>
                </a:solidFill>
                <a:latin typeface="Times New Roman" panose="02020603050405020304" pitchFamily="18" charset="0"/>
                <a:cs typeface="Times New Roman" panose="02020603050405020304" pitchFamily="18" charset="0"/>
              </a:rPr>
              <a:t> ĐỘNG</a:t>
            </a:r>
          </a:p>
        </p:txBody>
      </p:sp>
    </p:spTree>
    <p:extLst>
      <p:ext uri="{BB962C8B-B14F-4D97-AF65-F5344CB8AC3E}">
        <p14:creationId xmlns:p14="http://schemas.microsoft.com/office/powerpoint/2010/main" val="2027363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2463917" y="2018959"/>
            <a:ext cx="6181850" cy="1323435"/>
          </a:xfrm>
          <a:prstGeom prst="rect">
            <a:avLst/>
          </a:prstGeom>
          <a:noFill/>
        </p:spPr>
        <p:txBody>
          <a:bodyPr wrap="none" lIns="91264" tIns="45718" rIns="91264" bIns="45718" rtlCol="0">
            <a:spAutoFit/>
          </a:bodyPr>
          <a:lstStyle/>
          <a:p>
            <a:pPr algn="ctr"/>
            <a:r>
              <a:rPr lang="en-US" sz="8000" b="1" dirty="0">
                <a:solidFill>
                  <a:srgbClr val="FF0000"/>
                </a:solidFill>
                <a:latin typeface="Times New Roman" panose="02020603050405020304" pitchFamily="18" charset="0"/>
                <a:ea typeface="Amazone" pitchFamily="34" charset="0"/>
                <a:cs typeface="Times New Roman" pitchFamily="18" charset="0"/>
              </a:rPr>
              <a:t>III. </a:t>
            </a:r>
            <a:r>
              <a:rPr lang="en-US" sz="8000" b="1" dirty="0" err="1">
                <a:solidFill>
                  <a:srgbClr val="FF0000"/>
                </a:solidFill>
                <a:latin typeface="Times New Roman" panose="02020603050405020304" pitchFamily="18" charset="0"/>
                <a:ea typeface="Amazone" pitchFamily="34" charset="0"/>
                <a:cs typeface="Times New Roman" panose="02020603050405020304" pitchFamily="18" charset="0"/>
              </a:rPr>
              <a:t>Vận</a:t>
            </a:r>
            <a:r>
              <a:rPr lang="en-US" sz="80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8000" b="1" dirty="0" err="1">
                <a:solidFill>
                  <a:srgbClr val="FF0000"/>
                </a:solidFill>
                <a:latin typeface="Times New Roman" panose="02020603050405020304" pitchFamily="18" charset="0"/>
                <a:ea typeface="Amazone" pitchFamily="34" charset="0"/>
                <a:cs typeface="Times New Roman" panose="02020603050405020304" pitchFamily="18" charset="0"/>
              </a:rPr>
              <a:t>dụng</a:t>
            </a:r>
            <a:endParaRPr lang="en-US" sz="8000" b="1" dirty="0">
              <a:solidFill>
                <a:srgbClr val="FF0000"/>
              </a:solidFill>
              <a:latin typeface="Times New Roman" panose="02020603050405020304" pitchFamily="18" charset="0"/>
              <a:ea typeface="Amazone" pitchFamily="34"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90919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78505" y="2175088"/>
            <a:ext cx="8710863" cy="174720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dirty="0">
                <a:solidFill>
                  <a:srgbClr val="FF0000"/>
                </a:solidFill>
                <a:latin typeface="Times New Roman" panose="02020603050405020304" pitchFamily="18" charset="0"/>
                <a:cs typeface="Times New Roman" panose="02020603050405020304" pitchFamily="18" charset="0"/>
              </a:rPr>
              <a:t>HS </a:t>
            </a:r>
            <a:r>
              <a:rPr lang="en-US" sz="3600" dirty="0" err="1">
                <a:solidFill>
                  <a:srgbClr val="FF0000"/>
                </a:solidFill>
                <a:latin typeface="Times New Roman" panose="02020603050405020304" pitchFamily="18" charset="0"/>
                <a:cs typeface="Times New Roman" panose="02020603050405020304" pitchFamily="18" charset="0"/>
              </a:rPr>
              <a:t>diễn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kịch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nghĩa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thích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kịch</a:t>
            </a:r>
            <a:r>
              <a:rPr lang="en-US" sz="3600" dirty="0">
                <a:solidFill>
                  <a:srgbClr val="FF0000"/>
                </a:solidFill>
                <a:latin typeface="Times New Roman" panose="02020603050405020304" pitchFamily="18" charset="0"/>
                <a:cs typeface="Times New Roman" panose="02020603050405020304" pitchFamily="18" charset="0"/>
              </a:rPr>
              <a:t>.</a:t>
            </a:r>
            <a:endParaRPr lang="en-US" sz="36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241786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ẢNH BC\1. ẢNH SOẠN VĂN 7\z3949761581337_d48e447c82893ecc1353a9db5ff4ea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271"/>
            <a:ext cx="11940209" cy="722243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298732" y="1497524"/>
            <a:ext cx="9250017" cy="1444487"/>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latin typeface="Times New Roman" panose="02020603050405020304" pitchFamily="18" charset="0"/>
                <a:ea typeface="Amazone" pitchFamily="34" charset="0"/>
                <a:cs typeface="Times New Roman" panose="02020603050405020304" pitchFamily="18" charset="0"/>
              </a:rPr>
              <a:t>Cùng</a:t>
            </a:r>
            <a:r>
              <a:rPr lang="en-US" sz="6000" dirty="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a:solidFill>
                  <a:schemeClr val="tx1"/>
                </a:solidFill>
                <a:latin typeface="Times New Roman" panose="02020603050405020304" pitchFamily="18" charset="0"/>
                <a:ea typeface="Amazone" pitchFamily="34" charset="0"/>
                <a:cs typeface="Times New Roman" panose="02020603050405020304" pitchFamily="18" charset="0"/>
              </a:rPr>
              <a:t>nhau</a:t>
            </a:r>
            <a:r>
              <a:rPr lang="en-US" sz="6000" dirty="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a:solidFill>
                  <a:schemeClr val="tx1"/>
                </a:solidFill>
                <a:latin typeface="Times New Roman" panose="02020603050405020304" pitchFamily="18" charset="0"/>
                <a:ea typeface="Amazone" pitchFamily="34" charset="0"/>
                <a:cs typeface="Times New Roman" panose="02020603050405020304" pitchFamily="18" charset="0"/>
              </a:rPr>
              <a:t>tổng</a:t>
            </a:r>
            <a:r>
              <a:rPr lang="en-US" sz="6000" dirty="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a:solidFill>
                  <a:schemeClr val="tx1"/>
                </a:solidFill>
                <a:latin typeface="Times New Roman" panose="02020603050405020304" pitchFamily="18" charset="0"/>
                <a:ea typeface="Amazone" pitchFamily="34" charset="0"/>
                <a:cs typeface="Times New Roman" panose="02020603050405020304" pitchFamily="18" charset="0"/>
              </a:rPr>
              <a:t>kết</a:t>
            </a:r>
            <a:r>
              <a:rPr lang="en-US" sz="6000" dirty="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a:solidFill>
                  <a:schemeClr val="tx1"/>
                </a:solidFill>
                <a:latin typeface="Times New Roman" panose="02020603050405020304" pitchFamily="18" charset="0"/>
                <a:ea typeface="Amazone" pitchFamily="34" charset="0"/>
                <a:cs typeface="Times New Roman" panose="02020603050405020304" pitchFamily="18" charset="0"/>
              </a:rPr>
              <a:t>thi</a:t>
            </a:r>
            <a:r>
              <a:rPr lang="en-US" sz="6000" dirty="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a:solidFill>
                  <a:schemeClr val="tx1"/>
                </a:solidFill>
                <a:latin typeface="Times New Roman" panose="02020603050405020304" pitchFamily="18" charset="0"/>
                <a:ea typeface="Amazone" pitchFamily="34" charset="0"/>
                <a:cs typeface="Times New Roman" panose="02020603050405020304" pitchFamily="18" charset="0"/>
              </a:rPr>
              <a:t>đua</a:t>
            </a:r>
            <a:endParaRPr lang="en-US" sz="6000" dirty="0">
              <a:solidFill>
                <a:schemeClr val="tx1"/>
              </a:solidFill>
              <a:latin typeface="Times New Roman" panose="02020603050405020304" pitchFamily="18" charset="0"/>
              <a:ea typeface="Amazone" pitchFamily="34" charset="0"/>
              <a:cs typeface="Times New Roman" panose="02020603050405020304" pitchFamily="18" charset="0"/>
            </a:endParaRPr>
          </a:p>
        </p:txBody>
      </p:sp>
    </p:spTree>
    <p:extLst>
      <p:ext uri="{BB962C8B-B14F-4D97-AF65-F5344CB8AC3E}">
        <p14:creationId xmlns:p14="http://schemas.microsoft.com/office/powerpoint/2010/main" val="18789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6" name="Group 5">
            <a:extLst>
              <a:ext uri="{FF2B5EF4-FFF2-40B4-BE49-F238E27FC236}">
                <a16:creationId xmlns:a16="http://schemas.microsoft.com/office/drawing/2014/main" id="{83B2EF18-D619-438D-855F-9596F23AC0B1}"/>
              </a:ext>
            </a:extLst>
          </p:cNvPr>
          <p:cNvGrpSpPr/>
          <p:nvPr/>
        </p:nvGrpSpPr>
        <p:grpSpPr>
          <a:xfrm>
            <a:off x="0" y="122275"/>
            <a:ext cx="12190413" cy="6857107"/>
            <a:chOff x="0" y="1240"/>
            <a:chExt cx="12190413" cy="6857107"/>
          </a:xfrm>
        </p:grpSpPr>
        <p:pic>
          <p:nvPicPr>
            <p:cNvPr id="7" name="图片 2">
              <a:extLst>
                <a:ext uri="{FF2B5EF4-FFF2-40B4-BE49-F238E27FC236}">
                  <a16:creationId xmlns:a16="http://schemas.microsoft.com/office/drawing/2014/main" id="{4A12F656-AC0C-4DB7-AD96-E3AF531E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Rectangle 7">
              <a:extLst>
                <a:ext uri="{FF2B5EF4-FFF2-40B4-BE49-F238E27FC236}">
                  <a16:creationId xmlns:a16="http://schemas.microsoft.com/office/drawing/2014/main" id="{3842F2FF-10E5-4411-A3EB-96ADD0EACB5F}"/>
                </a:ext>
              </a:extLst>
            </p:cNvPr>
            <p:cNvSpPr/>
            <p:nvPr/>
          </p:nvSpPr>
          <p:spPr>
            <a:xfrm>
              <a:off x="269840" y="366035"/>
              <a:ext cx="11600872" cy="626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9" name="Block Arc 8">
            <a:extLst>
              <a:ext uri="{FF2B5EF4-FFF2-40B4-BE49-F238E27FC236}">
                <a16:creationId xmlns:a16="http://schemas.microsoft.com/office/drawing/2014/main" id="{F55E12F6-32BB-44FB-A0A2-F317E971CDC4}"/>
              </a:ext>
            </a:extLst>
          </p:cNvPr>
          <p:cNvSpPr/>
          <p:nvPr/>
        </p:nvSpPr>
        <p:spPr>
          <a:xfrm>
            <a:off x="4283251" y="2145798"/>
            <a:ext cx="3667855" cy="3667855"/>
          </a:xfrm>
          <a:prstGeom prst="blockArc">
            <a:avLst>
              <a:gd name="adj1" fmla="val 5159962"/>
              <a:gd name="adj2" fmla="val 1720847"/>
              <a:gd name="adj3" fmla="val 21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0" name="Oval 9">
            <a:extLst>
              <a:ext uri="{FF2B5EF4-FFF2-40B4-BE49-F238E27FC236}">
                <a16:creationId xmlns:a16="http://schemas.microsoft.com/office/drawing/2014/main" id="{0367C1AC-005F-4F67-B44F-5C7156BCB796}"/>
              </a:ext>
            </a:extLst>
          </p:cNvPr>
          <p:cNvSpPr/>
          <p:nvPr/>
        </p:nvSpPr>
        <p:spPr>
          <a:xfrm>
            <a:off x="7342335" y="4607331"/>
            <a:ext cx="699516" cy="699516"/>
          </a:xfrm>
          <a:prstGeom prst="ellipse">
            <a:avLst/>
          </a:prstGeom>
          <a:solidFill>
            <a:schemeClr val="accent5"/>
          </a:solidFill>
          <a:ln w="539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1" name="Oval 10">
            <a:extLst>
              <a:ext uri="{FF2B5EF4-FFF2-40B4-BE49-F238E27FC236}">
                <a16:creationId xmlns:a16="http://schemas.microsoft.com/office/drawing/2014/main" id="{9096FC0B-692B-41D4-9116-C00A10787883}"/>
              </a:ext>
            </a:extLst>
          </p:cNvPr>
          <p:cNvSpPr/>
          <p:nvPr/>
        </p:nvSpPr>
        <p:spPr>
          <a:xfrm>
            <a:off x="4197699" y="2851313"/>
            <a:ext cx="699516" cy="699516"/>
          </a:xfrm>
          <a:prstGeom prst="ellipse">
            <a:avLst/>
          </a:prstGeom>
          <a:solidFill>
            <a:schemeClr val="accent2"/>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2" name="Oval 11">
            <a:extLst>
              <a:ext uri="{FF2B5EF4-FFF2-40B4-BE49-F238E27FC236}">
                <a16:creationId xmlns:a16="http://schemas.microsoft.com/office/drawing/2014/main" id="{7D78F723-35BC-48F0-80EB-69BB8177FF49}"/>
              </a:ext>
            </a:extLst>
          </p:cNvPr>
          <p:cNvSpPr/>
          <p:nvPr/>
        </p:nvSpPr>
        <p:spPr>
          <a:xfrm>
            <a:off x="4287423" y="4607331"/>
            <a:ext cx="699516" cy="699516"/>
          </a:xfrm>
          <a:prstGeom prst="ellipse">
            <a:avLst/>
          </a:prstGeom>
          <a:solidFill>
            <a:schemeClr val="accent1"/>
          </a:solid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3" name="Oval 12">
            <a:extLst>
              <a:ext uri="{FF2B5EF4-FFF2-40B4-BE49-F238E27FC236}">
                <a16:creationId xmlns:a16="http://schemas.microsoft.com/office/drawing/2014/main" id="{26A3920D-932F-46CF-9446-70BEFCAC42BA}"/>
              </a:ext>
            </a:extLst>
          </p:cNvPr>
          <p:cNvSpPr/>
          <p:nvPr/>
        </p:nvSpPr>
        <p:spPr>
          <a:xfrm>
            <a:off x="7255859" y="2636889"/>
            <a:ext cx="699516" cy="699516"/>
          </a:xfrm>
          <a:prstGeom prst="ellipse">
            <a:avLst/>
          </a:prstGeom>
          <a:solidFill>
            <a:schemeClr val="accent4"/>
          </a:solidFill>
          <a:ln w="539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4" name="TextBox 59">
            <a:extLst>
              <a:ext uri="{FF2B5EF4-FFF2-40B4-BE49-F238E27FC236}">
                <a16:creationId xmlns:a16="http://schemas.microsoft.com/office/drawing/2014/main" id="{CE2243F7-B422-477C-9606-6C0B5EF52364}"/>
              </a:ext>
            </a:extLst>
          </p:cNvPr>
          <p:cNvSpPr txBox="1"/>
          <p:nvPr/>
        </p:nvSpPr>
        <p:spPr>
          <a:xfrm>
            <a:off x="8161347" y="2113599"/>
            <a:ext cx="3445300" cy="206210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just"/>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Học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thuộc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ghi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nhớ</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nắm</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được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khái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niệm</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nghĩa</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tường</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minh</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và</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hàm</a:t>
            </a:r>
            <a:r>
              <a:rPr lang="es-BO" sz="3200" i="1" dirty="0">
                <a:latin typeface="Times New Roman" pitchFamily="18" charset="0"/>
                <a:cs typeface="Times New Roman" pitchFamily="18" charset="0"/>
              </a:rPr>
              <a:t> ý.</a:t>
            </a:r>
            <a:endParaRPr lang="en-US" sz="3200" i="1" dirty="0">
              <a:latin typeface="Times New Roman" pitchFamily="18" charset="0"/>
              <a:cs typeface="Times New Roman" pitchFamily="18" charset="0"/>
            </a:endParaRPr>
          </a:p>
        </p:txBody>
      </p:sp>
      <p:sp>
        <p:nvSpPr>
          <p:cNvPr id="16" name="TextBox 65">
            <a:extLst>
              <a:ext uri="{FF2B5EF4-FFF2-40B4-BE49-F238E27FC236}">
                <a16:creationId xmlns:a16="http://schemas.microsoft.com/office/drawing/2014/main" id="{06C9F314-D1B7-4A05-80EC-2CEBF8391E4B}"/>
              </a:ext>
            </a:extLst>
          </p:cNvPr>
          <p:cNvSpPr txBox="1"/>
          <p:nvPr/>
        </p:nvSpPr>
        <p:spPr>
          <a:xfrm>
            <a:off x="486975" y="2278254"/>
            <a:ext cx="3518524" cy="206210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just"/>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Liên</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hệ</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thực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tế</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để</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sử</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dụng</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hàm</a:t>
            </a:r>
            <a:r>
              <a:rPr lang="es-BO" sz="3200" i="1" dirty="0">
                <a:latin typeface="Times New Roman" pitchFamily="18" charset="0"/>
                <a:cs typeface="Times New Roman" pitchFamily="18" charset="0"/>
              </a:rPr>
              <a:t> ý </a:t>
            </a:r>
            <a:r>
              <a:rPr lang="es-BO" sz="3200" i="1" dirty="0" err="1">
                <a:latin typeface="Times New Roman" pitchFamily="18" charset="0"/>
                <a:cs typeface="Times New Roman" pitchFamily="18" charset="0"/>
              </a:rPr>
              <a:t>một</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cách</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hợp</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lí</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hiệu</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quả</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khi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nói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và</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viết</a:t>
            </a:r>
            <a:r>
              <a:rPr lang="es-BO" sz="3200" i="1" dirty="0">
                <a:latin typeface="Times New Roman" pitchFamily="18" charset="0"/>
                <a:cs typeface="Times New Roman" pitchFamily="18" charset="0"/>
              </a:rPr>
              <a:t>. </a:t>
            </a:r>
            <a:endParaRPr lang="en-US" sz="3200" i="1" dirty="0">
              <a:latin typeface="Times New Roman" pitchFamily="18" charset="0"/>
              <a:cs typeface="Times New Roman" pitchFamily="18" charset="0"/>
            </a:endParaRPr>
          </a:p>
        </p:txBody>
      </p:sp>
      <p:sp>
        <p:nvSpPr>
          <p:cNvPr id="18" name="Parallelogram 15">
            <a:extLst>
              <a:ext uri="{FF2B5EF4-FFF2-40B4-BE49-F238E27FC236}">
                <a16:creationId xmlns:a16="http://schemas.microsoft.com/office/drawing/2014/main" id="{48278ABA-639B-4F26-A091-07BD2C8C02EB}"/>
              </a:ext>
            </a:extLst>
          </p:cNvPr>
          <p:cNvSpPr/>
          <p:nvPr/>
        </p:nvSpPr>
        <p:spPr>
          <a:xfrm flipH="1">
            <a:off x="4456844" y="4783193"/>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19" name="Rounded Rectangle 32">
            <a:extLst>
              <a:ext uri="{FF2B5EF4-FFF2-40B4-BE49-F238E27FC236}">
                <a16:creationId xmlns:a16="http://schemas.microsoft.com/office/drawing/2014/main" id="{8BB97857-A559-48F1-B362-72C6ED8CC719}"/>
              </a:ext>
            </a:extLst>
          </p:cNvPr>
          <p:cNvSpPr/>
          <p:nvPr/>
        </p:nvSpPr>
        <p:spPr>
          <a:xfrm>
            <a:off x="4382504" y="3051311"/>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20" name="Rectangle 9">
            <a:extLst>
              <a:ext uri="{FF2B5EF4-FFF2-40B4-BE49-F238E27FC236}">
                <a16:creationId xmlns:a16="http://schemas.microsoft.com/office/drawing/2014/main" id="{F214FB7D-B959-4033-85DB-024BCDA531C7}"/>
              </a:ext>
            </a:extLst>
          </p:cNvPr>
          <p:cNvSpPr/>
          <p:nvPr/>
        </p:nvSpPr>
        <p:spPr>
          <a:xfrm>
            <a:off x="7524475" y="4758965"/>
            <a:ext cx="371783"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21" name="Rectangle 16">
            <a:extLst>
              <a:ext uri="{FF2B5EF4-FFF2-40B4-BE49-F238E27FC236}">
                <a16:creationId xmlns:a16="http://schemas.microsoft.com/office/drawing/2014/main" id="{86571639-95A4-4E6F-9CED-E2A73AF9AA90}"/>
              </a:ext>
            </a:extLst>
          </p:cNvPr>
          <p:cNvSpPr/>
          <p:nvPr/>
        </p:nvSpPr>
        <p:spPr>
          <a:xfrm>
            <a:off x="7401455" y="2860620"/>
            <a:ext cx="394119"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22" name="Freeform 18">
            <a:extLst>
              <a:ext uri="{FF2B5EF4-FFF2-40B4-BE49-F238E27FC236}">
                <a16:creationId xmlns:a16="http://schemas.microsoft.com/office/drawing/2014/main" id="{1E929C08-BF25-4900-8BD5-2512C16DF22D}"/>
              </a:ext>
            </a:extLst>
          </p:cNvPr>
          <p:cNvSpPr>
            <a:spLocks/>
          </p:cNvSpPr>
          <p:nvPr/>
        </p:nvSpPr>
        <p:spPr bwMode="auto">
          <a:xfrm flipH="1">
            <a:off x="5297247" y="3763843"/>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ko-KR" altLang="en-US" sz="1800"/>
          </a:p>
        </p:txBody>
      </p:sp>
      <p:grpSp>
        <p:nvGrpSpPr>
          <p:cNvPr id="23" name="그룹 88">
            <a:extLst>
              <a:ext uri="{FF2B5EF4-FFF2-40B4-BE49-F238E27FC236}">
                <a16:creationId xmlns:a16="http://schemas.microsoft.com/office/drawing/2014/main" id="{66B326D3-66D5-4DD0-8223-AF42B3B642C5}"/>
              </a:ext>
            </a:extLst>
          </p:cNvPr>
          <p:cNvGrpSpPr/>
          <p:nvPr/>
        </p:nvGrpSpPr>
        <p:grpSpPr>
          <a:xfrm rot="21358805">
            <a:off x="4919829" y="4448563"/>
            <a:ext cx="538827" cy="283085"/>
            <a:chOff x="5009213" y="4726700"/>
            <a:chExt cx="538826" cy="283085"/>
          </a:xfrm>
          <a:solidFill>
            <a:schemeClr val="accent2"/>
          </a:solidFill>
        </p:grpSpPr>
        <p:sp>
          <p:nvSpPr>
            <p:cNvPr id="24" name="자유형: 도형 89">
              <a:extLst>
                <a:ext uri="{FF2B5EF4-FFF2-40B4-BE49-F238E27FC236}">
                  <a16:creationId xmlns:a16="http://schemas.microsoft.com/office/drawing/2014/main" id="{34F0EAAC-B818-47F4-BDDA-A3E611762F4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25" name="자유형: 도형 108">
              <a:extLst>
                <a:ext uri="{FF2B5EF4-FFF2-40B4-BE49-F238E27FC236}">
                  <a16:creationId xmlns:a16="http://schemas.microsoft.com/office/drawing/2014/main" id="{65B28963-C396-4AD4-8A40-F815F646A68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26" name="그룹 112">
            <a:extLst>
              <a:ext uri="{FF2B5EF4-FFF2-40B4-BE49-F238E27FC236}">
                <a16:creationId xmlns:a16="http://schemas.microsoft.com/office/drawing/2014/main" id="{4A78CB0F-39FE-4386-8F63-C1CF9DD04E5D}"/>
              </a:ext>
            </a:extLst>
          </p:cNvPr>
          <p:cNvGrpSpPr/>
          <p:nvPr/>
        </p:nvGrpSpPr>
        <p:grpSpPr>
          <a:xfrm rot="21112536">
            <a:off x="5279649" y="3720707"/>
            <a:ext cx="497111" cy="261169"/>
            <a:chOff x="5009213" y="4726700"/>
            <a:chExt cx="538826" cy="283085"/>
          </a:xfrm>
          <a:solidFill>
            <a:schemeClr val="accent4"/>
          </a:solidFill>
        </p:grpSpPr>
        <p:sp>
          <p:nvSpPr>
            <p:cNvPr id="27" name="자유형: 도형 113">
              <a:extLst>
                <a:ext uri="{FF2B5EF4-FFF2-40B4-BE49-F238E27FC236}">
                  <a16:creationId xmlns:a16="http://schemas.microsoft.com/office/drawing/2014/main" id="{7BE8219A-9E83-414B-8B20-9220F6A5CC9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28" name="자유형: 도형 114">
              <a:extLst>
                <a:ext uri="{FF2B5EF4-FFF2-40B4-BE49-F238E27FC236}">
                  <a16:creationId xmlns:a16="http://schemas.microsoft.com/office/drawing/2014/main" id="{F94BB3B1-CA0A-4FD2-B7FB-9715F159D51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29" name="그룹 115">
            <a:extLst>
              <a:ext uri="{FF2B5EF4-FFF2-40B4-BE49-F238E27FC236}">
                <a16:creationId xmlns:a16="http://schemas.microsoft.com/office/drawing/2014/main" id="{9A199816-0C0C-4FEE-9D0D-5A8B4E709EF7}"/>
              </a:ext>
            </a:extLst>
          </p:cNvPr>
          <p:cNvGrpSpPr/>
          <p:nvPr/>
        </p:nvGrpSpPr>
        <p:grpSpPr>
          <a:xfrm rot="2144580">
            <a:off x="6898224" y="4169079"/>
            <a:ext cx="456215" cy="239683"/>
            <a:chOff x="5009213" y="4726700"/>
            <a:chExt cx="538826" cy="283085"/>
          </a:xfrm>
          <a:solidFill>
            <a:schemeClr val="accent1"/>
          </a:solidFill>
        </p:grpSpPr>
        <p:sp>
          <p:nvSpPr>
            <p:cNvPr id="30" name="자유형: 도형 116">
              <a:extLst>
                <a:ext uri="{FF2B5EF4-FFF2-40B4-BE49-F238E27FC236}">
                  <a16:creationId xmlns:a16="http://schemas.microsoft.com/office/drawing/2014/main" id="{AB353DCD-2F10-4128-BD9F-F87CFCFFBC2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31" name="자유형: 도형 117">
              <a:extLst>
                <a:ext uri="{FF2B5EF4-FFF2-40B4-BE49-F238E27FC236}">
                  <a16:creationId xmlns:a16="http://schemas.microsoft.com/office/drawing/2014/main" id="{9D72B2AD-A3FA-402A-8C31-7F3DF59C54B0}"/>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32" name="그룹 118">
            <a:extLst>
              <a:ext uri="{FF2B5EF4-FFF2-40B4-BE49-F238E27FC236}">
                <a16:creationId xmlns:a16="http://schemas.microsoft.com/office/drawing/2014/main" id="{5D9AE9EA-82C9-4D83-9F7A-1D941991EE97}"/>
              </a:ext>
            </a:extLst>
          </p:cNvPr>
          <p:cNvGrpSpPr/>
          <p:nvPr/>
        </p:nvGrpSpPr>
        <p:grpSpPr>
          <a:xfrm rot="1997705">
            <a:off x="5972557" y="3474685"/>
            <a:ext cx="538827" cy="283085"/>
            <a:chOff x="5009213" y="4726700"/>
            <a:chExt cx="538826" cy="283085"/>
          </a:xfrm>
          <a:solidFill>
            <a:schemeClr val="accent2"/>
          </a:solidFill>
        </p:grpSpPr>
        <p:sp>
          <p:nvSpPr>
            <p:cNvPr id="33" name="자유형: 도형 119">
              <a:extLst>
                <a:ext uri="{FF2B5EF4-FFF2-40B4-BE49-F238E27FC236}">
                  <a16:creationId xmlns:a16="http://schemas.microsoft.com/office/drawing/2014/main" id="{3DDCAA9E-A298-4083-A565-128A4EF2F85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34" name="자유형: 도형 120">
              <a:extLst>
                <a:ext uri="{FF2B5EF4-FFF2-40B4-BE49-F238E27FC236}">
                  <a16:creationId xmlns:a16="http://schemas.microsoft.com/office/drawing/2014/main" id="{8E361A6A-4EE7-464F-A9CF-500B6AD3BC6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35" name="그룹 124">
            <a:extLst>
              <a:ext uri="{FF2B5EF4-FFF2-40B4-BE49-F238E27FC236}">
                <a16:creationId xmlns:a16="http://schemas.microsoft.com/office/drawing/2014/main" id="{9462D272-F660-4FF7-8D52-53A46963DE80}"/>
              </a:ext>
            </a:extLst>
          </p:cNvPr>
          <p:cNvGrpSpPr/>
          <p:nvPr/>
        </p:nvGrpSpPr>
        <p:grpSpPr>
          <a:xfrm rot="1833331">
            <a:off x="6672957" y="3704433"/>
            <a:ext cx="497111" cy="261169"/>
            <a:chOff x="5009213" y="4726700"/>
            <a:chExt cx="538826" cy="283085"/>
          </a:xfrm>
          <a:solidFill>
            <a:schemeClr val="accent4"/>
          </a:solidFill>
        </p:grpSpPr>
        <p:sp>
          <p:nvSpPr>
            <p:cNvPr id="36" name="자유형: 도형 125">
              <a:extLst>
                <a:ext uri="{FF2B5EF4-FFF2-40B4-BE49-F238E27FC236}">
                  <a16:creationId xmlns:a16="http://schemas.microsoft.com/office/drawing/2014/main" id="{B85E3AAD-9C66-426D-AED5-2F05446FED74}"/>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37" name="자유형: 도형 126">
              <a:extLst>
                <a:ext uri="{FF2B5EF4-FFF2-40B4-BE49-F238E27FC236}">
                  <a16:creationId xmlns:a16="http://schemas.microsoft.com/office/drawing/2014/main" id="{2B5E0F69-5C9C-4C11-9254-5520CC0565A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38" name="그룹 133">
            <a:extLst>
              <a:ext uri="{FF2B5EF4-FFF2-40B4-BE49-F238E27FC236}">
                <a16:creationId xmlns:a16="http://schemas.microsoft.com/office/drawing/2014/main" id="{DF00C152-5A91-4DE0-ACC5-579F82A73BEF}"/>
              </a:ext>
            </a:extLst>
          </p:cNvPr>
          <p:cNvGrpSpPr/>
          <p:nvPr/>
        </p:nvGrpSpPr>
        <p:grpSpPr>
          <a:xfrm rot="924039">
            <a:off x="6176951" y="4311401"/>
            <a:ext cx="456215" cy="239683"/>
            <a:chOff x="5009213" y="4726700"/>
            <a:chExt cx="538826" cy="283085"/>
          </a:xfrm>
          <a:solidFill>
            <a:schemeClr val="accent1"/>
          </a:solidFill>
        </p:grpSpPr>
        <p:sp>
          <p:nvSpPr>
            <p:cNvPr id="39" name="자유형: 도형 134">
              <a:extLst>
                <a:ext uri="{FF2B5EF4-FFF2-40B4-BE49-F238E27FC236}">
                  <a16:creationId xmlns:a16="http://schemas.microsoft.com/office/drawing/2014/main" id="{CABA7A43-8A9B-48CB-82E8-A7A8508B6C42}"/>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40" name="자유형: 도형 135">
              <a:extLst>
                <a:ext uri="{FF2B5EF4-FFF2-40B4-BE49-F238E27FC236}">
                  <a16:creationId xmlns:a16="http://schemas.microsoft.com/office/drawing/2014/main" id="{95921A7B-E8CF-4213-82DA-C4675F9ACA2D}"/>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sp>
        <p:nvSpPr>
          <p:cNvPr id="41" name="TextBox 40">
            <a:extLst>
              <a:ext uri="{FF2B5EF4-FFF2-40B4-BE49-F238E27FC236}">
                <a16:creationId xmlns:a16="http://schemas.microsoft.com/office/drawing/2014/main" id="{3AB1F0DD-4BDE-4484-B8C8-E896F421E3E6}"/>
              </a:ext>
            </a:extLst>
          </p:cNvPr>
          <p:cNvSpPr txBox="1"/>
          <p:nvPr/>
        </p:nvSpPr>
        <p:spPr>
          <a:xfrm flipH="1">
            <a:off x="2681800" y="781138"/>
            <a:ext cx="6776953"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H</a:t>
            </a:r>
            <a:r>
              <a:rPr lang="vi-VN" sz="4400" b="1" dirty="0">
                <a:solidFill>
                  <a:srgbClr val="FF0000"/>
                </a:solidFill>
                <a:latin typeface="Times New Roman" panose="02020603050405020304" pitchFamily="18" charset="0"/>
                <a:ea typeface="Amazone" pitchFamily="34" charset="0"/>
                <a:cs typeface="Times New Roman" panose="02020603050405020304" pitchFamily="18" charset="0"/>
              </a:rPr>
              <a:t>ư</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ớng</a:t>
            </a: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dẫn</a:t>
            </a: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tự</a:t>
            </a: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học</a:t>
            </a:r>
            <a:endParaRPr lang="en-SG" sz="4400" b="1" dirty="0">
              <a:solidFill>
                <a:srgbClr val="FF0000"/>
              </a:solidFill>
              <a:latin typeface="Times New Roman" panose="02020603050405020304" pitchFamily="18" charset="0"/>
              <a:ea typeface="Amazone" pitchFamily="34" charset="0"/>
              <a:cs typeface="Times New Roman" panose="02020603050405020304" pitchFamily="18" charset="0"/>
            </a:endParaRPr>
          </a:p>
        </p:txBody>
      </p:sp>
      <p:sp>
        <p:nvSpPr>
          <p:cNvPr id="2" name="Rectangle 1"/>
          <p:cNvSpPr/>
          <p:nvPr/>
        </p:nvSpPr>
        <p:spPr>
          <a:xfrm>
            <a:off x="3418942" y="5633737"/>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Bài</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tập</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Viết</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một</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đoạn</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hội</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thoại</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ngắn</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trong</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đó</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có</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câu</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chứa</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nghĩa</a:t>
            </a:r>
            <a:r>
              <a:rPr kumimoji="0" lang="es-BO" sz="2800" b="0" i="1"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hàm</a:t>
            </a:r>
            <a:r>
              <a:rPr kumimoji="0" lang="es-BO"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ẩn</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9116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par>
                                <p:cTn id="40" presetID="14" presetClass="entr" presetSubtype="1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500"/>
                                        <p:tgtEl>
                                          <p:spTgt spid="26"/>
                                        </p:tgtEl>
                                      </p:cBhvr>
                                    </p:animEffect>
                                  </p:childTnLst>
                                </p:cTn>
                              </p:par>
                              <p:par>
                                <p:cTn id="46" presetID="14"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par>
                                <p:cTn id="49" presetID="14" presetClass="entr" presetSubtype="1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500"/>
                                        <p:tgtEl>
                                          <p:spTgt spid="35"/>
                                        </p:tgtEl>
                                      </p:cBhvr>
                                    </p:animEffect>
                                  </p:childTnLst>
                                </p:cTn>
                              </p:par>
                              <p:par>
                                <p:cTn id="55" presetID="14" presetClass="entr" presetSubtype="1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randombar(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6" grpId="0"/>
      <p:bldP spid="18" grpId="0" animBg="1"/>
      <p:bldP spid="19" grpId="0" animBg="1"/>
      <p:bldP spid="20" grpId="0" animBg="1"/>
      <p:bldP spid="21" grpId="0" animBg="1"/>
      <p:bldP spid="22" grpId="0" animBg="1"/>
      <p:bldP spid="41"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62" y="4323426"/>
            <a:ext cx="12204700" cy="25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19" y="1126435"/>
            <a:ext cx="10005391" cy="1569660"/>
          </a:xfrm>
          <a:prstGeom prst="rect">
            <a:avLst/>
          </a:prstGeom>
          <a:noFill/>
        </p:spPr>
        <p:txBody>
          <a:bodyPr wrap="square" rtlCol="0">
            <a:spAutoFit/>
          </a:bodyPr>
          <a:lstStyle/>
          <a:p>
            <a:r>
              <a:rPr lang="en-US" sz="9600" b="1" dirty="0" err="1">
                <a:solidFill>
                  <a:srgbClr val="FF0000"/>
                </a:solidFill>
                <a:latin typeface="Times New Roman" panose="02020603050405020304" pitchFamily="18" charset="0"/>
                <a:ea typeface="Amazone" pitchFamily="34" charset="0"/>
                <a:cs typeface="Times New Roman" panose="02020603050405020304" pitchFamily="18" charset="0"/>
              </a:rPr>
              <a:t>Xin</a:t>
            </a:r>
            <a:r>
              <a:rPr lang="en-US" sz="96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9600" b="1" dirty="0" err="1">
                <a:solidFill>
                  <a:srgbClr val="FF0000"/>
                </a:solidFill>
                <a:latin typeface="Times New Roman" panose="02020603050405020304" pitchFamily="18" charset="0"/>
                <a:ea typeface="Amazone" pitchFamily="34" charset="0"/>
                <a:cs typeface="Times New Roman" panose="02020603050405020304" pitchFamily="18" charset="0"/>
              </a:rPr>
              <a:t>chào</a:t>
            </a:r>
            <a:r>
              <a:rPr lang="en-US" sz="96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9600" b="1" dirty="0" err="1">
                <a:solidFill>
                  <a:srgbClr val="FF0000"/>
                </a:solidFill>
                <a:latin typeface="Times New Roman" panose="02020603050405020304" pitchFamily="18" charset="0"/>
                <a:ea typeface="Amazone" pitchFamily="34" charset="0"/>
                <a:cs typeface="Times New Roman" panose="02020603050405020304" pitchFamily="18" charset="0"/>
              </a:rPr>
              <a:t>tạm</a:t>
            </a:r>
            <a:r>
              <a:rPr lang="en-US" sz="96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9600" b="1" dirty="0" err="1">
                <a:solidFill>
                  <a:srgbClr val="FF0000"/>
                </a:solidFill>
                <a:latin typeface="Times New Roman" panose="02020603050405020304" pitchFamily="18" charset="0"/>
                <a:ea typeface="Amazone" pitchFamily="34" charset="0"/>
                <a:cs typeface="Times New Roman" panose="02020603050405020304" pitchFamily="18" charset="0"/>
              </a:rPr>
              <a:t>biệt</a:t>
            </a:r>
            <a:r>
              <a:rPr lang="en-US" sz="9600" b="1" dirty="0">
                <a:solidFill>
                  <a:srgbClr val="FF0000"/>
                </a:solidFill>
                <a:latin typeface="Times New Roman" panose="02020603050405020304" pitchFamily="18" charset="0"/>
                <a:ea typeface="Amazone" pitchFamily="34" charset="0"/>
                <a:cs typeface="Times New Roman" panose="02020603050405020304" pitchFamily="18" charset="0"/>
              </a:rPr>
              <a:t>!</a:t>
            </a:r>
          </a:p>
        </p:txBody>
      </p:sp>
    </p:spTree>
    <p:extLst>
      <p:ext uri="{BB962C8B-B14F-4D97-AF65-F5344CB8AC3E}">
        <p14:creationId xmlns:p14="http://schemas.microsoft.com/office/powerpoint/2010/main" val="33483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427" y="4611231"/>
            <a:ext cx="10098157"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Minh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nhờ</a:t>
            </a:r>
            <a:r>
              <a:rPr lang="en-US" sz="2800" b="1" dirty="0">
                <a:latin typeface="Times New Roman" panose="02020603050405020304" pitchFamily="18" charset="0"/>
                <a:cs typeface="Times New Roman" panose="02020603050405020304" pitchFamily="18" charset="0"/>
              </a:rPr>
              <a:t> Mai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Mai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chối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Google Shape;1917;p38">
            <a:extLst>
              <a:ext uri="{FF2B5EF4-FFF2-40B4-BE49-F238E27FC236}">
                <a16:creationId xmlns:a16="http://schemas.microsoft.com/office/drawing/2014/main" id="{742F0B21-B7F2-AE90-95E0-3A4AF8AA9E33}"/>
              </a:ext>
            </a:extLst>
          </p:cNvPr>
          <p:cNvSpPr/>
          <p:nvPr/>
        </p:nvSpPr>
        <p:spPr>
          <a:xfrm>
            <a:off x="3095253" y="429635"/>
            <a:ext cx="5041601" cy="725941"/>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662" tIns="121662" rIns="121662" bIns="121662" anchor="ctr" anchorCtr="0">
            <a:noAutofit/>
          </a:bodyPr>
          <a:lstStyle/>
          <a:p>
            <a:endParaRPr>
              <a:solidFill>
                <a:srgbClr val="131313"/>
              </a:solidFill>
            </a:endParaRPr>
          </a:p>
        </p:txBody>
      </p:sp>
      <p:sp>
        <p:nvSpPr>
          <p:cNvPr id="6" name="Google Shape;1918;p38">
            <a:extLst>
              <a:ext uri="{FF2B5EF4-FFF2-40B4-BE49-F238E27FC236}">
                <a16:creationId xmlns:a16="http://schemas.microsoft.com/office/drawing/2014/main" id="{8F4B294A-9829-2533-BBF6-668BD2181BC1}"/>
              </a:ext>
            </a:extLst>
          </p:cNvPr>
          <p:cNvSpPr txBox="1">
            <a:spLocks/>
          </p:cNvSpPr>
          <p:nvPr/>
        </p:nvSpPr>
        <p:spPr>
          <a:xfrm>
            <a:off x="3345103" y="481852"/>
            <a:ext cx="5480863" cy="609600"/>
          </a:xfrm>
          <a:prstGeom prst="rect">
            <a:avLst/>
          </a:prstGeom>
        </p:spPr>
        <p:txBody>
          <a:bodyPr spcFirstLastPara="1" wrap="square" lIns="121662" tIns="121662" rIns="121662" bIns="121662" anchor="ctr" anchorCtr="0">
            <a:noAutofit/>
          </a:bodyPr>
          <a:lst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b="1" dirty="0" err="1"/>
              <a:t>Tiếp</a:t>
            </a:r>
            <a:r>
              <a:rPr lang="en-US" b="1" dirty="0"/>
              <a:t> </a:t>
            </a:r>
            <a:r>
              <a:rPr lang="en-US" b="1" dirty="0" err="1"/>
              <a:t>sức</a:t>
            </a:r>
            <a:r>
              <a:rPr lang="en-US" b="1" dirty="0"/>
              <a:t> </a:t>
            </a:r>
            <a:r>
              <a:rPr lang="en-US" b="1" dirty="0" err="1"/>
              <a:t>đồng</a:t>
            </a:r>
            <a:r>
              <a:rPr lang="en-US" b="1" dirty="0"/>
              <a:t> </a:t>
            </a:r>
            <a:r>
              <a:rPr lang="en-US" b="1" dirty="0" err="1"/>
              <a:t>đội</a:t>
            </a:r>
            <a:endParaRPr lang="en-US" b="1" dirty="0">
              <a:solidFill>
                <a:srgbClr val="FF0000"/>
              </a:solidFill>
              <a:latin typeface="#9Slide03 Sofia Pro Soft Bold" panose="020B0000000000000000"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50647539"/>
              </p:ext>
            </p:extLst>
          </p:nvPr>
        </p:nvGraphicFramePr>
        <p:xfrm>
          <a:off x="1154427" y="1238526"/>
          <a:ext cx="10353368" cy="2931034"/>
        </p:xfrm>
        <a:graphic>
          <a:graphicData uri="http://schemas.openxmlformats.org/drawingml/2006/table">
            <a:tbl>
              <a:tblPr firstRow="1" firstCol="1" bandRow="1"/>
              <a:tblGrid>
                <a:gridCol w="10353368">
                  <a:extLst>
                    <a:ext uri="{9D8B030D-6E8A-4147-A177-3AD203B41FA5}">
                      <a16:colId xmlns:a16="http://schemas.microsoft.com/office/drawing/2014/main" val="1376011994"/>
                    </a:ext>
                  </a:extLst>
                </a:gridCol>
              </a:tblGrid>
              <a:tr h="0">
                <a:tc>
                  <a:txBody>
                    <a:bodyPr/>
                    <a:lstStyle/>
                    <a:p>
                      <a:pPr>
                        <a:lnSpc>
                          <a:spcPct val="150000"/>
                        </a:lnSpc>
                        <a:spcAft>
                          <a:spcPts val="800"/>
                        </a:spcAft>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Cho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882241"/>
                  </a:ext>
                </a:extLst>
              </a:tr>
              <a:tr h="0">
                <a:tc>
                  <a:txBody>
                    <a:bodyPr/>
                    <a:lstStyle/>
                    <a:p>
                      <a:pPr>
                        <a:lnSpc>
                          <a:spcPct val="15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Minh: ………………………………………</a:t>
                      </a:r>
                    </a:p>
                    <a:p>
                      <a:pPr>
                        <a:lnSpc>
                          <a:spcPct val="15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Mai:……………………………………….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98664"/>
                  </a:ext>
                </a:extLst>
              </a:tr>
            </a:tbl>
          </a:graphicData>
        </a:graphic>
      </p:graphicFrame>
    </p:spTree>
    <p:extLst>
      <p:ext uri="{BB962C8B-B14F-4D97-AF65-F5344CB8AC3E}">
        <p14:creationId xmlns:p14="http://schemas.microsoft.com/office/powerpoint/2010/main" val="40300247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17;p38">
            <a:extLst>
              <a:ext uri="{FF2B5EF4-FFF2-40B4-BE49-F238E27FC236}">
                <a16:creationId xmlns:a16="http://schemas.microsoft.com/office/drawing/2014/main" id="{742F0B21-B7F2-AE90-95E0-3A4AF8AA9E33}"/>
              </a:ext>
            </a:extLst>
          </p:cNvPr>
          <p:cNvSpPr/>
          <p:nvPr/>
        </p:nvSpPr>
        <p:spPr>
          <a:xfrm>
            <a:off x="3095253" y="201757"/>
            <a:ext cx="5041601" cy="725941"/>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662" tIns="121662" rIns="121662" bIns="121662" anchor="ctr" anchorCtr="0">
            <a:noAutofit/>
          </a:bodyPr>
          <a:lstStyle/>
          <a:p>
            <a:endParaRPr>
              <a:solidFill>
                <a:srgbClr val="131313"/>
              </a:solidFill>
            </a:endParaRPr>
          </a:p>
        </p:txBody>
      </p:sp>
      <p:sp>
        <p:nvSpPr>
          <p:cNvPr id="6" name="Google Shape;1918;p38">
            <a:extLst>
              <a:ext uri="{FF2B5EF4-FFF2-40B4-BE49-F238E27FC236}">
                <a16:creationId xmlns:a16="http://schemas.microsoft.com/office/drawing/2014/main" id="{8F4B294A-9829-2533-BBF6-668BD2181BC1}"/>
              </a:ext>
            </a:extLst>
          </p:cNvPr>
          <p:cNvSpPr txBox="1">
            <a:spLocks/>
          </p:cNvSpPr>
          <p:nvPr/>
        </p:nvSpPr>
        <p:spPr>
          <a:xfrm>
            <a:off x="3345103" y="253974"/>
            <a:ext cx="5480863" cy="609600"/>
          </a:xfrm>
          <a:prstGeom prst="rect">
            <a:avLst/>
          </a:prstGeom>
        </p:spPr>
        <p:txBody>
          <a:bodyPr spcFirstLastPara="1" wrap="square" lIns="121662" tIns="121662" rIns="121662" bIns="121662" anchor="ctr" anchorCtr="0">
            <a:noAutofit/>
          </a:bodyPr>
          <a:lst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b="1" dirty="0" err="1"/>
              <a:t>Tiếp</a:t>
            </a:r>
            <a:r>
              <a:rPr lang="en-US" b="1" dirty="0"/>
              <a:t> </a:t>
            </a:r>
            <a:r>
              <a:rPr lang="en-US" b="1" dirty="0" err="1"/>
              <a:t>sức</a:t>
            </a:r>
            <a:r>
              <a:rPr lang="en-US" b="1" dirty="0"/>
              <a:t> </a:t>
            </a:r>
            <a:r>
              <a:rPr lang="en-US" b="1" dirty="0" err="1"/>
              <a:t>đồng</a:t>
            </a:r>
            <a:r>
              <a:rPr lang="en-US" b="1" dirty="0"/>
              <a:t> </a:t>
            </a:r>
            <a:r>
              <a:rPr lang="en-US" b="1" dirty="0" err="1"/>
              <a:t>đội</a:t>
            </a:r>
            <a:endParaRPr lang="en-US" b="1" dirty="0">
              <a:solidFill>
                <a:srgbClr val="FF0000"/>
              </a:solidFill>
              <a:latin typeface="#9Slide03 Sofia Pro Soft Bold" panose="020B0000000000000000"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44548321"/>
              </p:ext>
            </p:extLst>
          </p:nvPr>
        </p:nvGraphicFramePr>
        <p:xfrm>
          <a:off x="592825" y="979915"/>
          <a:ext cx="10908027" cy="5551315"/>
        </p:xfrm>
        <a:graphic>
          <a:graphicData uri="http://schemas.openxmlformats.org/drawingml/2006/table">
            <a:tbl>
              <a:tblPr firstRow="1" firstCol="1" bandRow="1"/>
              <a:tblGrid>
                <a:gridCol w="10908027">
                  <a:extLst>
                    <a:ext uri="{9D8B030D-6E8A-4147-A177-3AD203B41FA5}">
                      <a16:colId xmlns:a16="http://schemas.microsoft.com/office/drawing/2014/main" val="1376011994"/>
                    </a:ext>
                  </a:extLst>
                </a:gridCol>
              </a:tblGrid>
              <a:tr h="1994945">
                <a:tc>
                  <a:txBody>
                    <a:bodyPr/>
                    <a:lstStyle/>
                    <a:p>
                      <a:pPr>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Cho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882241"/>
                  </a:ext>
                </a:extLst>
              </a:tr>
              <a:tr h="3556370">
                <a:tc>
                  <a:txBody>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98664"/>
                  </a:ext>
                </a:extLst>
              </a:tr>
            </a:tbl>
          </a:graphicData>
        </a:graphic>
      </p:graphicFrame>
      <p:sp>
        <p:nvSpPr>
          <p:cNvPr id="4" name="Rectangle 3"/>
          <p:cNvSpPr/>
          <p:nvPr/>
        </p:nvSpPr>
        <p:spPr>
          <a:xfrm>
            <a:off x="717121" y="3897994"/>
            <a:ext cx="10736826" cy="1302921"/>
          </a:xfrm>
          <a:prstGeom prst="rect">
            <a:avLst/>
          </a:prstGeom>
        </p:spPr>
        <p:txBody>
          <a:bodyPr wrap="square">
            <a:spAutoFit/>
          </a:bodyPr>
          <a:lstStyle/>
          <a:p>
            <a:pPr>
              <a:spcAft>
                <a:spcPts val="800"/>
              </a:spcAft>
            </a:pPr>
            <a:r>
              <a:rPr lang="en-US" sz="2400" b="1" kern="0" dirty="0" err="1">
                <a:solidFill>
                  <a:srgbClr val="FF0000"/>
                </a:solidFill>
                <a:latin typeface="Times New Roman" panose="02020603050405020304" pitchFamily="18" charset="0"/>
                <a:cs typeface="Times New Roman" panose="02020603050405020304" pitchFamily="18" charset="0"/>
                <a:sym typeface="Arial"/>
                <a:rtl val="0"/>
              </a:rPr>
              <a:t>Cách</a:t>
            </a:r>
            <a:r>
              <a:rPr lang="en-US" sz="2400" b="1" kern="0" dirty="0">
                <a:solidFill>
                  <a:srgbClr val="FF0000"/>
                </a:solidFill>
                <a:latin typeface="Times New Roman" panose="02020603050405020304" pitchFamily="18" charset="0"/>
                <a:cs typeface="Times New Roman" panose="02020603050405020304" pitchFamily="18" charset="0"/>
                <a:sym typeface="Arial"/>
                <a:rtl val="0"/>
              </a:rPr>
              <a:t> 2: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bây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khổ</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cậu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nhé</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8427" y="5317256"/>
            <a:ext cx="9429134" cy="1118255"/>
          </a:xfrm>
          <a:prstGeom prst="rect">
            <a:avLst/>
          </a:prstGeom>
        </p:spPr>
        <p:txBody>
          <a:bodyPr wrap="square">
            <a:spAutoFit/>
          </a:bodyPr>
          <a:lstStyle/>
          <a:p>
            <a:pPr>
              <a:lnSpc>
                <a:spcPct val="150000"/>
              </a:lnSpc>
              <a:spcAft>
                <a:spcPts val="800"/>
              </a:spcAft>
            </a:pPr>
            <a:r>
              <a:rPr lang="en-US" sz="2400" b="1" kern="0" dirty="0" err="1">
                <a:latin typeface="Times New Roman" panose="02020603050405020304" pitchFamily="18" charset="0"/>
                <a:cs typeface="Times New Roman" panose="02020603050405020304" pitchFamily="18" charset="0"/>
                <a:sym typeface="Arial"/>
                <a:rtl val="0"/>
              </a:rPr>
              <a:t>Cách</a:t>
            </a:r>
            <a:r>
              <a:rPr lang="en-US" sz="2400" b="1" kern="0" dirty="0">
                <a:latin typeface="Times New Roman" panose="02020603050405020304" pitchFamily="18" charset="0"/>
                <a:cs typeface="Times New Roman" panose="02020603050405020304" pitchFamily="18" charset="0"/>
                <a:sym typeface="Arial"/>
                <a:rtl val="0"/>
              </a:rPr>
              <a:t> 3: </a:t>
            </a:r>
            <a:r>
              <a:rPr lang="en-US" sz="2400" b="1" dirty="0">
                <a:latin typeface="Times New Roman" panose="02020603050405020304" pitchFamily="18" charset="0"/>
                <a:ea typeface="Calibri" panose="020F0502020204030204" pitchFamily="34" charset="0"/>
                <a:cs typeface="Times New Roman" panose="02020603050405020304" pitchFamily="18" charset="0"/>
              </a:rPr>
              <a:t>Minh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chút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r>
              <a:rPr lang="en-US" sz="2400" b="1" dirty="0">
                <a:latin typeface="Times New Roman" panose="02020603050405020304" pitchFamily="18" charset="0"/>
                <a:ea typeface="Calibri" panose="020F0502020204030204" pitchFamily="34" charset="0"/>
              </a:rPr>
              <a:t>Mai: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Cậu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ngồi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a:t>
            </a:r>
            <a:r>
              <a:rPr lang="en-US" sz="2400" dirty="0">
                <a:latin typeface="Times New Roman" panose="02020603050405020304" pitchFamily="18" charset="0"/>
                <a:ea typeface="Calibri" panose="020F0502020204030204" pitchFamily="34" charset="0"/>
              </a:rPr>
              <a:t>.</a:t>
            </a:r>
            <a:endParaRPr lang="en-US" sz="2400" dirty="0"/>
          </a:p>
        </p:txBody>
      </p:sp>
      <p:sp>
        <p:nvSpPr>
          <p:cNvPr id="9" name="Rectangle 8"/>
          <p:cNvSpPr/>
          <p:nvPr/>
        </p:nvSpPr>
        <p:spPr>
          <a:xfrm>
            <a:off x="678427" y="2912594"/>
            <a:ext cx="10559844" cy="830997"/>
          </a:xfrm>
          <a:prstGeom prst="rect">
            <a:avLst/>
          </a:prstGeom>
        </p:spPr>
        <p:txBody>
          <a:bodyPr wrap="square">
            <a:spAutoFit/>
          </a:bodyPr>
          <a:lstStyle/>
          <a:p>
            <a:pPr lvl="0" defTabSz="914400"/>
            <a:r>
              <a:rPr lang="en-US" sz="2400" b="1" kern="0" dirty="0" err="1">
                <a:solidFill>
                  <a:srgbClr val="00B050"/>
                </a:solidFill>
                <a:latin typeface="Times New Roman" panose="02020603050405020304" pitchFamily="18" charset="0"/>
                <a:cs typeface="Times New Roman" panose="02020603050405020304" pitchFamily="18" charset="0"/>
                <a:sym typeface="Arial"/>
                <a:rtl val="0"/>
              </a:rPr>
              <a:t>Cách</a:t>
            </a:r>
            <a:r>
              <a:rPr lang="en-US" sz="2400" b="1" kern="0" dirty="0">
                <a:solidFill>
                  <a:srgbClr val="00B050"/>
                </a:solidFill>
                <a:latin typeface="Times New Roman" panose="02020603050405020304" pitchFamily="18" charset="0"/>
                <a:cs typeface="Times New Roman" panose="02020603050405020304" pitchFamily="18" charset="0"/>
                <a:sym typeface="Arial"/>
                <a:rtl val="0"/>
              </a:rPr>
              <a:t> 1: Minh:</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Mai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ơi</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cậu</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có</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thể</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giúp</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mình</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câu</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này</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được</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không</a:t>
            </a:r>
            <a:r>
              <a:rPr lang="en-US" sz="2400" kern="0" dirty="0">
                <a:solidFill>
                  <a:srgbClr val="00B050"/>
                </a:solidFill>
                <a:latin typeface="Times New Roman" panose="02020603050405020304" pitchFamily="18" charset="0"/>
                <a:cs typeface="Times New Roman" panose="02020603050405020304" pitchFamily="18" charset="0"/>
                <a:sym typeface="Arial"/>
                <a:rtl val="0"/>
              </a:rPr>
              <a:t>!</a:t>
            </a:r>
          </a:p>
          <a:p>
            <a:pPr lvl="0" defTabSz="914400"/>
            <a:r>
              <a:rPr lang="en-US" sz="2400" b="1" kern="0" dirty="0">
                <a:solidFill>
                  <a:srgbClr val="00B050"/>
                </a:solidFill>
                <a:latin typeface="Times New Roman" panose="02020603050405020304" pitchFamily="18" charset="0"/>
                <a:cs typeface="Times New Roman" panose="02020603050405020304" pitchFamily="18" charset="0"/>
                <a:sym typeface="Arial"/>
                <a:rtl val="0"/>
              </a:rPr>
              <a:t>Mai:</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Không</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được</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đâu</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cô</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giáo</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phạt</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đấy</a:t>
            </a:r>
            <a:r>
              <a:rPr lang="en-US" sz="2400" kern="0" dirty="0">
                <a:solidFill>
                  <a:srgbClr val="000000"/>
                </a:solidFill>
                <a:latin typeface="Times New Roman" panose="02020603050405020304" pitchFamily="18" charset="0"/>
                <a:cs typeface="Times New Roman" panose="02020603050405020304" pitchFamily="18" charset="0"/>
                <a:sym typeface="Arial"/>
                <a:rtl val="0"/>
              </a:rPr>
              <a:t>.</a:t>
            </a:r>
            <a:endParaRPr lang="en-US"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tl val="0"/>
            </a:endParaRPr>
          </a:p>
        </p:txBody>
      </p:sp>
    </p:spTree>
    <p:extLst>
      <p:ext uri="{BB962C8B-B14F-4D97-AF65-F5344CB8AC3E}">
        <p14:creationId xmlns:p14="http://schemas.microsoft.com/office/powerpoint/2010/main" val="40556606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20240" y="1686560"/>
            <a:ext cx="9072880" cy="44602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nội</a:t>
            </a:r>
            <a:r>
              <a:rPr lang="en-US" sz="2800" i="1" dirty="0">
                <a:latin typeface="Times New Roman" panose="02020603050405020304" pitchFamily="18" charset="0"/>
                <a:cs typeface="Times New Roman" panose="02020603050405020304" pitchFamily="18" charset="0"/>
              </a:rPr>
              <a:t> dung </a:t>
            </a:r>
            <a:r>
              <a:rPr lang="en-US" sz="2800" i="1" dirty="0" err="1">
                <a:latin typeface="Times New Roman" panose="02020603050405020304" pitchFamily="18" charset="0"/>
                <a:cs typeface="Times New Roman" panose="02020603050405020304" pitchFamily="18" charset="0"/>
              </a:rPr>
              <a:t>giao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minh.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minh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nội</a:t>
            </a:r>
            <a:r>
              <a:rPr lang="en-US" sz="2800" i="1" dirty="0">
                <a:latin typeface="Times New Roman" panose="02020603050405020304" pitchFamily="18" charset="0"/>
                <a:cs typeface="Times New Roman" panose="02020603050405020304" pitchFamily="18" charset="0"/>
              </a:rPr>
              <a:t> dung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hôm</a:t>
            </a:r>
            <a:r>
              <a:rPr lang="en-US" sz="2800" i="1" dirty="0">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7765940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1294545" y="2014372"/>
            <a:ext cx="9627630" cy="830993"/>
          </a:xfrm>
          <a:prstGeom prst="rect">
            <a:avLst/>
          </a:prstGeom>
          <a:noFill/>
        </p:spPr>
        <p:txBody>
          <a:bodyPr wrap="square" lIns="91264" tIns="45718" rIns="91264" bIns="45718" rtlCol="0">
            <a:spAutoFit/>
          </a:bodyPr>
          <a:lstStyle/>
          <a:p>
            <a:pPr algn="ctr"/>
            <a:r>
              <a:rPr lang="en-US" sz="4800" b="1" dirty="0">
                <a:solidFill>
                  <a:srgbClr val="00B050"/>
                </a:solidFill>
                <a:latin typeface="Times New Roman" panose="02020603050405020304" pitchFamily="18" charset="0"/>
                <a:cs typeface="Times New Roman" panose="02020603050405020304" pitchFamily="18" charset="0"/>
              </a:rPr>
              <a:t>HÌNH THÀNH KIẾN THỨC MỚI</a:t>
            </a:r>
            <a:endParaRPr lang="en-US" sz="4800" b="1" dirty="0">
              <a:solidFill>
                <a:srgbClr val="00B050"/>
              </a:solidFill>
              <a:latin typeface="Times New Roman" panose="02020603050405020304" pitchFamily="18" charset="0"/>
              <a:ea typeface="Amazone" pitchFamily="34"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402730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3810967" y="1542229"/>
            <a:ext cx="8742741" cy="769437"/>
          </a:xfrm>
          <a:prstGeom prst="rect">
            <a:avLst/>
          </a:prstGeom>
          <a:noFill/>
        </p:spPr>
        <p:txBody>
          <a:bodyPr wrap="square" lIns="91264" tIns="45718" rIns="91264" bIns="45718" rtlCol="0">
            <a:spAutoFit/>
          </a:bodyPr>
          <a:lstStyle/>
          <a:p>
            <a:r>
              <a:rPr lang="vi-VN" sz="4400" b="1" dirty="0">
                <a:solidFill>
                  <a:srgbClr val="00B050"/>
                </a:solidFill>
                <a:latin typeface="Times New Roman" panose="02020603050405020304" pitchFamily="18" charset="0"/>
                <a:cs typeface="Times New Roman" panose="02020603050405020304" pitchFamily="18" charset="0"/>
              </a:rPr>
              <a:t>A. Lý thuyết</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1320799" y="3992284"/>
            <a:ext cx="903555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tường</a:t>
            </a:r>
            <a:r>
              <a:rPr lang="en-US" sz="3200" b="1" dirty="0">
                <a:latin typeface="Times New Roman" panose="02020603050405020304" pitchFamily="18" charset="0"/>
                <a:cs typeface="Times New Roman" panose="02020603050405020304" pitchFamily="18" charset="0"/>
              </a:rPr>
              <a:t> minh,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936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8200" y="1071186"/>
            <a:ext cx="10098157"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Dựa</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vào</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gợi</a:t>
            </a:r>
            <a:r>
              <a:rPr lang="en-US" sz="3500" b="1" dirty="0">
                <a:solidFill>
                  <a:srgbClr val="00B050"/>
                </a:solidFill>
                <a:latin typeface="Times New Roman" panose="02020603050405020304" pitchFamily="18" charset="0"/>
                <a:cs typeface="Times New Roman" panose="02020603050405020304" pitchFamily="18" charset="0"/>
              </a:rPr>
              <a:t> ý </a:t>
            </a:r>
            <a:r>
              <a:rPr lang="en-US" sz="3500" b="1" dirty="0" err="1">
                <a:solidFill>
                  <a:srgbClr val="00B050"/>
                </a:solidFill>
                <a:latin typeface="Times New Roman" panose="02020603050405020304" pitchFamily="18" charset="0"/>
                <a:cs typeface="Times New Roman" panose="02020603050405020304" pitchFamily="18" charset="0"/>
              </a:rPr>
              <a:t>sgk</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hãy</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nêu</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khái</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niệm</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nghĩa</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tường</a:t>
            </a:r>
            <a:r>
              <a:rPr lang="en-US" sz="3500" b="1" dirty="0">
                <a:solidFill>
                  <a:srgbClr val="00B050"/>
                </a:solidFill>
                <a:latin typeface="Times New Roman" panose="02020603050405020304" pitchFamily="18" charset="0"/>
                <a:cs typeface="Times New Roman" panose="02020603050405020304" pitchFamily="18" charset="0"/>
              </a:rPr>
              <a:t> minh, </a:t>
            </a:r>
            <a:r>
              <a:rPr lang="en-US" sz="3500" b="1" dirty="0" err="1">
                <a:solidFill>
                  <a:srgbClr val="00B050"/>
                </a:solidFill>
                <a:latin typeface="Times New Roman" panose="02020603050405020304" pitchFamily="18" charset="0"/>
                <a:cs typeface="Times New Roman" panose="02020603050405020304" pitchFamily="18" charset="0"/>
              </a:rPr>
              <a:t>nghĩa</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hàm</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ẩn</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và</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cho</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ví</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dụ</a:t>
            </a:r>
            <a:r>
              <a:rPr lang="en-US" sz="3500" b="1" dirty="0">
                <a:solidFill>
                  <a:srgbClr val="00B050"/>
                </a:solidFill>
                <a:latin typeface="Times New Roman" panose="02020603050405020304" pitchFamily="18" charset="0"/>
                <a:cs typeface="Times New Roman" panose="02020603050405020304" pitchFamily="18" charset="0"/>
              </a:rPr>
              <a:t>.</a:t>
            </a:r>
          </a:p>
        </p:txBody>
      </p:sp>
      <p:sp>
        <p:nvSpPr>
          <p:cNvPr id="5" name="Google Shape;1917;p38">
            <a:extLst>
              <a:ext uri="{FF2B5EF4-FFF2-40B4-BE49-F238E27FC236}">
                <a16:creationId xmlns:a16="http://schemas.microsoft.com/office/drawing/2014/main" id="{742F0B21-B7F2-AE90-95E0-3A4AF8AA9E33}"/>
              </a:ext>
            </a:extLst>
          </p:cNvPr>
          <p:cNvSpPr/>
          <p:nvPr/>
        </p:nvSpPr>
        <p:spPr>
          <a:xfrm>
            <a:off x="3095253" y="136341"/>
            <a:ext cx="5041601" cy="725941"/>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662" tIns="121662" rIns="121662" bIns="121662" anchor="ctr" anchorCtr="0">
            <a:noAutofit/>
          </a:bodyPr>
          <a:lstStyle/>
          <a:p>
            <a:endParaRPr>
              <a:solidFill>
                <a:srgbClr val="131313"/>
              </a:solidFill>
            </a:endParaRPr>
          </a:p>
        </p:txBody>
      </p:sp>
      <p:sp>
        <p:nvSpPr>
          <p:cNvPr id="6" name="Google Shape;1918;p38">
            <a:extLst>
              <a:ext uri="{FF2B5EF4-FFF2-40B4-BE49-F238E27FC236}">
                <a16:creationId xmlns:a16="http://schemas.microsoft.com/office/drawing/2014/main" id="{8F4B294A-9829-2533-BBF6-668BD2181BC1}"/>
              </a:ext>
            </a:extLst>
          </p:cNvPr>
          <p:cNvSpPr txBox="1">
            <a:spLocks/>
          </p:cNvSpPr>
          <p:nvPr/>
        </p:nvSpPr>
        <p:spPr>
          <a:xfrm>
            <a:off x="3345103" y="183006"/>
            <a:ext cx="5480863" cy="609600"/>
          </a:xfrm>
          <a:prstGeom prst="rect">
            <a:avLst/>
          </a:prstGeom>
        </p:spPr>
        <p:txBody>
          <a:bodyPr spcFirstLastPara="1" wrap="square" lIns="121662" tIns="121662" rIns="121662" bIns="121662" anchor="ctr" anchorCtr="0">
            <a:noAutofit/>
          </a:bodyPr>
          <a:lst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vi-VN" dirty="0">
                <a:solidFill>
                  <a:srgbClr val="FF0000"/>
                </a:solidFill>
                <a:latin typeface="#9Slide03 Sofia Pro Soft Bold" panose="020B0000000000000000" pitchFamily="34" charset="0"/>
              </a:rPr>
              <a:t>Hoạt động</a:t>
            </a:r>
            <a:r>
              <a:rPr lang="en-US" dirty="0">
                <a:solidFill>
                  <a:srgbClr val="FF0000"/>
                </a:solidFill>
                <a:latin typeface="#9Slide03 Sofia Pro Soft Bold" panose="020B0000000000000000" pitchFamily="34" charset="0"/>
              </a:rPr>
              <a:t> </a:t>
            </a:r>
            <a:r>
              <a:rPr lang="en-US" dirty="0" err="1">
                <a:solidFill>
                  <a:srgbClr val="FF0000"/>
                </a:solidFill>
                <a:latin typeface="#9Slide03 Sofia Pro Soft Bold" panose="020B0000000000000000" pitchFamily="34" charset="0"/>
              </a:rPr>
              <a:t>nhóm</a:t>
            </a:r>
            <a:r>
              <a:rPr lang="en-US" dirty="0">
                <a:solidFill>
                  <a:srgbClr val="FF0000"/>
                </a:solidFill>
                <a:latin typeface="#9Slide03 Sofia Pro Soft Bold" panose="020B0000000000000000" pitchFamily="34" charset="0"/>
              </a:rPr>
              <a:t> </a:t>
            </a:r>
          </a:p>
        </p:txBody>
      </p:sp>
      <p:sp>
        <p:nvSpPr>
          <p:cNvPr id="3" name="Rounded Rectangle 2"/>
          <p:cNvSpPr/>
          <p:nvPr/>
        </p:nvSpPr>
        <p:spPr>
          <a:xfrm>
            <a:off x="711200" y="2489200"/>
            <a:ext cx="4328160" cy="1879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tường</a:t>
            </a:r>
            <a:r>
              <a:rPr lang="en-US" sz="2400" i="1" dirty="0">
                <a:solidFill>
                  <a:schemeClr val="tx1"/>
                </a:solidFill>
                <a:latin typeface="Times New Roman" panose="02020603050405020304" pitchFamily="18" charset="0"/>
                <a:cs typeface="Times New Roman" panose="02020603050405020304" pitchFamily="18" charset="0"/>
              </a:rPr>
              <a:t> minh: ý </a:t>
            </a: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hiển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thị</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ngay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từ</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640080" y="4541520"/>
            <a:ext cx="4328160" cy="1879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hàm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ẩn</a:t>
            </a:r>
            <a:r>
              <a:rPr lang="en-US" sz="2400" i="1" dirty="0">
                <a:solidFill>
                  <a:schemeClr val="tx1"/>
                </a:solidFill>
                <a:latin typeface="Times New Roman" panose="02020603050405020304" pitchFamily="18" charset="0"/>
                <a:cs typeface="Times New Roman" panose="02020603050405020304" pitchFamily="18" charset="0"/>
              </a:rPr>
              <a:t>: ý </a:t>
            </a: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ngầm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suy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177280" y="2661920"/>
            <a:ext cx="5313680" cy="1879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nở</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xuân</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6106160" y="4714240"/>
            <a:ext cx="5313680" cy="1879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chờ</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mừng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tuổi</a:t>
            </a:r>
            <a:r>
              <a:rPr lang="en-US" sz="2400" b="1"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tết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gô</a:t>
            </a:r>
            <a:r>
              <a:rPr lang="en-US" sz="2400" dirty="0">
                <a:solidFill>
                  <a:schemeClr val="tx1"/>
                </a:solidFill>
                <a:latin typeface="Times New Roman" panose="02020603050405020304" pitchFamily="18" charset="0"/>
                <a:cs typeface="Times New Roman" panose="02020603050405020304" pitchFamily="18" charset="0"/>
              </a:rPr>
              <a:t> 50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 =&gt; ý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tuổi</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4" name="Right Arrow 3"/>
          <p:cNvSpPr/>
          <p:nvPr/>
        </p:nvSpPr>
        <p:spPr>
          <a:xfrm>
            <a:off x="5039360" y="2959147"/>
            <a:ext cx="1137920" cy="89408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968240" y="5099957"/>
            <a:ext cx="1137920" cy="89408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3017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80">
                                          <p:stCondLst>
                                            <p:cond delay="0"/>
                                          </p:stCondLst>
                                        </p:cTn>
                                        <p:tgtEl>
                                          <p:spTgt spid="9"/>
                                        </p:tgtEl>
                                      </p:cBhvr>
                                    </p:animEffect>
                                    <p:anim calcmode="lin" valueType="num">
                                      <p:cBhvr>
                                        <p:cTn id="6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gtEl>
                                      </p:cBhvr>
                                      <p:to x="100000" y="60000"/>
                                    </p:animScale>
                                    <p:animScale>
                                      <p:cBhvr>
                                        <p:cTn id="67" dur="166" decel="50000">
                                          <p:stCondLst>
                                            <p:cond delay="676"/>
                                          </p:stCondLst>
                                        </p:cTn>
                                        <p:tgtEl>
                                          <p:spTgt spid="9"/>
                                        </p:tgtEl>
                                      </p:cBhvr>
                                      <p:to x="100000" y="100000"/>
                                    </p:animScale>
                                    <p:animScale>
                                      <p:cBhvr>
                                        <p:cTn id="68" dur="26">
                                          <p:stCondLst>
                                            <p:cond delay="1312"/>
                                          </p:stCondLst>
                                        </p:cTn>
                                        <p:tgtEl>
                                          <p:spTgt spid="9"/>
                                        </p:tgtEl>
                                      </p:cBhvr>
                                      <p:to x="100000" y="80000"/>
                                    </p:animScale>
                                    <p:animScale>
                                      <p:cBhvr>
                                        <p:cTn id="69" dur="166" decel="50000">
                                          <p:stCondLst>
                                            <p:cond delay="1338"/>
                                          </p:stCondLst>
                                        </p:cTn>
                                        <p:tgtEl>
                                          <p:spTgt spid="9"/>
                                        </p:tgtEl>
                                      </p:cBhvr>
                                      <p:to x="100000" y="100000"/>
                                    </p:animScale>
                                    <p:animScale>
                                      <p:cBhvr>
                                        <p:cTn id="70" dur="26">
                                          <p:stCondLst>
                                            <p:cond delay="1642"/>
                                          </p:stCondLst>
                                        </p:cTn>
                                        <p:tgtEl>
                                          <p:spTgt spid="9"/>
                                        </p:tgtEl>
                                      </p:cBhvr>
                                      <p:to x="100000" y="90000"/>
                                    </p:animScale>
                                    <p:animScale>
                                      <p:cBhvr>
                                        <p:cTn id="71" dur="166" decel="50000">
                                          <p:stCondLst>
                                            <p:cond delay="1668"/>
                                          </p:stCondLst>
                                        </p:cTn>
                                        <p:tgtEl>
                                          <p:spTgt spid="9"/>
                                        </p:tgtEl>
                                      </p:cBhvr>
                                      <p:to x="100000" y="100000"/>
                                    </p:animScale>
                                    <p:animScale>
                                      <p:cBhvr>
                                        <p:cTn id="72" dur="26">
                                          <p:stCondLst>
                                            <p:cond delay="1808"/>
                                          </p:stCondLst>
                                        </p:cTn>
                                        <p:tgtEl>
                                          <p:spTgt spid="9"/>
                                        </p:tgtEl>
                                      </p:cBhvr>
                                      <p:to x="100000" y="95000"/>
                                    </p:animScale>
                                    <p:animScale>
                                      <p:cBhvr>
                                        <p:cTn id="7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3" grpId="0" animBg="1"/>
      <p:bldP spid="7" grpId="0" animBg="1"/>
      <p:bldP spid="8" grpId="0" animBg="1"/>
      <p:bldP spid="9" grpId="0" animBg="1"/>
      <p:bldP spid="4"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3316</TotalTime>
  <Words>2372</Words>
  <Application>Microsoft Office PowerPoint</Application>
  <PresentationFormat>Màn hình rộng</PresentationFormat>
  <Paragraphs>187</Paragraphs>
  <Slides>34</Slides>
  <Notes>9</Notes>
  <HiddenSlides>0</HiddenSlides>
  <MMClips>0</MMClips>
  <ScaleCrop>false</ScaleCrop>
  <HeadingPairs>
    <vt:vector size="6" baseType="variant">
      <vt:variant>
        <vt:lpstr>Phông được Dùng</vt:lpstr>
      </vt:variant>
      <vt:variant>
        <vt:i4>12</vt:i4>
      </vt:variant>
      <vt:variant>
        <vt:lpstr>Chủ đề</vt:lpstr>
      </vt:variant>
      <vt:variant>
        <vt:i4>9</vt:i4>
      </vt:variant>
      <vt:variant>
        <vt:lpstr>Tiêu đề Bản chiếu</vt:lpstr>
      </vt:variant>
      <vt:variant>
        <vt:i4>34</vt:i4>
      </vt:variant>
    </vt:vector>
  </HeadingPairs>
  <TitlesOfParts>
    <vt:vector size="55" baseType="lpstr">
      <vt:lpstr>#9Slide03 Sofia Pro Soft Bold</vt:lpstr>
      <vt:lpstr>Architects Daughter</vt:lpstr>
      <vt:lpstr>Baloo 2</vt:lpstr>
      <vt:lpstr>等线</vt:lpstr>
      <vt:lpstr>Microsoft YaHei UI</vt:lpstr>
      <vt:lpstr>Arial</vt:lpstr>
      <vt:lpstr>Bebas Neue</vt:lpstr>
      <vt:lpstr>Calibri</vt:lpstr>
      <vt:lpstr>Calibri Light</vt:lpstr>
      <vt:lpstr>Oswald</vt:lpstr>
      <vt:lpstr>Source Sans Pro</vt:lpstr>
      <vt:lpstr>Times New Roman</vt:lpstr>
      <vt:lpstr>1_Quince template</vt:lpstr>
      <vt:lpstr>7_Office Theme</vt:lpstr>
      <vt:lpstr>https://www.facebook.com/udppt</vt:lpstr>
      <vt:lpstr>5_Office Theme</vt:lpstr>
      <vt:lpstr>12_Math Subject for Elementary - 5th Grade: Operations with Whole Numbers by Slidesgo</vt:lpstr>
      <vt:lpstr>3_Quince template</vt:lpstr>
      <vt:lpstr>Office Theme</vt:lpstr>
      <vt:lpstr>13_Math Subject for Elementary - 5th Grade: Operations with Whole Numbers by Slidesgo</vt:lpstr>
      <vt:lpstr>https://www.freeppt7.com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Hải Châu</cp:lastModifiedBy>
  <cp:revision>414</cp:revision>
  <dcterms:created xsi:type="dcterms:W3CDTF">2020-10-20T13:58:14Z</dcterms:created>
  <dcterms:modified xsi:type="dcterms:W3CDTF">2025-12-29T09:18:09Z</dcterms:modified>
</cp:coreProperties>
</file>