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82" r:id="rId2"/>
  </p:sldMasterIdLst>
  <p:notesMasterIdLst>
    <p:notesMasterId r:id="rId31"/>
  </p:notesMasterIdLst>
  <p:sldIdLst>
    <p:sldId id="256" r:id="rId3"/>
    <p:sldId id="258" r:id="rId4"/>
    <p:sldId id="259" r:id="rId5"/>
    <p:sldId id="260" r:id="rId6"/>
    <p:sldId id="261" r:id="rId7"/>
    <p:sldId id="320" r:id="rId8"/>
    <p:sldId id="312" r:id="rId9"/>
    <p:sldId id="321" r:id="rId10"/>
    <p:sldId id="327" r:id="rId11"/>
    <p:sldId id="328" r:id="rId12"/>
    <p:sldId id="329" r:id="rId13"/>
    <p:sldId id="330" r:id="rId14"/>
    <p:sldId id="331" r:id="rId15"/>
    <p:sldId id="332" r:id="rId16"/>
    <p:sldId id="333" r:id="rId17"/>
    <p:sldId id="334" r:id="rId18"/>
    <p:sldId id="335" r:id="rId19"/>
    <p:sldId id="336" r:id="rId20"/>
    <p:sldId id="264" r:id="rId21"/>
    <p:sldId id="322" r:id="rId22"/>
    <p:sldId id="323" r:id="rId23"/>
    <p:sldId id="275" r:id="rId24"/>
    <p:sldId id="315" r:id="rId25"/>
    <p:sldId id="324" r:id="rId26"/>
    <p:sldId id="325" r:id="rId27"/>
    <p:sldId id="326" r:id="rId28"/>
    <p:sldId id="265" r:id="rId29"/>
    <p:sldId id="267" r:id="rId30"/>
  </p:sldIdLst>
  <p:sldSz cx="9144000" cy="5143500" type="screen16x9"/>
  <p:notesSz cx="6858000" cy="9144000"/>
  <p:embeddedFontLst>
    <p:embeddedFont>
      <p:font typeface="#9Slide03 AmpleSoft Bold" panose="02000000000000000000" pitchFamily="2" charset="0"/>
      <p:regular r:id="rId32"/>
    </p:embeddedFont>
    <p:embeddedFont>
      <p:font typeface="Bebas Neue" panose="020B0604020202020204" charset="0"/>
      <p:regular r:id="rId33"/>
    </p:embeddedFont>
    <p:embeddedFont>
      <p:font typeface="Mali" panose="020B0604020202020204" charset="-34"/>
      <p:regular r:id="rId34"/>
      <p:bold r:id="rId35"/>
      <p:italic r:id="rId36"/>
      <p:boldItalic r:id="rId37"/>
    </p:embeddedFont>
    <p:embeddedFont>
      <p:font typeface="Raleway SemiBold" panose="020B0703030101060003"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B5E65"/>
    <a:srgbClr val="98312A"/>
    <a:srgbClr val="92251E"/>
    <a:srgbClr val="C44D35"/>
    <a:srgbClr val="82DAFE"/>
    <a:srgbClr val="92D050"/>
    <a:srgbClr val="FF4F52"/>
    <a:srgbClr val="E6E6E6"/>
    <a:srgbClr val="DFF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80D46A-2FE0-44D1-B3D8-1F3C631B1030}">
  <a:tblStyle styleId="{B580D46A-2FE0-44D1-B3D8-1F3C631B103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4" d="100"/>
          <a:sy n="84" d="100"/>
        </p:scale>
        <p:origin x="9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485C27-223C-49BB-A7D0-A64C4FEABEBE}"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US"/>
        </a:p>
      </dgm:t>
    </dgm:pt>
    <dgm:pt modelId="{2AD56E2E-3FEF-46A7-99F1-18F6A9459D7D}">
      <dgm:prSet custT="1"/>
      <dgm:spPr>
        <a:solidFill>
          <a:schemeClr val="tx1"/>
        </a:solidFill>
        <a:ln>
          <a:solidFill>
            <a:srgbClr val="0B5E65"/>
          </a:solidFill>
        </a:ln>
      </dgm:spPr>
      <dgm:t>
        <a:bodyPr/>
        <a:lstStyle/>
        <a:p>
          <a:pPr marL="0" indent="0" algn="l" defTabSz="811213"/>
          <a:r>
            <a:rPr lang="en-US" sz="2400" b="0" i="0">
              <a:solidFill>
                <a:srgbClr val="0B5E65"/>
              </a:solidFill>
              <a:latin typeface="Times New Roman" panose="02020603050405020304" pitchFamily="18" charset="0"/>
              <a:cs typeface="Times New Roman" panose="02020603050405020304" pitchFamily="18" charset="0"/>
            </a:rPr>
            <a:t>     Họ và tên HS trong bảng kết quả được sắp xếp như thế nào?</a:t>
          </a:r>
          <a:endParaRPr lang="en-US" sz="2400">
            <a:solidFill>
              <a:srgbClr val="0B5E65"/>
            </a:solidFill>
            <a:latin typeface="Times New Roman" panose="02020603050405020304" pitchFamily="18" charset="0"/>
            <a:cs typeface="Times New Roman" panose="02020603050405020304" pitchFamily="18" charset="0"/>
          </a:endParaRPr>
        </a:p>
      </dgm:t>
    </dgm:pt>
    <dgm:pt modelId="{DCF3A8E7-EEE4-4661-9C44-590ED8B4B45C}" type="parTrans" cxnId="{2028646A-7AFD-414E-95F4-33A84EBAC147}">
      <dgm:prSet/>
      <dgm:spPr/>
      <dgm:t>
        <a:bodyPr/>
        <a:lstStyle/>
        <a:p>
          <a:endParaRPr lang="en-US" sz="2400"/>
        </a:p>
      </dgm:t>
    </dgm:pt>
    <dgm:pt modelId="{E94FF9FF-DD74-4B05-921B-A7FD60A71030}" type="sibTrans" cxnId="{2028646A-7AFD-414E-95F4-33A84EBAC147}">
      <dgm:prSet/>
      <dgm:spPr/>
      <dgm:t>
        <a:bodyPr/>
        <a:lstStyle/>
        <a:p>
          <a:endParaRPr lang="en-US" sz="2400"/>
        </a:p>
      </dgm:t>
    </dgm:pt>
    <dgm:pt modelId="{19225EA1-99BD-4660-8BA6-B5DBA5DF0326}">
      <dgm:prSet custT="1"/>
      <dgm:spPr>
        <a:solidFill>
          <a:schemeClr val="tx1"/>
        </a:solidFill>
        <a:ln>
          <a:solidFill>
            <a:srgbClr val="0B5E65"/>
          </a:solidFill>
        </a:ln>
      </dgm:spPr>
      <dgm:t>
        <a:bodyPr/>
        <a:lstStyle/>
        <a:p>
          <a:r>
            <a:rPr lang="en-US" sz="2400" b="0" i="0">
              <a:solidFill>
                <a:srgbClr val="0B5E65"/>
              </a:solidFill>
              <a:latin typeface="Times New Roman" panose="02020603050405020304" pitchFamily="18" charset="0"/>
              <a:cs typeface="Times New Roman" panose="02020603050405020304" pitchFamily="18" charset="0"/>
            </a:rPr>
            <a:t> Ở mỗi nội dung Tin học, danh sách HS muốn tìm hiểu thêm là những ai?</a:t>
          </a:r>
          <a:endParaRPr lang="en-US" sz="2400">
            <a:solidFill>
              <a:srgbClr val="0B5E65"/>
            </a:solidFill>
            <a:latin typeface="Times New Roman" panose="02020603050405020304" pitchFamily="18" charset="0"/>
            <a:cs typeface="Times New Roman" panose="02020603050405020304" pitchFamily="18" charset="0"/>
          </a:endParaRPr>
        </a:p>
      </dgm:t>
    </dgm:pt>
    <dgm:pt modelId="{4444EEA6-5FF5-4435-9259-E2C4F7FBDE32}" type="parTrans" cxnId="{D4DD0AC7-BB12-4632-976C-81E2A3FDB8BE}">
      <dgm:prSet/>
      <dgm:spPr/>
      <dgm:t>
        <a:bodyPr/>
        <a:lstStyle/>
        <a:p>
          <a:endParaRPr lang="en-US" sz="2400"/>
        </a:p>
      </dgm:t>
    </dgm:pt>
    <dgm:pt modelId="{6ACC3A87-D9A8-4F58-9213-B06991ABBC97}" type="sibTrans" cxnId="{D4DD0AC7-BB12-4632-976C-81E2A3FDB8BE}">
      <dgm:prSet/>
      <dgm:spPr/>
      <dgm:t>
        <a:bodyPr/>
        <a:lstStyle/>
        <a:p>
          <a:endParaRPr lang="en-US" sz="2400"/>
        </a:p>
      </dgm:t>
    </dgm:pt>
    <dgm:pt modelId="{0E9BA1D8-9385-46AA-990C-463120113AB9}">
      <dgm:prSet custT="1"/>
      <dgm:spPr>
        <a:solidFill>
          <a:schemeClr val="tx1"/>
        </a:solidFill>
        <a:ln>
          <a:solidFill>
            <a:srgbClr val="0B5E65"/>
          </a:solidFill>
        </a:ln>
      </dgm:spPr>
      <dgm:t>
        <a:bodyPr/>
        <a:lstStyle/>
        <a:p>
          <a:r>
            <a:rPr lang="en-US" sz="2400" b="0" i="0">
              <a:solidFill>
                <a:srgbClr val="0B5E65"/>
              </a:solidFill>
              <a:latin typeface="Times New Roman" panose="02020603050405020304" pitchFamily="18" charset="0"/>
              <a:cs typeface="Times New Roman" panose="02020603050405020304" pitchFamily="18" charset="0"/>
            </a:rPr>
            <a:t> Nội dung Tin học nào có nhiều HS lựa chọn nhất? Đó là những HS nào?</a:t>
          </a:r>
          <a:endParaRPr lang="en-US" sz="2400">
            <a:solidFill>
              <a:srgbClr val="0B5E65"/>
            </a:solidFill>
            <a:latin typeface="Times New Roman" panose="02020603050405020304" pitchFamily="18" charset="0"/>
            <a:cs typeface="Times New Roman" panose="02020603050405020304" pitchFamily="18" charset="0"/>
          </a:endParaRPr>
        </a:p>
      </dgm:t>
    </dgm:pt>
    <dgm:pt modelId="{4983AF8D-E355-415F-B2CC-8779DAC47549}" type="parTrans" cxnId="{E1DDCCB7-758F-40F2-A410-5ADDB43006FE}">
      <dgm:prSet/>
      <dgm:spPr/>
      <dgm:t>
        <a:bodyPr/>
        <a:lstStyle/>
        <a:p>
          <a:endParaRPr lang="en-US" sz="2400"/>
        </a:p>
      </dgm:t>
    </dgm:pt>
    <dgm:pt modelId="{0A860DBE-37B8-4D56-A0FB-25C35BB3889C}" type="sibTrans" cxnId="{E1DDCCB7-758F-40F2-A410-5ADDB43006FE}">
      <dgm:prSet/>
      <dgm:spPr/>
      <dgm:t>
        <a:bodyPr/>
        <a:lstStyle/>
        <a:p>
          <a:endParaRPr lang="en-US" sz="2400"/>
        </a:p>
      </dgm:t>
    </dgm:pt>
    <dgm:pt modelId="{79029C7B-CC54-45C2-B66D-E2A59FE0A211}">
      <dgm:prSet custT="1"/>
      <dgm:spPr>
        <a:solidFill>
          <a:schemeClr val="tx1"/>
        </a:solidFill>
        <a:ln>
          <a:solidFill>
            <a:srgbClr val="0B5E65"/>
          </a:solidFill>
        </a:ln>
      </dgm:spPr>
      <dgm:t>
        <a:bodyPr/>
        <a:lstStyle/>
        <a:p>
          <a:r>
            <a:rPr lang="en-US" sz="2400" b="0" i="0">
              <a:solidFill>
                <a:srgbClr val="0B5E65"/>
              </a:solidFill>
              <a:latin typeface="Times New Roman" panose="02020603050405020304" pitchFamily="18" charset="0"/>
              <a:cs typeface="Times New Roman" panose="02020603050405020304" pitchFamily="18" charset="0"/>
            </a:rPr>
            <a:t> Với mỗi nội dung, HS thuộc những tổ nào để có căn cứ chia nhóm học tập? </a:t>
          </a:r>
          <a:endParaRPr lang="en-US" sz="2400">
            <a:solidFill>
              <a:srgbClr val="0B5E65"/>
            </a:solidFill>
            <a:latin typeface="Times New Roman" panose="02020603050405020304" pitchFamily="18" charset="0"/>
            <a:cs typeface="Times New Roman" panose="02020603050405020304" pitchFamily="18" charset="0"/>
          </a:endParaRPr>
        </a:p>
      </dgm:t>
    </dgm:pt>
    <dgm:pt modelId="{25416BBD-9B39-47E6-A2BF-878312E6E93A}" type="parTrans" cxnId="{08FFECE0-C4EB-43E1-B23D-3AC798D2574B}">
      <dgm:prSet/>
      <dgm:spPr/>
      <dgm:t>
        <a:bodyPr/>
        <a:lstStyle/>
        <a:p>
          <a:endParaRPr lang="en-US" sz="2400"/>
        </a:p>
      </dgm:t>
    </dgm:pt>
    <dgm:pt modelId="{FB44A77E-A325-42CF-BA36-C0382F6E6388}" type="sibTrans" cxnId="{08FFECE0-C4EB-43E1-B23D-3AC798D2574B}">
      <dgm:prSet/>
      <dgm:spPr/>
      <dgm:t>
        <a:bodyPr/>
        <a:lstStyle/>
        <a:p>
          <a:endParaRPr lang="en-US" sz="2400"/>
        </a:p>
      </dgm:t>
    </dgm:pt>
    <dgm:pt modelId="{9DCFCF63-1C6C-4128-BFAE-E58962BA2FC7}" type="pres">
      <dgm:prSet presAssocID="{44485C27-223C-49BB-A7D0-A64C4FEABEBE}" presName="linearFlow" presStyleCnt="0">
        <dgm:presLayoutVars>
          <dgm:dir/>
          <dgm:resizeHandles val="exact"/>
        </dgm:presLayoutVars>
      </dgm:prSet>
      <dgm:spPr/>
    </dgm:pt>
    <dgm:pt modelId="{14917340-1FF7-421A-944D-95EFD103B705}" type="pres">
      <dgm:prSet presAssocID="{2AD56E2E-3FEF-46A7-99F1-18F6A9459D7D}" presName="composite" presStyleCnt="0"/>
      <dgm:spPr/>
    </dgm:pt>
    <dgm:pt modelId="{94EB1C19-2092-4938-A53E-E545EE4C7584}" type="pres">
      <dgm:prSet presAssocID="{2AD56E2E-3FEF-46A7-99F1-18F6A9459D7D}" presName="imgShp" presStyleLbl="fgImgPlace1" presStyleIdx="0" presStyleCnt="4" custLinFactX="-100000" custLinFactNeighborX="-102450" custLinFactNeighborY="1401"/>
      <dgm:spPr>
        <a:solidFill>
          <a:schemeClr val="tx1"/>
        </a:solidFill>
        <a:ln>
          <a:solidFill>
            <a:srgbClr val="0B5E65"/>
          </a:solidFill>
        </a:ln>
      </dgm:spPr>
    </dgm:pt>
    <dgm:pt modelId="{3F88E138-8681-4BF2-B2F6-2B942D92004E}" type="pres">
      <dgm:prSet presAssocID="{2AD56E2E-3FEF-46A7-99F1-18F6A9459D7D}" presName="txShp" presStyleLbl="node1" presStyleIdx="0" presStyleCnt="4" custScaleX="147649">
        <dgm:presLayoutVars>
          <dgm:bulletEnabled val="1"/>
        </dgm:presLayoutVars>
      </dgm:prSet>
      <dgm:spPr/>
    </dgm:pt>
    <dgm:pt modelId="{706BDF81-AD6C-408D-9279-042FB15808BB}" type="pres">
      <dgm:prSet presAssocID="{E94FF9FF-DD74-4B05-921B-A7FD60A71030}" presName="spacing" presStyleCnt="0"/>
      <dgm:spPr/>
    </dgm:pt>
    <dgm:pt modelId="{83CF8348-B6E6-4B03-B009-E917D2C80303}" type="pres">
      <dgm:prSet presAssocID="{19225EA1-99BD-4660-8BA6-B5DBA5DF0326}" presName="composite" presStyleCnt="0"/>
      <dgm:spPr/>
    </dgm:pt>
    <dgm:pt modelId="{7120AAEA-424A-4972-943D-D7C5741EDA12}" type="pres">
      <dgm:prSet presAssocID="{19225EA1-99BD-4660-8BA6-B5DBA5DF0326}" presName="imgShp" presStyleLbl="fgImgPlace1" presStyleIdx="1" presStyleCnt="4" custLinFactX="-100000" custLinFactNeighborX="-102450" custLinFactNeighborY="1401"/>
      <dgm:spPr>
        <a:solidFill>
          <a:schemeClr val="tx1"/>
        </a:solidFill>
        <a:ln>
          <a:solidFill>
            <a:srgbClr val="0B5E65"/>
          </a:solidFill>
        </a:ln>
      </dgm:spPr>
    </dgm:pt>
    <dgm:pt modelId="{40AF4EB9-0C90-4786-B979-89E072A5D770}" type="pres">
      <dgm:prSet presAssocID="{19225EA1-99BD-4660-8BA6-B5DBA5DF0326}" presName="txShp" presStyleLbl="node1" presStyleIdx="1" presStyleCnt="4" custScaleX="147649">
        <dgm:presLayoutVars>
          <dgm:bulletEnabled val="1"/>
        </dgm:presLayoutVars>
      </dgm:prSet>
      <dgm:spPr/>
    </dgm:pt>
    <dgm:pt modelId="{9265BAF4-810E-435C-BBAF-E380414C0670}" type="pres">
      <dgm:prSet presAssocID="{6ACC3A87-D9A8-4F58-9213-B06991ABBC97}" presName="spacing" presStyleCnt="0"/>
      <dgm:spPr/>
    </dgm:pt>
    <dgm:pt modelId="{8D4ADA8D-F21D-49D8-B965-5059065F2DF7}" type="pres">
      <dgm:prSet presAssocID="{0E9BA1D8-9385-46AA-990C-463120113AB9}" presName="composite" presStyleCnt="0"/>
      <dgm:spPr/>
    </dgm:pt>
    <dgm:pt modelId="{817D0A89-D9D4-4101-8C60-BE29357A28BE}" type="pres">
      <dgm:prSet presAssocID="{0E9BA1D8-9385-46AA-990C-463120113AB9}" presName="imgShp" presStyleLbl="fgImgPlace1" presStyleIdx="2" presStyleCnt="4" custLinFactX="-100000" custLinFactNeighborX="-102450" custLinFactNeighborY="1401"/>
      <dgm:spPr>
        <a:solidFill>
          <a:schemeClr val="tx1"/>
        </a:solidFill>
        <a:ln>
          <a:solidFill>
            <a:srgbClr val="0B5E65"/>
          </a:solidFill>
        </a:ln>
      </dgm:spPr>
    </dgm:pt>
    <dgm:pt modelId="{EE324A33-BBD5-494F-846A-F8767D5BED1B}" type="pres">
      <dgm:prSet presAssocID="{0E9BA1D8-9385-46AA-990C-463120113AB9}" presName="txShp" presStyleLbl="node1" presStyleIdx="2" presStyleCnt="4" custScaleX="147649">
        <dgm:presLayoutVars>
          <dgm:bulletEnabled val="1"/>
        </dgm:presLayoutVars>
      </dgm:prSet>
      <dgm:spPr/>
    </dgm:pt>
    <dgm:pt modelId="{1BCF244B-43A0-4A99-9827-1581A61C025F}" type="pres">
      <dgm:prSet presAssocID="{0A860DBE-37B8-4D56-A0FB-25C35BB3889C}" presName="spacing" presStyleCnt="0"/>
      <dgm:spPr/>
    </dgm:pt>
    <dgm:pt modelId="{6E0346DA-EE94-428E-A0BC-D7908F6AFC3F}" type="pres">
      <dgm:prSet presAssocID="{79029C7B-CC54-45C2-B66D-E2A59FE0A211}" presName="composite" presStyleCnt="0"/>
      <dgm:spPr/>
    </dgm:pt>
    <dgm:pt modelId="{D119A76C-490C-4920-A980-67B3CDA26255}" type="pres">
      <dgm:prSet presAssocID="{79029C7B-CC54-45C2-B66D-E2A59FE0A211}" presName="imgShp" presStyleLbl="fgImgPlace1" presStyleIdx="3" presStyleCnt="4" custLinFactX="-100000" custLinFactNeighborX="-102450" custLinFactNeighborY="1401"/>
      <dgm:spPr>
        <a:solidFill>
          <a:schemeClr val="tx1"/>
        </a:solidFill>
        <a:ln>
          <a:solidFill>
            <a:srgbClr val="0B5E65"/>
          </a:solidFill>
        </a:ln>
      </dgm:spPr>
    </dgm:pt>
    <dgm:pt modelId="{83562F0C-4314-4D25-BB40-8B7FB6762717}" type="pres">
      <dgm:prSet presAssocID="{79029C7B-CC54-45C2-B66D-E2A59FE0A211}" presName="txShp" presStyleLbl="node1" presStyleIdx="3" presStyleCnt="4" custScaleX="147649">
        <dgm:presLayoutVars>
          <dgm:bulletEnabled val="1"/>
        </dgm:presLayoutVars>
      </dgm:prSet>
      <dgm:spPr/>
    </dgm:pt>
  </dgm:ptLst>
  <dgm:cxnLst>
    <dgm:cxn modelId="{96D2183A-3540-4D81-93DC-7D7A24D00C6B}" type="presOf" srcId="{44485C27-223C-49BB-A7D0-A64C4FEABEBE}" destId="{9DCFCF63-1C6C-4128-BFAE-E58962BA2FC7}" srcOrd="0" destOrd="0" presId="urn:microsoft.com/office/officeart/2005/8/layout/vList3"/>
    <dgm:cxn modelId="{2028646A-7AFD-414E-95F4-33A84EBAC147}" srcId="{44485C27-223C-49BB-A7D0-A64C4FEABEBE}" destId="{2AD56E2E-3FEF-46A7-99F1-18F6A9459D7D}" srcOrd="0" destOrd="0" parTransId="{DCF3A8E7-EEE4-4661-9C44-590ED8B4B45C}" sibTransId="{E94FF9FF-DD74-4B05-921B-A7FD60A71030}"/>
    <dgm:cxn modelId="{5764D44C-238C-4808-9434-E6A869D47EBE}" type="presOf" srcId="{0E9BA1D8-9385-46AA-990C-463120113AB9}" destId="{EE324A33-BBD5-494F-846A-F8767D5BED1B}" srcOrd="0" destOrd="0" presId="urn:microsoft.com/office/officeart/2005/8/layout/vList3"/>
    <dgm:cxn modelId="{81BAC770-2156-4A61-9693-BA457F08A22B}" type="presOf" srcId="{19225EA1-99BD-4660-8BA6-B5DBA5DF0326}" destId="{40AF4EB9-0C90-4786-B979-89E072A5D770}" srcOrd="0" destOrd="0" presId="urn:microsoft.com/office/officeart/2005/8/layout/vList3"/>
    <dgm:cxn modelId="{E1DDCCB7-758F-40F2-A410-5ADDB43006FE}" srcId="{44485C27-223C-49BB-A7D0-A64C4FEABEBE}" destId="{0E9BA1D8-9385-46AA-990C-463120113AB9}" srcOrd="2" destOrd="0" parTransId="{4983AF8D-E355-415F-B2CC-8779DAC47549}" sibTransId="{0A860DBE-37B8-4D56-A0FB-25C35BB3889C}"/>
    <dgm:cxn modelId="{D4DD0AC7-BB12-4632-976C-81E2A3FDB8BE}" srcId="{44485C27-223C-49BB-A7D0-A64C4FEABEBE}" destId="{19225EA1-99BD-4660-8BA6-B5DBA5DF0326}" srcOrd="1" destOrd="0" parTransId="{4444EEA6-5FF5-4435-9259-E2C4F7FBDE32}" sibTransId="{6ACC3A87-D9A8-4F58-9213-B06991ABBC97}"/>
    <dgm:cxn modelId="{429E2CCD-E3BF-40D3-95B5-161766079854}" type="presOf" srcId="{79029C7B-CC54-45C2-B66D-E2A59FE0A211}" destId="{83562F0C-4314-4D25-BB40-8B7FB6762717}" srcOrd="0" destOrd="0" presId="urn:microsoft.com/office/officeart/2005/8/layout/vList3"/>
    <dgm:cxn modelId="{4AE226D6-CC34-4C78-A9DB-4D8001093F87}" type="presOf" srcId="{2AD56E2E-3FEF-46A7-99F1-18F6A9459D7D}" destId="{3F88E138-8681-4BF2-B2F6-2B942D92004E}" srcOrd="0" destOrd="0" presId="urn:microsoft.com/office/officeart/2005/8/layout/vList3"/>
    <dgm:cxn modelId="{08FFECE0-C4EB-43E1-B23D-3AC798D2574B}" srcId="{44485C27-223C-49BB-A7D0-A64C4FEABEBE}" destId="{79029C7B-CC54-45C2-B66D-E2A59FE0A211}" srcOrd="3" destOrd="0" parTransId="{25416BBD-9B39-47E6-A2BF-878312E6E93A}" sibTransId="{FB44A77E-A325-42CF-BA36-C0382F6E6388}"/>
    <dgm:cxn modelId="{C472FCA6-832F-40A9-BC32-E5F3C890435D}" type="presParOf" srcId="{9DCFCF63-1C6C-4128-BFAE-E58962BA2FC7}" destId="{14917340-1FF7-421A-944D-95EFD103B705}" srcOrd="0" destOrd="0" presId="urn:microsoft.com/office/officeart/2005/8/layout/vList3"/>
    <dgm:cxn modelId="{CFF1EA02-1460-430C-98E5-22A856EB0D6D}" type="presParOf" srcId="{14917340-1FF7-421A-944D-95EFD103B705}" destId="{94EB1C19-2092-4938-A53E-E545EE4C7584}" srcOrd="0" destOrd="0" presId="urn:microsoft.com/office/officeart/2005/8/layout/vList3"/>
    <dgm:cxn modelId="{5E0101F5-8C3B-443F-834B-21018F3E543D}" type="presParOf" srcId="{14917340-1FF7-421A-944D-95EFD103B705}" destId="{3F88E138-8681-4BF2-B2F6-2B942D92004E}" srcOrd="1" destOrd="0" presId="urn:microsoft.com/office/officeart/2005/8/layout/vList3"/>
    <dgm:cxn modelId="{F1F4E728-83BF-4D6D-8582-AAAB7F777C27}" type="presParOf" srcId="{9DCFCF63-1C6C-4128-BFAE-E58962BA2FC7}" destId="{706BDF81-AD6C-408D-9279-042FB15808BB}" srcOrd="1" destOrd="0" presId="urn:microsoft.com/office/officeart/2005/8/layout/vList3"/>
    <dgm:cxn modelId="{16645007-74E4-403E-8F5A-1E8E514B0D21}" type="presParOf" srcId="{9DCFCF63-1C6C-4128-BFAE-E58962BA2FC7}" destId="{83CF8348-B6E6-4B03-B009-E917D2C80303}" srcOrd="2" destOrd="0" presId="urn:microsoft.com/office/officeart/2005/8/layout/vList3"/>
    <dgm:cxn modelId="{4CDA6452-6563-4778-BF1F-9B3406132FCA}" type="presParOf" srcId="{83CF8348-B6E6-4B03-B009-E917D2C80303}" destId="{7120AAEA-424A-4972-943D-D7C5741EDA12}" srcOrd="0" destOrd="0" presId="urn:microsoft.com/office/officeart/2005/8/layout/vList3"/>
    <dgm:cxn modelId="{190D6FF0-4B37-4C02-9B86-6CE823A718EE}" type="presParOf" srcId="{83CF8348-B6E6-4B03-B009-E917D2C80303}" destId="{40AF4EB9-0C90-4786-B979-89E072A5D770}" srcOrd="1" destOrd="0" presId="urn:microsoft.com/office/officeart/2005/8/layout/vList3"/>
    <dgm:cxn modelId="{15E77DF7-CBC8-4795-AAB6-84FCA0EEEC56}" type="presParOf" srcId="{9DCFCF63-1C6C-4128-BFAE-E58962BA2FC7}" destId="{9265BAF4-810E-435C-BBAF-E380414C0670}" srcOrd="3" destOrd="0" presId="urn:microsoft.com/office/officeart/2005/8/layout/vList3"/>
    <dgm:cxn modelId="{6049763D-2063-481A-832B-B650983ECE8C}" type="presParOf" srcId="{9DCFCF63-1C6C-4128-BFAE-E58962BA2FC7}" destId="{8D4ADA8D-F21D-49D8-B965-5059065F2DF7}" srcOrd="4" destOrd="0" presId="urn:microsoft.com/office/officeart/2005/8/layout/vList3"/>
    <dgm:cxn modelId="{44BCBA5C-1F5A-478D-B5DD-E121F34D8972}" type="presParOf" srcId="{8D4ADA8D-F21D-49D8-B965-5059065F2DF7}" destId="{817D0A89-D9D4-4101-8C60-BE29357A28BE}" srcOrd="0" destOrd="0" presId="urn:microsoft.com/office/officeart/2005/8/layout/vList3"/>
    <dgm:cxn modelId="{67A1B9F0-7E18-4CAD-B376-4DACCC23602D}" type="presParOf" srcId="{8D4ADA8D-F21D-49D8-B965-5059065F2DF7}" destId="{EE324A33-BBD5-494F-846A-F8767D5BED1B}" srcOrd="1" destOrd="0" presId="urn:microsoft.com/office/officeart/2005/8/layout/vList3"/>
    <dgm:cxn modelId="{0BE0F530-67F0-4B5D-9BE1-7C1531D19C9A}" type="presParOf" srcId="{9DCFCF63-1C6C-4128-BFAE-E58962BA2FC7}" destId="{1BCF244B-43A0-4A99-9827-1581A61C025F}" srcOrd="5" destOrd="0" presId="urn:microsoft.com/office/officeart/2005/8/layout/vList3"/>
    <dgm:cxn modelId="{F9A3532A-B7A8-4320-9F3F-3F2B736E80C6}" type="presParOf" srcId="{9DCFCF63-1C6C-4128-BFAE-E58962BA2FC7}" destId="{6E0346DA-EE94-428E-A0BC-D7908F6AFC3F}" srcOrd="6" destOrd="0" presId="urn:microsoft.com/office/officeart/2005/8/layout/vList3"/>
    <dgm:cxn modelId="{CADA0A66-6CAA-43B5-B8FE-CB19D42E54B1}" type="presParOf" srcId="{6E0346DA-EE94-428E-A0BC-D7908F6AFC3F}" destId="{D119A76C-490C-4920-A980-67B3CDA26255}" srcOrd="0" destOrd="0" presId="urn:microsoft.com/office/officeart/2005/8/layout/vList3"/>
    <dgm:cxn modelId="{E12C6B26-1C8A-44B6-975A-9A65C3D006CE}" type="presParOf" srcId="{6E0346DA-EE94-428E-A0BC-D7908F6AFC3F}" destId="{83562F0C-4314-4D25-BB40-8B7FB6762717}"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E138-8681-4BF2-B2F6-2B942D92004E}">
      <dsp:nvSpPr>
        <dsp:cNvPr id="0" name=""/>
        <dsp:cNvSpPr/>
      </dsp:nvSpPr>
      <dsp:spPr>
        <a:xfrm rot="10800000">
          <a:off x="77917" y="952"/>
          <a:ext cx="8437648" cy="628335"/>
        </a:xfrm>
        <a:prstGeom prst="homePlate">
          <a:avLst/>
        </a:prstGeom>
        <a:solidFill>
          <a:schemeClr val="tx1"/>
        </a:solidFill>
        <a:ln w="25400" cap="flat" cmpd="sng" algn="ctr">
          <a:solidFill>
            <a:srgbClr val="0B5E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079" tIns="91440" rIns="170688" bIns="91440" numCol="1" spcCol="1270" anchor="ctr" anchorCtr="0">
          <a:noAutofit/>
        </a:bodyPr>
        <a:lstStyle/>
        <a:p>
          <a:pPr marL="0" lvl="0" indent="0" algn="l" defTabSz="811213">
            <a:lnSpc>
              <a:spcPct val="90000"/>
            </a:lnSpc>
            <a:spcBef>
              <a:spcPct val="0"/>
            </a:spcBef>
            <a:spcAft>
              <a:spcPct val="35000"/>
            </a:spcAft>
            <a:buNone/>
          </a:pPr>
          <a:r>
            <a:rPr lang="en-US" sz="2400" b="0" i="0" kern="1200">
              <a:solidFill>
                <a:srgbClr val="0B5E65"/>
              </a:solidFill>
              <a:latin typeface="Times New Roman" panose="02020603050405020304" pitchFamily="18" charset="0"/>
              <a:cs typeface="Times New Roman" panose="02020603050405020304" pitchFamily="18" charset="0"/>
            </a:rPr>
            <a:t>     Họ và tên HS trong bảng kết quả được sắp xếp như thế nào?</a:t>
          </a:r>
          <a:endParaRPr lang="en-US" sz="2400" kern="1200">
            <a:solidFill>
              <a:srgbClr val="0B5E65"/>
            </a:solidFill>
            <a:latin typeface="Times New Roman" panose="02020603050405020304" pitchFamily="18" charset="0"/>
            <a:cs typeface="Times New Roman" panose="02020603050405020304" pitchFamily="18" charset="0"/>
          </a:endParaRPr>
        </a:p>
      </dsp:txBody>
      <dsp:txXfrm rot="10800000">
        <a:off x="235001" y="952"/>
        <a:ext cx="8280564" cy="628335"/>
      </dsp:txXfrm>
    </dsp:sp>
    <dsp:sp modelId="{94EB1C19-2092-4938-A53E-E545EE4C7584}">
      <dsp:nvSpPr>
        <dsp:cNvPr id="0" name=""/>
        <dsp:cNvSpPr/>
      </dsp:nvSpPr>
      <dsp:spPr>
        <a:xfrm>
          <a:off x="0" y="9755"/>
          <a:ext cx="628335" cy="628335"/>
        </a:xfrm>
        <a:prstGeom prst="ellipse">
          <a:avLst/>
        </a:prstGeom>
        <a:solidFill>
          <a:schemeClr val="tx1"/>
        </a:solidFill>
        <a:ln w="25400" cap="flat" cmpd="sng" algn="ctr">
          <a:solidFill>
            <a:srgbClr val="0B5E65"/>
          </a:solidFill>
          <a:prstDash val="solid"/>
        </a:ln>
        <a:effectLst/>
      </dsp:spPr>
      <dsp:style>
        <a:lnRef idx="2">
          <a:scrgbClr r="0" g="0" b="0"/>
        </a:lnRef>
        <a:fillRef idx="1">
          <a:scrgbClr r="0" g="0" b="0"/>
        </a:fillRef>
        <a:effectRef idx="0">
          <a:scrgbClr r="0" g="0" b="0"/>
        </a:effectRef>
        <a:fontRef idx="minor"/>
      </dsp:style>
    </dsp:sp>
    <dsp:sp modelId="{40AF4EB9-0C90-4786-B979-89E072A5D770}">
      <dsp:nvSpPr>
        <dsp:cNvPr id="0" name=""/>
        <dsp:cNvSpPr/>
      </dsp:nvSpPr>
      <dsp:spPr>
        <a:xfrm rot="10800000">
          <a:off x="77917" y="793398"/>
          <a:ext cx="8437648" cy="628335"/>
        </a:xfrm>
        <a:prstGeom prst="homePlate">
          <a:avLst/>
        </a:prstGeom>
        <a:solidFill>
          <a:schemeClr val="tx1"/>
        </a:solidFill>
        <a:ln w="25400" cap="flat" cmpd="sng" algn="ctr">
          <a:solidFill>
            <a:srgbClr val="0B5E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07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0" i="0" kern="1200">
              <a:solidFill>
                <a:srgbClr val="0B5E65"/>
              </a:solidFill>
              <a:latin typeface="Times New Roman" panose="02020603050405020304" pitchFamily="18" charset="0"/>
              <a:cs typeface="Times New Roman" panose="02020603050405020304" pitchFamily="18" charset="0"/>
            </a:rPr>
            <a:t> Ở mỗi nội dung Tin học, danh sách HS muốn tìm hiểu thêm là những ai?</a:t>
          </a:r>
          <a:endParaRPr lang="en-US" sz="2400" kern="1200">
            <a:solidFill>
              <a:srgbClr val="0B5E65"/>
            </a:solidFill>
            <a:latin typeface="Times New Roman" panose="02020603050405020304" pitchFamily="18" charset="0"/>
            <a:cs typeface="Times New Roman" panose="02020603050405020304" pitchFamily="18" charset="0"/>
          </a:endParaRPr>
        </a:p>
      </dsp:txBody>
      <dsp:txXfrm rot="10800000">
        <a:off x="235001" y="793398"/>
        <a:ext cx="8280564" cy="628335"/>
      </dsp:txXfrm>
    </dsp:sp>
    <dsp:sp modelId="{7120AAEA-424A-4972-943D-D7C5741EDA12}">
      <dsp:nvSpPr>
        <dsp:cNvPr id="0" name=""/>
        <dsp:cNvSpPr/>
      </dsp:nvSpPr>
      <dsp:spPr>
        <a:xfrm>
          <a:off x="0" y="802201"/>
          <a:ext cx="628335" cy="628335"/>
        </a:xfrm>
        <a:prstGeom prst="ellipse">
          <a:avLst/>
        </a:prstGeom>
        <a:solidFill>
          <a:schemeClr val="tx1"/>
        </a:solidFill>
        <a:ln w="25400" cap="flat" cmpd="sng" algn="ctr">
          <a:solidFill>
            <a:srgbClr val="0B5E65"/>
          </a:solidFill>
          <a:prstDash val="solid"/>
        </a:ln>
        <a:effectLst/>
      </dsp:spPr>
      <dsp:style>
        <a:lnRef idx="2">
          <a:scrgbClr r="0" g="0" b="0"/>
        </a:lnRef>
        <a:fillRef idx="1">
          <a:scrgbClr r="0" g="0" b="0"/>
        </a:fillRef>
        <a:effectRef idx="0">
          <a:scrgbClr r="0" g="0" b="0"/>
        </a:effectRef>
        <a:fontRef idx="minor"/>
      </dsp:style>
    </dsp:sp>
    <dsp:sp modelId="{EE324A33-BBD5-494F-846A-F8767D5BED1B}">
      <dsp:nvSpPr>
        <dsp:cNvPr id="0" name=""/>
        <dsp:cNvSpPr/>
      </dsp:nvSpPr>
      <dsp:spPr>
        <a:xfrm rot="10800000">
          <a:off x="77917" y="1585843"/>
          <a:ext cx="8437648" cy="628335"/>
        </a:xfrm>
        <a:prstGeom prst="homePlate">
          <a:avLst/>
        </a:prstGeom>
        <a:solidFill>
          <a:schemeClr val="tx1"/>
        </a:solidFill>
        <a:ln w="25400" cap="flat" cmpd="sng" algn="ctr">
          <a:solidFill>
            <a:srgbClr val="0B5E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07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0" i="0" kern="1200">
              <a:solidFill>
                <a:srgbClr val="0B5E65"/>
              </a:solidFill>
              <a:latin typeface="Times New Roman" panose="02020603050405020304" pitchFamily="18" charset="0"/>
              <a:cs typeface="Times New Roman" panose="02020603050405020304" pitchFamily="18" charset="0"/>
            </a:rPr>
            <a:t> Nội dung Tin học nào có nhiều HS lựa chọn nhất? Đó là những HS nào?</a:t>
          </a:r>
          <a:endParaRPr lang="en-US" sz="2400" kern="1200">
            <a:solidFill>
              <a:srgbClr val="0B5E65"/>
            </a:solidFill>
            <a:latin typeface="Times New Roman" panose="02020603050405020304" pitchFamily="18" charset="0"/>
            <a:cs typeface="Times New Roman" panose="02020603050405020304" pitchFamily="18" charset="0"/>
          </a:endParaRPr>
        </a:p>
      </dsp:txBody>
      <dsp:txXfrm rot="10800000">
        <a:off x="235001" y="1585843"/>
        <a:ext cx="8280564" cy="628335"/>
      </dsp:txXfrm>
    </dsp:sp>
    <dsp:sp modelId="{817D0A89-D9D4-4101-8C60-BE29357A28BE}">
      <dsp:nvSpPr>
        <dsp:cNvPr id="0" name=""/>
        <dsp:cNvSpPr/>
      </dsp:nvSpPr>
      <dsp:spPr>
        <a:xfrm>
          <a:off x="0" y="1594646"/>
          <a:ext cx="628335" cy="628335"/>
        </a:xfrm>
        <a:prstGeom prst="ellipse">
          <a:avLst/>
        </a:prstGeom>
        <a:solidFill>
          <a:schemeClr val="tx1"/>
        </a:solidFill>
        <a:ln w="25400" cap="flat" cmpd="sng" algn="ctr">
          <a:solidFill>
            <a:srgbClr val="0B5E65"/>
          </a:solidFill>
          <a:prstDash val="solid"/>
        </a:ln>
        <a:effectLst/>
      </dsp:spPr>
      <dsp:style>
        <a:lnRef idx="2">
          <a:scrgbClr r="0" g="0" b="0"/>
        </a:lnRef>
        <a:fillRef idx="1">
          <a:scrgbClr r="0" g="0" b="0"/>
        </a:fillRef>
        <a:effectRef idx="0">
          <a:scrgbClr r="0" g="0" b="0"/>
        </a:effectRef>
        <a:fontRef idx="minor"/>
      </dsp:style>
    </dsp:sp>
    <dsp:sp modelId="{83562F0C-4314-4D25-BB40-8B7FB6762717}">
      <dsp:nvSpPr>
        <dsp:cNvPr id="0" name=""/>
        <dsp:cNvSpPr/>
      </dsp:nvSpPr>
      <dsp:spPr>
        <a:xfrm rot="10800000">
          <a:off x="77917" y="2378288"/>
          <a:ext cx="8437648" cy="628335"/>
        </a:xfrm>
        <a:prstGeom prst="homePlate">
          <a:avLst/>
        </a:prstGeom>
        <a:solidFill>
          <a:schemeClr val="tx1"/>
        </a:solidFill>
        <a:ln w="25400" cap="flat" cmpd="sng" algn="ctr">
          <a:solidFill>
            <a:srgbClr val="0B5E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07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0" i="0" kern="1200">
              <a:solidFill>
                <a:srgbClr val="0B5E65"/>
              </a:solidFill>
              <a:latin typeface="Times New Roman" panose="02020603050405020304" pitchFamily="18" charset="0"/>
              <a:cs typeface="Times New Roman" panose="02020603050405020304" pitchFamily="18" charset="0"/>
            </a:rPr>
            <a:t> Với mỗi nội dung, HS thuộc những tổ nào để có căn cứ chia nhóm học tập? </a:t>
          </a:r>
          <a:endParaRPr lang="en-US" sz="2400" kern="1200">
            <a:solidFill>
              <a:srgbClr val="0B5E65"/>
            </a:solidFill>
            <a:latin typeface="Times New Roman" panose="02020603050405020304" pitchFamily="18" charset="0"/>
            <a:cs typeface="Times New Roman" panose="02020603050405020304" pitchFamily="18" charset="0"/>
          </a:endParaRPr>
        </a:p>
      </dsp:txBody>
      <dsp:txXfrm rot="10800000">
        <a:off x="235001" y="2378288"/>
        <a:ext cx="8280564" cy="628335"/>
      </dsp:txXfrm>
    </dsp:sp>
    <dsp:sp modelId="{D119A76C-490C-4920-A980-67B3CDA26255}">
      <dsp:nvSpPr>
        <dsp:cNvPr id="0" name=""/>
        <dsp:cNvSpPr/>
      </dsp:nvSpPr>
      <dsp:spPr>
        <a:xfrm>
          <a:off x="0" y="2379241"/>
          <a:ext cx="628335" cy="628335"/>
        </a:xfrm>
        <a:prstGeom prst="ellipse">
          <a:avLst/>
        </a:prstGeom>
        <a:solidFill>
          <a:schemeClr val="tx1"/>
        </a:solidFill>
        <a:ln w="25400" cap="flat" cmpd="sng" algn="ctr">
          <a:solidFill>
            <a:srgbClr val="0B5E65"/>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3e65be5665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3e65be5665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3e65be5665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3e65be5665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7465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3f922a7330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3f922a7330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7996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3f922a7330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3f922a7330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68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3f922a7330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13f922a7330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3f922a7330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13f922a7330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100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3f922a7330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13f922a7330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4331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13f922a7330_0_1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13f922a7330_0_1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3f922a7330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13f922a7330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13f922a7330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13f922a7330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3e7089ba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3e7089ba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3f922a7330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13f922a7330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13e65be5665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13e65be5665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3f922a7330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13f922a7330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3f922a7330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13f922a7330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65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3f922a7330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13f922a7330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2926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3f922a7330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13f922a7330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542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3e65be5665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3e65be5665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8110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3"/>
            </a:gs>
            <a:gs pos="100000">
              <a:schemeClr val="dk2"/>
            </a:gs>
          </a:gsLst>
          <a:lin ang="5400012" scaled="0"/>
        </a:gra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05847" y="1415225"/>
            <a:ext cx="4410300" cy="16602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511297" y="3201250"/>
            <a:ext cx="4199400" cy="39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blip>
          <a:stretch>
            <a:fillRect/>
          </a:stretch>
        </p:blipFill>
        <p:spPr>
          <a:xfrm rot="-4499934">
            <a:off x="-339472" y="2686519"/>
            <a:ext cx="646722" cy="578387"/>
          </a:xfrm>
          <a:prstGeom prst="rect">
            <a:avLst/>
          </a:prstGeom>
          <a:noFill/>
          <a:ln>
            <a:noFill/>
          </a:ln>
        </p:spPr>
      </p:pic>
      <p:pic>
        <p:nvPicPr>
          <p:cNvPr id="12" name="Google Shape;12;p2"/>
          <p:cNvPicPr preferRelativeResize="0"/>
          <p:nvPr/>
        </p:nvPicPr>
        <p:blipFill>
          <a:blip r:embed="rId3">
            <a:alphaModFix/>
          </a:blip>
          <a:stretch>
            <a:fillRect/>
          </a:stretch>
        </p:blipFill>
        <p:spPr>
          <a:xfrm>
            <a:off x="-346073" y="3004200"/>
            <a:ext cx="1227725" cy="1150363"/>
          </a:xfrm>
          <a:prstGeom prst="rect">
            <a:avLst/>
          </a:prstGeom>
          <a:noFill/>
          <a:ln>
            <a:noFill/>
          </a:ln>
        </p:spPr>
      </p:pic>
      <p:pic>
        <p:nvPicPr>
          <p:cNvPr id="13" name="Google Shape;13;p2"/>
          <p:cNvPicPr preferRelativeResize="0"/>
          <p:nvPr/>
        </p:nvPicPr>
        <p:blipFill>
          <a:blip r:embed="rId4">
            <a:alphaModFix/>
          </a:blip>
          <a:stretch>
            <a:fillRect/>
          </a:stretch>
        </p:blipFill>
        <p:spPr>
          <a:xfrm rot="899999">
            <a:off x="-392036" y="4215423"/>
            <a:ext cx="2083597" cy="1587103"/>
          </a:xfrm>
          <a:prstGeom prst="rect">
            <a:avLst/>
          </a:prstGeom>
          <a:noFill/>
          <a:ln>
            <a:noFill/>
          </a:ln>
        </p:spPr>
      </p:pic>
      <p:pic>
        <p:nvPicPr>
          <p:cNvPr id="14" name="Google Shape;14;p2"/>
          <p:cNvPicPr preferRelativeResize="0"/>
          <p:nvPr/>
        </p:nvPicPr>
        <p:blipFill>
          <a:blip r:embed="rId5">
            <a:alphaModFix/>
          </a:blip>
          <a:stretch>
            <a:fillRect/>
          </a:stretch>
        </p:blipFill>
        <p:spPr>
          <a:xfrm rot="7200036">
            <a:off x="464558" y="2343952"/>
            <a:ext cx="370408" cy="350094"/>
          </a:xfrm>
          <a:prstGeom prst="rect">
            <a:avLst/>
          </a:prstGeom>
          <a:noFill/>
          <a:ln>
            <a:noFill/>
          </a:ln>
        </p:spPr>
      </p:pic>
      <p:pic>
        <p:nvPicPr>
          <p:cNvPr id="15" name="Google Shape;15;p2"/>
          <p:cNvPicPr preferRelativeResize="0"/>
          <p:nvPr/>
        </p:nvPicPr>
        <p:blipFill>
          <a:blip r:embed="rId2">
            <a:alphaModFix/>
          </a:blip>
          <a:stretch>
            <a:fillRect/>
          </a:stretch>
        </p:blipFill>
        <p:spPr>
          <a:xfrm rot="-1799982">
            <a:off x="1184081" y="4591259"/>
            <a:ext cx="729388" cy="652303"/>
          </a:xfrm>
          <a:prstGeom prst="rect">
            <a:avLst/>
          </a:prstGeom>
          <a:noFill/>
          <a:ln>
            <a:noFill/>
          </a:ln>
        </p:spPr>
      </p:pic>
      <p:pic>
        <p:nvPicPr>
          <p:cNvPr id="16" name="Google Shape;16;p2"/>
          <p:cNvPicPr preferRelativeResize="0"/>
          <p:nvPr/>
        </p:nvPicPr>
        <p:blipFill>
          <a:blip r:embed="rId6">
            <a:alphaModFix/>
          </a:blip>
          <a:stretch>
            <a:fillRect/>
          </a:stretch>
        </p:blipFill>
        <p:spPr>
          <a:xfrm rot="-1617032">
            <a:off x="591928" y="4524411"/>
            <a:ext cx="716066" cy="168177"/>
          </a:xfrm>
          <a:prstGeom prst="rect">
            <a:avLst/>
          </a:prstGeom>
          <a:noFill/>
          <a:ln>
            <a:noFill/>
          </a:ln>
        </p:spPr>
      </p:pic>
      <p:pic>
        <p:nvPicPr>
          <p:cNvPr id="17" name="Google Shape;17;p2"/>
          <p:cNvPicPr preferRelativeResize="0"/>
          <p:nvPr/>
        </p:nvPicPr>
        <p:blipFill>
          <a:blip r:embed="rId7">
            <a:alphaModFix/>
          </a:blip>
          <a:stretch>
            <a:fillRect/>
          </a:stretch>
        </p:blipFill>
        <p:spPr>
          <a:xfrm rot="900011">
            <a:off x="-751393" y="3634233"/>
            <a:ext cx="1706884" cy="1706884"/>
          </a:xfrm>
          <a:prstGeom prst="rect">
            <a:avLst/>
          </a:prstGeom>
          <a:noFill/>
          <a:ln>
            <a:noFill/>
          </a:ln>
        </p:spPr>
      </p:pic>
      <p:pic>
        <p:nvPicPr>
          <p:cNvPr id="18" name="Google Shape;18;p2"/>
          <p:cNvPicPr preferRelativeResize="0"/>
          <p:nvPr/>
        </p:nvPicPr>
        <p:blipFill>
          <a:blip r:embed="rId2">
            <a:alphaModFix/>
          </a:blip>
          <a:stretch>
            <a:fillRect/>
          </a:stretch>
        </p:blipFill>
        <p:spPr>
          <a:xfrm rot="-9000079">
            <a:off x="473946" y="3631543"/>
            <a:ext cx="482332" cy="43134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gradFill>
          <a:gsLst>
            <a:gs pos="0">
              <a:schemeClr val="accent3"/>
            </a:gs>
            <a:gs pos="100000">
              <a:schemeClr val="dk2"/>
            </a:gs>
          </a:gsLst>
          <a:lin ang="5400700" scaled="0"/>
        </a:gradFill>
        <a:effectLst/>
      </p:bgPr>
    </p:bg>
    <p:spTree>
      <p:nvGrpSpPr>
        <p:cNvPr id="1" name="Shape 469"/>
        <p:cNvGrpSpPr/>
        <p:nvPr/>
      </p:nvGrpSpPr>
      <p:grpSpPr>
        <a:xfrm>
          <a:off x="0" y="0"/>
          <a:ext cx="0" cy="0"/>
          <a:chOff x="0" y="0"/>
          <a:chExt cx="0" cy="0"/>
        </a:xfrm>
      </p:grpSpPr>
      <p:grpSp>
        <p:nvGrpSpPr>
          <p:cNvPr id="470" name="Google Shape;470;p28"/>
          <p:cNvGrpSpPr/>
          <p:nvPr/>
        </p:nvGrpSpPr>
        <p:grpSpPr>
          <a:xfrm>
            <a:off x="335589" y="-576430"/>
            <a:ext cx="8472822" cy="6296359"/>
            <a:chOff x="309900" y="238100"/>
            <a:chExt cx="7048350" cy="5237800"/>
          </a:xfrm>
        </p:grpSpPr>
        <p:sp>
          <p:nvSpPr>
            <p:cNvPr id="471" name="Google Shape;471;p28"/>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gradFill>
          <a:gsLst>
            <a:gs pos="0">
              <a:schemeClr val="accent3"/>
            </a:gs>
            <a:gs pos="100000">
              <a:schemeClr val="dk2"/>
            </a:gs>
          </a:gsLst>
          <a:lin ang="5400700" scaled="0"/>
        </a:gradFill>
        <a:effectLst/>
      </p:bgPr>
    </p:bg>
    <p:spTree>
      <p:nvGrpSpPr>
        <p:cNvPr id="1" name="Shape 480"/>
        <p:cNvGrpSpPr/>
        <p:nvPr/>
      </p:nvGrpSpPr>
      <p:grpSpPr>
        <a:xfrm>
          <a:off x="0" y="0"/>
          <a:ext cx="0" cy="0"/>
          <a:chOff x="0" y="0"/>
          <a:chExt cx="0" cy="0"/>
        </a:xfrm>
      </p:grpSpPr>
      <p:grpSp>
        <p:nvGrpSpPr>
          <p:cNvPr id="481" name="Google Shape;481;p29"/>
          <p:cNvGrpSpPr/>
          <p:nvPr/>
        </p:nvGrpSpPr>
        <p:grpSpPr>
          <a:xfrm>
            <a:off x="-4331943" y="1369342"/>
            <a:ext cx="8945061" cy="6647292"/>
            <a:chOff x="309900" y="238100"/>
            <a:chExt cx="7048350" cy="5237800"/>
          </a:xfrm>
        </p:grpSpPr>
        <p:sp>
          <p:nvSpPr>
            <p:cNvPr id="482" name="Google Shape;482;p29"/>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29"/>
          <p:cNvSpPr/>
          <p:nvPr/>
        </p:nvSpPr>
        <p:spPr>
          <a:xfrm>
            <a:off x="4613120" y="-2873142"/>
            <a:ext cx="8862823" cy="6486751"/>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4230675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1"/>
            <a:ext cx="8229600" cy="3394472"/>
          </a:xfrm>
        </p:spPr>
        <p:txBody>
          <a:bodyPr/>
          <a:lstStyle/>
          <a:p>
            <a:pPr lvl="0"/>
            <a:endParaRPr lang="en-US" noProof="0"/>
          </a:p>
        </p:txBody>
      </p:sp>
      <p:sp>
        <p:nvSpPr>
          <p:cNvPr id="4" name="Date Placeholder 3">
            <a:extLst>
              <a:ext uri="{FF2B5EF4-FFF2-40B4-BE49-F238E27FC236}">
                <a16:creationId xmlns:a16="http://schemas.microsoft.com/office/drawing/2014/main" id="{586D8C1B-E6D7-4F88-BC84-500DCC6E8156}"/>
              </a:ext>
            </a:extLst>
          </p:cNvPr>
          <p:cNvSpPr>
            <a:spLocks noGrp="1"/>
          </p:cNvSpPr>
          <p:nvPr>
            <p:ph type="dt" sz="half" idx="10"/>
          </p:nvPr>
        </p:nvSpPr>
        <p:spPr/>
        <p:txBody>
          <a:bodyPr/>
          <a:lstStyle>
            <a:lvl1pPr>
              <a:defRPr/>
            </a:lvl1pPr>
          </a:lstStyle>
          <a:p>
            <a:pPr>
              <a:defRPr/>
            </a:pPr>
            <a:fld id="{393A5A5A-97C5-4EB9-A677-76C144C76FF8}" type="datetimeFigureOut">
              <a:rPr lang="en-US"/>
              <a:pPr>
                <a:defRPr/>
              </a:pPr>
              <a:t>7/10/2023</a:t>
            </a:fld>
            <a:endParaRPr lang="en-US"/>
          </a:p>
        </p:txBody>
      </p:sp>
      <p:sp>
        <p:nvSpPr>
          <p:cNvPr id="5" name="Footer Placeholder 4">
            <a:extLst>
              <a:ext uri="{FF2B5EF4-FFF2-40B4-BE49-F238E27FC236}">
                <a16:creationId xmlns:a16="http://schemas.microsoft.com/office/drawing/2014/main" id="{9BFF6445-DF6E-4D21-8C1A-07E6B1268EA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1B4D77-BE6D-48B0-ADF3-B03A49CD5828}"/>
              </a:ext>
            </a:extLst>
          </p:cNvPr>
          <p:cNvSpPr>
            <a:spLocks noGrp="1"/>
          </p:cNvSpPr>
          <p:nvPr>
            <p:ph type="sldNum" sz="quarter" idx="12"/>
          </p:nvPr>
        </p:nvSpPr>
        <p:spPr/>
        <p:txBody>
          <a:bodyPr/>
          <a:lstStyle>
            <a:lvl1pPr>
              <a:defRPr/>
            </a:lvl1pPr>
          </a:lstStyle>
          <a:p>
            <a:pPr>
              <a:defRPr/>
            </a:pPr>
            <a:fld id="{85990567-9C24-46F1-A7CF-FC6B3FF20952}" type="slidenum">
              <a:rPr lang="en-US" altLang="vi-VN"/>
              <a:pPr>
                <a:defRPr/>
              </a:pPr>
              <a:t>‹#›</a:t>
            </a:fld>
            <a:endParaRPr lang="en-US" altLang="vi-VN"/>
          </a:p>
        </p:txBody>
      </p:sp>
    </p:spTree>
    <p:extLst>
      <p:ext uri="{BB962C8B-B14F-4D97-AF65-F5344CB8AC3E}">
        <p14:creationId xmlns:p14="http://schemas.microsoft.com/office/powerpoint/2010/main" val="754762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gradFill>
          <a:gsLst>
            <a:gs pos="0">
              <a:schemeClr val="accent3"/>
            </a:gs>
            <a:gs pos="100000">
              <a:schemeClr val="dk2"/>
            </a:gs>
          </a:gsLst>
          <a:lin ang="5400700" scaled="0"/>
        </a:gradFill>
        <a:effectLst/>
      </p:bgPr>
    </p:bg>
    <p:spTree>
      <p:nvGrpSpPr>
        <p:cNvPr id="1" name="Shape 260"/>
        <p:cNvGrpSpPr/>
        <p:nvPr/>
      </p:nvGrpSpPr>
      <p:grpSpPr>
        <a:xfrm>
          <a:off x="0" y="0"/>
          <a:ext cx="0" cy="0"/>
          <a:chOff x="0" y="0"/>
          <a:chExt cx="0" cy="0"/>
        </a:xfrm>
      </p:grpSpPr>
      <p:grpSp>
        <p:nvGrpSpPr>
          <p:cNvPr id="261" name="Google Shape;261;p18"/>
          <p:cNvGrpSpPr/>
          <p:nvPr/>
        </p:nvGrpSpPr>
        <p:grpSpPr>
          <a:xfrm>
            <a:off x="-813309" y="-1292430"/>
            <a:ext cx="10904502" cy="8103400"/>
            <a:chOff x="309900" y="238100"/>
            <a:chExt cx="7048350" cy="5237800"/>
          </a:xfrm>
        </p:grpSpPr>
        <p:sp>
          <p:nvSpPr>
            <p:cNvPr id="262" name="Google Shape;262;p18"/>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8"/>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8"/>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8"/>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8"/>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8"/>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8"/>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8"/>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1" name="Google Shape;271;p18"/>
          <p:cNvPicPr preferRelativeResize="0"/>
          <p:nvPr/>
        </p:nvPicPr>
        <p:blipFill>
          <a:blip r:embed="rId2">
            <a:alphaModFix/>
          </a:blip>
          <a:stretch>
            <a:fillRect/>
          </a:stretch>
        </p:blipFill>
        <p:spPr>
          <a:xfrm rot="1800012">
            <a:off x="261795" y="707351"/>
            <a:ext cx="906611" cy="810795"/>
          </a:xfrm>
          <a:prstGeom prst="rect">
            <a:avLst/>
          </a:prstGeom>
          <a:noFill/>
          <a:ln>
            <a:noFill/>
          </a:ln>
        </p:spPr>
      </p:pic>
      <p:pic>
        <p:nvPicPr>
          <p:cNvPr id="272" name="Google Shape;272;p18"/>
          <p:cNvPicPr preferRelativeResize="0"/>
          <p:nvPr/>
        </p:nvPicPr>
        <p:blipFill>
          <a:blip r:embed="rId3">
            <a:alphaModFix/>
          </a:blip>
          <a:stretch>
            <a:fillRect/>
          </a:stretch>
        </p:blipFill>
        <p:spPr>
          <a:xfrm>
            <a:off x="-256650" y="49374"/>
            <a:ext cx="971750" cy="971250"/>
          </a:xfrm>
          <a:prstGeom prst="rect">
            <a:avLst/>
          </a:prstGeom>
          <a:noFill/>
          <a:ln>
            <a:noFill/>
          </a:ln>
        </p:spPr>
      </p:pic>
      <p:pic>
        <p:nvPicPr>
          <p:cNvPr id="273" name="Google Shape;273;p18"/>
          <p:cNvPicPr preferRelativeResize="0"/>
          <p:nvPr/>
        </p:nvPicPr>
        <p:blipFill>
          <a:blip r:embed="rId4">
            <a:alphaModFix/>
          </a:blip>
          <a:stretch>
            <a:fillRect/>
          </a:stretch>
        </p:blipFill>
        <p:spPr>
          <a:xfrm flipH="1">
            <a:off x="715090" y="-340140"/>
            <a:ext cx="638998" cy="908845"/>
          </a:xfrm>
          <a:prstGeom prst="rect">
            <a:avLst/>
          </a:prstGeom>
          <a:noFill/>
          <a:ln>
            <a:noFill/>
          </a:ln>
        </p:spPr>
      </p:pic>
      <p:pic>
        <p:nvPicPr>
          <p:cNvPr id="274" name="Google Shape;274;p18"/>
          <p:cNvPicPr preferRelativeResize="0"/>
          <p:nvPr/>
        </p:nvPicPr>
        <p:blipFill>
          <a:blip r:embed="rId5">
            <a:alphaModFix/>
          </a:blip>
          <a:stretch>
            <a:fillRect/>
          </a:stretch>
        </p:blipFill>
        <p:spPr>
          <a:xfrm>
            <a:off x="-420559" y="875681"/>
            <a:ext cx="1249950" cy="1078815"/>
          </a:xfrm>
          <a:prstGeom prst="rect">
            <a:avLst/>
          </a:prstGeom>
          <a:noFill/>
          <a:ln>
            <a:noFill/>
          </a:ln>
        </p:spPr>
      </p:pic>
      <p:pic>
        <p:nvPicPr>
          <p:cNvPr id="275" name="Google Shape;275;p18"/>
          <p:cNvPicPr preferRelativeResize="0"/>
          <p:nvPr/>
        </p:nvPicPr>
        <p:blipFill>
          <a:blip r:embed="rId6">
            <a:alphaModFix/>
          </a:blip>
          <a:stretch>
            <a:fillRect/>
          </a:stretch>
        </p:blipFill>
        <p:spPr>
          <a:xfrm flipH="1">
            <a:off x="7896792" y="4127047"/>
            <a:ext cx="2083579" cy="1587101"/>
          </a:xfrm>
          <a:prstGeom prst="rect">
            <a:avLst/>
          </a:prstGeom>
          <a:noFill/>
          <a:ln>
            <a:noFill/>
          </a:ln>
        </p:spPr>
      </p:pic>
      <p:pic>
        <p:nvPicPr>
          <p:cNvPr id="276" name="Google Shape;276;p18"/>
          <p:cNvPicPr preferRelativeResize="0"/>
          <p:nvPr/>
        </p:nvPicPr>
        <p:blipFill>
          <a:blip r:embed="rId7">
            <a:alphaModFix/>
          </a:blip>
          <a:stretch>
            <a:fillRect/>
          </a:stretch>
        </p:blipFill>
        <p:spPr>
          <a:xfrm rot="6105542">
            <a:off x="8259541" y="3563180"/>
            <a:ext cx="532775" cy="503559"/>
          </a:xfrm>
          <a:prstGeom prst="rect">
            <a:avLst/>
          </a:prstGeom>
          <a:noFill/>
          <a:ln>
            <a:noFill/>
          </a:ln>
        </p:spPr>
      </p:pic>
      <p:pic>
        <p:nvPicPr>
          <p:cNvPr id="277" name="Google Shape;277;p18"/>
          <p:cNvPicPr preferRelativeResize="0"/>
          <p:nvPr/>
        </p:nvPicPr>
        <p:blipFill>
          <a:blip r:embed="rId2">
            <a:alphaModFix/>
          </a:blip>
          <a:stretch>
            <a:fillRect/>
          </a:stretch>
        </p:blipFill>
        <p:spPr>
          <a:xfrm rot="-512815">
            <a:off x="8444034" y="3700963"/>
            <a:ext cx="989100" cy="884498"/>
          </a:xfrm>
          <a:prstGeom prst="rect">
            <a:avLst/>
          </a:prstGeom>
          <a:noFill/>
          <a:ln>
            <a:noFill/>
          </a:ln>
        </p:spPr>
      </p:pic>
      <p:pic>
        <p:nvPicPr>
          <p:cNvPr id="278" name="Google Shape;278;p18"/>
          <p:cNvPicPr preferRelativeResize="0"/>
          <p:nvPr/>
        </p:nvPicPr>
        <p:blipFill>
          <a:blip r:embed="rId8">
            <a:alphaModFix/>
          </a:blip>
          <a:stretch>
            <a:fillRect/>
          </a:stretch>
        </p:blipFill>
        <p:spPr>
          <a:xfrm rot="-899995" flipH="1">
            <a:off x="8000986" y="3949673"/>
            <a:ext cx="786633" cy="901450"/>
          </a:xfrm>
          <a:prstGeom prst="rect">
            <a:avLst/>
          </a:prstGeom>
          <a:noFill/>
          <a:ln>
            <a:noFill/>
          </a:ln>
        </p:spPr>
      </p:pic>
      <p:pic>
        <p:nvPicPr>
          <p:cNvPr id="279" name="Google Shape;279;p18"/>
          <p:cNvPicPr preferRelativeResize="0"/>
          <p:nvPr/>
        </p:nvPicPr>
        <p:blipFill>
          <a:blip r:embed="rId2">
            <a:alphaModFix/>
          </a:blip>
          <a:stretch>
            <a:fillRect/>
          </a:stretch>
        </p:blipFill>
        <p:spPr>
          <a:xfrm rot="-6301252">
            <a:off x="1527039" y="426228"/>
            <a:ext cx="429775" cy="384345"/>
          </a:xfrm>
          <a:prstGeom prst="rect">
            <a:avLst/>
          </a:prstGeom>
          <a:noFill/>
          <a:ln>
            <a:noFill/>
          </a:ln>
        </p:spPr>
      </p:pic>
      <p:sp>
        <p:nvSpPr>
          <p:cNvPr id="280" name="Google Shape;280;p18"/>
          <p:cNvSpPr txBox="1">
            <a:spLocks noGrp="1"/>
          </p:cNvSpPr>
          <p:nvPr>
            <p:ph type="title"/>
          </p:nvPr>
        </p:nvSpPr>
        <p:spPr>
          <a:xfrm>
            <a:off x="4439148" y="1754488"/>
            <a:ext cx="2721600" cy="682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1pPr>
            <a:lvl2pPr lvl="1"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2pPr>
            <a:lvl3pPr lvl="2"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3pPr>
            <a:lvl4pPr lvl="3"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4pPr>
            <a:lvl5pPr lvl="4"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5pPr>
            <a:lvl6pPr lvl="5"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6pPr>
            <a:lvl7pPr lvl="6"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7pPr>
            <a:lvl8pPr lvl="7"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8pPr>
            <a:lvl9pPr lvl="8"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9pPr>
          </a:lstStyle>
          <a:p>
            <a:endParaRPr/>
          </a:p>
        </p:txBody>
      </p:sp>
      <p:sp>
        <p:nvSpPr>
          <p:cNvPr id="281" name="Google Shape;281;p18"/>
          <p:cNvSpPr txBox="1">
            <a:spLocks noGrp="1"/>
          </p:cNvSpPr>
          <p:nvPr>
            <p:ph type="subTitle" idx="1"/>
          </p:nvPr>
        </p:nvSpPr>
        <p:spPr>
          <a:xfrm>
            <a:off x="4439148" y="2360913"/>
            <a:ext cx="2721600" cy="1028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8793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chemeClr val="accent3"/>
            </a:gs>
            <a:gs pos="100000">
              <a:schemeClr val="dk2"/>
            </a:gs>
          </a:gsLst>
          <a:lin ang="5400012" scaled="0"/>
        </a:gra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05847" y="1415225"/>
            <a:ext cx="4410300" cy="16602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511297" y="3201250"/>
            <a:ext cx="4199400" cy="39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blip>
          <a:stretch>
            <a:fillRect/>
          </a:stretch>
        </p:blipFill>
        <p:spPr>
          <a:xfrm rot="-4499934">
            <a:off x="-339472" y="2686519"/>
            <a:ext cx="646722" cy="578387"/>
          </a:xfrm>
          <a:prstGeom prst="rect">
            <a:avLst/>
          </a:prstGeom>
          <a:noFill/>
          <a:ln>
            <a:noFill/>
          </a:ln>
        </p:spPr>
      </p:pic>
      <p:pic>
        <p:nvPicPr>
          <p:cNvPr id="12" name="Google Shape;12;p2"/>
          <p:cNvPicPr preferRelativeResize="0"/>
          <p:nvPr/>
        </p:nvPicPr>
        <p:blipFill>
          <a:blip r:embed="rId3">
            <a:alphaModFix/>
          </a:blip>
          <a:stretch>
            <a:fillRect/>
          </a:stretch>
        </p:blipFill>
        <p:spPr>
          <a:xfrm>
            <a:off x="-346073" y="3004200"/>
            <a:ext cx="1227725" cy="1150363"/>
          </a:xfrm>
          <a:prstGeom prst="rect">
            <a:avLst/>
          </a:prstGeom>
          <a:noFill/>
          <a:ln>
            <a:noFill/>
          </a:ln>
        </p:spPr>
      </p:pic>
      <p:pic>
        <p:nvPicPr>
          <p:cNvPr id="13" name="Google Shape;13;p2"/>
          <p:cNvPicPr preferRelativeResize="0"/>
          <p:nvPr/>
        </p:nvPicPr>
        <p:blipFill>
          <a:blip r:embed="rId4">
            <a:alphaModFix/>
          </a:blip>
          <a:stretch>
            <a:fillRect/>
          </a:stretch>
        </p:blipFill>
        <p:spPr>
          <a:xfrm rot="899999">
            <a:off x="-392036" y="4215423"/>
            <a:ext cx="2083597" cy="1587103"/>
          </a:xfrm>
          <a:prstGeom prst="rect">
            <a:avLst/>
          </a:prstGeom>
          <a:noFill/>
          <a:ln>
            <a:noFill/>
          </a:ln>
        </p:spPr>
      </p:pic>
      <p:pic>
        <p:nvPicPr>
          <p:cNvPr id="14" name="Google Shape;14;p2"/>
          <p:cNvPicPr preferRelativeResize="0"/>
          <p:nvPr/>
        </p:nvPicPr>
        <p:blipFill>
          <a:blip r:embed="rId5">
            <a:alphaModFix/>
          </a:blip>
          <a:stretch>
            <a:fillRect/>
          </a:stretch>
        </p:blipFill>
        <p:spPr>
          <a:xfrm rot="7200036">
            <a:off x="464558" y="2343952"/>
            <a:ext cx="370408" cy="350094"/>
          </a:xfrm>
          <a:prstGeom prst="rect">
            <a:avLst/>
          </a:prstGeom>
          <a:noFill/>
          <a:ln>
            <a:noFill/>
          </a:ln>
        </p:spPr>
      </p:pic>
      <p:pic>
        <p:nvPicPr>
          <p:cNvPr id="15" name="Google Shape;15;p2"/>
          <p:cNvPicPr preferRelativeResize="0"/>
          <p:nvPr/>
        </p:nvPicPr>
        <p:blipFill>
          <a:blip r:embed="rId2">
            <a:alphaModFix/>
          </a:blip>
          <a:stretch>
            <a:fillRect/>
          </a:stretch>
        </p:blipFill>
        <p:spPr>
          <a:xfrm rot="-1799982">
            <a:off x="1184081" y="4591259"/>
            <a:ext cx="729388" cy="652303"/>
          </a:xfrm>
          <a:prstGeom prst="rect">
            <a:avLst/>
          </a:prstGeom>
          <a:noFill/>
          <a:ln>
            <a:noFill/>
          </a:ln>
        </p:spPr>
      </p:pic>
      <p:pic>
        <p:nvPicPr>
          <p:cNvPr id="16" name="Google Shape;16;p2"/>
          <p:cNvPicPr preferRelativeResize="0"/>
          <p:nvPr/>
        </p:nvPicPr>
        <p:blipFill>
          <a:blip r:embed="rId6">
            <a:alphaModFix/>
          </a:blip>
          <a:stretch>
            <a:fillRect/>
          </a:stretch>
        </p:blipFill>
        <p:spPr>
          <a:xfrm rot="-1617032">
            <a:off x="591928" y="4524411"/>
            <a:ext cx="716066" cy="168177"/>
          </a:xfrm>
          <a:prstGeom prst="rect">
            <a:avLst/>
          </a:prstGeom>
          <a:noFill/>
          <a:ln>
            <a:noFill/>
          </a:ln>
        </p:spPr>
      </p:pic>
      <p:pic>
        <p:nvPicPr>
          <p:cNvPr id="17" name="Google Shape;17;p2"/>
          <p:cNvPicPr preferRelativeResize="0"/>
          <p:nvPr/>
        </p:nvPicPr>
        <p:blipFill>
          <a:blip r:embed="rId7">
            <a:alphaModFix/>
          </a:blip>
          <a:stretch>
            <a:fillRect/>
          </a:stretch>
        </p:blipFill>
        <p:spPr>
          <a:xfrm rot="900011">
            <a:off x="-751393" y="3634233"/>
            <a:ext cx="1706884" cy="1706884"/>
          </a:xfrm>
          <a:prstGeom prst="rect">
            <a:avLst/>
          </a:prstGeom>
          <a:noFill/>
          <a:ln>
            <a:noFill/>
          </a:ln>
        </p:spPr>
      </p:pic>
      <p:pic>
        <p:nvPicPr>
          <p:cNvPr id="18" name="Google Shape;18;p2"/>
          <p:cNvPicPr preferRelativeResize="0"/>
          <p:nvPr/>
        </p:nvPicPr>
        <p:blipFill>
          <a:blip r:embed="rId2">
            <a:alphaModFix/>
          </a:blip>
          <a:stretch>
            <a:fillRect/>
          </a:stretch>
        </p:blipFill>
        <p:spPr>
          <a:xfrm rot="-9000079">
            <a:off x="473946" y="3631543"/>
            <a:ext cx="482332" cy="431341"/>
          </a:xfrm>
          <a:prstGeom prst="rect">
            <a:avLst/>
          </a:prstGeom>
          <a:noFill/>
          <a:ln>
            <a:noFill/>
          </a:ln>
        </p:spPr>
      </p:pic>
    </p:spTree>
    <p:extLst>
      <p:ext uri="{BB962C8B-B14F-4D97-AF65-F5344CB8AC3E}">
        <p14:creationId xmlns:p14="http://schemas.microsoft.com/office/powerpoint/2010/main" val="4241768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chemeClr val="accent3"/>
            </a:gs>
            <a:gs pos="100000">
              <a:schemeClr val="dk2"/>
            </a:gs>
          </a:gsLst>
          <a:lin ang="5400012" scaled="0"/>
        </a:gra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249726" y="1923894"/>
            <a:ext cx="4015500" cy="1598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title" idx="2" hasCustomPrompt="1"/>
          </p:nvPr>
        </p:nvSpPr>
        <p:spPr>
          <a:xfrm>
            <a:off x="4249726" y="1044300"/>
            <a:ext cx="4015500" cy="110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a:off x="4249725" y="3674700"/>
            <a:ext cx="4015500" cy="39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04790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gradFill>
          <a:gsLst>
            <a:gs pos="0">
              <a:schemeClr val="accent3"/>
            </a:gs>
            <a:gs pos="100000">
              <a:schemeClr val="dk2"/>
            </a:gs>
          </a:gsLst>
          <a:lin ang="5400012" scaled="0"/>
        </a:gradFill>
        <a:effectLst/>
      </p:bgPr>
    </p:bg>
    <p:spTree>
      <p:nvGrpSpPr>
        <p:cNvPr id="1" name="Shape 45"/>
        <p:cNvGrpSpPr/>
        <p:nvPr/>
      </p:nvGrpSpPr>
      <p:grpSpPr>
        <a:xfrm>
          <a:off x="0" y="0"/>
          <a:ext cx="0" cy="0"/>
          <a:chOff x="0" y="0"/>
          <a:chExt cx="0" cy="0"/>
        </a:xfrm>
      </p:grpSpPr>
      <p:grpSp>
        <p:nvGrpSpPr>
          <p:cNvPr id="46" name="Google Shape;46;p5"/>
          <p:cNvGrpSpPr/>
          <p:nvPr/>
        </p:nvGrpSpPr>
        <p:grpSpPr>
          <a:xfrm rot="10800000">
            <a:off x="-1000421" y="-1784922"/>
            <a:ext cx="11144851" cy="8282009"/>
            <a:chOff x="309900" y="238100"/>
            <a:chExt cx="7048350" cy="5237800"/>
          </a:xfrm>
        </p:grpSpPr>
        <p:sp>
          <p:nvSpPr>
            <p:cNvPr id="47" name="Google Shape;47;p5"/>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5"/>
          <p:cNvSpPr txBox="1">
            <a:spLocks noGrp="1"/>
          </p:cNvSpPr>
          <p:nvPr>
            <p:ph type="title"/>
          </p:nvPr>
        </p:nvSpPr>
        <p:spPr>
          <a:xfrm>
            <a:off x="715100" y="535000"/>
            <a:ext cx="77139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1pPr>
            <a:lvl2pPr lvl="1"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2pPr>
            <a:lvl3pPr lvl="2"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3pPr>
            <a:lvl4pPr lvl="3"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4pPr>
            <a:lvl5pPr lvl="4"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5pPr>
            <a:lvl6pPr lvl="5"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6pPr>
            <a:lvl7pPr lvl="6"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7pPr>
            <a:lvl8pPr lvl="7"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8pPr>
            <a:lvl9pPr lvl="8"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9pPr>
          </a:lstStyle>
          <a:p>
            <a:endParaRPr/>
          </a:p>
        </p:txBody>
      </p:sp>
      <p:sp>
        <p:nvSpPr>
          <p:cNvPr id="57" name="Google Shape;57;p5"/>
          <p:cNvSpPr txBox="1">
            <a:spLocks noGrp="1"/>
          </p:cNvSpPr>
          <p:nvPr>
            <p:ph type="subTitle" idx="1"/>
          </p:nvPr>
        </p:nvSpPr>
        <p:spPr>
          <a:xfrm>
            <a:off x="1502811" y="2546575"/>
            <a:ext cx="2863200" cy="1027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8" name="Google Shape;58;p5"/>
          <p:cNvSpPr txBox="1">
            <a:spLocks noGrp="1"/>
          </p:cNvSpPr>
          <p:nvPr>
            <p:ph type="subTitle" idx="2"/>
          </p:nvPr>
        </p:nvSpPr>
        <p:spPr>
          <a:xfrm>
            <a:off x="1502811" y="2089375"/>
            <a:ext cx="2863200" cy="533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9" name="Google Shape;59;p5"/>
          <p:cNvSpPr txBox="1">
            <a:spLocks noGrp="1"/>
          </p:cNvSpPr>
          <p:nvPr>
            <p:ph type="subTitle" idx="3"/>
          </p:nvPr>
        </p:nvSpPr>
        <p:spPr>
          <a:xfrm>
            <a:off x="4777985" y="2546575"/>
            <a:ext cx="2863200" cy="1027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 name="Google Shape;60;p5"/>
          <p:cNvSpPr txBox="1">
            <a:spLocks noGrp="1"/>
          </p:cNvSpPr>
          <p:nvPr>
            <p:ph type="subTitle" idx="4"/>
          </p:nvPr>
        </p:nvSpPr>
        <p:spPr>
          <a:xfrm>
            <a:off x="4777989" y="2089375"/>
            <a:ext cx="2863200" cy="533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61" name="Google Shape;61;p5"/>
          <p:cNvPicPr preferRelativeResize="0"/>
          <p:nvPr/>
        </p:nvPicPr>
        <p:blipFill>
          <a:blip r:embed="rId2">
            <a:alphaModFix/>
          </a:blip>
          <a:stretch>
            <a:fillRect/>
          </a:stretch>
        </p:blipFill>
        <p:spPr>
          <a:xfrm flipH="1">
            <a:off x="7909110" y="103997"/>
            <a:ext cx="2083579" cy="1587101"/>
          </a:xfrm>
          <a:prstGeom prst="rect">
            <a:avLst/>
          </a:prstGeom>
          <a:noFill/>
          <a:ln>
            <a:noFill/>
          </a:ln>
        </p:spPr>
      </p:pic>
      <p:pic>
        <p:nvPicPr>
          <p:cNvPr id="62" name="Google Shape;62;p5"/>
          <p:cNvPicPr preferRelativeResize="0"/>
          <p:nvPr/>
        </p:nvPicPr>
        <p:blipFill>
          <a:blip r:embed="rId3">
            <a:alphaModFix/>
          </a:blip>
          <a:stretch>
            <a:fillRect/>
          </a:stretch>
        </p:blipFill>
        <p:spPr>
          <a:xfrm rot="6105542">
            <a:off x="8012109" y="60331"/>
            <a:ext cx="532775" cy="503559"/>
          </a:xfrm>
          <a:prstGeom prst="rect">
            <a:avLst/>
          </a:prstGeom>
          <a:noFill/>
          <a:ln>
            <a:noFill/>
          </a:ln>
        </p:spPr>
      </p:pic>
      <p:pic>
        <p:nvPicPr>
          <p:cNvPr id="63" name="Google Shape;63;p5"/>
          <p:cNvPicPr preferRelativeResize="0"/>
          <p:nvPr/>
        </p:nvPicPr>
        <p:blipFill>
          <a:blip r:embed="rId2">
            <a:alphaModFix/>
          </a:blip>
          <a:stretch>
            <a:fillRect/>
          </a:stretch>
        </p:blipFill>
        <p:spPr>
          <a:xfrm rot="899999">
            <a:off x="-636011" y="4120710"/>
            <a:ext cx="2083597" cy="1587103"/>
          </a:xfrm>
          <a:prstGeom prst="rect">
            <a:avLst/>
          </a:prstGeom>
          <a:noFill/>
          <a:ln>
            <a:noFill/>
          </a:ln>
        </p:spPr>
      </p:pic>
      <p:pic>
        <p:nvPicPr>
          <p:cNvPr id="64" name="Google Shape;64;p5"/>
          <p:cNvPicPr preferRelativeResize="0"/>
          <p:nvPr/>
        </p:nvPicPr>
        <p:blipFill>
          <a:blip r:embed="rId3">
            <a:alphaModFix/>
          </a:blip>
          <a:stretch>
            <a:fillRect/>
          </a:stretch>
        </p:blipFill>
        <p:spPr>
          <a:xfrm rot="6300240">
            <a:off x="608824" y="4140186"/>
            <a:ext cx="1113676" cy="1052627"/>
          </a:xfrm>
          <a:prstGeom prst="rect">
            <a:avLst/>
          </a:prstGeom>
          <a:noFill/>
          <a:ln>
            <a:noFill/>
          </a:ln>
        </p:spPr>
      </p:pic>
      <p:pic>
        <p:nvPicPr>
          <p:cNvPr id="65" name="Google Shape;65;p5"/>
          <p:cNvPicPr preferRelativeResize="0"/>
          <p:nvPr/>
        </p:nvPicPr>
        <p:blipFill>
          <a:blip r:embed="rId4">
            <a:alphaModFix/>
          </a:blip>
          <a:stretch>
            <a:fillRect/>
          </a:stretch>
        </p:blipFill>
        <p:spPr>
          <a:xfrm rot="-4500313">
            <a:off x="1254505" y="4426269"/>
            <a:ext cx="924913" cy="827157"/>
          </a:xfrm>
          <a:prstGeom prst="rect">
            <a:avLst/>
          </a:prstGeom>
          <a:noFill/>
          <a:ln>
            <a:noFill/>
          </a:ln>
        </p:spPr>
      </p:pic>
      <p:pic>
        <p:nvPicPr>
          <p:cNvPr id="66" name="Google Shape;66;p5"/>
          <p:cNvPicPr preferRelativeResize="0"/>
          <p:nvPr/>
        </p:nvPicPr>
        <p:blipFill>
          <a:blip r:embed="rId4">
            <a:alphaModFix/>
          </a:blip>
          <a:stretch>
            <a:fillRect/>
          </a:stretch>
        </p:blipFill>
        <p:spPr>
          <a:xfrm rot="-3246497">
            <a:off x="-187823" y="3400138"/>
            <a:ext cx="606705" cy="542576"/>
          </a:xfrm>
          <a:prstGeom prst="rect">
            <a:avLst/>
          </a:prstGeom>
          <a:noFill/>
          <a:ln>
            <a:noFill/>
          </a:ln>
        </p:spPr>
      </p:pic>
      <p:pic>
        <p:nvPicPr>
          <p:cNvPr id="67" name="Google Shape;67;p5"/>
          <p:cNvPicPr preferRelativeResize="0"/>
          <p:nvPr/>
        </p:nvPicPr>
        <p:blipFill>
          <a:blip r:embed="rId5">
            <a:alphaModFix/>
          </a:blip>
          <a:stretch>
            <a:fillRect/>
          </a:stretch>
        </p:blipFill>
        <p:spPr>
          <a:xfrm rot="-512685">
            <a:off x="13622" y="3684028"/>
            <a:ext cx="1105072" cy="1147883"/>
          </a:xfrm>
          <a:prstGeom prst="rect">
            <a:avLst/>
          </a:prstGeom>
          <a:noFill/>
          <a:ln>
            <a:noFill/>
          </a:ln>
        </p:spPr>
      </p:pic>
      <p:pic>
        <p:nvPicPr>
          <p:cNvPr id="68" name="Google Shape;68;p5"/>
          <p:cNvPicPr preferRelativeResize="0"/>
          <p:nvPr/>
        </p:nvPicPr>
        <p:blipFill>
          <a:blip r:embed="rId6">
            <a:alphaModFix/>
          </a:blip>
          <a:stretch>
            <a:fillRect/>
          </a:stretch>
        </p:blipFill>
        <p:spPr>
          <a:xfrm rot="937113">
            <a:off x="424659" y="3704449"/>
            <a:ext cx="750956" cy="268025"/>
          </a:xfrm>
          <a:prstGeom prst="rect">
            <a:avLst/>
          </a:prstGeom>
          <a:noFill/>
          <a:ln>
            <a:noFill/>
          </a:ln>
        </p:spPr>
      </p:pic>
      <p:pic>
        <p:nvPicPr>
          <p:cNvPr id="69" name="Google Shape;69;p5"/>
          <p:cNvPicPr preferRelativeResize="0"/>
          <p:nvPr/>
        </p:nvPicPr>
        <p:blipFill>
          <a:blip r:embed="rId4">
            <a:alphaModFix/>
          </a:blip>
          <a:stretch>
            <a:fillRect/>
          </a:stretch>
        </p:blipFill>
        <p:spPr>
          <a:xfrm rot="-512815">
            <a:off x="8196601" y="198114"/>
            <a:ext cx="989100" cy="884498"/>
          </a:xfrm>
          <a:prstGeom prst="rect">
            <a:avLst/>
          </a:prstGeom>
          <a:noFill/>
          <a:ln>
            <a:noFill/>
          </a:ln>
        </p:spPr>
      </p:pic>
      <p:pic>
        <p:nvPicPr>
          <p:cNvPr id="70" name="Google Shape;70;p5"/>
          <p:cNvPicPr preferRelativeResize="0"/>
          <p:nvPr/>
        </p:nvPicPr>
        <p:blipFill>
          <a:blip r:embed="rId7">
            <a:alphaModFix/>
          </a:blip>
          <a:stretch>
            <a:fillRect/>
          </a:stretch>
        </p:blipFill>
        <p:spPr>
          <a:xfrm rot="-899995" flipH="1">
            <a:off x="7753554" y="446824"/>
            <a:ext cx="786633" cy="901450"/>
          </a:xfrm>
          <a:prstGeom prst="rect">
            <a:avLst/>
          </a:prstGeom>
          <a:noFill/>
          <a:ln>
            <a:noFill/>
          </a:ln>
        </p:spPr>
      </p:pic>
    </p:spTree>
    <p:extLst>
      <p:ext uri="{BB962C8B-B14F-4D97-AF65-F5344CB8AC3E}">
        <p14:creationId xmlns:p14="http://schemas.microsoft.com/office/powerpoint/2010/main" val="328086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gradFill>
          <a:gsLst>
            <a:gs pos="0">
              <a:schemeClr val="accent3"/>
            </a:gs>
            <a:gs pos="100000">
              <a:schemeClr val="dk2"/>
            </a:gs>
          </a:gsLst>
          <a:lin ang="5400700" scaled="0"/>
        </a:gradFill>
        <a:effectLst/>
      </p:bgPr>
    </p:bg>
    <p:spTree>
      <p:nvGrpSpPr>
        <p:cNvPr id="1" name="Shape 91"/>
        <p:cNvGrpSpPr/>
        <p:nvPr/>
      </p:nvGrpSpPr>
      <p:grpSpPr>
        <a:xfrm>
          <a:off x="0" y="0"/>
          <a:ext cx="0" cy="0"/>
          <a:chOff x="0" y="0"/>
          <a:chExt cx="0" cy="0"/>
        </a:xfrm>
      </p:grpSpPr>
      <p:grpSp>
        <p:nvGrpSpPr>
          <p:cNvPr id="92" name="Google Shape;92;p7"/>
          <p:cNvGrpSpPr/>
          <p:nvPr/>
        </p:nvGrpSpPr>
        <p:grpSpPr>
          <a:xfrm rot="10800000">
            <a:off x="-1432923" y="-1680863"/>
            <a:ext cx="11110314" cy="8256344"/>
            <a:chOff x="309900" y="238100"/>
            <a:chExt cx="7048350" cy="5237800"/>
          </a:xfrm>
        </p:grpSpPr>
        <p:sp>
          <p:nvSpPr>
            <p:cNvPr id="93" name="Google Shape;93;p7"/>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7"/>
          <p:cNvSpPr txBox="1">
            <a:spLocks noGrp="1"/>
          </p:cNvSpPr>
          <p:nvPr>
            <p:ph type="body" idx="1"/>
          </p:nvPr>
        </p:nvSpPr>
        <p:spPr>
          <a:xfrm>
            <a:off x="715100" y="2017325"/>
            <a:ext cx="3907200" cy="2284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103" name="Google Shape;103;p7"/>
          <p:cNvSpPr txBox="1">
            <a:spLocks noGrp="1"/>
          </p:cNvSpPr>
          <p:nvPr>
            <p:ph type="title"/>
          </p:nvPr>
        </p:nvSpPr>
        <p:spPr>
          <a:xfrm>
            <a:off x="715100" y="841975"/>
            <a:ext cx="3907200" cy="1175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1pPr>
            <a:lvl2pPr lvl="1"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2pPr>
            <a:lvl3pPr lvl="2"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3pPr>
            <a:lvl4pPr lvl="3"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4pPr>
            <a:lvl5pPr lvl="4"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5pPr>
            <a:lvl6pPr lvl="5"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6pPr>
            <a:lvl7pPr lvl="6"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7pPr>
            <a:lvl8pPr lvl="7"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8pPr>
            <a:lvl9pPr lvl="8"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9pPr>
          </a:lstStyle>
          <a:p>
            <a:endParaRPr/>
          </a:p>
        </p:txBody>
      </p:sp>
    </p:spTree>
    <p:extLst>
      <p:ext uri="{BB962C8B-B14F-4D97-AF65-F5344CB8AC3E}">
        <p14:creationId xmlns:p14="http://schemas.microsoft.com/office/powerpoint/2010/main" val="104674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bg>
      <p:bgPr>
        <a:gradFill>
          <a:gsLst>
            <a:gs pos="0">
              <a:schemeClr val="accent3"/>
            </a:gs>
            <a:gs pos="100000">
              <a:schemeClr val="dk2"/>
            </a:gs>
          </a:gsLst>
          <a:lin ang="5400700" scaled="0"/>
        </a:gradFill>
        <a:effectLst/>
      </p:bgPr>
    </p:bg>
    <p:spTree>
      <p:nvGrpSpPr>
        <p:cNvPr id="1" name="Shape 104"/>
        <p:cNvGrpSpPr/>
        <p:nvPr/>
      </p:nvGrpSpPr>
      <p:grpSpPr>
        <a:xfrm>
          <a:off x="0" y="0"/>
          <a:ext cx="0" cy="0"/>
          <a:chOff x="0" y="0"/>
          <a:chExt cx="0" cy="0"/>
        </a:xfrm>
      </p:grpSpPr>
      <p:sp>
        <p:nvSpPr>
          <p:cNvPr id="105" name="Google Shape;105;p8"/>
          <p:cNvSpPr txBox="1">
            <a:spLocks noGrp="1"/>
          </p:cNvSpPr>
          <p:nvPr>
            <p:ph type="title"/>
          </p:nvPr>
        </p:nvSpPr>
        <p:spPr>
          <a:xfrm>
            <a:off x="1388100" y="1327950"/>
            <a:ext cx="6367800" cy="2487600"/>
          </a:xfrm>
          <a:prstGeom prst="rect">
            <a:avLst/>
          </a:prstGeom>
        </p:spPr>
        <p:txBody>
          <a:bodyPr spcFirstLastPara="1" wrap="square" lIns="91425" tIns="91425" rIns="91425" bIns="91425" anchor="t" anchorCtr="0">
            <a:noAutofit/>
          </a:bodyPr>
          <a:lstStyle>
            <a:lvl1pPr lvl="0" algn="ctr">
              <a:spcBef>
                <a:spcPts val="0"/>
              </a:spcBef>
              <a:spcAft>
                <a:spcPts val="0"/>
              </a:spcAft>
              <a:buSzPts val="6000"/>
              <a:buNone/>
              <a:defRPr sz="7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pic>
        <p:nvPicPr>
          <p:cNvPr id="106" name="Google Shape;106;p8"/>
          <p:cNvPicPr preferRelativeResize="0"/>
          <p:nvPr/>
        </p:nvPicPr>
        <p:blipFill>
          <a:blip r:embed="rId2">
            <a:alphaModFix/>
          </a:blip>
          <a:stretch>
            <a:fillRect/>
          </a:stretch>
        </p:blipFill>
        <p:spPr>
          <a:xfrm rot="-4499934">
            <a:off x="-339472" y="2686519"/>
            <a:ext cx="646722" cy="578387"/>
          </a:xfrm>
          <a:prstGeom prst="rect">
            <a:avLst/>
          </a:prstGeom>
          <a:noFill/>
          <a:ln>
            <a:noFill/>
          </a:ln>
        </p:spPr>
      </p:pic>
      <p:pic>
        <p:nvPicPr>
          <p:cNvPr id="107" name="Google Shape;107;p8"/>
          <p:cNvPicPr preferRelativeResize="0"/>
          <p:nvPr/>
        </p:nvPicPr>
        <p:blipFill>
          <a:blip r:embed="rId3">
            <a:alphaModFix/>
          </a:blip>
          <a:stretch>
            <a:fillRect/>
          </a:stretch>
        </p:blipFill>
        <p:spPr>
          <a:xfrm>
            <a:off x="-346073" y="3004200"/>
            <a:ext cx="1227725" cy="1150363"/>
          </a:xfrm>
          <a:prstGeom prst="rect">
            <a:avLst/>
          </a:prstGeom>
          <a:noFill/>
          <a:ln>
            <a:noFill/>
          </a:ln>
        </p:spPr>
      </p:pic>
      <p:pic>
        <p:nvPicPr>
          <p:cNvPr id="108" name="Google Shape;108;p8"/>
          <p:cNvPicPr preferRelativeResize="0"/>
          <p:nvPr/>
        </p:nvPicPr>
        <p:blipFill>
          <a:blip r:embed="rId4">
            <a:alphaModFix/>
          </a:blip>
          <a:stretch>
            <a:fillRect/>
          </a:stretch>
        </p:blipFill>
        <p:spPr>
          <a:xfrm rot="899999">
            <a:off x="-392036" y="4215423"/>
            <a:ext cx="2083597" cy="1587103"/>
          </a:xfrm>
          <a:prstGeom prst="rect">
            <a:avLst/>
          </a:prstGeom>
          <a:noFill/>
          <a:ln>
            <a:noFill/>
          </a:ln>
        </p:spPr>
      </p:pic>
      <p:pic>
        <p:nvPicPr>
          <p:cNvPr id="109" name="Google Shape;109;p8"/>
          <p:cNvPicPr preferRelativeResize="0"/>
          <p:nvPr/>
        </p:nvPicPr>
        <p:blipFill>
          <a:blip r:embed="rId5">
            <a:alphaModFix/>
          </a:blip>
          <a:stretch>
            <a:fillRect/>
          </a:stretch>
        </p:blipFill>
        <p:spPr>
          <a:xfrm rot="7200036">
            <a:off x="571233" y="2302327"/>
            <a:ext cx="370408" cy="350094"/>
          </a:xfrm>
          <a:prstGeom prst="rect">
            <a:avLst/>
          </a:prstGeom>
          <a:noFill/>
          <a:ln>
            <a:noFill/>
          </a:ln>
        </p:spPr>
      </p:pic>
      <p:pic>
        <p:nvPicPr>
          <p:cNvPr id="110" name="Google Shape;110;p8"/>
          <p:cNvPicPr preferRelativeResize="0"/>
          <p:nvPr/>
        </p:nvPicPr>
        <p:blipFill>
          <a:blip r:embed="rId2">
            <a:alphaModFix/>
          </a:blip>
          <a:stretch>
            <a:fillRect/>
          </a:stretch>
        </p:blipFill>
        <p:spPr>
          <a:xfrm rot="-1799982">
            <a:off x="1184081" y="4591259"/>
            <a:ext cx="729388" cy="652303"/>
          </a:xfrm>
          <a:prstGeom prst="rect">
            <a:avLst/>
          </a:prstGeom>
          <a:noFill/>
          <a:ln>
            <a:noFill/>
          </a:ln>
        </p:spPr>
      </p:pic>
      <p:pic>
        <p:nvPicPr>
          <p:cNvPr id="111" name="Google Shape;111;p8"/>
          <p:cNvPicPr preferRelativeResize="0"/>
          <p:nvPr/>
        </p:nvPicPr>
        <p:blipFill>
          <a:blip r:embed="rId6">
            <a:alphaModFix/>
          </a:blip>
          <a:stretch>
            <a:fillRect/>
          </a:stretch>
        </p:blipFill>
        <p:spPr>
          <a:xfrm rot="-1617032">
            <a:off x="591928" y="4524411"/>
            <a:ext cx="716066" cy="168177"/>
          </a:xfrm>
          <a:prstGeom prst="rect">
            <a:avLst/>
          </a:prstGeom>
          <a:noFill/>
          <a:ln>
            <a:noFill/>
          </a:ln>
        </p:spPr>
      </p:pic>
      <p:pic>
        <p:nvPicPr>
          <p:cNvPr id="112" name="Google Shape;112;p8"/>
          <p:cNvPicPr preferRelativeResize="0"/>
          <p:nvPr/>
        </p:nvPicPr>
        <p:blipFill>
          <a:blip r:embed="rId7">
            <a:alphaModFix/>
          </a:blip>
          <a:stretch>
            <a:fillRect/>
          </a:stretch>
        </p:blipFill>
        <p:spPr>
          <a:xfrm rot="900011">
            <a:off x="-751393" y="3634233"/>
            <a:ext cx="1706884" cy="1706884"/>
          </a:xfrm>
          <a:prstGeom prst="rect">
            <a:avLst/>
          </a:prstGeom>
          <a:noFill/>
          <a:ln>
            <a:noFill/>
          </a:ln>
        </p:spPr>
      </p:pic>
      <p:pic>
        <p:nvPicPr>
          <p:cNvPr id="113" name="Google Shape;113;p8"/>
          <p:cNvPicPr preferRelativeResize="0"/>
          <p:nvPr/>
        </p:nvPicPr>
        <p:blipFill>
          <a:blip r:embed="rId2">
            <a:alphaModFix/>
          </a:blip>
          <a:stretch>
            <a:fillRect/>
          </a:stretch>
        </p:blipFill>
        <p:spPr>
          <a:xfrm rot="-9000079">
            <a:off x="473946" y="3631543"/>
            <a:ext cx="482332" cy="431341"/>
          </a:xfrm>
          <a:prstGeom prst="rect">
            <a:avLst/>
          </a:prstGeom>
          <a:noFill/>
          <a:ln>
            <a:noFill/>
          </a:ln>
        </p:spPr>
      </p:pic>
      <p:pic>
        <p:nvPicPr>
          <p:cNvPr id="114" name="Google Shape;114;p8"/>
          <p:cNvPicPr preferRelativeResize="0"/>
          <p:nvPr/>
        </p:nvPicPr>
        <p:blipFill>
          <a:blip r:embed="rId2">
            <a:alphaModFix/>
          </a:blip>
          <a:stretch>
            <a:fillRect/>
          </a:stretch>
        </p:blipFill>
        <p:spPr>
          <a:xfrm rot="-1799999">
            <a:off x="8194495" y="-265812"/>
            <a:ext cx="906612" cy="810796"/>
          </a:xfrm>
          <a:prstGeom prst="rect">
            <a:avLst/>
          </a:prstGeom>
          <a:noFill/>
          <a:ln>
            <a:noFill/>
          </a:ln>
        </p:spPr>
      </p:pic>
      <p:pic>
        <p:nvPicPr>
          <p:cNvPr id="115" name="Google Shape;115;p8"/>
          <p:cNvPicPr preferRelativeResize="0"/>
          <p:nvPr/>
        </p:nvPicPr>
        <p:blipFill>
          <a:blip r:embed="rId8">
            <a:alphaModFix/>
          </a:blip>
          <a:stretch>
            <a:fillRect/>
          </a:stretch>
        </p:blipFill>
        <p:spPr>
          <a:xfrm rot="899992">
            <a:off x="7676538" y="357149"/>
            <a:ext cx="1249926" cy="1043653"/>
          </a:xfrm>
          <a:prstGeom prst="rect">
            <a:avLst/>
          </a:prstGeom>
          <a:noFill/>
          <a:ln>
            <a:noFill/>
          </a:ln>
        </p:spPr>
      </p:pic>
      <p:pic>
        <p:nvPicPr>
          <p:cNvPr id="116" name="Google Shape;116;p8"/>
          <p:cNvPicPr preferRelativeResize="0"/>
          <p:nvPr/>
        </p:nvPicPr>
        <p:blipFill>
          <a:blip r:embed="rId9">
            <a:alphaModFix/>
          </a:blip>
          <a:stretch>
            <a:fillRect/>
          </a:stretch>
        </p:blipFill>
        <p:spPr>
          <a:xfrm>
            <a:off x="8618201" y="41575"/>
            <a:ext cx="1012152" cy="1503196"/>
          </a:xfrm>
          <a:prstGeom prst="rect">
            <a:avLst/>
          </a:prstGeom>
          <a:noFill/>
          <a:ln>
            <a:noFill/>
          </a:ln>
        </p:spPr>
      </p:pic>
      <p:pic>
        <p:nvPicPr>
          <p:cNvPr id="117" name="Google Shape;117;p8"/>
          <p:cNvPicPr preferRelativeResize="0"/>
          <p:nvPr/>
        </p:nvPicPr>
        <p:blipFill>
          <a:blip r:embed="rId5">
            <a:alphaModFix/>
          </a:blip>
          <a:stretch>
            <a:fillRect/>
          </a:stretch>
        </p:blipFill>
        <p:spPr>
          <a:xfrm rot="-6299865" flipH="1">
            <a:off x="8046276" y="2021536"/>
            <a:ext cx="510450" cy="482480"/>
          </a:xfrm>
          <a:prstGeom prst="rect">
            <a:avLst/>
          </a:prstGeom>
          <a:noFill/>
          <a:ln>
            <a:noFill/>
          </a:ln>
        </p:spPr>
      </p:pic>
    </p:spTree>
    <p:extLst>
      <p:ext uri="{BB962C8B-B14F-4D97-AF65-F5344CB8AC3E}">
        <p14:creationId xmlns:p14="http://schemas.microsoft.com/office/powerpoint/2010/main" val="165245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accent3"/>
            </a:gs>
            <a:gs pos="100000">
              <a:schemeClr val="dk2"/>
            </a:gs>
          </a:gsLst>
          <a:lin ang="5400012" scaled="0"/>
        </a:gra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249726" y="1923894"/>
            <a:ext cx="4015500" cy="1598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title" idx="2" hasCustomPrompt="1"/>
          </p:nvPr>
        </p:nvSpPr>
        <p:spPr>
          <a:xfrm>
            <a:off x="4249726" y="1044300"/>
            <a:ext cx="4015500" cy="110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a:off x="4249725" y="3674700"/>
            <a:ext cx="4015500" cy="39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gradFill>
          <a:gsLst>
            <a:gs pos="0">
              <a:schemeClr val="accent3"/>
            </a:gs>
            <a:gs pos="100000">
              <a:schemeClr val="dk2"/>
            </a:gs>
          </a:gsLst>
          <a:lin ang="5400700" scaled="0"/>
        </a:gradFill>
        <a:effectLst/>
      </p:bgPr>
    </p:bg>
    <p:spTree>
      <p:nvGrpSpPr>
        <p:cNvPr id="1" name="Shape 118"/>
        <p:cNvGrpSpPr/>
        <p:nvPr/>
      </p:nvGrpSpPr>
      <p:grpSpPr>
        <a:xfrm>
          <a:off x="0" y="0"/>
          <a:ext cx="0" cy="0"/>
          <a:chOff x="0" y="0"/>
          <a:chExt cx="0" cy="0"/>
        </a:xfrm>
      </p:grpSpPr>
      <p:grpSp>
        <p:nvGrpSpPr>
          <p:cNvPr id="119" name="Google Shape;119;p9"/>
          <p:cNvGrpSpPr/>
          <p:nvPr/>
        </p:nvGrpSpPr>
        <p:grpSpPr>
          <a:xfrm>
            <a:off x="-78851" y="-884411"/>
            <a:ext cx="9301707" cy="6912325"/>
            <a:chOff x="309900" y="238100"/>
            <a:chExt cx="7048350" cy="5237800"/>
          </a:xfrm>
        </p:grpSpPr>
        <p:sp>
          <p:nvSpPr>
            <p:cNvPr id="120" name="Google Shape;120;p9"/>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9"/>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9"/>
          <p:cNvSpPr txBox="1">
            <a:spLocks noGrp="1"/>
          </p:cNvSpPr>
          <p:nvPr>
            <p:ph type="title"/>
          </p:nvPr>
        </p:nvSpPr>
        <p:spPr>
          <a:xfrm>
            <a:off x="2134200" y="1593000"/>
            <a:ext cx="4875600" cy="78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0" name="Google Shape;130;p9"/>
          <p:cNvSpPr txBox="1">
            <a:spLocks noGrp="1"/>
          </p:cNvSpPr>
          <p:nvPr>
            <p:ph type="subTitle" idx="1"/>
          </p:nvPr>
        </p:nvSpPr>
        <p:spPr>
          <a:xfrm>
            <a:off x="2134200" y="2376900"/>
            <a:ext cx="4875600" cy="11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31" name="Google Shape;131;p9"/>
          <p:cNvPicPr preferRelativeResize="0"/>
          <p:nvPr/>
        </p:nvPicPr>
        <p:blipFill>
          <a:blip r:embed="rId2">
            <a:alphaModFix/>
          </a:blip>
          <a:stretch>
            <a:fillRect/>
          </a:stretch>
        </p:blipFill>
        <p:spPr>
          <a:xfrm rot="1800012">
            <a:off x="261795" y="707351"/>
            <a:ext cx="906611" cy="810795"/>
          </a:xfrm>
          <a:prstGeom prst="rect">
            <a:avLst/>
          </a:prstGeom>
          <a:noFill/>
          <a:ln>
            <a:noFill/>
          </a:ln>
        </p:spPr>
      </p:pic>
      <p:pic>
        <p:nvPicPr>
          <p:cNvPr id="132" name="Google Shape;132;p9"/>
          <p:cNvPicPr preferRelativeResize="0"/>
          <p:nvPr/>
        </p:nvPicPr>
        <p:blipFill>
          <a:blip r:embed="rId3">
            <a:alphaModFix/>
          </a:blip>
          <a:stretch>
            <a:fillRect/>
          </a:stretch>
        </p:blipFill>
        <p:spPr>
          <a:xfrm>
            <a:off x="-256650" y="49374"/>
            <a:ext cx="971750" cy="971250"/>
          </a:xfrm>
          <a:prstGeom prst="rect">
            <a:avLst/>
          </a:prstGeom>
          <a:noFill/>
          <a:ln>
            <a:noFill/>
          </a:ln>
        </p:spPr>
      </p:pic>
      <p:pic>
        <p:nvPicPr>
          <p:cNvPr id="133" name="Google Shape;133;p9"/>
          <p:cNvPicPr preferRelativeResize="0"/>
          <p:nvPr/>
        </p:nvPicPr>
        <p:blipFill>
          <a:blip r:embed="rId4">
            <a:alphaModFix/>
          </a:blip>
          <a:stretch>
            <a:fillRect/>
          </a:stretch>
        </p:blipFill>
        <p:spPr>
          <a:xfrm flipH="1">
            <a:off x="715090" y="-340140"/>
            <a:ext cx="638998" cy="908845"/>
          </a:xfrm>
          <a:prstGeom prst="rect">
            <a:avLst/>
          </a:prstGeom>
          <a:noFill/>
          <a:ln>
            <a:noFill/>
          </a:ln>
        </p:spPr>
      </p:pic>
      <p:pic>
        <p:nvPicPr>
          <p:cNvPr id="134" name="Google Shape;134;p9"/>
          <p:cNvPicPr preferRelativeResize="0"/>
          <p:nvPr/>
        </p:nvPicPr>
        <p:blipFill>
          <a:blip r:embed="rId5">
            <a:alphaModFix/>
          </a:blip>
          <a:stretch>
            <a:fillRect/>
          </a:stretch>
        </p:blipFill>
        <p:spPr>
          <a:xfrm>
            <a:off x="-420559" y="875681"/>
            <a:ext cx="1249950" cy="1078815"/>
          </a:xfrm>
          <a:prstGeom prst="rect">
            <a:avLst/>
          </a:prstGeom>
          <a:noFill/>
          <a:ln>
            <a:noFill/>
          </a:ln>
        </p:spPr>
      </p:pic>
      <p:pic>
        <p:nvPicPr>
          <p:cNvPr id="135" name="Google Shape;135;p9"/>
          <p:cNvPicPr preferRelativeResize="0"/>
          <p:nvPr/>
        </p:nvPicPr>
        <p:blipFill>
          <a:blip r:embed="rId2">
            <a:alphaModFix/>
          </a:blip>
          <a:stretch>
            <a:fillRect/>
          </a:stretch>
        </p:blipFill>
        <p:spPr>
          <a:xfrm rot="-6300216">
            <a:off x="1432453" y="625522"/>
            <a:ext cx="374940" cy="335306"/>
          </a:xfrm>
          <a:prstGeom prst="rect">
            <a:avLst/>
          </a:prstGeom>
          <a:noFill/>
          <a:ln>
            <a:noFill/>
          </a:ln>
        </p:spPr>
      </p:pic>
      <p:pic>
        <p:nvPicPr>
          <p:cNvPr id="136" name="Google Shape;136;p9"/>
          <p:cNvPicPr preferRelativeResize="0"/>
          <p:nvPr/>
        </p:nvPicPr>
        <p:blipFill>
          <a:blip r:embed="rId2">
            <a:alphaModFix/>
          </a:blip>
          <a:stretch>
            <a:fillRect/>
          </a:stretch>
        </p:blipFill>
        <p:spPr>
          <a:xfrm rot="4499934" flipH="1">
            <a:off x="8663896" y="2792325"/>
            <a:ext cx="646722" cy="578387"/>
          </a:xfrm>
          <a:prstGeom prst="rect">
            <a:avLst/>
          </a:prstGeom>
          <a:noFill/>
          <a:ln>
            <a:noFill/>
          </a:ln>
        </p:spPr>
      </p:pic>
      <p:pic>
        <p:nvPicPr>
          <p:cNvPr id="137" name="Google Shape;137;p9"/>
          <p:cNvPicPr preferRelativeResize="0"/>
          <p:nvPr/>
        </p:nvPicPr>
        <p:blipFill>
          <a:blip r:embed="rId6">
            <a:alphaModFix/>
          </a:blip>
          <a:stretch>
            <a:fillRect/>
          </a:stretch>
        </p:blipFill>
        <p:spPr>
          <a:xfrm flipH="1">
            <a:off x="8089494" y="3110005"/>
            <a:ext cx="1227725" cy="1150363"/>
          </a:xfrm>
          <a:prstGeom prst="rect">
            <a:avLst/>
          </a:prstGeom>
          <a:noFill/>
          <a:ln>
            <a:noFill/>
          </a:ln>
        </p:spPr>
      </p:pic>
      <p:pic>
        <p:nvPicPr>
          <p:cNvPr id="138" name="Google Shape;138;p9"/>
          <p:cNvPicPr preferRelativeResize="0"/>
          <p:nvPr/>
        </p:nvPicPr>
        <p:blipFill>
          <a:blip r:embed="rId7">
            <a:alphaModFix/>
          </a:blip>
          <a:stretch>
            <a:fillRect/>
          </a:stretch>
        </p:blipFill>
        <p:spPr>
          <a:xfrm rot="-899999" flipH="1">
            <a:off x="7279585" y="4321229"/>
            <a:ext cx="2083597" cy="1587103"/>
          </a:xfrm>
          <a:prstGeom prst="rect">
            <a:avLst/>
          </a:prstGeom>
          <a:noFill/>
          <a:ln>
            <a:noFill/>
          </a:ln>
        </p:spPr>
      </p:pic>
      <p:pic>
        <p:nvPicPr>
          <p:cNvPr id="139" name="Google Shape;139;p9"/>
          <p:cNvPicPr preferRelativeResize="0"/>
          <p:nvPr/>
        </p:nvPicPr>
        <p:blipFill>
          <a:blip r:embed="rId8">
            <a:alphaModFix/>
          </a:blip>
          <a:stretch>
            <a:fillRect/>
          </a:stretch>
        </p:blipFill>
        <p:spPr>
          <a:xfrm rot="-7200036" flipH="1">
            <a:off x="8136180" y="2449757"/>
            <a:ext cx="370408" cy="350094"/>
          </a:xfrm>
          <a:prstGeom prst="rect">
            <a:avLst/>
          </a:prstGeom>
          <a:noFill/>
          <a:ln>
            <a:noFill/>
          </a:ln>
        </p:spPr>
      </p:pic>
      <p:pic>
        <p:nvPicPr>
          <p:cNvPr id="140" name="Google Shape;140;p9"/>
          <p:cNvPicPr preferRelativeResize="0"/>
          <p:nvPr/>
        </p:nvPicPr>
        <p:blipFill>
          <a:blip r:embed="rId2">
            <a:alphaModFix/>
          </a:blip>
          <a:stretch>
            <a:fillRect/>
          </a:stretch>
        </p:blipFill>
        <p:spPr>
          <a:xfrm rot="1799982" flipH="1">
            <a:off x="7057677" y="4697064"/>
            <a:ext cx="729388" cy="652303"/>
          </a:xfrm>
          <a:prstGeom prst="rect">
            <a:avLst/>
          </a:prstGeom>
          <a:noFill/>
          <a:ln>
            <a:noFill/>
          </a:ln>
        </p:spPr>
      </p:pic>
      <p:pic>
        <p:nvPicPr>
          <p:cNvPr id="141" name="Google Shape;141;p9"/>
          <p:cNvPicPr preferRelativeResize="0"/>
          <p:nvPr/>
        </p:nvPicPr>
        <p:blipFill>
          <a:blip r:embed="rId9">
            <a:alphaModFix/>
          </a:blip>
          <a:stretch>
            <a:fillRect/>
          </a:stretch>
        </p:blipFill>
        <p:spPr>
          <a:xfrm rot="1617032" flipH="1">
            <a:off x="7663151" y="4630216"/>
            <a:ext cx="716066" cy="168177"/>
          </a:xfrm>
          <a:prstGeom prst="rect">
            <a:avLst/>
          </a:prstGeom>
          <a:noFill/>
          <a:ln>
            <a:noFill/>
          </a:ln>
        </p:spPr>
      </p:pic>
      <p:pic>
        <p:nvPicPr>
          <p:cNvPr id="142" name="Google Shape;142;p9"/>
          <p:cNvPicPr preferRelativeResize="0"/>
          <p:nvPr/>
        </p:nvPicPr>
        <p:blipFill>
          <a:blip r:embed="rId10">
            <a:alphaModFix/>
          </a:blip>
          <a:stretch>
            <a:fillRect/>
          </a:stretch>
        </p:blipFill>
        <p:spPr>
          <a:xfrm rot="-900011" flipH="1">
            <a:off x="8015655" y="3740039"/>
            <a:ext cx="1706884" cy="1706884"/>
          </a:xfrm>
          <a:prstGeom prst="rect">
            <a:avLst/>
          </a:prstGeom>
          <a:noFill/>
          <a:ln>
            <a:noFill/>
          </a:ln>
        </p:spPr>
      </p:pic>
      <p:pic>
        <p:nvPicPr>
          <p:cNvPr id="143" name="Google Shape;143;p9"/>
          <p:cNvPicPr preferRelativeResize="0"/>
          <p:nvPr/>
        </p:nvPicPr>
        <p:blipFill>
          <a:blip r:embed="rId2">
            <a:alphaModFix/>
          </a:blip>
          <a:stretch>
            <a:fillRect/>
          </a:stretch>
        </p:blipFill>
        <p:spPr>
          <a:xfrm rot="9000079" flipH="1">
            <a:off x="8014869" y="3737348"/>
            <a:ext cx="482332" cy="431341"/>
          </a:xfrm>
          <a:prstGeom prst="rect">
            <a:avLst/>
          </a:prstGeom>
          <a:noFill/>
          <a:ln>
            <a:noFill/>
          </a:ln>
        </p:spPr>
      </p:pic>
    </p:spTree>
    <p:extLst>
      <p:ext uri="{BB962C8B-B14F-4D97-AF65-F5344CB8AC3E}">
        <p14:creationId xmlns:p14="http://schemas.microsoft.com/office/powerpoint/2010/main" val="1619623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0"/>
        <p:cNvGrpSpPr/>
        <p:nvPr/>
      </p:nvGrpSpPr>
      <p:grpSpPr>
        <a:xfrm>
          <a:off x="0" y="0"/>
          <a:ext cx="0" cy="0"/>
          <a:chOff x="0" y="0"/>
          <a:chExt cx="0" cy="0"/>
        </a:xfrm>
      </p:grpSpPr>
    </p:spTree>
    <p:extLst>
      <p:ext uri="{BB962C8B-B14F-4D97-AF65-F5344CB8AC3E}">
        <p14:creationId xmlns:p14="http://schemas.microsoft.com/office/powerpoint/2010/main" val="1382991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gradFill>
          <a:gsLst>
            <a:gs pos="0">
              <a:schemeClr val="accent3"/>
            </a:gs>
            <a:gs pos="100000">
              <a:schemeClr val="dk2"/>
            </a:gs>
          </a:gsLst>
          <a:lin ang="5400012" scaled="0"/>
        </a:gradFill>
        <a:effectLst/>
      </p:bgPr>
    </p:bg>
    <p:spTree>
      <p:nvGrpSpPr>
        <p:cNvPr id="1" name="Shape 161"/>
        <p:cNvGrpSpPr/>
        <p:nvPr/>
      </p:nvGrpSpPr>
      <p:grpSpPr>
        <a:xfrm>
          <a:off x="0" y="0"/>
          <a:ext cx="0" cy="0"/>
          <a:chOff x="0" y="0"/>
          <a:chExt cx="0" cy="0"/>
        </a:xfrm>
      </p:grpSpPr>
      <p:grpSp>
        <p:nvGrpSpPr>
          <p:cNvPr id="162" name="Google Shape;162;p13"/>
          <p:cNvGrpSpPr/>
          <p:nvPr/>
        </p:nvGrpSpPr>
        <p:grpSpPr>
          <a:xfrm>
            <a:off x="-813309" y="-1292430"/>
            <a:ext cx="10904502" cy="8103400"/>
            <a:chOff x="309900" y="238100"/>
            <a:chExt cx="7048350" cy="5237800"/>
          </a:xfrm>
        </p:grpSpPr>
        <p:sp>
          <p:nvSpPr>
            <p:cNvPr id="163" name="Google Shape;163;p13"/>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2" name="Google Shape;172;p13"/>
          <p:cNvPicPr preferRelativeResize="0"/>
          <p:nvPr/>
        </p:nvPicPr>
        <p:blipFill>
          <a:blip r:embed="rId2">
            <a:alphaModFix/>
          </a:blip>
          <a:stretch>
            <a:fillRect/>
          </a:stretch>
        </p:blipFill>
        <p:spPr>
          <a:xfrm rot="1800012">
            <a:off x="261795" y="707351"/>
            <a:ext cx="906611" cy="810795"/>
          </a:xfrm>
          <a:prstGeom prst="rect">
            <a:avLst/>
          </a:prstGeom>
          <a:noFill/>
          <a:ln>
            <a:noFill/>
          </a:ln>
        </p:spPr>
      </p:pic>
      <p:sp>
        <p:nvSpPr>
          <p:cNvPr id="173" name="Google Shape;173;p13"/>
          <p:cNvSpPr txBox="1">
            <a:spLocks noGrp="1"/>
          </p:cNvSpPr>
          <p:nvPr>
            <p:ph type="title" hasCustomPrompt="1"/>
          </p:nvPr>
        </p:nvSpPr>
        <p:spPr>
          <a:xfrm>
            <a:off x="1491725" y="1717450"/>
            <a:ext cx="639000" cy="533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2500">
                <a:solidFill>
                  <a:schemeClr val="accent1"/>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174" name="Google Shape;174;p13"/>
          <p:cNvSpPr txBox="1">
            <a:spLocks noGrp="1"/>
          </p:cNvSpPr>
          <p:nvPr>
            <p:ph type="subTitle" idx="1"/>
          </p:nvPr>
        </p:nvSpPr>
        <p:spPr>
          <a:xfrm>
            <a:off x="2130600" y="2174648"/>
            <a:ext cx="2264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5" name="Google Shape;175;p13"/>
          <p:cNvSpPr txBox="1">
            <a:spLocks noGrp="1"/>
          </p:cNvSpPr>
          <p:nvPr>
            <p:ph type="subTitle" idx="2"/>
          </p:nvPr>
        </p:nvSpPr>
        <p:spPr>
          <a:xfrm>
            <a:off x="2130600" y="1717450"/>
            <a:ext cx="2264400" cy="53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6" name="Google Shape;176;p13"/>
          <p:cNvSpPr txBox="1">
            <a:spLocks noGrp="1"/>
          </p:cNvSpPr>
          <p:nvPr>
            <p:ph type="title" idx="3"/>
          </p:nvPr>
        </p:nvSpPr>
        <p:spPr>
          <a:xfrm>
            <a:off x="715100" y="535000"/>
            <a:ext cx="77139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1pPr>
            <a:lvl2pPr lvl="1"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2pPr>
            <a:lvl3pPr lvl="2"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3pPr>
            <a:lvl4pPr lvl="3"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4pPr>
            <a:lvl5pPr lvl="4"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5pPr>
            <a:lvl6pPr lvl="5"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6pPr>
            <a:lvl7pPr lvl="6"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7pPr>
            <a:lvl8pPr lvl="7"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8pPr>
            <a:lvl9pPr lvl="8"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9pPr>
          </a:lstStyle>
          <a:p>
            <a:endParaRPr/>
          </a:p>
        </p:txBody>
      </p:sp>
      <p:sp>
        <p:nvSpPr>
          <p:cNvPr id="177" name="Google Shape;177;p13"/>
          <p:cNvSpPr txBox="1">
            <a:spLocks noGrp="1"/>
          </p:cNvSpPr>
          <p:nvPr>
            <p:ph type="title" idx="4" hasCustomPrompt="1"/>
          </p:nvPr>
        </p:nvSpPr>
        <p:spPr>
          <a:xfrm>
            <a:off x="4749000" y="1717450"/>
            <a:ext cx="639000" cy="533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2500">
                <a:solidFill>
                  <a:schemeClr val="accent1"/>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178" name="Google Shape;178;p13"/>
          <p:cNvSpPr txBox="1">
            <a:spLocks noGrp="1"/>
          </p:cNvSpPr>
          <p:nvPr>
            <p:ph type="subTitle" idx="5"/>
          </p:nvPr>
        </p:nvSpPr>
        <p:spPr>
          <a:xfrm>
            <a:off x="5387875" y="2174648"/>
            <a:ext cx="2264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9" name="Google Shape;179;p13"/>
          <p:cNvSpPr txBox="1">
            <a:spLocks noGrp="1"/>
          </p:cNvSpPr>
          <p:nvPr>
            <p:ph type="subTitle" idx="6"/>
          </p:nvPr>
        </p:nvSpPr>
        <p:spPr>
          <a:xfrm>
            <a:off x="5387875" y="1717450"/>
            <a:ext cx="2264400" cy="53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0" name="Google Shape;180;p13"/>
          <p:cNvSpPr txBox="1">
            <a:spLocks noGrp="1"/>
          </p:cNvSpPr>
          <p:nvPr>
            <p:ph type="title" idx="7" hasCustomPrompt="1"/>
          </p:nvPr>
        </p:nvSpPr>
        <p:spPr>
          <a:xfrm>
            <a:off x="1491725" y="3040975"/>
            <a:ext cx="639000" cy="533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2500">
                <a:solidFill>
                  <a:schemeClr val="accent1"/>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181" name="Google Shape;181;p13"/>
          <p:cNvSpPr txBox="1">
            <a:spLocks noGrp="1"/>
          </p:cNvSpPr>
          <p:nvPr>
            <p:ph type="subTitle" idx="8"/>
          </p:nvPr>
        </p:nvSpPr>
        <p:spPr>
          <a:xfrm>
            <a:off x="2130600" y="3498175"/>
            <a:ext cx="2264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2" name="Google Shape;182;p13"/>
          <p:cNvSpPr txBox="1">
            <a:spLocks noGrp="1"/>
          </p:cNvSpPr>
          <p:nvPr>
            <p:ph type="subTitle" idx="9"/>
          </p:nvPr>
        </p:nvSpPr>
        <p:spPr>
          <a:xfrm>
            <a:off x="2130600" y="3040977"/>
            <a:ext cx="2264400" cy="53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3" name="Google Shape;183;p13"/>
          <p:cNvSpPr txBox="1">
            <a:spLocks noGrp="1"/>
          </p:cNvSpPr>
          <p:nvPr>
            <p:ph type="title" idx="13" hasCustomPrompt="1"/>
          </p:nvPr>
        </p:nvSpPr>
        <p:spPr>
          <a:xfrm>
            <a:off x="4749000" y="3040975"/>
            <a:ext cx="639000" cy="533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2500">
                <a:solidFill>
                  <a:schemeClr val="accent1"/>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184" name="Google Shape;184;p13"/>
          <p:cNvSpPr txBox="1">
            <a:spLocks noGrp="1"/>
          </p:cNvSpPr>
          <p:nvPr>
            <p:ph type="subTitle" idx="14"/>
          </p:nvPr>
        </p:nvSpPr>
        <p:spPr>
          <a:xfrm>
            <a:off x="5387875" y="3498175"/>
            <a:ext cx="2264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5" name="Google Shape;185;p13"/>
          <p:cNvSpPr txBox="1">
            <a:spLocks noGrp="1"/>
          </p:cNvSpPr>
          <p:nvPr>
            <p:ph type="subTitle" idx="15"/>
          </p:nvPr>
        </p:nvSpPr>
        <p:spPr>
          <a:xfrm>
            <a:off x="5387875" y="3040977"/>
            <a:ext cx="2264400" cy="53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186" name="Google Shape;186;p13"/>
          <p:cNvPicPr preferRelativeResize="0"/>
          <p:nvPr/>
        </p:nvPicPr>
        <p:blipFill>
          <a:blip r:embed="rId3">
            <a:alphaModFix/>
          </a:blip>
          <a:stretch>
            <a:fillRect/>
          </a:stretch>
        </p:blipFill>
        <p:spPr>
          <a:xfrm>
            <a:off x="-256650" y="49374"/>
            <a:ext cx="971750" cy="971250"/>
          </a:xfrm>
          <a:prstGeom prst="rect">
            <a:avLst/>
          </a:prstGeom>
          <a:noFill/>
          <a:ln>
            <a:noFill/>
          </a:ln>
        </p:spPr>
      </p:pic>
      <p:pic>
        <p:nvPicPr>
          <p:cNvPr id="187" name="Google Shape;187;p13"/>
          <p:cNvPicPr preferRelativeResize="0"/>
          <p:nvPr/>
        </p:nvPicPr>
        <p:blipFill>
          <a:blip r:embed="rId4">
            <a:alphaModFix/>
          </a:blip>
          <a:stretch>
            <a:fillRect/>
          </a:stretch>
        </p:blipFill>
        <p:spPr>
          <a:xfrm flipH="1">
            <a:off x="715090" y="-340140"/>
            <a:ext cx="638998" cy="908845"/>
          </a:xfrm>
          <a:prstGeom prst="rect">
            <a:avLst/>
          </a:prstGeom>
          <a:noFill/>
          <a:ln>
            <a:noFill/>
          </a:ln>
        </p:spPr>
      </p:pic>
      <p:pic>
        <p:nvPicPr>
          <p:cNvPr id="188" name="Google Shape;188;p13"/>
          <p:cNvPicPr preferRelativeResize="0"/>
          <p:nvPr/>
        </p:nvPicPr>
        <p:blipFill>
          <a:blip r:embed="rId5">
            <a:alphaModFix/>
          </a:blip>
          <a:stretch>
            <a:fillRect/>
          </a:stretch>
        </p:blipFill>
        <p:spPr>
          <a:xfrm>
            <a:off x="-420559" y="875681"/>
            <a:ext cx="1249950" cy="1078815"/>
          </a:xfrm>
          <a:prstGeom prst="rect">
            <a:avLst/>
          </a:prstGeom>
          <a:noFill/>
          <a:ln>
            <a:noFill/>
          </a:ln>
        </p:spPr>
      </p:pic>
      <p:pic>
        <p:nvPicPr>
          <p:cNvPr id="189" name="Google Shape;189;p13"/>
          <p:cNvPicPr preferRelativeResize="0"/>
          <p:nvPr/>
        </p:nvPicPr>
        <p:blipFill>
          <a:blip r:embed="rId2">
            <a:alphaModFix/>
          </a:blip>
          <a:stretch>
            <a:fillRect/>
          </a:stretch>
        </p:blipFill>
        <p:spPr>
          <a:xfrm rot="-1799999">
            <a:off x="8194495" y="-265812"/>
            <a:ext cx="906612" cy="810796"/>
          </a:xfrm>
          <a:prstGeom prst="rect">
            <a:avLst/>
          </a:prstGeom>
          <a:noFill/>
          <a:ln>
            <a:noFill/>
          </a:ln>
        </p:spPr>
      </p:pic>
      <p:pic>
        <p:nvPicPr>
          <p:cNvPr id="190" name="Google Shape;190;p13"/>
          <p:cNvPicPr preferRelativeResize="0"/>
          <p:nvPr/>
        </p:nvPicPr>
        <p:blipFill>
          <a:blip r:embed="rId6">
            <a:alphaModFix/>
          </a:blip>
          <a:stretch>
            <a:fillRect/>
          </a:stretch>
        </p:blipFill>
        <p:spPr>
          <a:xfrm rot="7200034">
            <a:off x="8335663" y="1541823"/>
            <a:ext cx="355449" cy="335955"/>
          </a:xfrm>
          <a:prstGeom prst="rect">
            <a:avLst/>
          </a:prstGeom>
          <a:noFill/>
          <a:ln>
            <a:noFill/>
          </a:ln>
        </p:spPr>
      </p:pic>
      <p:pic>
        <p:nvPicPr>
          <p:cNvPr id="191" name="Google Shape;191;p13"/>
          <p:cNvPicPr preferRelativeResize="0"/>
          <p:nvPr/>
        </p:nvPicPr>
        <p:blipFill>
          <a:blip r:embed="rId7">
            <a:alphaModFix/>
          </a:blip>
          <a:stretch>
            <a:fillRect/>
          </a:stretch>
        </p:blipFill>
        <p:spPr>
          <a:xfrm rot="899992">
            <a:off x="7676538" y="357149"/>
            <a:ext cx="1249926" cy="1043653"/>
          </a:xfrm>
          <a:prstGeom prst="rect">
            <a:avLst/>
          </a:prstGeom>
          <a:noFill/>
          <a:ln>
            <a:noFill/>
          </a:ln>
        </p:spPr>
      </p:pic>
      <p:pic>
        <p:nvPicPr>
          <p:cNvPr id="192" name="Google Shape;192;p13"/>
          <p:cNvPicPr preferRelativeResize="0"/>
          <p:nvPr/>
        </p:nvPicPr>
        <p:blipFill>
          <a:blip r:embed="rId8">
            <a:alphaModFix/>
          </a:blip>
          <a:stretch>
            <a:fillRect/>
          </a:stretch>
        </p:blipFill>
        <p:spPr>
          <a:xfrm>
            <a:off x="8618201" y="41575"/>
            <a:ext cx="1012152" cy="1503196"/>
          </a:xfrm>
          <a:prstGeom prst="rect">
            <a:avLst/>
          </a:prstGeom>
          <a:noFill/>
          <a:ln>
            <a:noFill/>
          </a:ln>
        </p:spPr>
      </p:pic>
    </p:spTree>
    <p:extLst>
      <p:ext uri="{BB962C8B-B14F-4D97-AF65-F5344CB8AC3E}">
        <p14:creationId xmlns:p14="http://schemas.microsoft.com/office/powerpoint/2010/main" val="3680201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gradFill>
          <a:gsLst>
            <a:gs pos="0">
              <a:schemeClr val="accent3"/>
            </a:gs>
            <a:gs pos="100000">
              <a:schemeClr val="dk2"/>
            </a:gs>
          </a:gsLst>
          <a:lin ang="5400700" scaled="0"/>
        </a:gradFill>
        <a:effectLst/>
      </p:bgPr>
    </p:bg>
    <p:spTree>
      <p:nvGrpSpPr>
        <p:cNvPr id="1" name="Shape 224"/>
        <p:cNvGrpSpPr/>
        <p:nvPr/>
      </p:nvGrpSpPr>
      <p:grpSpPr>
        <a:xfrm>
          <a:off x="0" y="0"/>
          <a:ext cx="0" cy="0"/>
          <a:chOff x="0" y="0"/>
          <a:chExt cx="0" cy="0"/>
        </a:xfrm>
      </p:grpSpPr>
      <p:sp>
        <p:nvSpPr>
          <p:cNvPr id="225" name="Google Shape;225;p16"/>
          <p:cNvSpPr txBox="1">
            <a:spLocks noGrp="1"/>
          </p:cNvSpPr>
          <p:nvPr>
            <p:ph type="subTitle" idx="1"/>
          </p:nvPr>
        </p:nvSpPr>
        <p:spPr>
          <a:xfrm>
            <a:off x="2351700" y="2925450"/>
            <a:ext cx="4440600" cy="60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6" name="Google Shape;226;p16"/>
          <p:cNvSpPr txBox="1">
            <a:spLocks noGrp="1"/>
          </p:cNvSpPr>
          <p:nvPr>
            <p:ph type="title"/>
          </p:nvPr>
        </p:nvSpPr>
        <p:spPr>
          <a:xfrm>
            <a:off x="2127900" y="1213950"/>
            <a:ext cx="4888200" cy="17115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sz="100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pic>
        <p:nvPicPr>
          <p:cNvPr id="227" name="Google Shape;227;p16"/>
          <p:cNvPicPr preferRelativeResize="0"/>
          <p:nvPr/>
        </p:nvPicPr>
        <p:blipFill>
          <a:blip r:embed="rId2">
            <a:alphaModFix/>
          </a:blip>
          <a:stretch>
            <a:fillRect/>
          </a:stretch>
        </p:blipFill>
        <p:spPr>
          <a:xfrm rot="-9462360">
            <a:off x="7303859" y="159938"/>
            <a:ext cx="428531" cy="383251"/>
          </a:xfrm>
          <a:prstGeom prst="rect">
            <a:avLst/>
          </a:prstGeom>
          <a:noFill/>
          <a:ln>
            <a:noFill/>
          </a:ln>
        </p:spPr>
      </p:pic>
      <p:pic>
        <p:nvPicPr>
          <p:cNvPr id="228" name="Google Shape;228;p16"/>
          <p:cNvPicPr preferRelativeResize="0"/>
          <p:nvPr/>
        </p:nvPicPr>
        <p:blipFill>
          <a:blip r:embed="rId3">
            <a:alphaModFix/>
          </a:blip>
          <a:stretch>
            <a:fillRect/>
          </a:stretch>
        </p:blipFill>
        <p:spPr>
          <a:xfrm rot="6299922">
            <a:off x="8628030" y="-185476"/>
            <a:ext cx="654489" cy="618579"/>
          </a:xfrm>
          <a:prstGeom prst="rect">
            <a:avLst/>
          </a:prstGeom>
          <a:noFill/>
          <a:ln>
            <a:noFill/>
          </a:ln>
        </p:spPr>
      </p:pic>
      <p:pic>
        <p:nvPicPr>
          <p:cNvPr id="229" name="Google Shape;229;p16"/>
          <p:cNvPicPr preferRelativeResize="0"/>
          <p:nvPr/>
        </p:nvPicPr>
        <p:blipFill>
          <a:blip r:embed="rId4">
            <a:alphaModFix/>
          </a:blip>
          <a:stretch>
            <a:fillRect/>
          </a:stretch>
        </p:blipFill>
        <p:spPr>
          <a:xfrm>
            <a:off x="8625175" y="1403549"/>
            <a:ext cx="971750" cy="971250"/>
          </a:xfrm>
          <a:prstGeom prst="rect">
            <a:avLst/>
          </a:prstGeom>
          <a:noFill/>
          <a:ln>
            <a:noFill/>
          </a:ln>
        </p:spPr>
      </p:pic>
      <p:pic>
        <p:nvPicPr>
          <p:cNvPr id="230" name="Google Shape;230;p16"/>
          <p:cNvPicPr preferRelativeResize="0"/>
          <p:nvPr/>
        </p:nvPicPr>
        <p:blipFill>
          <a:blip r:embed="rId2">
            <a:alphaModFix/>
          </a:blip>
          <a:stretch>
            <a:fillRect/>
          </a:stretch>
        </p:blipFill>
        <p:spPr>
          <a:xfrm rot="-6110465">
            <a:off x="8056675" y="-145623"/>
            <a:ext cx="774950" cy="692996"/>
          </a:xfrm>
          <a:prstGeom prst="rect">
            <a:avLst/>
          </a:prstGeom>
          <a:noFill/>
          <a:ln>
            <a:noFill/>
          </a:ln>
        </p:spPr>
      </p:pic>
      <p:pic>
        <p:nvPicPr>
          <p:cNvPr id="231" name="Google Shape;231;p16"/>
          <p:cNvPicPr preferRelativeResize="0"/>
          <p:nvPr/>
        </p:nvPicPr>
        <p:blipFill>
          <a:blip r:embed="rId5">
            <a:alphaModFix/>
          </a:blip>
          <a:stretch>
            <a:fillRect/>
          </a:stretch>
        </p:blipFill>
        <p:spPr>
          <a:xfrm flipH="1">
            <a:off x="7935792" y="169183"/>
            <a:ext cx="1706885" cy="1706885"/>
          </a:xfrm>
          <a:prstGeom prst="rect">
            <a:avLst/>
          </a:prstGeom>
          <a:noFill/>
          <a:ln>
            <a:noFill/>
          </a:ln>
        </p:spPr>
      </p:pic>
      <p:pic>
        <p:nvPicPr>
          <p:cNvPr id="232" name="Google Shape;232;p16"/>
          <p:cNvPicPr preferRelativeResize="0"/>
          <p:nvPr/>
        </p:nvPicPr>
        <p:blipFill>
          <a:blip r:embed="rId6">
            <a:alphaModFix/>
          </a:blip>
          <a:stretch>
            <a:fillRect/>
          </a:stretch>
        </p:blipFill>
        <p:spPr>
          <a:xfrm rot="900000">
            <a:off x="7526138" y="84275"/>
            <a:ext cx="786652" cy="901450"/>
          </a:xfrm>
          <a:prstGeom prst="rect">
            <a:avLst/>
          </a:prstGeom>
          <a:noFill/>
          <a:ln>
            <a:noFill/>
          </a:ln>
        </p:spPr>
      </p:pic>
      <p:pic>
        <p:nvPicPr>
          <p:cNvPr id="233" name="Google Shape;233;p16"/>
          <p:cNvPicPr preferRelativeResize="0"/>
          <p:nvPr/>
        </p:nvPicPr>
        <p:blipFill>
          <a:blip r:embed="rId3">
            <a:alphaModFix/>
          </a:blip>
          <a:stretch>
            <a:fillRect/>
          </a:stretch>
        </p:blipFill>
        <p:spPr>
          <a:xfrm rot="6904549">
            <a:off x="8379694" y="2746916"/>
            <a:ext cx="327023" cy="309087"/>
          </a:xfrm>
          <a:prstGeom prst="rect">
            <a:avLst/>
          </a:prstGeom>
          <a:noFill/>
          <a:ln>
            <a:noFill/>
          </a:ln>
        </p:spPr>
      </p:pic>
      <p:pic>
        <p:nvPicPr>
          <p:cNvPr id="234" name="Google Shape;234;p16"/>
          <p:cNvPicPr preferRelativeResize="0"/>
          <p:nvPr/>
        </p:nvPicPr>
        <p:blipFill>
          <a:blip r:embed="rId7">
            <a:alphaModFix/>
          </a:blip>
          <a:stretch>
            <a:fillRect/>
          </a:stretch>
        </p:blipFill>
        <p:spPr>
          <a:xfrm rot="899999">
            <a:off x="-767249" y="3765373"/>
            <a:ext cx="2083597" cy="1587103"/>
          </a:xfrm>
          <a:prstGeom prst="rect">
            <a:avLst/>
          </a:prstGeom>
          <a:noFill/>
          <a:ln>
            <a:noFill/>
          </a:ln>
        </p:spPr>
      </p:pic>
      <p:pic>
        <p:nvPicPr>
          <p:cNvPr id="235" name="Google Shape;235;p16"/>
          <p:cNvPicPr preferRelativeResize="0"/>
          <p:nvPr/>
        </p:nvPicPr>
        <p:blipFill>
          <a:blip r:embed="rId8">
            <a:alphaModFix/>
          </a:blip>
          <a:stretch>
            <a:fillRect/>
          </a:stretch>
        </p:blipFill>
        <p:spPr>
          <a:xfrm>
            <a:off x="101240" y="3458125"/>
            <a:ext cx="1227725" cy="1150363"/>
          </a:xfrm>
          <a:prstGeom prst="rect">
            <a:avLst/>
          </a:prstGeom>
          <a:noFill/>
          <a:ln>
            <a:noFill/>
          </a:ln>
        </p:spPr>
      </p:pic>
      <p:pic>
        <p:nvPicPr>
          <p:cNvPr id="236" name="Google Shape;236;p16"/>
          <p:cNvPicPr preferRelativeResize="0"/>
          <p:nvPr/>
        </p:nvPicPr>
        <p:blipFill>
          <a:blip r:embed="rId9">
            <a:alphaModFix/>
          </a:blip>
          <a:stretch>
            <a:fillRect/>
          </a:stretch>
        </p:blipFill>
        <p:spPr>
          <a:xfrm rot="6245084">
            <a:off x="-218994" y="3007479"/>
            <a:ext cx="887341" cy="984432"/>
          </a:xfrm>
          <a:prstGeom prst="rect">
            <a:avLst/>
          </a:prstGeom>
          <a:noFill/>
          <a:ln>
            <a:noFill/>
          </a:ln>
        </p:spPr>
      </p:pic>
      <p:pic>
        <p:nvPicPr>
          <p:cNvPr id="237" name="Google Shape;237;p16"/>
          <p:cNvPicPr preferRelativeResize="0"/>
          <p:nvPr/>
        </p:nvPicPr>
        <p:blipFill>
          <a:blip r:embed="rId3">
            <a:alphaModFix/>
          </a:blip>
          <a:stretch>
            <a:fillRect/>
          </a:stretch>
        </p:blipFill>
        <p:spPr>
          <a:xfrm rot="6904533">
            <a:off x="766598" y="4579243"/>
            <a:ext cx="870881" cy="823113"/>
          </a:xfrm>
          <a:prstGeom prst="rect">
            <a:avLst/>
          </a:prstGeom>
          <a:noFill/>
          <a:ln>
            <a:noFill/>
          </a:ln>
        </p:spPr>
      </p:pic>
      <p:pic>
        <p:nvPicPr>
          <p:cNvPr id="238" name="Google Shape;238;p16"/>
          <p:cNvPicPr preferRelativeResize="0"/>
          <p:nvPr/>
        </p:nvPicPr>
        <p:blipFill>
          <a:blip r:embed="rId2">
            <a:alphaModFix/>
          </a:blip>
          <a:stretch>
            <a:fillRect/>
          </a:stretch>
        </p:blipFill>
        <p:spPr>
          <a:xfrm rot="5399814" flipH="1">
            <a:off x="1373176" y="4645970"/>
            <a:ext cx="708974" cy="634037"/>
          </a:xfrm>
          <a:prstGeom prst="rect">
            <a:avLst/>
          </a:prstGeom>
          <a:noFill/>
          <a:ln>
            <a:noFill/>
          </a:ln>
        </p:spPr>
      </p:pic>
      <p:pic>
        <p:nvPicPr>
          <p:cNvPr id="239" name="Google Shape;239;p16"/>
          <p:cNvPicPr preferRelativeResize="0"/>
          <p:nvPr/>
        </p:nvPicPr>
        <p:blipFill>
          <a:blip r:embed="rId3">
            <a:alphaModFix/>
          </a:blip>
          <a:stretch>
            <a:fillRect/>
          </a:stretch>
        </p:blipFill>
        <p:spPr>
          <a:xfrm rot="-6300007" flipH="1">
            <a:off x="324177" y="2139275"/>
            <a:ext cx="441150" cy="416951"/>
          </a:xfrm>
          <a:prstGeom prst="rect">
            <a:avLst/>
          </a:prstGeom>
          <a:noFill/>
          <a:ln>
            <a:noFill/>
          </a:ln>
        </p:spPr>
      </p:pic>
    </p:spTree>
    <p:extLst>
      <p:ext uri="{BB962C8B-B14F-4D97-AF65-F5344CB8AC3E}">
        <p14:creationId xmlns:p14="http://schemas.microsoft.com/office/powerpoint/2010/main" val="1892594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gradFill>
          <a:gsLst>
            <a:gs pos="0">
              <a:schemeClr val="accent3"/>
            </a:gs>
            <a:gs pos="100000">
              <a:schemeClr val="dk2"/>
            </a:gs>
          </a:gsLst>
          <a:lin ang="5400700" scaled="0"/>
        </a:gradFill>
        <a:effectLst/>
      </p:bgPr>
    </p:bg>
    <p:spTree>
      <p:nvGrpSpPr>
        <p:cNvPr id="1" name="Shape 330"/>
        <p:cNvGrpSpPr/>
        <p:nvPr/>
      </p:nvGrpSpPr>
      <p:grpSpPr>
        <a:xfrm>
          <a:off x="0" y="0"/>
          <a:ext cx="0" cy="0"/>
          <a:chOff x="0" y="0"/>
          <a:chExt cx="0" cy="0"/>
        </a:xfrm>
      </p:grpSpPr>
      <p:grpSp>
        <p:nvGrpSpPr>
          <p:cNvPr id="331" name="Google Shape;331;p21"/>
          <p:cNvGrpSpPr/>
          <p:nvPr/>
        </p:nvGrpSpPr>
        <p:grpSpPr>
          <a:xfrm>
            <a:off x="-1019058" y="-1664282"/>
            <a:ext cx="11182207" cy="8309770"/>
            <a:chOff x="309900" y="238100"/>
            <a:chExt cx="7048350" cy="5237800"/>
          </a:xfrm>
        </p:grpSpPr>
        <p:sp>
          <p:nvSpPr>
            <p:cNvPr id="332" name="Google Shape;332;p21"/>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1"/>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1"/>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1"/>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1"/>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1"/>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1"/>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1"/>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1"/>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 name="Google Shape;341;p21"/>
          <p:cNvSpPr txBox="1">
            <a:spLocks noGrp="1"/>
          </p:cNvSpPr>
          <p:nvPr>
            <p:ph type="title"/>
          </p:nvPr>
        </p:nvSpPr>
        <p:spPr>
          <a:xfrm>
            <a:off x="715100" y="535000"/>
            <a:ext cx="77139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1pPr>
            <a:lvl2pPr lvl="1"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2pPr>
            <a:lvl3pPr lvl="2"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3pPr>
            <a:lvl4pPr lvl="3"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4pPr>
            <a:lvl5pPr lvl="4"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5pPr>
            <a:lvl6pPr lvl="5"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6pPr>
            <a:lvl7pPr lvl="6"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7pPr>
            <a:lvl8pPr lvl="7"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8pPr>
            <a:lvl9pPr lvl="8"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9pPr>
          </a:lstStyle>
          <a:p>
            <a:endParaRPr/>
          </a:p>
        </p:txBody>
      </p:sp>
      <p:sp>
        <p:nvSpPr>
          <p:cNvPr id="342" name="Google Shape;342;p21"/>
          <p:cNvSpPr txBox="1">
            <a:spLocks noGrp="1"/>
          </p:cNvSpPr>
          <p:nvPr>
            <p:ph type="subTitle" idx="1"/>
          </p:nvPr>
        </p:nvSpPr>
        <p:spPr>
          <a:xfrm>
            <a:off x="1962040" y="1965374"/>
            <a:ext cx="2274000" cy="801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3" name="Google Shape;343;p21"/>
          <p:cNvSpPr txBox="1">
            <a:spLocks noGrp="1"/>
          </p:cNvSpPr>
          <p:nvPr>
            <p:ph type="subTitle" idx="2"/>
          </p:nvPr>
        </p:nvSpPr>
        <p:spPr>
          <a:xfrm>
            <a:off x="1962040" y="1508175"/>
            <a:ext cx="2274000" cy="533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4" name="Google Shape;344;p21"/>
          <p:cNvSpPr txBox="1">
            <a:spLocks noGrp="1"/>
          </p:cNvSpPr>
          <p:nvPr>
            <p:ph type="subTitle" idx="3"/>
          </p:nvPr>
        </p:nvSpPr>
        <p:spPr>
          <a:xfrm>
            <a:off x="3435000" y="3532900"/>
            <a:ext cx="2274000" cy="801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5" name="Google Shape;345;p21"/>
          <p:cNvSpPr txBox="1">
            <a:spLocks noGrp="1"/>
          </p:cNvSpPr>
          <p:nvPr>
            <p:ph type="subTitle" idx="4"/>
          </p:nvPr>
        </p:nvSpPr>
        <p:spPr>
          <a:xfrm>
            <a:off x="3435000" y="3075701"/>
            <a:ext cx="2274000" cy="533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6" name="Google Shape;346;p21"/>
          <p:cNvSpPr txBox="1">
            <a:spLocks noGrp="1"/>
          </p:cNvSpPr>
          <p:nvPr>
            <p:ph type="subTitle" idx="5"/>
          </p:nvPr>
        </p:nvSpPr>
        <p:spPr>
          <a:xfrm>
            <a:off x="4907960" y="1965374"/>
            <a:ext cx="2274000" cy="801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7" name="Google Shape;347;p21"/>
          <p:cNvSpPr txBox="1">
            <a:spLocks noGrp="1"/>
          </p:cNvSpPr>
          <p:nvPr>
            <p:ph type="subTitle" idx="6"/>
          </p:nvPr>
        </p:nvSpPr>
        <p:spPr>
          <a:xfrm>
            <a:off x="4907960" y="1508175"/>
            <a:ext cx="2274000" cy="533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348" name="Google Shape;348;p21"/>
          <p:cNvPicPr preferRelativeResize="0"/>
          <p:nvPr/>
        </p:nvPicPr>
        <p:blipFill>
          <a:blip r:embed="rId2">
            <a:alphaModFix/>
          </a:blip>
          <a:stretch>
            <a:fillRect/>
          </a:stretch>
        </p:blipFill>
        <p:spPr>
          <a:xfrm rot="1065318" flipH="1">
            <a:off x="7671500" y="3734970"/>
            <a:ext cx="1105063" cy="788538"/>
          </a:xfrm>
          <a:prstGeom prst="rect">
            <a:avLst/>
          </a:prstGeom>
          <a:noFill/>
          <a:ln>
            <a:noFill/>
          </a:ln>
        </p:spPr>
      </p:pic>
      <p:pic>
        <p:nvPicPr>
          <p:cNvPr id="349" name="Google Shape;349;p21"/>
          <p:cNvPicPr preferRelativeResize="0"/>
          <p:nvPr/>
        </p:nvPicPr>
        <p:blipFill>
          <a:blip r:embed="rId3">
            <a:alphaModFix/>
          </a:blip>
          <a:stretch>
            <a:fillRect/>
          </a:stretch>
        </p:blipFill>
        <p:spPr>
          <a:xfrm rot="6139203">
            <a:off x="864777" y="3719661"/>
            <a:ext cx="795344" cy="751728"/>
          </a:xfrm>
          <a:prstGeom prst="rect">
            <a:avLst/>
          </a:prstGeom>
          <a:noFill/>
          <a:ln>
            <a:noFill/>
          </a:ln>
        </p:spPr>
      </p:pic>
      <p:pic>
        <p:nvPicPr>
          <p:cNvPr id="350" name="Google Shape;350;p21"/>
          <p:cNvPicPr preferRelativeResize="0"/>
          <p:nvPr/>
        </p:nvPicPr>
        <p:blipFill>
          <a:blip r:embed="rId4">
            <a:alphaModFix/>
          </a:blip>
          <a:stretch>
            <a:fillRect/>
          </a:stretch>
        </p:blipFill>
        <p:spPr>
          <a:xfrm rot="-2700204">
            <a:off x="373235" y="2929663"/>
            <a:ext cx="975006" cy="871976"/>
          </a:xfrm>
          <a:prstGeom prst="rect">
            <a:avLst/>
          </a:prstGeom>
          <a:noFill/>
          <a:ln>
            <a:noFill/>
          </a:ln>
        </p:spPr>
      </p:pic>
      <p:pic>
        <p:nvPicPr>
          <p:cNvPr id="351" name="Google Shape;351;p21"/>
          <p:cNvPicPr preferRelativeResize="0"/>
          <p:nvPr/>
        </p:nvPicPr>
        <p:blipFill>
          <a:blip r:embed="rId5">
            <a:alphaModFix/>
          </a:blip>
          <a:stretch>
            <a:fillRect/>
          </a:stretch>
        </p:blipFill>
        <p:spPr>
          <a:xfrm rot="899999">
            <a:off x="7182239" y="4279510"/>
            <a:ext cx="2083597" cy="1587103"/>
          </a:xfrm>
          <a:prstGeom prst="rect">
            <a:avLst/>
          </a:prstGeom>
          <a:noFill/>
          <a:ln>
            <a:noFill/>
          </a:ln>
        </p:spPr>
      </p:pic>
      <p:pic>
        <p:nvPicPr>
          <p:cNvPr id="352" name="Google Shape;352;p21"/>
          <p:cNvPicPr preferRelativeResize="0"/>
          <p:nvPr/>
        </p:nvPicPr>
        <p:blipFill>
          <a:blip r:embed="rId6">
            <a:alphaModFix/>
          </a:blip>
          <a:stretch>
            <a:fillRect/>
          </a:stretch>
        </p:blipFill>
        <p:spPr>
          <a:xfrm>
            <a:off x="8019600" y="3282424"/>
            <a:ext cx="1908399" cy="1991050"/>
          </a:xfrm>
          <a:prstGeom prst="rect">
            <a:avLst/>
          </a:prstGeom>
          <a:noFill/>
          <a:ln>
            <a:noFill/>
          </a:ln>
        </p:spPr>
      </p:pic>
      <p:pic>
        <p:nvPicPr>
          <p:cNvPr id="353" name="Google Shape;353;p21"/>
          <p:cNvPicPr preferRelativeResize="0"/>
          <p:nvPr/>
        </p:nvPicPr>
        <p:blipFill>
          <a:blip r:embed="rId7">
            <a:alphaModFix/>
          </a:blip>
          <a:stretch>
            <a:fillRect/>
          </a:stretch>
        </p:blipFill>
        <p:spPr>
          <a:xfrm flipH="1">
            <a:off x="8234748" y="3000624"/>
            <a:ext cx="635726" cy="904201"/>
          </a:xfrm>
          <a:prstGeom prst="rect">
            <a:avLst/>
          </a:prstGeom>
          <a:noFill/>
          <a:ln>
            <a:noFill/>
          </a:ln>
        </p:spPr>
      </p:pic>
      <p:pic>
        <p:nvPicPr>
          <p:cNvPr id="354" name="Google Shape;354;p21"/>
          <p:cNvPicPr preferRelativeResize="0"/>
          <p:nvPr/>
        </p:nvPicPr>
        <p:blipFill>
          <a:blip r:embed="rId3">
            <a:alphaModFix/>
          </a:blip>
          <a:stretch>
            <a:fillRect/>
          </a:stretch>
        </p:blipFill>
        <p:spPr>
          <a:xfrm rot="7200054">
            <a:off x="8536860" y="2356572"/>
            <a:ext cx="373248" cy="352780"/>
          </a:xfrm>
          <a:prstGeom prst="rect">
            <a:avLst/>
          </a:prstGeom>
          <a:noFill/>
          <a:ln>
            <a:noFill/>
          </a:ln>
        </p:spPr>
      </p:pic>
      <p:pic>
        <p:nvPicPr>
          <p:cNvPr id="355" name="Google Shape;355;p21"/>
          <p:cNvPicPr preferRelativeResize="0"/>
          <p:nvPr/>
        </p:nvPicPr>
        <p:blipFill>
          <a:blip r:embed="rId4">
            <a:alphaModFix/>
          </a:blip>
          <a:stretch>
            <a:fillRect/>
          </a:stretch>
        </p:blipFill>
        <p:spPr>
          <a:xfrm rot="-5400226">
            <a:off x="7283877" y="4725746"/>
            <a:ext cx="776725" cy="694649"/>
          </a:xfrm>
          <a:prstGeom prst="rect">
            <a:avLst/>
          </a:prstGeom>
          <a:noFill/>
          <a:ln>
            <a:noFill/>
          </a:ln>
        </p:spPr>
      </p:pic>
      <p:pic>
        <p:nvPicPr>
          <p:cNvPr id="356" name="Google Shape;356;p21"/>
          <p:cNvPicPr preferRelativeResize="0"/>
          <p:nvPr/>
        </p:nvPicPr>
        <p:blipFill>
          <a:blip r:embed="rId8">
            <a:alphaModFix/>
          </a:blip>
          <a:stretch>
            <a:fillRect/>
          </a:stretch>
        </p:blipFill>
        <p:spPr>
          <a:xfrm flipH="1">
            <a:off x="-316322" y="3240162"/>
            <a:ext cx="1440672" cy="2139628"/>
          </a:xfrm>
          <a:prstGeom prst="rect">
            <a:avLst/>
          </a:prstGeom>
          <a:noFill/>
          <a:ln>
            <a:noFill/>
          </a:ln>
        </p:spPr>
      </p:pic>
      <p:pic>
        <p:nvPicPr>
          <p:cNvPr id="357" name="Google Shape;357;p21"/>
          <p:cNvPicPr preferRelativeResize="0"/>
          <p:nvPr/>
        </p:nvPicPr>
        <p:blipFill>
          <a:blip r:embed="rId4">
            <a:alphaModFix/>
          </a:blip>
          <a:stretch>
            <a:fillRect/>
          </a:stretch>
        </p:blipFill>
        <p:spPr>
          <a:xfrm rot="-6300239">
            <a:off x="479467" y="2464400"/>
            <a:ext cx="410273" cy="366922"/>
          </a:xfrm>
          <a:prstGeom prst="rect">
            <a:avLst/>
          </a:prstGeom>
          <a:noFill/>
          <a:ln>
            <a:noFill/>
          </a:ln>
        </p:spPr>
      </p:pic>
      <p:pic>
        <p:nvPicPr>
          <p:cNvPr id="358" name="Google Shape;358;p21"/>
          <p:cNvPicPr preferRelativeResize="0"/>
          <p:nvPr/>
        </p:nvPicPr>
        <p:blipFill>
          <a:blip r:embed="rId9">
            <a:alphaModFix/>
          </a:blip>
          <a:stretch>
            <a:fillRect/>
          </a:stretch>
        </p:blipFill>
        <p:spPr>
          <a:xfrm rot="1563768">
            <a:off x="649084" y="4165226"/>
            <a:ext cx="1469333" cy="1226849"/>
          </a:xfrm>
          <a:prstGeom prst="rect">
            <a:avLst/>
          </a:prstGeom>
          <a:noFill/>
          <a:ln>
            <a:noFill/>
          </a:ln>
        </p:spPr>
      </p:pic>
    </p:spTree>
    <p:extLst>
      <p:ext uri="{BB962C8B-B14F-4D97-AF65-F5344CB8AC3E}">
        <p14:creationId xmlns:p14="http://schemas.microsoft.com/office/powerpoint/2010/main" val="321222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gradFill>
          <a:gsLst>
            <a:gs pos="0">
              <a:schemeClr val="accent3"/>
            </a:gs>
            <a:gs pos="100000">
              <a:schemeClr val="dk2"/>
            </a:gs>
          </a:gsLst>
          <a:lin ang="5400700" scaled="0"/>
        </a:gradFill>
        <a:effectLst/>
      </p:bgPr>
    </p:bg>
    <p:spTree>
      <p:nvGrpSpPr>
        <p:cNvPr id="1" name="Shape 359"/>
        <p:cNvGrpSpPr/>
        <p:nvPr/>
      </p:nvGrpSpPr>
      <p:grpSpPr>
        <a:xfrm>
          <a:off x="0" y="0"/>
          <a:ext cx="0" cy="0"/>
          <a:chOff x="0" y="0"/>
          <a:chExt cx="0" cy="0"/>
        </a:xfrm>
      </p:grpSpPr>
      <p:grpSp>
        <p:nvGrpSpPr>
          <p:cNvPr id="360" name="Google Shape;360;p22"/>
          <p:cNvGrpSpPr/>
          <p:nvPr/>
        </p:nvGrpSpPr>
        <p:grpSpPr>
          <a:xfrm rot="10800000">
            <a:off x="-1466753" y="-1637575"/>
            <a:ext cx="11829951" cy="8791124"/>
            <a:chOff x="309900" y="238100"/>
            <a:chExt cx="7048350" cy="5237800"/>
          </a:xfrm>
        </p:grpSpPr>
        <p:sp>
          <p:nvSpPr>
            <p:cNvPr id="361" name="Google Shape;361;p22"/>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2"/>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2"/>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2"/>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2"/>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2"/>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2"/>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2"/>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2"/>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22"/>
          <p:cNvSpPr txBox="1">
            <a:spLocks noGrp="1"/>
          </p:cNvSpPr>
          <p:nvPr>
            <p:ph type="title"/>
          </p:nvPr>
        </p:nvSpPr>
        <p:spPr>
          <a:xfrm>
            <a:off x="715100" y="535000"/>
            <a:ext cx="77139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1pPr>
            <a:lvl2pPr lvl="1"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2pPr>
            <a:lvl3pPr lvl="2"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3pPr>
            <a:lvl4pPr lvl="3"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4pPr>
            <a:lvl5pPr lvl="4"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5pPr>
            <a:lvl6pPr lvl="5"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6pPr>
            <a:lvl7pPr lvl="6"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7pPr>
            <a:lvl8pPr lvl="7"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8pPr>
            <a:lvl9pPr lvl="8"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9pPr>
          </a:lstStyle>
          <a:p>
            <a:endParaRPr/>
          </a:p>
        </p:txBody>
      </p:sp>
      <p:sp>
        <p:nvSpPr>
          <p:cNvPr id="371" name="Google Shape;371;p22"/>
          <p:cNvSpPr txBox="1">
            <a:spLocks noGrp="1"/>
          </p:cNvSpPr>
          <p:nvPr>
            <p:ph type="subTitle" idx="1"/>
          </p:nvPr>
        </p:nvSpPr>
        <p:spPr>
          <a:xfrm>
            <a:off x="2183138" y="2092374"/>
            <a:ext cx="2184600" cy="593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2" name="Google Shape;372;p22"/>
          <p:cNvSpPr txBox="1">
            <a:spLocks noGrp="1"/>
          </p:cNvSpPr>
          <p:nvPr>
            <p:ph type="subTitle" idx="2"/>
          </p:nvPr>
        </p:nvSpPr>
        <p:spPr>
          <a:xfrm>
            <a:off x="2183138" y="1635177"/>
            <a:ext cx="2184600" cy="533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3" name="Google Shape;373;p22"/>
          <p:cNvSpPr txBox="1">
            <a:spLocks noGrp="1"/>
          </p:cNvSpPr>
          <p:nvPr>
            <p:ph type="subTitle" idx="3"/>
          </p:nvPr>
        </p:nvSpPr>
        <p:spPr>
          <a:xfrm>
            <a:off x="4776263" y="2092374"/>
            <a:ext cx="2184600" cy="593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4" name="Google Shape;374;p22"/>
          <p:cNvSpPr txBox="1">
            <a:spLocks noGrp="1"/>
          </p:cNvSpPr>
          <p:nvPr>
            <p:ph type="subTitle" idx="4"/>
          </p:nvPr>
        </p:nvSpPr>
        <p:spPr>
          <a:xfrm>
            <a:off x="4776263" y="1635177"/>
            <a:ext cx="2184600" cy="533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5" name="Google Shape;375;p22"/>
          <p:cNvSpPr txBox="1">
            <a:spLocks noGrp="1"/>
          </p:cNvSpPr>
          <p:nvPr>
            <p:ph type="subTitle" idx="5"/>
          </p:nvPr>
        </p:nvSpPr>
        <p:spPr>
          <a:xfrm>
            <a:off x="2183138" y="3528374"/>
            <a:ext cx="2184600" cy="593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22"/>
          <p:cNvSpPr txBox="1">
            <a:spLocks noGrp="1"/>
          </p:cNvSpPr>
          <p:nvPr>
            <p:ph type="subTitle" idx="6"/>
          </p:nvPr>
        </p:nvSpPr>
        <p:spPr>
          <a:xfrm>
            <a:off x="2183138" y="3071177"/>
            <a:ext cx="2184600" cy="533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7" name="Google Shape;377;p22"/>
          <p:cNvSpPr txBox="1">
            <a:spLocks noGrp="1"/>
          </p:cNvSpPr>
          <p:nvPr>
            <p:ph type="subTitle" idx="7"/>
          </p:nvPr>
        </p:nvSpPr>
        <p:spPr>
          <a:xfrm>
            <a:off x="4776263" y="3528374"/>
            <a:ext cx="2184600" cy="593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8" name="Google Shape;378;p22"/>
          <p:cNvSpPr txBox="1">
            <a:spLocks noGrp="1"/>
          </p:cNvSpPr>
          <p:nvPr>
            <p:ph type="subTitle" idx="8"/>
          </p:nvPr>
        </p:nvSpPr>
        <p:spPr>
          <a:xfrm>
            <a:off x="4776263" y="3071177"/>
            <a:ext cx="2184600" cy="533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379" name="Google Shape;379;p22"/>
          <p:cNvPicPr preferRelativeResize="0"/>
          <p:nvPr/>
        </p:nvPicPr>
        <p:blipFill>
          <a:blip r:embed="rId2">
            <a:alphaModFix/>
          </a:blip>
          <a:stretch>
            <a:fillRect/>
          </a:stretch>
        </p:blipFill>
        <p:spPr>
          <a:xfrm rot="773242">
            <a:off x="154496" y="647406"/>
            <a:ext cx="1121205" cy="1002710"/>
          </a:xfrm>
          <a:prstGeom prst="rect">
            <a:avLst/>
          </a:prstGeom>
          <a:noFill/>
          <a:ln>
            <a:noFill/>
          </a:ln>
        </p:spPr>
      </p:pic>
      <p:pic>
        <p:nvPicPr>
          <p:cNvPr id="380" name="Google Shape;380;p22"/>
          <p:cNvPicPr preferRelativeResize="0"/>
          <p:nvPr/>
        </p:nvPicPr>
        <p:blipFill>
          <a:blip r:embed="rId3">
            <a:alphaModFix/>
          </a:blip>
          <a:stretch>
            <a:fillRect/>
          </a:stretch>
        </p:blipFill>
        <p:spPr>
          <a:xfrm>
            <a:off x="-256650" y="49374"/>
            <a:ext cx="971750" cy="971250"/>
          </a:xfrm>
          <a:prstGeom prst="rect">
            <a:avLst/>
          </a:prstGeom>
          <a:noFill/>
          <a:ln>
            <a:noFill/>
          </a:ln>
        </p:spPr>
      </p:pic>
      <p:pic>
        <p:nvPicPr>
          <p:cNvPr id="381" name="Google Shape;381;p22"/>
          <p:cNvPicPr preferRelativeResize="0"/>
          <p:nvPr/>
        </p:nvPicPr>
        <p:blipFill>
          <a:blip r:embed="rId4">
            <a:alphaModFix/>
          </a:blip>
          <a:stretch>
            <a:fillRect/>
          </a:stretch>
        </p:blipFill>
        <p:spPr>
          <a:xfrm flipH="1">
            <a:off x="715090" y="-340140"/>
            <a:ext cx="638998" cy="908845"/>
          </a:xfrm>
          <a:prstGeom prst="rect">
            <a:avLst/>
          </a:prstGeom>
          <a:noFill/>
          <a:ln>
            <a:noFill/>
          </a:ln>
        </p:spPr>
      </p:pic>
      <p:pic>
        <p:nvPicPr>
          <p:cNvPr id="382" name="Google Shape;382;p22"/>
          <p:cNvPicPr preferRelativeResize="0"/>
          <p:nvPr/>
        </p:nvPicPr>
        <p:blipFill>
          <a:blip r:embed="rId5">
            <a:alphaModFix/>
          </a:blip>
          <a:stretch>
            <a:fillRect/>
          </a:stretch>
        </p:blipFill>
        <p:spPr>
          <a:xfrm>
            <a:off x="-420559" y="875681"/>
            <a:ext cx="1249950" cy="1078815"/>
          </a:xfrm>
          <a:prstGeom prst="rect">
            <a:avLst/>
          </a:prstGeom>
          <a:noFill/>
          <a:ln>
            <a:noFill/>
          </a:ln>
        </p:spPr>
      </p:pic>
      <p:pic>
        <p:nvPicPr>
          <p:cNvPr id="383" name="Google Shape;383;p22"/>
          <p:cNvPicPr preferRelativeResize="0"/>
          <p:nvPr/>
        </p:nvPicPr>
        <p:blipFill>
          <a:blip r:embed="rId6">
            <a:alphaModFix/>
          </a:blip>
          <a:stretch>
            <a:fillRect/>
          </a:stretch>
        </p:blipFill>
        <p:spPr>
          <a:xfrm rot="-6139203" flipH="1">
            <a:off x="8022505" y="3782495"/>
            <a:ext cx="795344" cy="751728"/>
          </a:xfrm>
          <a:prstGeom prst="rect">
            <a:avLst/>
          </a:prstGeom>
          <a:noFill/>
          <a:ln>
            <a:noFill/>
          </a:ln>
        </p:spPr>
      </p:pic>
      <p:pic>
        <p:nvPicPr>
          <p:cNvPr id="384" name="Google Shape;384;p22"/>
          <p:cNvPicPr preferRelativeResize="0"/>
          <p:nvPr/>
        </p:nvPicPr>
        <p:blipFill>
          <a:blip r:embed="rId2">
            <a:alphaModFix/>
          </a:blip>
          <a:stretch>
            <a:fillRect/>
          </a:stretch>
        </p:blipFill>
        <p:spPr>
          <a:xfrm rot="2700204" flipH="1">
            <a:off x="8334385" y="2992497"/>
            <a:ext cx="975006" cy="871976"/>
          </a:xfrm>
          <a:prstGeom prst="rect">
            <a:avLst/>
          </a:prstGeom>
          <a:noFill/>
          <a:ln>
            <a:noFill/>
          </a:ln>
        </p:spPr>
      </p:pic>
      <p:pic>
        <p:nvPicPr>
          <p:cNvPr id="385" name="Google Shape;385;p22"/>
          <p:cNvPicPr preferRelativeResize="0"/>
          <p:nvPr/>
        </p:nvPicPr>
        <p:blipFill>
          <a:blip r:embed="rId7">
            <a:alphaModFix/>
          </a:blip>
          <a:stretch>
            <a:fillRect/>
          </a:stretch>
        </p:blipFill>
        <p:spPr>
          <a:xfrm>
            <a:off x="8558277" y="3302997"/>
            <a:ext cx="1440672" cy="2139628"/>
          </a:xfrm>
          <a:prstGeom prst="rect">
            <a:avLst/>
          </a:prstGeom>
          <a:noFill/>
          <a:ln>
            <a:noFill/>
          </a:ln>
        </p:spPr>
      </p:pic>
      <p:pic>
        <p:nvPicPr>
          <p:cNvPr id="386" name="Google Shape;386;p22"/>
          <p:cNvPicPr preferRelativeResize="0"/>
          <p:nvPr/>
        </p:nvPicPr>
        <p:blipFill>
          <a:blip r:embed="rId2">
            <a:alphaModFix/>
          </a:blip>
          <a:stretch>
            <a:fillRect/>
          </a:stretch>
        </p:blipFill>
        <p:spPr>
          <a:xfrm rot="6300239" flipH="1">
            <a:off x="8792887" y="2527234"/>
            <a:ext cx="410273" cy="366922"/>
          </a:xfrm>
          <a:prstGeom prst="rect">
            <a:avLst/>
          </a:prstGeom>
          <a:noFill/>
          <a:ln>
            <a:noFill/>
          </a:ln>
        </p:spPr>
      </p:pic>
      <p:pic>
        <p:nvPicPr>
          <p:cNvPr id="387" name="Google Shape;387;p22"/>
          <p:cNvPicPr preferRelativeResize="0"/>
          <p:nvPr/>
        </p:nvPicPr>
        <p:blipFill>
          <a:blip r:embed="rId8">
            <a:alphaModFix/>
          </a:blip>
          <a:stretch>
            <a:fillRect/>
          </a:stretch>
        </p:blipFill>
        <p:spPr>
          <a:xfrm rot="-1563768" flipH="1">
            <a:off x="7564210" y="4228060"/>
            <a:ext cx="1469333" cy="1226849"/>
          </a:xfrm>
          <a:prstGeom prst="rect">
            <a:avLst/>
          </a:prstGeom>
          <a:noFill/>
          <a:ln>
            <a:noFill/>
          </a:ln>
        </p:spPr>
      </p:pic>
    </p:spTree>
    <p:extLst>
      <p:ext uri="{BB962C8B-B14F-4D97-AF65-F5344CB8AC3E}">
        <p14:creationId xmlns:p14="http://schemas.microsoft.com/office/powerpoint/2010/main" val="932447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Background">
    <p:bg>
      <p:bgPr>
        <a:gradFill>
          <a:gsLst>
            <a:gs pos="0">
              <a:schemeClr val="accent3"/>
            </a:gs>
            <a:gs pos="100000">
              <a:schemeClr val="dk2"/>
            </a:gs>
          </a:gsLst>
          <a:lin ang="5400700" scaled="0"/>
        </a:gradFill>
        <a:effectLst/>
      </p:bgPr>
    </p:bg>
    <p:spTree>
      <p:nvGrpSpPr>
        <p:cNvPr id="1" name="Shape 469"/>
        <p:cNvGrpSpPr/>
        <p:nvPr/>
      </p:nvGrpSpPr>
      <p:grpSpPr>
        <a:xfrm>
          <a:off x="0" y="0"/>
          <a:ext cx="0" cy="0"/>
          <a:chOff x="0" y="0"/>
          <a:chExt cx="0" cy="0"/>
        </a:xfrm>
      </p:grpSpPr>
      <p:grpSp>
        <p:nvGrpSpPr>
          <p:cNvPr id="470" name="Google Shape;470;p28"/>
          <p:cNvGrpSpPr/>
          <p:nvPr/>
        </p:nvGrpSpPr>
        <p:grpSpPr>
          <a:xfrm>
            <a:off x="335589" y="-576430"/>
            <a:ext cx="8472822" cy="6296359"/>
            <a:chOff x="309900" y="238100"/>
            <a:chExt cx="7048350" cy="5237800"/>
          </a:xfrm>
        </p:grpSpPr>
        <p:sp>
          <p:nvSpPr>
            <p:cNvPr id="471" name="Google Shape;471;p28"/>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8143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ackground 1">
    <p:bg>
      <p:bgPr>
        <a:gradFill>
          <a:gsLst>
            <a:gs pos="0">
              <a:schemeClr val="accent3"/>
            </a:gs>
            <a:gs pos="100000">
              <a:schemeClr val="dk2"/>
            </a:gs>
          </a:gsLst>
          <a:lin ang="5400700" scaled="0"/>
        </a:gradFill>
        <a:effectLst/>
      </p:bgPr>
    </p:bg>
    <p:spTree>
      <p:nvGrpSpPr>
        <p:cNvPr id="1" name="Shape 480"/>
        <p:cNvGrpSpPr/>
        <p:nvPr/>
      </p:nvGrpSpPr>
      <p:grpSpPr>
        <a:xfrm>
          <a:off x="0" y="0"/>
          <a:ext cx="0" cy="0"/>
          <a:chOff x="0" y="0"/>
          <a:chExt cx="0" cy="0"/>
        </a:xfrm>
      </p:grpSpPr>
      <p:grpSp>
        <p:nvGrpSpPr>
          <p:cNvPr id="481" name="Google Shape;481;p29"/>
          <p:cNvGrpSpPr/>
          <p:nvPr/>
        </p:nvGrpSpPr>
        <p:grpSpPr>
          <a:xfrm>
            <a:off x="-4331943" y="1369342"/>
            <a:ext cx="8945061" cy="6647292"/>
            <a:chOff x="309900" y="238100"/>
            <a:chExt cx="7048350" cy="5237800"/>
          </a:xfrm>
        </p:grpSpPr>
        <p:sp>
          <p:nvSpPr>
            <p:cNvPr id="482" name="Google Shape;482;p29"/>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29"/>
          <p:cNvSpPr/>
          <p:nvPr/>
        </p:nvSpPr>
        <p:spPr>
          <a:xfrm>
            <a:off x="4613120" y="-2873142"/>
            <a:ext cx="8862823" cy="6486751"/>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3153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4195002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gradFill>
          <a:gsLst>
            <a:gs pos="0">
              <a:schemeClr val="accent3"/>
            </a:gs>
            <a:gs pos="100000">
              <a:schemeClr val="dk2"/>
            </a:gs>
          </a:gsLst>
          <a:lin ang="5400700" scaled="0"/>
        </a:gradFill>
        <a:effectLst/>
      </p:bgPr>
    </p:bg>
    <p:spTree>
      <p:nvGrpSpPr>
        <p:cNvPr id="1" name="Shape 91"/>
        <p:cNvGrpSpPr/>
        <p:nvPr/>
      </p:nvGrpSpPr>
      <p:grpSpPr>
        <a:xfrm>
          <a:off x="0" y="0"/>
          <a:ext cx="0" cy="0"/>
          <a:chOff x="0" y="0"/>
          <a:chExt cx="0" cy="0"/>
        </a:xfrm>
      </p:grpSpPr>
      <p:grpSp>
        <p:nvGrpSpPr>
          <p:cNvPr id="92" name="Google Shape;92;p7"/>
          <p:cNvGrpSpPr/>
          <p:nvPr/>
        </p:nvGrpSpPr>
        <p:grpSpPr>
          <a:xfrm rot="10800000">
            <a:off x="-1432923" y="-1680863"/>
            <a:ext cx="11110314" cy="8256344"/>
            <a:chOff x="309900" y="238100"/>
            <a:chExt cx="7048350" cy="5237800"/>
          </a:xfrm>
        </p:grpSpPr>
        <p:sp>
          <p:nvSpPr>
            <p:cNvPr id="93" name="Google Shape;93;p7"/>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7"/>
          <p:cNvSpPr txBox="1">
            <a:spLocks noGrp="1"/>
          </p:cNvSpPr>
          <p:nvPr>
            <p:ph type="body" idx="1"/>
          </p:nvPr>
        </p:nvSpPr>
        <p:spPr>
          <a:xfrm>
            <a:off x="715100" y="2017325"/>
            <a:ext cx="3907200" cy="2284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103" name="Google Shape;103;p7"/>
          <p:cNvSpPr txBox="1">
            <a:spLocks noGrp="1"/>
          </p:cNvSpPr>
          <p:nvPr>
            <p:ph type="title"/>
          </p:nvPr>
        </p:nvSpPr>
        <p:spPr>
          <a:xfrm>
            <a:off x="715100" y="841975"/>
            <a:ext cx="3907200" cy="1175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1pPr>
            <a:lvl2pPr lvl="1"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2pPr>
            <a:lvl3pPr lvl="2"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3pPr>
            <a:lvl4pPr lvl="3"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4pPr>
            <a:lvl5pPr lvl="4"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5pPr>
            <a:lvl6pPr lvl="5"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6pPr>
            <a:lvl7pPr lvl="6"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7pPr>
            <a:lvl8pPr lvl="7"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8pPr>
            <a:lvl9pPr lvl="8"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gradFill>
          <a:gsLst>
            <a:gs pos="0">
              <a:schemeClr val="accent3"/>
            </a:gs>
            <a:gs pos="100000">
              <a:schemeClr val="dk2"/>
            </a:gs>
          </a:gsLst>
          <a:lin ang="5400700" scaled="0"/>
        </a:gradFill>
        <a:effectLst/>
      </p:bgPr>
    </p:bg>
    <p:spTree>
      <p:nvGrpSpPr>
        <p:cNvPr id="1" name="Shape 104"/>
        <p:cNvGrpSpPr/>
        <p:nvPr/>
      </p:nvGrpSpPr>
      <p:grpSpPr>
        <a:xfrm>
          <a:off x="0" y="0"/>
          <a:ext cx="0" cy="0"/>
          <a:chOff x="0" y="0"/>
          <a:chExt cx="0" cy="0"/>
        </a:xfrm>
      </p:grpSpPr>
      <p:sp>
        <p:nvSpPr>
          <p:cNvPr id="105" name="Google Shape;105;p8"/>
          <p:cNvSpPr txBox="1">
            <a:spLocks noGrp="1"/>
          </p:cNvSpPr>
          <p:nvPr>
            <p:ph type="title"/>
          </p:nvPr>
        </p:nvSpPr>
        <p:spPr>
          <a:xfrm>
            <a:off x="1388100" y="1327950"/>
            <a:ext cx="6367800" cy="2487600"/>
          </a:xfrm>
          <a:prstGeom prst="rect">
            <a:avLst/>
          </a:prstGeom>
        </p:spPr>
        <p:txBody>
          <a:bodyPr spcFirstLastPara="1" wrap="square" lIns="91425" tIns="91425" rIns="91425" bIns="91425" anchor="t" anchorCtr="0">
            <a:noAutofit/>
          </a:bodyPr>
          <a:lstStyle>
            <a:lvl1pPr lvl="0" algn="ctr">
              <a:spcBef>
                <a:spcPts val="0"/>
              </a:spcBef>
              <a:spcAft>
                <a:spcPts val="0"/>
              </a:spcAft>
              <a:buSzPts val="6000"/>
              <a:buNone/>
              <a:defRPr sz="7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pic>
        <p:nvPicPr>
          <p:cNvPr id="106" name="Google Shape;106;p8"/>
          <p:cNvPicPr preferRelativeResize="0"/>
          <p:nvPr/>
        </p:nvPicPr>
        <p:blipFill>
          <a:blip r:embed="rId2">
            <a:alphaModFix/>
          </a:blip>
          <a:stretch>
            <a:fillRect/>
          </a:stretch>
        </p:blipFill>
        <p:spPr>
          <a:xfrm rot="-4499934">
            <a:off x="-339472" y="2686519"/>
            <a:ext cx="646722" cy="578387"/>
          </a:xfrm>
          <a:prstGeom prst="rect">
            <a:avLst/>
          </a:prstGeom>
          <a:noFill/>
          <a:ln>
            <a:noFill/>
          </a:ln>
        </p:spPr>
      </p:pic>
      <p:pic>
        <p:nvPicPr>
          <p:cNvPr id="107" name="Google Shape;107;p8"/>
          <p:cNvPicPr preferRelativeResize="0"/>
          <p:nvPr/>
        </p:nvPicPr>
        <p:blipFill>
          <a:blip r:embed="rId3">
            <a:alphaModFix/>
          </a:blip>
          <a:stretch>
            <a:fillRect/>
          </a:stretch>
        </p:blipFill>
        <p:spPr>
          <a:xfrm>
            <a:off x="-346073" y="3004200"/>
            <a:ext cx="1227725" cy="1150363"/>
          </a:xfrm>
          <a:prstGeom prst="rect">
            <a:avLst/>
          </a:prstGeom>
          <a:noFill/>
          <a:ln>
            <a:noFill/>
          </a:ln>
        </p:spPr>
      </p:pic>
      <p:pic>
        <p:nvPicPr>
          <p:cNvPr id="108" name="Google Shape;108;p8"/>
          <p:cNvPicPr preferRelativeResize="0"/>
          <p:nvPr/>
        </p:nvPicPr>
        <p:blipFill>
          <a:blip r:embed="rId4">
            <a:alphaModFix/>
          </a:blip>
          <a:stretch>
            <a:fillRect/>
          </a:stretch>
        </p:blipFill>
        <p:spPr>
          <a:xfrm rot="899999">
            <a:off x="-392036" y="4215423"/>
            <a:ext cx="2083597" cy="1587103"/>
          </a:xfrm>
          <a:prstGeom prst="rect">
            <a:avLst/>
          </a:prstGeom>
          <a:noFill/>
          <a:ln>
            <a:noFill/>
          </a:ln>
        </p:spPr>
      </p:pic>
      <p:pic>
        <p:nvPicPr>
          <p:cNvPr id="109" name="Google Shape;109;p8"/>
          <p:cNvPicPr preferRelativeResize="0"/>
          <p:nvPr/>
        </p:nvPicPr>
        <p:blipFill>
          <a:blip r:embed="rId5">
            <a:alphaModFix/>
          </a:blip>
          <a:stretch>
            <a:fillRect/>
          </a:stretch>
        </p:blipFill>
        <p:spPr>
          <a:xfrm rot="7200036">
            <a:off x="571233" y="2302327"/>
            <a:ext cx="370408" cy="350094"/>
          </a:xfrm>
          <a:prstGeom prst="rect">
            <a:avLst/>
          </a:prstGeom>
          <a:noFill/>
          <a:ln>
            <a:noFill/>
          </a:ln>
        </p:spPr>
      </p:pic>
      <p:pic>
        <p:nvPicPr>
          <p:cNvPr id="110" name="Google Shape;110;p8"/>
          <p:cNvPicPr preferRelativeResize="0"/>
          <p:nvPr/>
        </p:nvPicPr>
        <p:blipFill>
          <a:blip r:embed="rId2">
            <a:alphaModFix/>
          </a:blip>
          <a:stretch>
            <a:fillRect/>
          </a:stretch>
        </p:blipFill>
        <p:spPr>
          <a:xfrm rot="-1799982">
            <a:off x="1184081" y="4591259"/>
            <a:ext cx="729388" cy="652303"/>
          </a:xfrm>
          <a:prstGeom prst="rect">
            <a:avLst/>
          </a:prstGeom>
          <a:noFill/>
          <a:ln>
            <a:noFill/>
          </a:ln>
        </p:spPr>
      </p:pic>
      <p:pic>
        <p:nvPicPr>
          <p:cNvPr id="111" name="Google Shape;111;p8"/>
          <p:cNvPicPr preferRelativeResize="0"/>
          <p:nvPr/>
        </p:nvPicPr>
        <p:blipFill>
          <a:blip r:embed="rId6">
            <a:alphaModFix/>
          </a:blip>
          <a:stretch>
            <a:fillRect/>
          </a:stretch>
        </p:blipFill>
        <p:spPr>
          <a:xfrm rot="-1617032">
            <a:off x="591928" y="4524411"/>
            <a:ext cx="716066" cy="168177"/>
          </a:xfrm>
          <a:prstGeom prst="rect">
            <a:avLst/>
          </a:prstGeom>
          <a:noFill/>
          <a:ln>
            <a:noFill/>
          </a:ln>
        </p:spPr>
      </p:pic>
      <p:pic>
        <p:nvPicPr>
          <p:cNvPr id="112" name="Google Shape;112;p8"/>
          <p:cNvPicPr preferRelativeResize="0"/>
          <p:nvPr/>
        </p:nvPicPr>
        <p:blipFill>
          <a:blip r:embed="rId7">
            <a:alphaModFix/>
          </a:blip>
          <a:stretch>
            <a:fillRect/>
          </a:stretch>
        </p:blipFill>
        <p:spPr>
          <a:xfrm rot="900011">
            <a:off x="-751393" y="3634233"/>
            <a:ext cx="1706884" cy="1706884"/>
          </a:xfrm>
          <a:prstGeom prst="rect">
            <a:avLst/>
          </a:prstGeom>
          <a:noFill/>
          <a:ln>
            <a:noFill/>
          </a:ln>
        </p:spPr>
      </p:pic>
      <p:pic>
        <p:nvPicPr>
          <p:cNvPr id="113" name="Google Shape;113;p8"/>
          <p:cNvPicPr preferRelativeResize="0"/>
          <p:nvPr/>
        </p:nvPicPr>
        <p:blipFill>
          <a:blip r:embed="rId2">
            <a:alphaModFix/>
          </a:blip>
          <a:stretch>
            <a:fillRect/>
          </a:stretch>
        </p:blipFill>
        <p:spPr>
          <a:xfrm rot="-9000079">
            <a:off x="473946" y="3631543"/>
            <a:ext cx="482332" cy="431341"/>
          </a:xfrm>
          <a:prstGeom prst="rect">
            <a:avLst/>
          </a:prstGeom>
          <a:noFill/>
          <a:ln>
            <a:noFill/>
          </a:ln>
        </p:spPr>
      </p:pic>
      <p:pic>
        <p:nvPicPr>
          <p:cNvPr id="114" name="Google Shape;114;p8"/>
          <p:cNvPicPr preferRelativeResize="0"/>
          <p:nvPr/>
        </p:nvPicPr>
        <p:blipFill>
          <a:blip r:embed="rId2">
            <a:alphaModFix/>
          </a:blip>
          <a:stretch>
            <a:fillRect/>
          </a:stretch>
        </p:blipFill>
        <p:spPr>
          <a:xfrm rot="-1799999">
            <a:off x="8194495" y="-265812"/>
            <a:ext cx="906612" cy="810796"/>
          </a:xfrm>
          <a:prstGeom prst="rect">
            <a:avLst/>
          </a:prstGeom>
          <a:noFill/>
          <a:ln>
            <a:noFill/>
          </a:ln>
        </p:spPr>
      </p:pic>
      <p:pic>
        <p:nvPicPr>
          <p:cNvPr id="115" name="Google Shape;115;p8"/>
          <p:cNvPicPr preferRelativeResize="0"/>
          <p:nvPr/>
        </p:nvPicPr>
        <p:blipFill>
          <a:blip r:embed="rId8">
            <a:alphaModFix/>
          </a:blip>
          <a:stretch>
            <a:fillRect/>
          </a:stretch>
        </p:blipFill>
        <p:spPr>
          <a:xfrm rot="899992">
            <a:off x="7676538" y="357149"/>
            <a:ext cx="1249926" cy="1043653"/>
          </a:xfrm>
          <a:prstGeom prst="rect">
            <a:avLst/>
          </a:prstGeom>
          <a:noFill/>
          <a:ln>
            <a:noFill/>
          </a:ln>
        </p:spPr>
      </p:pic>
      <p:pic>
        <p:nvPicPr>
          <p:cNvPr id="116" name="Google Shape;116;p8"/>
          <p:cNvPicPr preferRelativeResize="0"/>
          <p:nvPr/>
        </p:nvPicPr>
        <p:blipFill>
          <a:blip r:embed="rId9">
            <a:alphaModFix/>
          </a:blip>
          <a:stretch>
            <a:fillRect/>
          </a:stretch>
        </p:blipFill>
        <p:spPr>
          <a:xfrm>
            <a:off x="8618201" y="41575"/>
            <a:ext cx="1012152" cy="1503196"/>
          </a:xfrm>
          <a:prstGeom prst="rect">
            <a:avLst/>
          </a:prstGeom>
          <a:noFill/>
          <a:ln>
            <a:noFill/>
          </a:ln>
        </p:spPr>
      </p:pic>
      <p:pic>
        <p:nvPicPr>
          <p:cNvPr id="117" name="Google Shape;117;p8"/>
          <p:cNvPicPr preferRelativeResize="0"/>
          <p:nvPr/>
        </p:nvPicPr>
        <p:blipFill>
          <a:blip r:embed="rId5">
            <a:alphaModFix/>
          </a:blip>
          <a:stretch>
            <a:fillRect/>
          </a:stretch>
        </p:blipFill>
        <p:spPr>
          <a:xfrm rot="-6299865" flipH="1">
            <a:off x="8046276" y="2021536"/>
            <a:ext cx="510450" cy="4824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bg>
      <p:bgPr>
        <a:gradFill>
          <a:gsLst>
            <a:gs pos="0">
              <a:schemeClr val="accent3"/>
            </a:gs>
            <a:gs pos="100000">
              <a:schemeClr val="dk2"/>
            </a:gs>
          </a:gsLst>
          <a:lin ang="5400012" scaled="0"/>
        </a:gradFill>
        <a:effectLst/>
      </p:bgPr>
    </p:bg>
    <p:spTree>
      <p:nvGrpSpPr>
        <p:cNvPr id="1" name="Shape 161"/>
        <p:cNvGrpSpPr/>
        <p:nvPr/>
      </p:nvGrpSpPr>
      <p:grpSpPr>
        <a:xfrm>
          <a:off x="0" y="0"/>
          <a:ext cx="0" cy="0"/>
          <a:chOff x="0" y="0"/>
          <a:chExt cx="0" cy="0"/>
        </a:xfrm>
      </p:grpSpPr>
      <p:grpSp>
        <p:nvGrpSpPr>
          <p:cNvPr id="162" name="Google Shape;162;p13"/>
          <p:cNvGrpSpPr/>
          <p:nvPr/>
        </p:nvGrpSpPr>
        <p:grpSpPr>
          <a:xfrm>
            <a:off x="-813309" y="-1292430"/>
            <a:ext cx="10904502" cy="8103400"/>
            <a:chOff x="309900" y="238100"/>
            <a:chExt cx="7048350" cy="5237800"/>
          </a:xfrm>
        </p:grpSpPr>
        <p:sp>
          <p:nvSpPr>
            <p:cNvPr id="163" name="Google Shape;163;p13"/>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2" name="Google Shape;172;p13"/>
          <p:cNvPicPr preferRelativeResize="0"/>
          <p:nvPr/>
        </p:nvPicPr>
        <p:blipFill>
          <a:blip r:embed="rId2">
            <a:alphaModFix/>
          </a:blip>
          <a:stretch>
            <a:fillRect/>
          </a:stretch>
        </p:blipFill>
        <p:spPr>
          <a:xfrm rot="1800012">
            <a:off x="261795" y="707351"/>
            <a:ext cx="906611" cy="810795"/>
          </a:xfrm>
          <a:prstGeom prst="rect">
            <a:avLst/>
          </a:prstGeom>
          <a:noFill/>
          <a:ln>
            <a:noFill/>
          </a:ln>
        </p:spPr>
      </p:pic>
      <p:sp>
        <p:nvSpPr>
          <p:cNvPr id="173" name="Google Shape;173;p13"/>
          <p:cNvSpPr txBox="1">
            <a:spLocks noGrp="1"/>
          </p:cNvSpPr>
          <p:nvPr>
            <p:ph type="title" hasCustomPrompt="1"/>
          </p:nvPr>
        </p:nvSpPr>
        <p:spPr>
          <a:xfrm>
            <a:off x="1491725" y="1717450"/>
            <a:ext cx="639000" cy="533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2500">
                <a:solidFill>
                  <a:schemeClr val="accent1"/>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174" name="Google Shape;174;p13"/>
          <p:cNvSpPr txBox="1">
            <a:spLocks noGrp="1"/>
          </p:cNvSpPr>
          <p:nvPr>
            <p:ph type="subTitle" idx="1"/>
          </p:nvPr>
        </p:nvSpPr>
        <p:spPr>
          <a:xfrm>
            <a:off x="2130600" y="2174648"/>
            <a:ext cx="2264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5" name="Google Shape;175;p13"/>
          <p:cNvSpPr txBox="1">
            <a:spLocks noGrp="1"/>
          </p:cNvSpPr>
          <p:nvPr>
            <p:ph type="subTitle" idx="2"/>
          </p:nvPr>
        </p:nvSpPr>
        <p:spPr>
          <a:xfrm>
            <a:off x="2130600" y="1717450"/>
            <a:ext cx="2264400" cy="53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6" name="Google Shape;176;p13"/>
          <p:cNvSpPr txBox="1">
            <a:spLocks noGrp="1"/>
          </p:cNvSpPr>
          <p:nvPr>
            <p:ph type="title" idx="3"/>
          </p:nvPr>
        </p:nvSpPr>
        <p:spPr>
          <a:xfrm>
            <a:off x="715100" y="535000"/>
            <a:ext cx="77139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1pPr>
            <a:lvl2pPr lvl="1"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2pPr>
            <a:lvl3pPr lvl="2"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3pPr>
            <a:lvl4pPr lvl="3"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4pPr>
            <a:lvl5pPr lvl="4"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5pPr>
            <a:lvl6pPr lvl="5"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6pPr>
            <a:lvl7pPr lvl="6"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7pPr>
            <a:lvl8pPr lvl="7"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8pPr>
            <a:lvl9pPr lvl="8"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9pPr>
          </a:lstStyle>
          <a:p>
            <a:endParaRPr/>
          </a:p>
        </p:txBody>
      </p:sp>
      <p:sp>
        <p:nvSpPr>
          <p:cNvPr id="177" name="Google Shape;177;p13"/>
          <p:cNvSpPr txBox="1">
            <a:spLocks noGrp="1"/>
          </p:cNvSpPr>
          <p:nvPr>
            <p:ph type="title" idx="4" hasCustomPrompt="1"/>
          </p:nvPr>
        </p:nvSpPr>
        <p:spPr>
          <a:xfrm>
            <a:off x="4749000" y="1717450"/>
            <a:ext cx="639000" cy="533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2500">
                <a:solidFill>
                  <a:schemeClr val="accent1"/>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178" name="Google Shape;178;p13"/>
          <p:cNvSpPr txBox="1">
            <a:spLocks noGrp="1"/>
          </p:cNvSpPr>
          <p:nvPr>
            <p:ph type="subTitle" idx="5"/>
          </p:nvPr>
        </p:nvSpPr>
        <p:spPr>
          <a:xfrm>
            <a:off x="5387875" y="2174648"/>
            <a:ext cx="2264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9" name="Google Shape;179;p13"/>
          <p:cNvSpPr txBox="1">
            <a:spLocks noGrp="1"/>
          </p:cNvSpPr>
          <p:nvPr>
            <p:ph type="subTitle" idx="6"/>
          </p:nvPr>
        </p:nvSpPr>
        <p:spPr>
          <a:xfrm>
            <a:off x="5387875" y="1717450"/>
            <a:ext cx="2264400" cy="53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0" name="Google Shape;180;p13"/>
          <p:cNvSpPr txBox="1">
            <a:spLocks noGrp="1"/>
          </p:cNvSpPr>
          <p:nvPr>
            <p:ph type="title" idx="7" hasCustomPrompt="1"/>
          </p:nvPr>
        </p:nvSpPr>
        <p:spPr>
          <a:xfrm>
            <a:off x="1491725" y="3040975"/>
            <a:ext cx="639000" cy="533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2500">
                <a:solidFill>
                  <a:schemeClr val="accent1"/>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181" name="Google Shape;181;p13"/>
          <p:cNvSpPr txBox="1">
            <a:spLocks noGrp="1"/>
          </p:cNvSpPr>
          <p:nvPr>
            <p:ph type="subTitle" idx="8"/>
          </p:nvPr>
        </p:nvSpPr>
        <p:spPr>
          <a:xfrm>
            <a:off x="2130600" y="3498175"/>
            <a:ext cx="2264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2" name="Google Shape;182;p13"/>
          <p:cNvSpPr txBox="1">
            <a:spLocks noGrp="1"/>
          </p:cNvSpPr>
          <p:nvPr>
            <p:ph type="subTitle" idx="9"/>
          </p:nvPr>
        </p:nvSpPr>
        <p:spPr>
          <a:xfrm>
            <a:off x="2130600" y="3040977"/>
            <a:ext cx="2264400" cy="53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3" name="Google Shape;183;p13"/>
          <p:cNvSpPr txBox="1">
            <a:spLocks noGrp="1"/>
          </p:cNvSpPr>
          <p:nvPr>
            <p:ph type="title" idx="13" hasCustomPrompt="1"/>
          </p:nvPr>
        </p:nvSpPr>
        <p:spPr>
          <a:xfrm>
            <a:off x="4749000" y="3040975"/>
            <a:ext cx="639000" cy="533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2500">
                <a:solidFill>
                  <a:schemeClr val="accent1"/>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184" name="Google Shape;184;p13"/>
          <p:cNvSpPr txBox="1">
            <a:spLocks noGrp="1"/>
          </p:cNvSpPr>
          <p:nvPr>
            <p:ph type="subTitle" idx="14"/>
          </p:nvPr>
        </p:nvSpPr>
        <p:spPr>
          <a:xfrm>
            <a:off x="5387875" y="3498175"/>
            <a:ext cx="2264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5" name="Google Shape;185;p13"/>
          <p:cNvSpPr txBox="1">
            <a:spLocks noGrp="1"/>
          </p:cNvSpPr>
          <p:nvPr>
            <p:ph type="subTitle" idx="15"/>
          </p:nvPr>
        </p:nvSpPr>
        <p:spPr>
          <a:xfrm>
            <a:off x="5387875" y="3040977"/>
            <a:ext cx="2264400" cy="53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186" name="Google Shape;186;p13"/>
          <p:cNvPicPr preferRelativeResize="0"/>
          <p:nvPr/>
        </p:nvPicPr>
        <p:blipFill>
          <a:blip r:embed="rId3">
            <a:alphaModFix/>
          </a:blip>
          <a:stretch>
            <a:fillRect/>
          </a:stretch>
        </p:blipFill>
        <p:spPr>
          <a:xfrm>
            <a:off x="-256650" y="49374"/>
            <a:ext cx="971750" cy="971250"/>
          </a:xfrm>
          <a:prstGeom prst="rect">
            <a:avLst/>
          </a:prstGeom>
          <a:noFill/>
          <a:ln>
            <a:noFill/>
          </a:ln>
        </p:spPr>
      </p:pic>
      <p:pic>
        <p:nvPicPr>
          <p:cNvPr id="187" name="Google Shape;187;p13"/>
          <p:cNvPicPr preferRelativeResize="0"/>
          <p:nvPr/>
        </p:nvPicPr>
        <p:blipFill>
          <a:blip r:embed="rId4">
            <a:alphaModFix/>
          </a:blip>
          <a:stretch>
            <a:fillRect/>
          </a:stretch>
        </p:blipFill>
        <p:spPr>
          <a:xfrm flipH="1">
            <a:off x="715090" y="-340140"/>
            <a:ext cx="638998" cy="908845"/>
          </a:xfrm>
          <a:prstGeom prst="rect">
            <a:avLst/>
          </a:prstGeom>
          <a:noFill/>
          <a:ln>
            <a:noFill/>
          </a:ln>
        </p:spPr>
      </p:pic>
      <p:pic>
        <p:nvPicPr>
          <p:cNvPr id="188" name="Google Shape;188;p13"/>
          <p:cNvPicPr preferRelativeResize="0"/>
          <p:nvPr/>
        </p:nvPicPr>
        <p:blipFill>
          <a:blip r:embed="rId5">
            <a:alphaModFix/>
          </a:blip>
          <a:stretch>
            <a:fillRect/>
          </a:stretch>
        </p:blipFill>
        <p:spPr>
          <a:xfrm>
            <a:off x="-420559" y="875681"/>
            <a:ext cx="1249950" cy="1078815"/>
          </a:xfrm>
          <a:prstGeom prst="rect">
            <a:avLst/>
          </a:prstGeom>
          <a:noFill/>
          <a:ln>
            <a:noFill/>
          </a:ln>
        </p:spPr>
      </p:pic>
      <p:pic>
        <p:nvPicPr>
          <p:cNvPr id="189" name="Google Shape;189;p13"/>
          <p:cNvPicPr preferRelativeResize="0"/>
          <p:nvPr/>
        </p:nvPicPr>
        <p:blipFill>
          <a:blip r:embed="rId2">
            <a:alphaModFix/>
          </a:blip>
          <a:stretch>
            <a:fillRect/>
          </a:stretch>
        </p:blipFill>
        <p:spPr>
          <a:xfrm rot="-1799999">
            <a:off x="8194495" y="-265812"/>
            <a:ext cx="906612" cy="810796"/>
          </a:xfrm>
          <a:prstGeom prst="rect">
            <a:avLst/>
          </a:prstGeom>
          <a:noFill/>
          <a:ln>
            <a:noFill/>
          </a:ln>
        </p:spPr>
      </p:pic>
      <p:pic>
        <p:nvPicPr>
          <p:cNvPr id="190" name="Google Shape;190;p13"/>
          <p:cNvPicPr preferRelativeResize="0"/>
          <p:nvPr/>
        </p:nvPicPr>
        <p:blipFill>
          <a:blip r:embed="rId6">
            <a:alphaModFix/>
          </a:blip>
          <a:stretch>
            <a:fillRect/>
          </a:stretch>
        </p:blipFill>
        <p:spPr>
          <a:xfrm rot="7200034">
            <a:off x="8335663" y="1541823"/>
            <a:ext cx="355449" cy="335955"/>
          </a:xfrm>
          <a:prstGeom prst="rect">
            <a:avLst/>
          </a:prstGeom>
          <a:noFill/>
          <a:ln>
            <a:noFill/>
          </a:ln>
        </p:spPr>
      </p:pic>
      <p:pic>
        <p:nvPicPr>
          <p:cNvPr id="191" name="Google Shape;191;p13"/>
          <p:cNvPicPr preferRelativeResize="0"/>
          <p:nvPr/>
        </p:nvPicPr>
        <p:blipFill>
          <a:blip r:embed="rId7">
            <a:alphaModFix/>
          </a:blip>
          <a:stretch>
            <a:fillRect/>
          </a:stretch>
        </p:blipFill>
        <p:spPr>
          <a:xfrm rot="899992">
            <a:off x="7676538" y="357149"/>
            <a:ext cx="1249926" cy="1043653"/>
          </a:xfrm>
          <a:prstGeom prst="rect">
            <a:avLst/>
          </a:prstGeom>
          <a:noFill/>
          <a:ln>
            <a:noFill/>
          </a:ln>
        </p:spPr>
      </p:pic>
      <p:pic>
        <p:nvPicPr>
          <p:cNvPr id="192" name="Google Shape;192;p13"/>
          <p:cNvPicPr preferRelativeResize="0"/>
          <p:nvPr/>
        </p:nvPicPr>
        <p:blipFill>
          <a:blip r:embed="rId8">
            <a:alphaModFix/>
          </a:blip>
          <a:stretch>
            <a:fillRect/>
          </a:stretch>
        </p:blipFill>
        <p:spPr>
          <a:xfrm>
            <a:off x="8618201" y="41575"/>
            <a:ext cx="1012152" cy="150319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
    <p:bg>
      <p:bgPr>
        <a:gradFill>
          <a:gsLst>
            <a:gs pos="0">
              <a:schemeClr val="accent3"/>
            </a:gs>
            <a:gs pos="100000">
              <a:schemeClr val="dk2"/>
            </a:gs>
          </a:gsLst>
          <a:lin ang="5400700" scaled="0"/>
        </a:gradFill>
        <a:effectLst/>
      </p:bgPr>
    </p:bg>
    <p:spTree>
      <p:nvGrpSpPr>
        <p:cNvPr id="1" name="Shape 224"/>
        <p:cNvGrpSpPr/>
        <p:nvPr/>
      </p:nvGrpSpPr>
      <p:grpSpPr>
        <a:xfrm>
          <a:off x="0" y="0"/>
          <a:ext cx="0" cy="0"/>
          <a:chOff x="0" y="0"/>
          <a:chExt cx="0" cy="0"/>
        </a:xfrm>
      </p:grpSpPr>
      <p:sp>
        <p:nvSpPr>
          <p:cNvPr id="225" name="Google Shape;225;p16"/>
          <p:cNvSpPr txBox="1">
            <a:spLocks noGrp="1"/>
          </p:cNvSpPr>
          <p:nvPr>
            <p:ph type="subTitle" idx="1"/>
          </p:nvPr>
        </p:nvSpPr>
        <p:spPr>
          <a:xfrm>
            <a:off x="2351700" y="2925450"/>
            <a:ext cx="4440600" cy="60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6" name="Google Shape;226;p16"/>
          <p:cNvSpPr txBox="1">
            <a:spLocks noGrp="1"/>
          </p:cNvSpPr>
          <p:nvPr>
            <p:ph type="title"/>
          </p:nvPr>
        </p:nvSpPr>
        <p:spPr>
          <a:xfrm>
            <a:off x="2127900" y="1213950"/>
            <a:ext cx="4888200" cy="17115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sz="100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pic>
        <p:nvPicPr>
          <p:cNvPr id="227" name="Google Shape;227;p16"/>
          <p:cNvPicPr preferRelativeResize="0"/>
          <p:nvPr/>
        </p:nvPicPr>
        <p:blipFill>
          <a:blip r:embed="rId2">
            <a:alphaModFix/>
          </a:blip>
          <a:stretch>
            <a:fillRect/>
          </a:stretch>
        </p:blipFill>
        <p:spPr>
          <a:xfrm rot="-9462360">
            <a:off x="7303859" y="159938"/>
            <a:ext cx="428531" cy="383251"/>
          </a:xfrm>
          <a:prstGeom prst="rect">
            <a:avLst/>
          </a:prstGeom>
          <a:noFill/>
          <a:ln>
            <a:noFill/>
          </a:ln>
        </p:spPr>
      </p:pic>
      <p:pic>
        <p:nvPicPr>
          <p:cNvPr id="228" name="Google Shape;228;p16"/>
          <p:cNvPicPr preferRelativeResize="0"/>
          <p:nvPr/>
        </p:nvPicPr>
        <p:blipFill>
          <a:blip r:embed="rId3">
            <a:alphaModFix/>
          </a:blip>
          <a:stretch>
            <a:fillRect/>
          </a:stretch>
        </p:blipFill>
        <p:spPr>
          <a:xfrm rot="6299922">
            <a:off x="8628030" y="-185476"/>
            <a:ext cx="654489" cy="618579"/>
          </a:xfrm>
          <a:prstGeom prst="rect">
            <a:avLst/>
          </a:prstGeom>
          <a:noFill/>
          <a:ln>
            <a:noFill/>
          </a:ln>
        </p:spPr>
      </p:pic>
      <p:pic>
        <p:nvPicPr>
          <p:cNvPr id="229" name="Google Shape;229;p16"/>
          <p:cNvPicPr preferRelativeResize="0"/>
          <p:nvPr/>
        </p:nvPicPr>
        <p:blipFill>
          <a:blip r:embed="rId4">
            <a:alphaModFix/>
          </a:blip>
          <a:stretch>
            <a:fillRect/>
          </a:stretch>
        </p:blipFill>
        <p:spPr>
          <a:xfrm>
            <a:off x="8625175" y="1403549"/>
            <a:ext cx="971750" cy="971250"/>
          </a:xfrm>
          <a:prstGeom prst="rect">
            <a:avLst/>
          </a:prstGeom>
          <a:noFill/>
          <a:ln>
            <a:noFill/>
          </a:ln>
        </p:spPr>
      </p:pic>
      <p:pic>
        <p:nvPicPr>
          <p:cNvPr id="230" name="Google Shape;230;p16"/>
          <p:cNvPicPr preferRelativeResize="0"/>
          <p:nvPr/>
        </p:nvPicPr>
        <p:blipFill>
          <a:blip r:embed="rId2">
            <a:alphaModFix/>
          </a:blip>
          <a:stretch>
            <a:fillRect/>
          </a:stretch>
        </p:blipFill>
        <p:spPr>
          <a:xfrm rot="-6110465">
            <a:off x="8056675" y="-145623"/>
            <a:ext cx="774950" cy="692996"/>
          </a:xfrm>
          <a:prstGeom prst="rect">
            <a:avLst/>
          </a:prstGeom>
          <a:noFill/>
          <a:ln>
            <a:noFill/>
          </a:ln>
        </p:spPr>
      </p:pic>
      <p:pic>
        <p:nvPicPr>
          <p:cNvPr id="231" name="Google Shape;231;p16"/>
          <p:cNvPicPr preferRelativeResize="0"/>
          <p:nvPr/>
        </p:nvPicPr>
        <p:blipFill>
          <a:blip r:embed="rId5">
            <a:alphaModFix/>
          </a:blip>
          <a:stretch>
            <a:fillRect/>
          </a:stretch>
        </p:blipFill>
        <p:spPr>
          <a:xfrm flipH="1">
            <a:off x="7935792" y="169183"/>
            <a:ext cx="1706885" cy="1706885"/>
          </a:xfrm>
          <a:prstGeom prst="rect">
            <a:avLst/>
          </a:prstGeom>
          <a:noFill/>
          <a:ln>
            <a:noFill/>
          </a:ln>
        </p:spPr>
      </p:pic>
      <p:pic>
        <p:nvPicPr>
          <p:cNvPr id="232" name="Google Shape;232;p16"/>
          <p:cNvPicPr preferRelativeResize="0"/>
          <p:nvPr/>
        </p:nvPicPr>
        <p:blipFill>
          <a:blip r:embed="rId6">
            <a:alphaModFix/>
          </a:blip>
          <a:stretch>
            <a:fillRect/>
          </a:stretch>
        </p:blipFill>
        <p:spPr>
          <a:xfrm rot="900000">
            <a:off x="7526138" y="84275"/>
            <a:ext cx="786652" cy="901450"/>
          </a:xfrm>
          <a:prstGeom prst="rect">
            <a:avLst/>
          </a:prstGeom>
          <a:noFill/>
          <a:ln>
            <a:noFill/>
          </a:ln>
        </p:spPr>
      </p:pic>
      <p:pic>
        <p:nvPicPr>
          <p:cNvPr id="233" name="Google Shape;233;p16"/>
          <p:cNvPicPr preferRelativeResize="0"/>
          <p:nvPr/>
        </p:nvPicPr>
        <p:blipFill>
          <a:blip r:embed="rId3">
            <a:alphaModFix/>
          </a:blip>
          <a:stretch>
            <a:fillRect/>
          </a:stretch>
        </p:blipFill>
        <p:spPr>
          <a:xfrm rot="6904549">
            <a:off x="8379694" y="2746916"/>
            <a:ext cx="327023" cy="309087"/>
          </a:xfrm>
          <a:prstGeom prst="rect">
            <a:avLst/>
          </a:prstGeom>
          <a:noFill/>
          <a:ln>
            <a:noFill/>
          </a:ln>
        </p:spPr>
      </p:pic>
      <p:pic>
        <p:nvPicPr>
          <p:cNvPr id="234" name="Google Shape;234;p16"/>
          <p:cNvPicPr preferRelativeResize="0"/>
          <p:nvPr/>
        </p:nvPicPr>
        <p:blipFill>
          <a:blip r:embed="rId7">
            <a:alphaModFix/>
          </a:blip>
          <a:stretch>
            <a:fillRect/>
          </a:stretch>
        </p:blipFill>
        <p:spPr>
          <a:xfrm rot="899999">
            <a:off x="-767249" y="3765373"/>
            <a:ext cx="2083597" cy="1587103"/>
          </a:xfrm>
          <a:prstGeom prst="rect">
            <a:avLst/>
          </a:prstGeom>
          <a:noFill/>
          <a:ln>
            <a:noFill/>
          </a:ln>
        </p:spPr>
      </p:pic>
      <p:pic>
        <p:nvPicPr>
          <p:cNvPr id="235" name="Google Shape;235;p16"/>
          <p:cNvPicPr preferRelativeResize="0"/>
          <p:nvPr/>
        </p:nvPicPr>
        <p:blipFill>
          <a:blip r:embed="rId8">
            <a:alphaModFix/>
          </a:blip>
          <a:stretch>
            <a:fillRect/>
          </a:stretch>
        </p:blipFill>
        <p:spPr>
          <a:xfrm>
            <a:off x="101240" y="3458125"/>
            <a:ext cx="1227725" cy="1150363"/>
          </a:xfrm>
          <a:prstGeom prst="rect">
            <a:avLst/>
          </a:prstGeom>
          <a:noFill/>
          <a:ln>
            <a:noFill/>
          </a:ln>
        </p:spPr>
      </p:pic>
      <p:pic>
        <p:nvPicPr>
          <p:cNvPr id="236" name="Google Shape;236;p16"/>
          <p:cNvPicPr preferRelativeResize="0"/>
          <p:nvPr/>
        </p:nvPicPr>
        <p:blipFill>
          <a:blip r:embed="rId9">
            <a:alphaModFix/>
          </a:blip>
          <a:stretch>
            <a:fillRect/>
          </a:stretch>
        </p:blipFill>
        <p:spPr>
          <a:xfrm rot="6245084">
            <a:off x="-218994" y="3007479"/>
            <a:ext cx="887341" cy="984432"/>
          </a:xfrm>
          <a:prstGeom prst="rect">
            <a:avLst/>
          </a:prstGeom>
          <a:noFill/>
          <a:ln>
            <a:noFill/>
          </a:ln>
        </p:spPr>
      </p:pic>
      <p:pic>
        <p:nvPicPr>
          <p:cNvPr id="237" name="Google Shape;237;p16"/>
          <p:cNvPicPr preferRelativeResize="0"/>
          <p:nvPr/>
        </p:nvPicPr>
        <p:blipFill>
          <a:blip r:embed="rId3">
            <a:alphaModFix/>
          </a:blip>
          <a:stretch>
            <a:fillRect/>
          </a:stretch>
        </p:blipFill>
        <p:spPr>
          <a:xfrm rot="6904533">
            <a:off x="766598" y="4579243"/>
            <a:ext cx="870881" cy="823113"/>
          </a:xfrm>
          <a:prstGeom prst="rect">
            <a:avLst/>
          </a:prstGeom>
          <a:noFill/>
          <a:ln>
            <a:noFill/>
          </a:ln>
        </p:spPr>
      </p:pic>
      <p:pic>
        <p:nvPicPr>
          <p:cNvPr id="238" name="Google Shape;238;p16"/>
          <p:cNvPicPr preferRelativeResize="0"/>
          <p:nvPr/>
        </p:nvPicPr>
        <p:blipFill>
          <a:blip r:embed="rId2">
            <a:alphaModFix/>
          </a:blip>
          <a:stretch>
            <a:fillRect/>
          </a:stretch>
        </p:blipFill>
        <p:spPr>
          <a:xfrm rot="5399814" flipH="1">
            <a:off x="1373176" y="4645970"/>
            <a:ext cx="708974" cy="634037"/>
          </a:xfrm>
          <a:prstGeom prst="rect">
            <a:avLst/>
          </a:prstGeom>
          <a:noFill/>
          <a:ln>
            <a:noFill/>
          </a:ln>
        </p:spPr>
      </p:pic>
      <p:pic>
        <p:nvPicPr>
          <p:cNvPr id="239" name="Google Shape;239;p16"/>
          <p:cNvPicPr preferRelativeResize="0"/>
          <p:nvPr/>
        </p:nvPicPr>
        <p:blipFill>
          <a:blip r:embed="rId3">
            <a:alphaModFix/>
          </a:blip>
          <a:stretch>
            <a:fillRect/>
          </a:stretch>
        </p:blipFill>
        <p:spPr>
          <a:xfrm rot="-6300007" flipH="1">
            <a:off x="324177" y="2139275"/>
            <a:ext cx="441150" cy="4169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gradFill>
          <a:gsLst>
            <a:gs pos="0">
              <a:schemeClr val="accent3"/>
            </a:gs>
            <a:gs pos="100000">
              <a:schemeClr val="dk2"/>
            </a:gs>
          </a:gsLst>
          <a:lin ang="5400700" scaled="0"/>
        </a:gradFill>
        <a:effectLst/>
      </p:bgPr>
    </p:bg>
    <p:spTree>
      <p:nvGrpSpPr>
        <p:cNvPr id="1" name="Shape 330"/>
        <p:cNvGrpSpPr/>
        <p:nvPr/>
      </p:nvGrpSpPr>
      <p:grpSpPr>
        <a:xfrm>
          <a:off x="0" y="0"/>
          <a:ext cx="0" cy="0"/>
          <a:chOff x="0" y="0"/>
          <a:chExt cx="0" cy="0"/>
        </a:xfrm>
      </p:grpSpPr>
      <p:grpSp>
        <p:nvGrpSpPr>
          <p:cNvPr id="331" name="Google Shape;331;p21"/>
          <p:cNvGrpSpPr/>
          <p:nvPr/>
        </p:nvGrpSpPr>
        <p:grpSpPr>
          <a:xfrm>
            <a:off x="-1019058" y="-1664282"/>
            <a:ext cx="11182207" cy="8309770"/>
            <a:chOff x="309900" y="238100"/>
            <a:chExt cx="7048350" cy="5237800"/>
          </a:xfrm>
        </p:grpSpPr>
        <p:sp>
          <p:nvSpPr>
            <p:cNvPr id="332" name="Google Shape;332;p21"/>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1"/>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1"/>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1"/>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1"/>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1"/>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1"/>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1"/>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1"/>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 name="Google Shape;341;p21"/>
          <p:cNvSpPr txBox="1">
            <a:spLocks noGrp="1"/>
          </p:cNvSpPr>
          <p:nvPr>
            <p:ph type="title"/>
          </p:nvPr>
        </p:nvSpPr>
        <p:spPr>
          <a:xfrm>
            <a:off x="715100" y="535000"/>
            <a:ext cx="77139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1pPr>
            <a:lvl2pPr lvl="1"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2pPr>
            <a:lvl3pPr lvl="2"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3pPr>
            <a:lvl4pPr lvl="3"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4pPr>
            <a:lvl5pPr lvl="4"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5pPr>
            <a:lvl6pPr lvl="5"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6pPr>
            <a:lvl7pPr lvl="6"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7pPr>
            <a:lvl8pPr lvl="7"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8pPr>
            <a:lvl9pPr lvl="8"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9pPr>
          </a:lstStyle>
          <a:p>
            <a:endParaRPr/>
          </a:p>
        </p:txBody>
      </p:sp>
      <p:sp>
        <p:nvSpPr>
          <p:cNvPr id="342" name="Google Shape;342;p21"/>
          <p:cNvSpPr txBox="1">
            <a:spLocks noGrp="1"/>
          </p:cNvSpPr>
          <p:nvPr>
            <p:ph type="subTitle" idx="1"/>
          </p:nvPr>
        </p:nvSpPr>
        <p:spPr>
          <a:xfrm>
            <a:off x="1962040" y="1965374"/>
            <a:ext cx="2274000" cy="801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3" name="Google Shape;343;p21"/>
          <p:cNvSpPr txBox="1">
            <a:spLocks noGrp="1"/>
          </p:cNvSpPr>
          <p:nvPr>
            <p:ph type="subTitle" idx="2"/>
          </p:nvPr>
        </p:nvSpPr>
        <p:spPr>
          <a:xfrm>
            <a:off x="1962040" y="1508175"/>
            <a:ext cx="2274000" cy="533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4" name="Google Shape;344;p21"/>
          <p:cNvSpPr txBox="1">
            <a:spLocks noGrp="1"/>
          </p:cNvSpPr>
          <p:nvPr>
            <p:ph type="subTitle" idx="3"/>
          </p:nvPr>
        </p:nvSpPr>
        <p:spPr>
          <a:xfrm>
            <a:off x="3435000" y="3532900"/>
            <a:ext cx="2274000" cy="801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5" name="Google Shape;345;p21"/>
          <p:cNvSpPr txBox="1">
            <a:spLocks noGrp="1"/>
          </p:cNvSpPr>
          <p:nvPr>
            <p:ph type="subTitle" idx="4"/>
          </p:nvPr>
        </p:nvSpPr>
        <p:spPr>
          <a:xfrm>
            <a:off x="3435000" y="3075701"/>
            <a:ext cx="2274000" cy="533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6" name="Google Shape;346;p21"/>
          <p:cNvSpPr txBox="1">
            <a:spLocks noGrp="1"/>
          </p:cNvSpPr>
          <p:nvPr>
            <p:ph type="subTitle" idx="5"/>
          </p:nvPr>
        </p:nvSpPr>
        <p:spPr>
          <a:xfrm>
            <a:off x="4907960" y="1965374"/>
            <a:ext cx="2274000" cy="801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7" name="Google Shape;347;p21"/>
          <p:cNvSpPr txBox="1">
            <a:spLocks noGrp="1"/>
          </p:cNvSpPr>
          <p:nvPr>
            <p:ph type="subTitle" idx="6"/>
          </p:nvPr>
        </p:nvSpPr>
        <p:spPr>
          <a:xfrm>
            <a:off x="4907960" y="1508175"/>
            <a:ext cx="2274000" cy="533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348" name="Google Shape;348;p21"/>
          <p:cNvPicPr preferRelativeResize="0"/>
          <p:nvPr/>
        </p:nvPicPr>
        <p:blipFill>
          <a:blip r:embed="rId2">
            <a:alphaModFix/>
          </a:blip>
          <a:stretch>
            <a:fillRect/>
          </a:stretch>
        </p:blipFill>
        <p:spPr>
          <a:xfrm rot="1065318" flipH="1">
            <a:off x="7671500" y="3734970"/>
            <a:ext cx="1105063" cy="788538"/>
          </a:xfrm>
          <a:prstGeom prst="rect">
            <a:avLst/>
          </a:prstGeom>
          <a:noFill/>
          <a:ln>
            <a:noFill/>
          </a:ln>
        </p:spPr>
      </p:pic>
      <p:pic>
        <p:nvPicPr>
          <p:cNvPr id="349" name="Google Shape;349;p21"/>
          <p:cNvPicPr preferRelativeResize="0"/>
          <p:nvPr/>
        </p:nvPicPr>
        <p:blipFill>
          <a:blip r:embed="rId3">
            <a:alphaModFix/>
          </a:blip>
          <a:stretch>
            <a:fillRect/>
          </a:stretch>
        </p:blipFill>
        <p:spPr>
          <a:xfrm rot="6139203">
            <a:off x="864777" y="3719661"/>
            <a:ext cx="795344" cy="751728"/>
          </a:xfrm>
          <a:prstGeom prst="rect">
            <a:avLst/>
          </a:prstGeom>
          <a:noFill/>
          <a:ln>
            <a:noFill/>
          </a:ln>
        </p:spPr>
      </p:pic>
      <p:pic>
        <p:nvPicPr>
          <p:cNvPr id="350" name="Google Shape;350;p21"/>
          <p:cNvPicPr preferRelativeResize="0"/>
          <p:nvPr/>
        </p:nvPicPr>
        <p:blipFill>
          <a:blip r:embed="rId4">
            <a:alphaModFix/>
          </a:blip>
          <a:stretch>
            <a:fillRect/>
          </a:stretch>
        </p:blipFill>
        <p:spPr>
          <a:xfrm rot="-2700204">
            <a:off x="373235" y="2929663"/>
            <a:ext cx="975006" cy="871976"/>
          </a:xfrm>
          <a:prstGeom prst="rect">
            <a:avLst/>
          </a:prstGeom>
          <a:noFill/>
          <a:ln>
            <a:noFill/>
          </a:ln>
        </p:spPr>
      </p:pic>
      <p:pic>
        <p:nvPicPr>
          <p:cNvPr id="351" name="Google Shape;351;p21"/>
          <p:cNvPicPr preferRelativeResize="0"/>
          <p:nvPr/>
        </p:nvPicPr>
        <p:blipFill>
          <a:blip r:embed="rId5">
            <a:alphaModFix/>
          </a:blip>
          <a:stretch>
            <a:fillRect/>
          </a:stretch>
        </p:blipFill>
        <p:spPr>
          <a:xfrm rot="899999">
            <a:off x="7182239" y="4279510"/>
            <a:ext cx="2083597" cy="1587103"/>
          </a:xfrm>
          <a:prstGeom prst="rect">
            <a:avLst/>
          </a:prstGeom>
          <a:noFill/>
          <a:ln>
            <a:noFill/>
          </a:ln>
        </p:spPr>
      </p:pic>
      <p:pic>
        <p:nvPicPr>
          <p:cNvPr id="352" name="Google Shape;352;p21"/>
          <p:cNvPicPr preferRelativeResize="0"/>
          <p:nvPr/>
        </p:nvPicPr>
        <p:blipFill>
          <a:blip r:embed="rId6">
            <a:alphaModFix/>
          </a:blip>
          <a:stretch>
            <a:fillRect/>
          </a:stretch>
        </p:blipFill>
        <p:spPr>
          <a:xfrm>
            <a:off x="8019600" y="3282424"/>
            <a:ext cx="1908399" cy="1991050"/>
          </a:xfrm>
          <a:prstGeom prst="rect">
            <a:avLst/>
          </a:prstGeom>
          <a:noFill/>
          <a:ln>
            <a:noFill/>
          </a:ln>
        </p:spPr>
      </p:pic>
      <p:pic>
        <p:nvPicPr>
          <p:cNvPr id="353" name="Google Shape;353;p21"/>
          <p:cNvPicPr preferRelativeResize="0"/>
          <p:nvPr/>
        </p:nvPicPr>
        <p:blipFill>
          <a:blip r:embed="rId7">
            <a:alphaModFix/>
          </a:blip>
          <a:stretch>
            <a:fillRect/>
          </a:stretch>
        </p:blipFill>
        <p:spPr>
          <a:xfrm flipH="1">
            <a:off x="8234748" y="3000624"/>
            <a:ext cx="635726" cy="904201"/>
          </a:xfrm>
          <a:prstGeom prst="rect">
            <a:avLst/>
          </a:prstGeom>
          <a:noFill/>
          <a:ln>
            <a:noFill/>
          </a:ln>
        </p:spPr>
      </p:pic>
      <p:pic>
        <p:nvPicPr>
          <p:cNvPr id="354" name="Google Shape;354;p21"/>
          <p:cNvPicPr preferRelativeResize="0"/>
          <p:nvPr/>
        </p:nvPicPr>
        <p:blipFill>
          <a:blip r:embed="rId3">
            <a:alphaModFix/>
          </a:blip>
          <a:stretch>
            <a:fillRect/>
          </a:stretch>
        </p:blipFill>
        <p:spPr>
          <a:xfrm rot="7200054">
            <a:off x="8536860" y="2356572"/>
            <a:ext cx="373248" cy="352780"/>
          </a:xfrm>
          <a:prstGeom prst="rect">
            <a:avLst/>
          </a:prstGeom>
          <a:noFill/>
          <a:ln>
            <a:noFill/>
          </a:ln>
        </p:spPr>
      </p:pic>
      <p:pic>
        <p:nvPicPr>
          <p:cNvPr id="355" name="Google Shape;355;p21"/>
          <p:cNvPicPr preferRelativeResize="0"/>
          <p:nvPr/>
        </p:nvPicPr>
        <p:blipFill>
          <a:blip r:embed="rId4">
            <a:alphaModFix/>
          </a:blip>
          <a:stretch>
            <a:fillRect/>
          </a:stretch>
        </p:blipFill>
        <p:spPr>
          <a:xfrm rot="-5400226">
            <a:off x="7283877" y="4725746"/>
            <a:ext cx="776725" cy="694649"/>
          </a:xfrm>
          <a:prstGeom prst="rect">
            <a:avLst/>
          </a:prstGeom>
          <a:noFill/>
          <a:ln>
            <a:noFill/>
          </a:ln>
        </p:spPr>
      </p:pic>
      <p:pic>
        <p:nvPicPr>
          <p:cNvPr id="356" name="Google Shape;356;p21"/>
          <p:cNvPicPr preferRelativeResize="0"/>
          <p:nvPr/>
        </p:nvPicPr>
        <p:blipFill>
          <a:blip r:embed="rId8">
            <a:alphaModFix/>
          </a:blip>
          <a:stretch>
            <a:fillRect/>
          </a:stretch>
        </p:blipFill>
        <p:spPr>
          <a:xfrm flipH="1">
            <a:off x="-316322" y="3240162"/>
            <a:ext cx="1440672" cy="2139628"/>
          </a:xfrm>
          <a:prstGeom prst="rect">
            <a:avLst/>
          </a:prstGeom>
          <a:noFill/>
          <a:ln>
            <a:noFill/>
          </a:ln>
        </p:spPr>
      </p:pic>
      <p:pic>
        <p:nvPicPr>
          <p:cNvPr id="357" name="Google Shape;357;p21"/>
          <p:cNvPicPr preferRelativeResize="0"/>
          <p:nvPr/>
        </p:nvPicPr>
        <p:blipFill>
          <a:blip r:embed="rId4">
            <a:alphaModFix/>
          </a:blip>
          <a:stretch>
            <a:fillRect/>
          </a:stretch>
        </p:blipFill>
        <p:spPr>
          <a:xfrm rot="-6300239">
            <a:off x="479467" y="2464400"/>
            <a:ext cx="410273" cy="366922"/>
          </a:xfrm>
          <a:prstGeom prst="rect">
            <a:avLst/>
          </a:prstGeom>
          <a:noFill/>
          <a:ln>
            <a:noFill/>
          </a:ln>
        </p:spPr>
      </p:pic>
      <p:pic>
        <p:nvPicPr>
          <p:cNvPr id="358" name="Google Shape;358;p21"/>
          <p:cNvPicPr preferRelativeResize="0"/>
          <p:nvPr/>
        </p:nvPicPr>
        <p:blipFill>
          <a:blip r:embed="rId9">
            <a:alphaModFix/>
          </a:blip>
          <a:stretch>
            <a:fillRect/>
          </a:stretch>
        </p:blipFill>
        <p:spPr>
          <a:xfrm rot="1563768">
            <a:off x="649084" y="4165226"/>
            <a:ext cx="1469333" cy="122684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gradFill>
          <a:gsLst>
            <a:gs pos="0">
              <a:schemeClr val="accent3"/>
            </a:gs>
            <a:gs pos="100000">
              <a:schemeClr val="dk2"/>
            </a:gs>
          </a:gsLst>
          <a:lin ang="5400700" scaled="0"/>
        </a:gradFill>
        <a:effectLst/>
      </p:bgPr>
    </p:bg>
    <p:spTree>
      <p:nvGrpSpPr>
        <p:cNvPr id="1" name="Shape 359"/>
        <p:cNvGrpSpPr/>
        <p:nvPr/>
      </p:nvGrpSpPr>
      <p:grpSpPr>
        <a:xfrm>
          <a:off x="0" y="0"/>
          <a:ext cx="0" cy="0"/>
          <a:chOff x="0" y="0"/>
          <a:chExt cx="0" cy="0"/>
        </a:xfrm>
      </p:grpSpPr>
      <p:grpSp>
        <p:nvGrpSpPr>
          <p:cNvPr id="360" name="Google Shape;360;p22"/>
          <p:cNvGrpSpPr/>
          <p:nvPr/>
        </p:nvGrpSpPr>
        <p:grpSpPr>
          <a:xfrm rot="10800000">
            <a:off x="-1466753" y="-1637575"/>
            <a:ext cx="11829951" cy="8791124"/>
            <a:chOff x="309900" y="238100"/>
            <a:chExt cx="7048350" cy="5237800"/>
          </a:xfrm>
        </p:grpSpPr>
        <p:sp>
          <p:nvSpPr>
            <p:cNvPr id="361" name="Google Shape;361;p22"/>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2"/>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2"/>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2"/>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2"/>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2"/>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2"/>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2"/>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2"/>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22"/>
          <p:cNvSpPr txBox="1">
            <a:spLocks noGrp="1"/>
          </p:cNvSpPr>
          <p:nvPr>
            <p:ph type="title"/>
          </p:nvPr>
        </p:nvSpPr>
        <p:spPr>
          <a:xfrm>
            <a:off x="715100" y="535000"/>
            <a:ext cx="77139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1pPr>
            <a:lvl2pPr lvl="1"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2pPr>
            <a:lvl3pPr lvl="2"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3pPr>
            <a:lvl4pPr lvl="3"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4pPr>
            <a:lvl5pPr lvl="4"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5pPr>
            <a:lvl6pPr lvl="5"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6pPr>
            <a:lvl7pPr lvl="6"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7pPr>
            <a:lvl8pPr lvl="7"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8pPr>
            <a:lvl9pPr lvl="8"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9pPr>
          </a:lstStyle>
          <a:p>
            <a:endParaRPr/>
          </a:p>
        </p:txBody>
      </p:sp>
      <p:sp>
        <p:nvSpPr>
          <p:cNvPr id="371" name="Google Shape;371;p22"/>
          <p:cNvSpPr txBox="1">
            <a:spLocks noGrp="1"/>
          </p:cNvSpPr>
          <p:nvPr>
            <p:ph type="subTitle" idx="1"/>
          </p:nvPr>
        </p:nvSpPr>
        <p:spPr>
          <a:xfrm>
            <a:off x="2183138" y="2092374"/>
            <a:ext cx="2184600" cy="593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2" name="Google Shape;372;p22"/>
          <p:cNvSpPr txBox="1">
            <a:spLocks noGrp="1"/>
          </p:cNvSpPr>
          <p:nvPr>
            <p:ph type="subTitle" idx="2"/>
          </p:nvPr>
        </p:nvSpPr>
        <p:spPr>
          <a:xfrm>
            <a:off x="2183138" y="1635177"/>
            <a:ext cx="2184600" cy="533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3" name="Google Shape;373;p22"/>
          <p:cNvSpPr txBox="1">
            <a:spLocks noGrp="1"/>
          </p:cNvSpPr>
          <p:nvPr>
            <p:ph type="subTitle" idx="3"/>
          </p:nvPr>
        </p:nvSpPr>
        <p:spPr>
          <a:xfrm>
            <a:off x="4776263" y="2092374"/>
            <a:ext cx="2184600" cy="593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4" name="Google Shape;374;p22"/>
          <p:cNvSpPr txBox="1">
            <a:spLocks noGrp="1"/>
          </p:cNvSpPr>
          <p:nvPr>
            <p:ph type="subTitle" idx="4"/>
          </p:nvPr>
        </p:nvSpPr>
        <p:spPr>
          <a:xfrm>
            <a:off x="4776263" y="1635177"/>
            <a:ext cx="2184600" cy="533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5" name="Google Shape;375;p22"/>
          <p:cNvSpPr txBox="1">
            <a:spLocks noGrp="1"/>
          </p:cNvSpPr>
          <p:nvPr>
            <p:ph type="subTitle" idx="5"/>
          </p:nvPr>
        </p:nvSpPr>
        <p:spPr>
          <a:xfrm>
            <a:off x="2183138" y="3528374"/>
            <a:ext cx="2184600" cy="593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22"/>
          <p:cNvSpPr txBox="1">
            <a:spLocks noGrp="1"/>
          </p:cNvSpPr>
          <p:nvPr>
            <p:ph type="subTitle" idx="6"/>
          </p:nvPr>
        </p:nvSpPr>
        <p:spPr>
          <a:xfrm>
            <a:off x="2183138" y="3071177"/>
            <a:ext cx="2184600" cy="533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7" name="Google Shape;377;p22"/>
          <p:cNvSpPr txBox="1">
            <a:spLocks noGrp="1"/>
          </p:cNvSpPr>
          <p:nvPr>
            <p:ph type="subTitle" idx="7"/>
          </p:nvPr>
        </p:nvSpPr>
        <p:spPr>
          <a:xfrm>
            <a:off x="4776263" y="3528374"/>
            <a:ext cx="2184600" cy="593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8" name="Google Shape;378;p22"/>
          <p:cNvSpPr txBox="1">
            <a:spLocks noGrp="1"/>
          </p:cNvSpPr>
          <p:nvPr>
            <p:ph type="subTitle" idx="8"/>
          </p:nvPr>
        </p:nvSpPr>
        <p:spPr>
          <a:xfrm>
            <a:off x="4776263" y="3071177"/>
            <a:ext cx="2184600" cy="533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379" name="Google Shape;379;p22"/>
          <p:cNvPicPr preferRelativeResize="0"/>
          <p:nvPr/>
        </p:nvPicPr>
        <p:blipFill>
          <a:blip r:embed="rId2">
            <a:alphaModFix/>
          </a:blip>
          <a:stretch>
            <a:fillRect/>
          </a:stretch>
        </p:blipFill>
        <p:spPr>
          <a:xfrm rot="773242">
            <a:off x="154496" y="647406"/>
            <a:ext cx="1121205" cy="1002710"/>
          </a:xfrm>
          <a:prstGeom prst="rect">
            <a:avLst/>
          </a:prstGeom>
          <a:noFill/>
          <a:ln>
            <a:noFill/>
          </a:ln>
        </p:spPr>
      </p:pic>
      <p:pic>
        <p:nvPicPr>
          <p:cNvPr id="380" name="Google Shape;380;p22"/>
          <p:cNvPicPr preferRelativeResize="0"/>
          <p:nvPr/>
        </p:nvPicPr>
        <p:blipFill>
          <a:blip r:embed="rId3">
            <a:alphaModFix/>
          </a:blip>
          <a:stretch>
            <a:fillRect/>
          </a:stretch>
        </p:blipFill>
        <p:spPr>
          <a:xfrm>
            <a:off x="-256650" y="49374"/>
            <a:ext cx="971750" cy="971250"/>
          </a:xfrm>
          <a:prstGeom prst="rect">
            <a:avLst/>
          </a:prstGeom>
          <a:noFill/>
          <a:ln>
            <a:noFill/>
          </a:ln>
        </p:spPr>
      </p:pic>
      <p:pic>
        <p:nvPicPr>
          <p:cNvPr id="381" name="Google Shape;381;p22"/>
          <p:cNvPicPr preferRelativeResize="0"/>
          <p:nvPr/>
        </p:nvPicPr>
        <p:blipFill>
          <a:blip r:embed="rId4">
            <a:alphaModFix/>
          </a:blip>
          <a:stretch>
            <a:fillRect/>
          </a:stretch>
        </p:blipFill>
        <p:spPr>
          <a:xfrm flipH="1">
            <a:off x="715090" y="-340140"/>
            <a:ext cx="638998" cy="908845"/>
          </a:xfrm>
          <a:prstGeom prst="rect">
            <a:avLst/>
          </a:prstGeom>
          <a:noFill/>
          <a:ln>
            <a:noFill/>
          </a:ln>
        </p:spPr>
      </p:pic>
      <p:pic>
        <p:nvPicPr>
          <p:cNvPr id="382" name="Google Shape;382;p22"/>
          <p:cNvPicPr preferRelativeResize="0"/>
          <p:nvPr/>
        </p:nvPicPr>
        <p:blipFill>
          <a:blip r:embed="rId5">
            <a:alphaModFix/>
          </a:blip>
          <a:stretch>
            <a:fillRect/>
          </a:stretch>
        </p:blipFill>
        <p:spPr>
          <a:xfrm>
            <a:off x="-420559" y="875681"/>
            <a:ext cx="1249950" cy="1078815"/>
          </a:xfrm>
          <a:prstGeom prst="rect">
            <a:avLst/>
          </a:prstGeom>
          <a:noFill/>
          <a:ln>
            <a:noFill/>
          </a:ln>
        </p:spPr>
      </p:pic>
      <p:pic>
        <p:nvPicPr>
          <p:cNvPr id="383" name="Google Shape;383;p22"/>
          <p:cNvPicPr preferRelativeResize="0"/>
          <p:nvPr/>
        </p:nvPicPr>
        <p:blipFill>
          <a:blip r:embed="rId6">
            <a:alphaModFix/>
          </a:blip>
          <a:stretch>
            <a:fillRect/>
          </a:stretch>
        </p:blipFill>
        <p:spPr>
          <a:xfrm rot="-6139203" flipH="1">
            <a:off x="8022505" y="3782495"/>
            <a:ext cx="795344" cy="751728"/>
          </a:xfrm>
          <a:prstGeom prst="rect">
            <a:avLst/>
          </a:prstGeom>
          <a:noFill/>
          <a:ln>
            <a:noFill/>
          </a:ln>
        </p:spPr>
      </p:pic>
      <p:pic>
        <p:nvPicPr>
          <p:cNvPr id="384" name="Google Shape;384;p22"/>
          <p:cNvPicPr preferRelativeResize="0"/>
          <p:nvPr/>
        </p:nvPicPr>
        <p:blipFill>
          <a:blip r:embed="rId2">
            <a:alphaModFix/>
          </a:blip>
          <a:stretch>
            <a:fillRect/>
          </a:stretch>
        </p:blipFill>
        <p:spPr>
          <a:xfrm rot="2700204" flipH="1">
            <a:off x="8334385" y="2992497"/>
            <a:ext cx="975006" cy="871976"/>
          </a:xfrm>
          <a:prstGeom prst="rect">
            <a:avLst/>
          </a:prstGeom>
          <a:noFill/>
          <a:ln>
            <a:noFill/>
          </a:ln>
        </p:spPr>
      </p:pic>
      <p:pic>
        <p:nvPicPr>
          <p:cNvPr id="385" name="Google Shape;385;p22"/>
          <p:cNvPicPr preferRelativeResize="0"/>
          <p:nvPr/>
        </p:nvPicPr>
        <p:blipFill>
          <a:blip r:embed="rId7">
            <a:alphaModFix/>
          </a:blip>
          <a:stretch>
            <a:fillRect/>
          </a:stretch>
        </p:blipFill>
        <p:spPr>
          <a:xfrm>
            <a:off x="8558277" y="3302997"/>
            <a:ext cx="1440672" cy="2139628"/>
          </a:xfrm>
          <a:prstGeom prst="rect">
            <a:avLst/>
          </a:prstGeom>
          <a:noFill/>
          <a:ln>
            <a:noFill/>
          </a:ln>
        </p:spPr>
      </p:pic>
      <p:pic>
        <p:nvPicPr>
          <p:cNvPr id="386" name="Google Shape;386;p22"/>
          <p:cNvPicPr preferRelativeResize="0"/>
          <p:nvPr/>
        </p:nvPicPr>
        <p:blipFill>
          <a:blip r:embed="rId2">
            <a:alphaModFix/>
          </a:blip>
          <a:stretch>
            <a:fillRect/>
          </a:stretch>
        </p:blipFill>
        <p:spPr>
          <a:xfrm rot="6300239" flipH="1">
            <a:off x="8792887" y="2527234"/>
            <a:ext cx="410273" cy="366922"/>
          </a:xfrm>
          <a:prstGeom prst="rect">
            <a:avLst/>
          </a:prstGeom>
          <a:noFill/>
          <a:ln>
            <a:noFill/>
          </a:ln>
        </p:spPr>
      </p:pic>
      <p:pic>
        <p:nvPicPr>
          <p:cNvPr id="387" name="Google Shape;387;p22"/>
          <p:cNvPicPr preferRelativeResize="0"/>
          <p:nvPr/>
        </p:nvPicPr>
        <p:blipFill>
          <a:blip r:embed="rId8">
            <a:alphaModFix/>
          </a:blip>
          <a:stretch>
            <a:fillRect/>
          </a:stretch>
        </p:blipFill>
        <p:spPr>
          <a:xfrm rot="-1563768" flipH="1">
            <a:off x="7564210" y="4228060"/>
            <a:ext cx="1469333" cy="122684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9D8A399F-A73C-4330-AF17-9D37DEFA3D90}"/>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715100" y="535000"/>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1pPr>
            <a:lvl2pPr lvl="1"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2pPr>
            <a:lvl3pPr lvl="2"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3pPr>
            <a:lvl4pPr lvl="3"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4pPr>
            <a:lvl5pPr lvl="4"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5pPr>
            <a:lvl6pPr lvl="5"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6pPr>
            <a:lvl7pPr lvl="6"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7pPr>
            <a:lvl8pPr lvl="7"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8pPr>
            <a:lvl9pPr lvl="8"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9pPr>
          </a:lstStyle>
          <a:p>
            <a:endParaRPr/>
          </a:p>
        </p:txBody>
      </p:sp>
      <p:sp>
        <p:nvSpPr>
          <p:cNvPr id="7" name="Google Shape;7;p1"/>
          <p:cNvSpPr txBox="1">
            <a:spLocks noGrp="1"/>
          </p:cNvSpPr>
          <p:nvPr>
            <p:ph type="body" idx="1"/>
          </p:nvPr>
        </p:nvSpPr>
        <p:spPr>
          <a:xfrm>
            <a:off x="715100" y="1152475"/>
            <a:ext cx="7713900" cy="3456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1pPr>
            <a:lvl2pPr marL="914400" lvl="1"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2pPr>
            <a:lvl3pPr marL="1371600" lvl="2"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3pPr>
            <a:lvl4pPr marL="1828800" lvl="3"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4pPr>
            <a:lvl5pPr marL="2286000" lvl="4"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5pPr>
            <a:lvl6pPr marL="2743200" lvl="5"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6pPr>
            <a:lvl7pPr marL="3200400" lvl="6"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7pPr>
            <a:lvl8pPr marL="3657600" lvl="7"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8pPr>
            <a:lvl9pPr marL="4114800" lvl="8"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8" r:id="rId5"/>
    <p:sldLayoutId id="2147483659" r:id="rId6"/>
    <p:sldLayoutId id="2147483662" r:id="rId7"/>
    <p:sldLayoutId id="2147483667" r:id="rId8"/>
    <p:sldLayoutId id="2147483668" r:id="rId9"/>
    <p:sldLayoutId id="2147483674" r:id="rId10"/>
    <p:sldLayoutId id="2147483675" r:id="rId11"/>
    <p:sldLayoutId id="2147483680" r:id="rId12"/>
    <p:sldLayoutId id="2147483681" r:id="rId13"/>
    <p:sldLayoutId id="2147483697"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61A79413-723A-416B-B024-D8ABD6D2848B}"/>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715100" y="535000"/>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1pPr>
            <a:lvl2pPr lvl="1"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2pPr>
            <a:lvl3pPr lvl="2"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3pPr>
            <a:lvl4pPr lvl="3"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4pPr>
            <a:lvl5pPr lvl="4"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5pPr>
            <a:lvl6pPr lvl="5"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6pPr>
            <a:lvl7pPr lvl="6"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7pPr>
            <a:lvl8pPr lvl="7"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8pPr>
            <a:lvl9pPr lvl="8"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9pPr>
          </a:lstStyle>
          <a:p>
            <a:endParaRPr/>
          </a:p>
        </p:txBody>
      </p:sp>
      <p:sp>
        <p:nvSpPr>
          <p:cNvPr id="7" name="Google Shape;7;p1"/>
          <p:cNvSpPr txBox="1">
            <a:spLocks noGrp="1"/>
          </p:cNvSpPr>
          <p:nvPr>
            <p:ph type="body" idx="1"/>
          </p:nvPr>
        </p:nvSpPr>
        <p:spPr>
          <a:xfrm>
            <a:off x="715100" y="1152475"/>
            <a:ext cx="7713900" cy="3456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1pPr>
            <a:lvl2pPr marL="914400" lvl="1"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2pPr>
            <a:lvl3pPr marL="1371600" lvl="2"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3pPr>
            <a:lvl4pPr marL="1828800" lvl="3"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4pPr>
            <a:lvl5pPr marL="2286000" lvl="4"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5pPr>
            <a:lvl6pPr marL="2743200" lvl="5"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6pPr>
            <a:lvl7pPr marL="3200400" lvl="6"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7pPr>
            <a:lvl8pPr marL="3657600" lvl="7"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8pPr>
            <a:lvl9pPr marL="4114800" lvl="8"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9pPr>
          </a:lstStyle>
          <a:p>
            <a:endParaRPr/>
          </a:p>
        </p:txBody>
      </p:sp>
    </p:spTree>
    <p:extLst>
      <p:ext uri="{BB962C8B-B14F-4D97-AF65-F5344CB8AC3E}">
        <p14:creationId xmlns:p14="http://schemas.microsoft.com/office/powerpoint/2010/main" val="4053455155"/>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5.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5.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grpSp>
        <p:nvGrpSpPr>
          <p:cNvPr id="502" name="Google Shape;502;p33"/>
          <p:cNvGrpSpPr/>
          <p:nvPr/>
        </p:nvGrpSpPr>
        <p:grpSpPr>
          <a:xfrm>
            <a:off x="1259315" y="771392"/>
            <a:ext cx="4703364" cy="3495184"/>
            <a:chOff x="309900" y="238100"/>
            <a:chExt cx="7048350" cy="5237800"/>
          </a:xfrm>
        </p:grpSpPr>
        <p:sp>
          <p:nvSpPr>
            <p:cNvPr id="503" name="Google Shape;503;p33"/>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3"/>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3"/>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33"/>
          <p:cNvSpPr/>
          <p:nvPr/>
        </p:nvSpPr>
        <p:spPr>
          <a:xfrm>
            <a:off x="8013930" y="4703124"/>
            <a:ext cx="1149000" cy="309000"/>
          </a:xfrm>
          <a:prstGeom prst="ellipse">
            <a:avLst/>
          </a:prstGeom>
          <a:solidFill>
            <a:srgbClr val="053A3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242972" y="2377717"/>
            <a:ext cx="8658056" cy="88553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solidFill>
            </a:endParaRPr>
          </a:p>
        </p:txBody>
      </p:sp>
      <p:sp>
        <p:nvSpPr>
          <p:cNvPr id="514" name="Google Shape;514;p33"/>
          <p:cNvSpPr txBox="1">
            <a:spLocks noGrp="1"/>
          </p:cNvSpPr>
          <p:nvPr>
            <p:ph type="ctrTitle"/>
          </p:nvPr>
        </p:nvSpPr>
        <p:spPr>
          <a:xfrm>
            <a:off x="1708499" y="1560356"/>
            <a:ext cx="5848337" cy="543507"/>
          </a:xfrm>
          <a:prstGeom prst="rect">
            <a:avLst/>
          </a:prstGeom>
        </p:spPr>
        <p:txBody>
          <a:bodyPr spcFirstLastPara="1" wrap="square" lIns="91425" tIns="91425" rIns="91425" bIns="91425" anchor="b" anchorCtr="0">
            <a:noAutofit/>
          </a:bodyPr>
          <a:lstStyle/>
          <a:p>
            <a:pPr algn="ctr"/>
            <a:r>
              <a:rPr lang="en-US" sz="2800" b="1">
                <a:solidFill>
                  <a:srgbClr val="2978A1"/>
                </a:solidFill>
                <a:effectLst/>
                <a:latin typeface="Times New Roman" panose="02020603050405020304" pitchFamily="18" charset="0"/>
                <a:ea typeface="Arial" panose="020B0604020202020204" pitchFamily="34" charset="0"/>
              </a:rPr>
              <a:t>CHỦ ĐỀ 4: ỨNG DỤNG TIN HỌC</a:t>
            </a:r>
            <a:endParaRPr lang="en-US" sz="2800">
              <a:solidFill>
                <a:srgbClr val="2978A1"/>
              </a:solidFill>
              <a:effectLst/>
              <a:latin typeface="Times New Roman" panose="02020603050405020304" pitchFamily="18" charset="0"/>
              <a:ea typeface="Times New Roman" panose="02020603050405020304" pitchFamily="18" charset="0"/>
            </a:endParaRPr>
          </a:p>
        </p:txBody>
      </p:sp>
      <p:sp>
        <p:nvSpPr>
          <p:cNvPr id="515" name="Google Shape;515;p33"/>
          <p:cNvSpPr txBox="1">
            <a:spLocks noGrp="1"/>
          </p:cNvSpPr>
          <p:nvPr>
            <p:ph type="subTitle" idx="1"/>
          </p:nvPr>
        </p:nvSpPr>
        <p:spPr>
          <a:xfrm>
            <a:off x="222919" y="2405644"/>
            <a:ext cx="8319298" cy="784503"/>
          </a:xfrm>
          <a:prstGeom prst="rect">
            <a:avLst/>
          </a:prstGeom>
        </p:spPr>
        <p:txBody>
          <a:bodyPr spcFirstLastPara="1" wrap="square" lIns="91425" tIns="91425" rIns="91425" bIns="91425" anchor="ctr" anchorCtr="0">
            <a:noAutofit/>
          </a:bodyPr>
          <a:lstStyle/>
          <a:p>
            <a:pPr algn="ctr"/>
            <a:r>
              <a:rPr lang="en-US" sz="2800" b="1">
                <a:effectLst/>
                <a:latin typeface="Times New Roman" panose="02020603050405020304" pitchFamily="18" charset="0"/>
                <a:ea typeface="Times New Roman" panose="02020603050405020304" pitchFamily="18" charset="0"/>
              </a:rPr>
              <a:t>BÀI 6: SẮP XẾP VÀ LỌC DỮ LIỆU (Tiết 1)</a:t>
            </a:r>
            <a:endParaRPr lang="en-US" sz="2800">
              <a:effectLst/>
              <a:latin typeface="Times New Roman" panose="02020603050405020304" pitchFamily="18" charset="0"/>
              <a:ea typeface="Times New Roman" panose="02020603050405020304" pitchFamily="18" charset="0"/>
            </a:endParaRPr>
          </a:p>
        </p:txBody>
      </p:sp>
      <p:pic>
        <p:nvPicPr>
          <p:cNvPr id="516" name="Google Shape;516;p33"/>
          <p:cNvPicPr preferRelativeResize="0"/>
          <p:nvPr/>
        </p:nvPicPr>
        <p:blipFill>
          <a:blip r:embed="rId3">
            <a:alphaModFix/>
          </a:blip>
          <a:stretch>
            <a:fillRect/>
          </a:stretch>
        </p:blipFill>
        <p:spPr>
          <a:xfrm>
            <a:off x="7962780" y="1442558"/>
            <a:ext cx="1751018" cy="3495178"/>
          </a:xfrm>
          <a:prstGeom prst="rect">
            <a:avLst/>
          </a:prstGeom>
          <a:noFill/>
          <a:ln>
            <a:noFill/>
          </a:ln>
        </p:spPr>
      </p:pic>
      <p:pic>
        <p:nvPicPr>
          <p:cNvPr id="517" name="Google Shape;517;p33"/>
          <p:cNvPicPr preferRelativeResize="0"/>
          <p:nvPr/>
        </p:nvPicPr>
        <p:blipFill>
          <a:blip r:embed="rId4">
            <a:alphaModFix/>
          </a:blip>
          <a:stretch>
            <a:fillRect/>
          </a:stretch>
        </p:blipFill>
        <p:spPr>
          <a:xfrm>
            <a:off x="5641625" y="343275"/>
            <a:ext cx="1509268" cy="1150375"/>
          </a:xfrm>
          <a:prstGeom prst="rect">
            <a:avLst/>
          </a:prstGeom>
          <a:noFill/>
          <a:ln>
            <a:noFill/>
          </a:ln>
        </p:spPr>
      </p:pic>
      <p:pic>
        <p:nvPicPr>
          <p:cNvPr id="518" name="Google Shape;518;p33"/>
          <p:cNvPicPr preferRelativeResize="0"/>
          <p:nvPr/>
        </p:nvPicPr>
        <p:blipFill>
          <a:blip r:embed="rId5">
            <a:alphaModFix/>
          </a:blip>
          <a:stretch>
            <a:fillRect/>
          </a:stretch>
        </p:blipFill>
        <p:spPr>
          <a:xfrm rot="10800000">
            <a:off x="8980488" y="440377"/>
            <a:ext cx="327023" cy="309086"/>
          </a:xfrm>
          <a:prstGeom prst="rect">
            <a:avLst/>
          </a:prstGeom>
          <a:noFill/>
          <a:ln>
            <a:noFill/>
          </a:ln>
        </p:spPr>
      </p:pic>
      <p:pic>
        <p:nvPicPr>
          <p:cNvPr id="519" name="Google Shape;519;p33"/>
          <p:cNvPicPr preferRelativeResize="0"/>
          <p:nvPr/>
        </p:nvPicPr>
        <p:blipFill>
          <a:blip r:embed="rId6">
            <a:alphaModFix/>
          </a:blip>
          <a:stretch>
            <a:fillRect/>
          </a:stretch>
        </p:blipFill>
        <p:spPr>
          <a:xfrm>
            <a:off x="8752473" y="5704"/>
            <a:ext cx="486038" cy="434673"/>
          </a:xfrm>
          <a:prstGeom prst="rect">
            <a:avLst/>
          </a:prstGeom>
          <a:noFill/>
          <a:ln>
            <a:noFill/>
          </a:ln>
        </p:spPr>
      </p:pic>
      <p:pic>
        <p:nvPicPr>
          <p:cNvPr id="520" name="Google Shape;520;p33"/>
          <p:cNvPicPr preferRelativeResize="0"/>
          <p:nvPr/>
        </p:nvPicPr>
        <p:blipFill>
          <a:blip r:embed="rId6">
            <a:alphaModFix/>
          </a:blip>
          <a:stretch>
            <a:fillRect/>
          </a:stretch>
        </p:blipFill>
        <p:spPr>
          <a:xfrm rot="2699987">
            <a:off x="8635866" y="451458"/>
            <a:ext cx="486036" cy="434674"/>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7" name="Google Shape;637;p40"/>
          <p:cNvPicPr preferRelativeResize="0"/>
          <p:nvPr/>
        </p:nvPicPr>
        <p:blipFill>
          <a:blip r:embed="rId3">
            <a:alphaModFix/>
          </a:blip>
          <a:stretch>
            <a:fillRect/>
          </a:stretch>
        </p:blipFill>
        <p:spPr>
          <a:xfrm rot="-5400287">
            <a:off x="7193010" y="450075"/>
            <a:ext cx="428530" cy="383252"/>
          </a:xfrm>
          <a:prstGeom prst="rect">
            <a:avLst/>
          </a:prstGeom>
          <a:noFill/>
          <a:ln>
            <a:noFill/>
          </a:ln>
        </p:spPr>
      </p:pic>
      <p:sp>
        <p:nvSpPr>
          <p:cNvPr id="8" name="Google Shape;513;p33">
            <a:extLst>
              <a:ext uri="{FF2B5EF4-FFF2-40B4-BE49-F238E27FC236}">
                <a16:creationId xmlns:a16="http://schemas.microsoft.com/office/drawing/2014/main" id="{E68AD9EB-8517-4C9A-8F17-E22D3E10FE7D}"/>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B5E65"/>
              </a:solidFill>
              <a:effectLst/>
              <a:uLnTx/>
              <a:uFillTx/>
              <a:latin typeface="Arial"/>
              <a:cs typeface="Arial"/>
              <a:sym typeface="Arial"/>
            </a:endParaRPr>
          </a:p>
        </p:txBody>
      </p:sp>
      <p:sp>
        <p:nvSpPr>
          <p:cNvPr id="9" name="Google Shape;515;p33">
            <a:extLst>
              <a:ext uri="{FF2B5EF4-FFF2-40B4-BE49-F238E27FC236}">
                <a16:creationId xmlns:a16="http://schemas.microsoft.com/office/drawing/2014/main" id="{22F09179-7854-4B59-94D4-C90F7EC0C877}"/>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pPr marL="457200" marR="0" lvl="0" indent="-317500" algn="ctr" defTabSz="914400" rtl="0" eaLnBrk="1" fontAlgn="auto" latinLnBrk="0" hangingPunct="1">
              <a:lnSpc>
                <a:spcPct val="100000"/>
              </a:lnSpc>
              <a:spcBef>
                <a:spcPts val="0"/>
              </a:spcBef>
              <a:spcAft>
                <a:spcPts val="0"/>
              </a:spcAft>
              <a:buClr>
                <a:srgbClr val="053A3F"/>
              </a:buClr>
              <a:buSzPts val="1400"/>
              <a:buFont typeface="Raleway SemiBold"/>
              <a:buNone/>
              <a:tabLst/>
              <a:defRPr/>
            </a:pPr>
            <a:r>
              <a:rPr kumimoji="0" lang="en-US" sz="2800" b="1" i="0" u="none" strike="noStrike" kern="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sym typeface="Raleway SemiBold"/>
              </a:rPr>
              <a:t>BÀI 6: SẮP XẾP VÀ LỌC DỮ LIỆU</a:t>
            </a:r>
            <a:endParaRPr kumimoji="0" lang="en-US" sz="2800" b="0" i="0" u="none" strike="noStrike" kern="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sym typeface="Raleway SemiBold"/>
            </a:endParaRPr>
          </a:p>
        </p:txBody>
      </p:sp>
      <p:sp>
        <p:nvSpPr>
          <p:cNvPr id="20" name="TextBox 19">
            <a:extLst>
              <a:ext uri="{FF2B5EF4-FFF2-40B4-BE49-F238E27FC236}">
                <a16:creationId xmlns:a16="http://schemas.microsoft.com/office/drawing/2014/main" id="{03C07FB0-95DB-41DC-BB9F-19C8251C26C9}"/>
              </a:ext>
            </a:extLst>
          </p:cNvPr>
          <p:cNvSpPr txBox="1"/>
          <p:nvPr/>
        </p:nvSpPr>
        <p:spPr>
          <a:xfrm>
            <a:off x="953891" y="661692"/>
            <a:ext cx="36599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C00000"/>
                </a:solidFill>
                <a:effectLst/>
                <a:uLnTx/>
                <a:uFillTx/>
                <a:latin typeface="Times New Roman" panose="02020603050405020304" pitchFamily="18" charset="0"/>
                <a:ea typeface="Times New Roman" panose="02020603050405020304" pitchFamily="18" charset="0"/>
                <a:cs typeface="Arial"/>
                <a:sym typeface="Arial"/>
              </a:rPr>
              <a:t>Thực hành: Sắp xếp dữ liệu </a:t>
            </a:r>
            <a:endParaRPr kumimoji="0" lang="en-US" sz="1800" b="0" i="0" u="none" strike="noStrike" kern="0" cap="none" spc="0" normalizeH="0" baseline="0" noProof="0">
              <a:ln>
                <a:noFill/>
              </a:ln>
              <a:solidFill>
                <a:srgbClr val="C00000"/>
              </a:solidFill>
              <a:effectLst/>
              <a:uLnTx/>
              <a:uFillTx/>
              <a:latin typeface="Arial"/>
              <a:cs typeface="Arial"/>
              <a:sym typeface="Arial"/>
            </a:endParaRPr>
          </a:p>
        </p:txBody>
      </p:sp>
      <p:sp>
        <p:nvSpPr>
          <p:cNvPr id="21" name="Google Shape;593;p37">
            <a:extLst>
              <a:ext uri="{FF2B5EF4-FFF2-40B4-BE49-F238E27FC236}">
                <a16:creationId xmlns:a16="http://schemas.microsoft.com/office/drawing/2014/main" id="{9CA11854-0477-491B-A038-F32FD4B23B3C}"/>
              </a:ext>
            </a:extLst>
          </p:cNvPr>
          <p:cNvSpPr txBox="1">
            <a:spLocks/>
          </p:cNvSpPr>
          <p:nvPr/>
        </p:nvSpPr>
        <p:spPr>
          <a:xfrm>
            <a:off x="457200" y="630680"/>
            <a:ext cx="703332" cy="57138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a:ln>
                  <a:noFill/>
                </a:ln>
                <a:solidFill>
                  <a:srgbClr val="C00000"/>
                </a:solidFill>
                <a:effectLst/>
                <a:uLnTx/>
                <a:uFillTx/>
                <a:latin typeface="Mali" panose="020B0604020202020204" charset="-34"/>
                <a:cs typeface="Mali" panose="020B0604020202020204" charset="-34"/>
                <a:sym typeface="Arial"/>
              </a:rPr>
              <a:t>02</a:t>
            </a:r>
          </a:p>
        </p:txBody>
      </p:sp>
      <p:sp>
        <p:nvSpPr>
          <p:cNvPr id="17" name="TextBox 16">
            <a:extLst>
              <a:ext uri="{FF2B5EF4-FFF2-40B4-BE49-F238E27FC236}">
                <a16:creationId xmlns:a16="http://schemas.microsoft.com/office/drawing/2014/main" id="{711A3512-06DD-4B04-8526-40315CD3A7B9}"/>
              </a:ext>
            </a:extLst>
          </p:cNvPr>
          <p:cNvSpPr txBox="1"/>
          <p:nvPr/>
        </p:nvSpPr>
        <p:spPr>
          <a:xfrm>
            <a:off x="-121567" y="1044459"/>
            <a:ext cx="9018816" cy="2607124"/>
          </a:xfrm>
          <a:prstGeom prst="rect">
            <a:avLst/>
          </a:prstGeom>
          <a:noFill/>
        </p:spPr>
        <p:txBody>
          <a:bodyPr wrap="none" rtlCol="0">
            <a:spAutoFit/>
          </a:bodyPr>
          <a:lstStyle/>
          <a:p>
            <a:pPr marL="0" marR="0" lvl="0" indent="254000" algn="just" defTabSz="914400" rtl="0" eaLnBrk="1" fontAlgn="auto" latinLnBrk="0" hangingPunct="1">
              <a:lnSpc>
                <a:spcPct val="127000"/>
              </a:lnSpc>
              <a:spcBef>
                <a:spcPts val="300"/>
              </a:spcBef>
              <a:spcAft>
                <a:spcPts val="300"/>
              </a:spcAft>
              <a:buClr>
                <a:srgbClr val="000000"/>
              </a:buClr>
              <a:buSzTx/>
              <a:buFont typeface="Arial"/>
              <a:buNone/>
              <a:tabLst>
                <a:tab pos="562610" algn="l"/>
              </a:tabLst>
              <a:defRPr/>
            </a:pPr>
            <a:r>
              <a:rPr kumimoji="0" lang="en-US" sz="24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Thao tác sắp xếp dữ liệu </a:t>
            </a: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254000" algn="just" defTabSz="914400" rtl="0" eaLnBrk="1" fontAlgn="auto" latinLnBrk="0" hangingPunct="1">
              <a:lnSpc>
                <a:spcPct val="127000"/>
              </a:lnSpc>
              <a:spcBef>
                <a:spcPts val="300"/>
              </a:spcBef>
              <a:spcAft>
                <a:spcPts val="300"/>
              </a:spcAft>
              <a:buClr>
                <a:srgbClr val="000000"/>
              </a:buClr>
              <a:buSzTx/>
              <a:buFont typeface="Arial"/>
              <a:buNone/>
              <a:tabLst>
                <a:tab pos="562610" algn="l"/>
              </a:tabLst>
              <a:defRPr/>
            </a:pPr>
            <a:r>
              <a:rPr kumimoji="0" lang="en-US" sz="24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B1: Chọn một ô trong bảng cần sắp xếp. </a:t>
            </a:r>
          </a:p>
          <a:p>
            <a:pPr marL="0" marR="0" lvl="0" indent="254000" algn="just" defTabSz="914400" rtl="0" eaLnBrk="1" fontAlgn="auto" latinLnBrk="0" hangingPunct="1">
              <a:lnSpc>
                <a:spcPct val="127000"/>
              </a:lnSpc>
              <a:spcBef>
                <a:spcPts val="300"/>
              </a:spcBef>
              <a:spcAft>
                <a:spcPts val="300"/>
              </a:spcAft>
              <a:buClr>
                <a:srgbClr val="000000"/>
              </a:buClr>
              <a:buSzTx/>
              <a:buFont typeface="Arial"/>
              <a:buNone/>
              <a:tabLst>
                <a:tab pos="562610" algn="l"/>
              </a:tabLst>
              <a:defRPr/>
            </a:pPr>
            <a:r>
              <a:rPr kumimoji="0" lang="en-US" sz="24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B2: Vào thẻ Data -&gt; sorf &amp; filter chọn lệnh Sort để mở hộp thoại Sort</a:t>
            </a:r>
          </a:p>
          <a:p>
            <a:pPr marL="0" marR="0" lvl="0" indent="0" algn="just" defTabSz="914400" rtl="0" eaLnBrk="1" fontAlgn="auto" latinLnBrk="0" hangingPunct="1">
              <a:lnSpc>
                <a:spcPct val="127000"/>
              </a:lnSpc>
              <a:spcBef>
                <a:spcPts val="300"/>
              </a:spcBef>
              <a:spcAft>
                <a:spcPts val="300"/>
              </a:spcAft>
              <a:buClr>
                <a:srgbClr val="000000"/>
              </a:buClr>
              <a:buSzTx/>
              <a:buFont typeface="Arial"/>
              <a:buNone/>
              <a:tabLst>
                <a:tab pos="562610" algn="l"/>
              </a:tabLst>
              <a:defRPr/>
            </a:pPr>
            <a:r>
              <a:rPr kumimoji="0" lang="en-US" sz="24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0" i="0" u="none" strike="noStrike" kern="0" cap="none" spc="0" normalizeH="0" baseline="0" noProof="0">
                <a:ln>
                  <a:noFill/>
                </a:ln>
                <a:solidFill>
                  <a:srgbClr val="92251E"/>
                </a:solidFill>
                <a:effectLst/>
                <a:uLnTx/>
                <a:uFillTx/>
                <a:latin typeface="Times New Roman" panose="02020603050405020304" pitchFamily="18" charset="0"/>
                <a:ea typeface="Times New Roman" panose="02020603050405020304" pitchFamily="18" charset="0"/>
                <a:cs typeface="Arial"/>
                <a:sym typeface="Arial"/>
              </a:rPr>
              <a:t>Sắp xếp theo một tiêu chí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cs typeface="Arial"/>
              <a:sym typeface="Arial"/>
            </a:endParaRPr>
          </a:p>
        </p:txBody>
      </p:sp>
      <p:pic>
        <p:nvPicPr>
          <p:cNvPr id="27" name="Picture 26">
            <a:extLst>
              <a:ext uri="{FF2B5EF4-FFF2-40B4-BE49-F238E27FC236}">
                <a16:creationId xmlns:a16="http://schemas.microsoft.com/office/drawing/2014/main" id="{03F018BC-94B5-473C-80D9-7C40022B36A4}"/>
              </a:ext>
            </a:extLst>
          </p:cNvPr>
          <p:cNvPicPr/>
          <p:nvPr/>
        </p:nvPicPr>
        <p:blipFill>
          <a:blip r:embed="rId4"/>
          <a:stretch>
            <a:fillRect/>
          </a:stretch>
        </p:blipFill>
        <p:spPr>
          <a:xfrm>
            <a:off x="2212377" y="3105150"/>
            <a:ext cx="6916383" cy="233953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13;p33">
            <a:extLst>
              <a:ext uri="{FF2B5EF4-FFF2-40B4-BE49-F238E27FC236}">
                <a16:creationId xmlns:a16="http://schemas.microsoft.com/office/drawing/2014/main" id="{E68AD9EB-8517-4C9A-8F17-E22D3E10FE7D}"/>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B5E65"/>
              </a:solidFill>
              <a:effectLst/>
              <a:uLnTx/>
              <a:uFillTx/>
              <a:latin typeface="Arial"/>
              <a:cs typeface="Arial"/>
              <a:sym typeface="Arial"/>
            </a:endParaRPr>
          </a:p>
        </p:txBody>
      </p:sp>
      <p:sp>
        <p:nvSpPr>
          <p:cNvPr id="5" name="Google Shape;515;p33">
            <a:extLst>
              <a:ext uri="{FF2B5EF4-FFF2-40B4-BE49-F238E27FC236}">
                <a16:creationId xmlns:a16="http://schemas.microsoft.com/office/drawing/2014/main" id="{22F09179-7854-4B59-94D4-C90F7EC0C877}"/>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pPr marL="457200" marR="0" lvl="0" indent="-317500" algn="ctr" defTabSz="914400" rtl="0" eaLnBrk="1" fontAlgn="auto" latinLnBrk="0" hangingPunct="1">
              <a:lnSpc>
                <a:spcPct val="100000"/>
              </a:lnSpc>
              <a:spcBef>
                <a:spcPts val="0"/>
              </a:spcBef>
              <a:spcAft>
                <a:spcPts val="0"/>
              </a:spcAft>
              <a:buClr>
                <a:srgbClr val="053A3F"/>
              </a:buClr>
              <a:buSzPts val="1400"/>
              <a:buFont typeface="Raleway SemiBold"/>
              <a:buNone/>
              <a:tabLst/>
              <a:defRPr/>
            </a:pPr>
            <a:r>
              <a:rPr kumimoji="0" lang="en-US" sz="2800" b="1" i="0" u="none" strike="noStrike" kern="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sym typeface="Raleway SemiBold"/>
              </a:rPr>
              <a:t>BÀI 6: SẮP XẾP VÀ LỌC DỮ LIỆU</a:t>
            </a:r>
            <a:endParaRPr kumimoji="0" lang="en-US" sz="2800" b="0" i="0" u="none" strike="noStrike" kern="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sym typeface="Raleway SemiBold"/>
            </a:endParaRPr>
          </a:p>
        </p:txBody>
      </p:sp>
      <p:sp>
        <p:nvSpPr>
          <p:cNvPr id="8" name="TextBox 7">
            <a:extLst>
              <a:ext uri="{FF2B5EF4-FFF2-40B4-BE49-F238E27FC236}">
                <a16:creationId xmlns:a16="http://schemas.microsoft.com/office/drawing/2014/main" id="{03C07FB0-95DB-41DC-BB9F-19C8251C26C9}"/>
              </a:ext>
            </a:extLst>
          </p:cNvPr>
          <p:cNvSpPr txBox="1"/>
          <p:nvPr/>
        </p:nvSpPr>
        <p:spPr>
          <a:xfrm>
            <a:off x="2114737" y="1320831"/>
            <a:ext cx="52004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CC"/>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THẢO LUẬN NHÓM: 3 Phút</a:t>
            </a:r>
          </a:p>
        </p:txBody>
      </p:sp>
      <p:sp>
        <p:nvSpPr>
          <p:cNvPr id="9" name="Explosion 1 8"/>
          <p:cNvSpPr/>
          <p:nvPr/>
        </p:nvSpPr>
        <p:spPr>
          <a:xfrm>
            <a:off x="533400" y="1984254"/>
            <a:ext cx="7239000" cy="315924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Hãy nêu các bước thực hiện sắp xếp theo </a:t>
            </a:r>
            <a:r>
              <a:rPr kumimoji="0" lang="en-US" sz="3200" b="1" i="0" u="none" strike="noStrike" kern="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NHIỀU</a:t>
            </a:r>
            <a:r>
              <a:rPr kumimoji="0" lang="en-US" sz="3200" b="0" i="0" u="none" strike="noStrike" kern="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 tiêu chí? </a:t>
            </a:r>
          </a:p>
        </p:txBody>
      </p:sp>
      <p:sp>
        <p:nvSpPr>
          <p:cNvPr id="10" name="TextBox 9">
            <a:extLst>
              <a:ext uri="{FF2B5EF4-FFF2-40B4-BE49-F238E27FC236}">
                <a16:creationId xmlns:a16="http://schemas.microsoft.com/office/drawing/2014/main" id="{36D3F077-C6E8-410B-890A-FE84D5102D51}"/>
              </a:ext>
            </a:extLst>
          </p:cNvPr>
          <p:cNvSpPr txBox="1"/>
          <p:nvPr/>
        </p:nvSpPr>
        <p:spPr>
          <a:xfrm>
            <a:off x="1371600" y="859166"/>
            <a:ext cx="36599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C00000"/>
                </a:solidFill>
                <a:effectLst/>
                <a:uLnTx/>
                <a:uFillTx/>
                <a:latin typeface="Times New Roman" panose="02020603050405020304" pitchFamily="18" charset="0"/>
                <a:ea typeface="Times New Roman" panose="02020603050405020304" pitchFamily="18" charset="0"/>
                <a:cs typeface="Arial"/>
                <a:sym typeface="Arial"/>
              </a:rPr>
              <a:t>Thực hành: Sắp xếp dữ liệu </a:t>
            </a:r>
            <a:endParaRPr kumimoji="0" lang="en-US" sz="1800" b="0" i="0" u="none" strike="noStrike" kern="0" cap="none" spc="0" normalizeH="0" baseline="0" noProof="0">
              <a:ln>
                <a:noFill/>
              </a:ln>
              <a:solidFill>
                <a:srgbClr val="C00000"/>
              </a:solidFill>
              <a:effectLst/>
              <a:uLnTx/>
              <a:uFillTx/>
              <a:latin typeface="Arial"/>
              <a:cs typeface="Arial"/>
              <a:sym typeface="Arial"/>
            </a:endParaRPr>
          </a:p>
        </p:txBody>
      </p:sp>
      <p:sp>
        <p:nvSpPr>
          <p:cNvPr id="11" name="Google Shape;593;p37">
            <a:extLst>
              <a:ext uri="{FF2B5EF4-FFF2-40B4-BE49-F238E27FC236}">
                <a16:creationId xmlns:a16="http://schemas.microsoft.com/office/drawing/2014/main" id="{EC52E9B7-387F-46F8-96CA-F90C3A2DD5E7}"/>
              </a:ext>
            </a:extLst>
          </p:cNvPr>
          <p:cNvSpPr txBox="1">
            <a:spLocks/>
          </p:cNvSpPr>
          <p:nvPr/>
        </p:nvSpPr>
        <p:spPr>
          <a:xfrm>
            <a:off x="874909" y="828154"/>
            <a:ext cx="703332" cy="57138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a:ln>
                  <a:noFill/>
                </a:ln>
                <a:solidFill>
                  <a:srgbClr val="C00000"/>
                </a:solidFill>
                <a:effectLst/>
                <a:uLnTx/>
                <a:uFillTx/>
                <a:latin typeface="Mali" panose="020B0604020202020204" charset="-34"/>
                <a:cs typeface="Mali" panose="020B0604020202020204" charset="-34"/>
                <a:sym typeface="Arial"/>
              </a:rPr>
              <a:t>02</a:t>
            </a:r>
          </a:p>
        </p:txBody>
      </p:sp>
    </p:spTree>
    <p:extLst>
      <p:ext uri="{BB962C8B-B14F-4D97-AF65-F5344CB8AC3E}">
        <p14:creationId xmlns:p14="http://schemas.microsoft.com/office/powerpoint/2010/main" val="2797858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7" name="Google Shape;637;p40"/>
          <p:cNvPicPr preferRelativeResize="0"/>
          <p:nvPr/>
        </p:nvPicPr>
        <p:blipFill>
          <a:blip r:embed="rId3">
            <a:alphaModFix/>
          </a:blip>
          <a:stretch>
            <a:fillRect/>
          </a:stretch>
        </p:blipFill>
        <p:spPr>
          <a:xfrm rot="-5400287">
            <a:off x="7193010" y="450075"/>
            <a:ext cx="428530" cy="383252"/>
          </a:xfrm>
          <a:prstGeom prst="rect">
            <a:avLst/>
          </a:prstGeom>
          <a:noFill/>
          <a:ln>
            <a:noFill/>
          </a:ln>
        </p:spPr>
      </p:pic>
      <p:sp>
        <p:nvSpPr>
          <p:cNvPr id="8" name="Google Shape;513;p33">
            <a:extLst>
              <a:ext uri="{FF2B5EF4-FFF2-40B4-BE49-F238E27FC236}">
                <a16:creationId xmlns:a16="http://schemas.microsoft.com/office/drawing/2014/main" id="{E68AD9EB-8517-4C9A-8F17-E22D3E10FE7D}"/>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B5E65"/>
              </a:solidFill>
              <a:effectLst/>
              <a:uLnTx/>
              <a:uFillTx/>
              <a:latin typeface="Arial"/>
              <a:cs typeface="Arial"/>
              <a:sym typeface="Arial"/>
            </a:endParaRPr>
          </a:p>
        </p:txBody>
      </p:sp>
      <p:sp>
        <p:nvSpPr>
          <p:cNvPr id="9" name="Google Shape;515;p33">
            <a:extLst>
              <a:ext uri="{FF2B5EF4-FFF2-40B4-BE49-F238E27FC236}">
                <a16:creationId xmlns:a16="http://schemas.microsoft.com/office/drawing/2014/main" id="{22F09179-7854-4B59-94D4-C90F7EC0C877}"/>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pPr marL="457200" marR="0" lvl="0" indent="-317500" algn="ctr" defTabSz="914400" rtl="0" eaLnBrk="1" fontAlgn="auto" latinLnBrk="0" hangingPunct="1">
              <a:lnSpc>
                <a:spcPct val="100000"/>
              </a:lnSpc>
              <a:spcBef>
                <a:spcPts val="0"/>
              </a:spcBef>
              <a:spcAft>
                <a:spcPts val="0"/>
              </a:spcAft>
              <a:buClr>
                <a:srgbClr val="053A3F"/>
              </a:buClr>
              <a:buSzPts val="1400"/>
              <a:buFont typeface="Raleway SemiBold"/>
              <a:buNone/>
              <a:tabLst/>
              <a:defRPr/>
            </a:pPr>
            <a:r>
              <a:rPr kumimoji="0" lang="en-US" sz="2800" b="1" i="0" u="none" strike="noStrike" kern="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sym typeface="Raleway SemiBold"/>
              </a:rPr>
              <a:t>BÀI 6: SẮP XẾP VÀ LỌC DỮ LIỆU</a:t>
            </a:r>
            <a:endParaRPr kumimoji="0" lang="en-US" sz="2800" b="0" i="0" u="none" strike="noStrike" kern="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sym typeface="Raleway SemiBold"/>
            </a:endParaRPr>
          </a:p>
        </p:txBody>
      </p:sp>
      <p:sp>
        <p:nvSpPr>
          <p:cNvPr id="17" name="TextBox 16">
            <a:extLst>
              <a:ext uri="{FF2B5EF4-FFF2-40B4-BE49-F238E27FC236}">
                <a16:creationId xmlns:a16="http://schemas.microsoft.com/office/drawing/2014/main" id="{711A3512-06DD-4B04-8526-40315CD3A7B9}"/>
              </a:ext>
            </a:extLst>
          </p:cNvPr>
          <p:cNvSpPr txBox="1"/>
          <p:nvPr/>
        </p:nvSpPr>
        <p:spPr>
          <a:xfrm>
            <a:off x="228600" y="1081172"/>
            <a:ext cx="9018816" cy="1762021"/>
          </a:xfrm>
          <a:prstGeom prst="rect">
            <a:avLst/>
          </a:prstGeom>
          <a:noFill/>
        </p:spPr>
        <p:txBody>
          <a:bodyPr wrap="none" rtlCol="0">
            <a:spAutoFit/>
          </a:bodyPr>
          <a:lstStyle/>
          <a:p>
            <a:pPr marL="0" marR="0" lvl="0" indent="254000" algn="just" defTabSz="914400" rtl="0" eaLnBrk="1" fontAlgn="auto" latinLnBrk="0" hangingPunct="1">
              <a:lnSpc>
                <a:spcPct val="100000"/>
              </a:lnSpc>
              <a:spcBef>
                <a:spcPts val="300"/>
              </a:spcBef>
              <a:spcAft>
                <a:spcPts val="300"/>
              </a:spcAft>
              <a:buClr>
                <a:srgbClr val="000000"/>
              </a:buClr>
              <a:buSzTx/>
              <a:buFont typeface="Arial"/>
              <a:buNone/>
              <a:tabLst>
                <a:tab pos="562610" algn="l"/>
              </a:tabLst>
              <a:defRPr/>
            </a:pPr>
            <a:r>
              <a:rPr kumimoji="0" lang="en-US" sz="24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sym typeface="Arial"/>
              </a:rPr>
              <a:t>Thao tác sắp xếp dữ liệu </a:t>
            </a: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sym typeface="Arial"/>
            </a:endParaRPr>
          </a:p>
          <a:p>
            <a:pPr marL="0" marR="0" lvl="0" indent="254000" algn="just" defTabSz="914400" rtl="0" eaLnBrk="1" fontAlgn="auto" latinLnBrk="0" hangingPunct="1">
              <a:lnSpc>
                <a:spcPct val="100000"/>
              </a:lnSpc>
              <a:spcBef>
                <a:spcPts val="300"/>
              </a:spcBef>
              <a:spcAft>
                <a:spcPts val="300"/>
              </a:spcAft>
              <a:buClr>
                <a:srgbClr val="000000"/>
              </a:buClr>
              <a:buSzTx/>
              <a:buFont typeface="Arial"/>
              <a:buNone/>
              <a:tabLst>
                <a:tab pos="562610" algn="l"/>
              </a:tabLst>
              <a:defRPr/>
            </a:pPr>
            <a:r>
              <a:rPr kumimoji="0" lang="en-US" sz="24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sym typeface="Arial"/>
              </a:rPr>
              <a:t>B1: Chọn một ô trong bảng cần sắp xếp. </a:t>
            </a:r>
          </a:p>
          <a:p>
            <a:pPr marL="0" marR="0" lvl="0" indent="254000" algn="just" defTabSz="914400" rtl="0" eaLnBrk="1" fontAlgn="auto" latinLnBrk="0" hangingPunct="1">
              <a:lnSpc>
                <a:spcPct val="100000"/>
              </a:lnSpc>
              <a:spcBef>
                <a:spcPts val="300"/>
              </a:spcBef>
              <a:spcAft>
                <a:spcPts val="300"/>
              </a:spcAft>
              <a:buClr>
                <a:srgbClr val="000000"/>
              </a:buClr>
              <a:buSzTx/>
              <a:buFont typeface="Arial"/>
              <a:buNone/>
              <a:tabLst>
                <a:tab pos="562610" algn="l"/>
              </a:tabLst>
              <a:defRPr/>
            </a:pPr>
            <a:r>
              <a:rPr kumimoji="0" lang="en-US" sz="24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sym typeface="Arial"/>
              </a:rPr>
              <a:t>B2: Vào thẻ Data -&gt; sorf &amp; filter chọn lệnh Sort để mở hộp thoại Sort</a:t>
            </a:r>
          </a:p>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a:ln>
                  <a:noFill/>
                </a:ln>
                <a:solidFill>
                  <a:srgbClr val="92251E"/>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Sắp xếp theo nhiều tiêu chí</a:t>
            </a:r>
            <a:endParaRPr kumimoji="0" lang="en-US" sz="2400" b="0" i="0" u="none" strike="noStrike" kern="0" cap="none" spc="0" normalizeH="0" baseline="0" noProof="0">
              <a:ln>
                <a:noFill/>
              </a:ln>
              <a:solidFill>
                <a:srgbClr val="92251E"/>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C0C17220-76B7-43AC-A296-BFB8272B3F7A}"/>
              </a:ext>
            </a:extLst>
          </p:cNvPr>
          <p:cNvPicPr/>
          <p:nvPr/>
        </p:nvPicPr>
        <p:blipFill>
          <a:blip r:embed="rId4"/>
          <a:stretch>
            <a:fillRect/>
          </a:stretch>
        </p:blipFill>
        <p:spPr>
          <a:xfrm>
            <a:off x="2286000" y="2814046"/>
            <a:ext cx="5770119" cy="2414839"/>
          </a:xfrm>
          <a:prstGeom prst="rect">
            <a:avLst/>
          </a:prstGeom>
        </p:spPr>
      </p:pic>
      <p:sp>
        <p:nvSpPr>
          <p:cNvPr id="11" name="TextBox 10">
            <a:extLst>
              <a:ext uri="{FF2B5EF4-FFF2-40B4-BE49-F238E27FC236}">
                <a16:creationId xmlns:a16="http://schemas.microsoft.com/office/drawing/2014/main" id="{6589B501-9919-4523-BC7D-CF5E94133711}"/>
              </a:ext>
            </a:extLst>
          </p:cNvPr>
          <p:cNvSpPr txBox="1"/>
          <p:nvPr/>
        </p:nvSpPr>
        <p:spPr>
          <a:xfrm>
            <a:off x="953891" y="661692"/>
            <a:ext cx="36599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C00000"/>
                </a:solidFill>
                <a:effectLst/>
                <a:uLnTx/>
                <a:uFillTx/>
                <a:latin typeface="Times New Roman" panose="02020603050405020304" pitchFamily="18" charset="0"/>
                <a:ea typeface="Times New Roman" panose="02020603050405020304" pitchFamily="18" charset="0"/>
                <a:cs typeface="Arial"/>
                <a:sym typeface="Arial"/>
              </a:rPr>
              <a:t>Thực hành: Sắp xếp dữ liệu </a:t>
            </a:r>
            <a:endParaRPr kumimoji="0" lang="en-US" sz="1800" b="0" i="0" u="none" strike="noStrike" kern="0" cap="none" spc="0" normalizeH="0" baseline="0" noProof="0">
              <a:ln>
                <a:noFill/>
              </a:ln>
              <a:solidFill>
                <a:srgbClr val="C00000"/>
              </a:solidFill>
              <a:effectLst/>
              <a:uLnTx/>
              <a:uFillTx/>
              <a:latin typeface="Arial"/>
              <a:cs typeface="Arial"/>
              <a:sym typeface="Arial"/>
            </a:endParaRPr>
          </a:p>
        </p:txBody>
      </p:sp>
      <p:sp>
        <p:nvSpPr>
          <p:cNvPr id="12" name="Google Shape;593;p37">
            <a:extLst>
              <a:ext uri="{FF2B5EF4-FFF2-40B4-BE49-F238E27FC236}">
                <a16:creationId xmlns:a16="http://schemas.microsoft.com/office/drawing/2014/main" id="{48CAFC60-F4CA-4794-8B51-ECA9FF8D246D}"/>
              </a:ext>
            </a:extLst>
          </p:cNvPr>
          <p:cNvSpPr txBox="1">
            <a:spLocks/>
          </p:cNvSpPr>
          <p:nvPr/>
        </p:nvSpPr>
        <p:spPr>
          <a:xfrm>
            <a:off x="457200" y="630680"/>
            <a:ext cx="703332" cy="57138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a:ln>
                  <a:noFill/>
                </a:ln>
                <a:solidFill>
                  <a:srgbClr val="C00000"/>
                </a:solidFill>
                <a:effectLst/>
                <a:uLnTx/>
                <a:uFillTx/>
                <a:latin typeface="Mali" panose="020B0604020202020204" charset="-34"/>
                <a:cs typeface="Mali" panose="020B0604020202020204" charset="-34"/>
                <a:sym typeface="Arial"/>
              </a:rPr>
              <a:t>02</a:t>
            </a:r>
          </a:p>
        </p:txBody>
      </p:sp>
    </p:spTree>
    <p:extLst>
      <p:ext uri="{BB962C8B-B14F-4D97-AF65-F5344CB8AC3E}">
        <p14:creationId xmlns:p14="http://schemas.microsoft.com/office/powerpoint/2010/main" val="2618755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4" name="Google Shape;513;p33">
            <a:extLst>
              <a:ext uri="{FF2B5EF4-FFF2-40B4-BE49-F238E27FC236}">
                <a16:creationId xmlns:a16="http://schemas.microsoft.com/office/drawing/2014/main" id="{42CB27CC-5E7A-4B07-8466-5687A45BFE77}"/>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B5E65"/>
              </a:solidFill>
              <a:effectLst/>
              <a:uLnTx/>
              <a:uFillTx/>
              <a:latin typeface="Arial"/>
              <a:cs typeface="Arial"/>
              <a:sym typeface="Arial"/>
            </a:endParaRPr>
          </a:p>
        </p:txBody>
      </p:sp>
      <p:sp>
        <p:nvSpPr>
          <p:cNvPr id="5" name="Google Shape;515;p33">
            <a:extLst>
              <a:ext uri="{FF2B5EF4-FFF2-40B4-BE49-F238E27FC236}">
                <a16:creationId xmlns:a16="http://schemas.microsoft.com/office/drawing/2014/main" id="{7C59F521-2DF6-4D29-8A49-86B5D4C1B284}"/>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pPr marL="457200" marR="0" lvl="0" indent="-317500" algn="ctr" defTabSz="914400" rtl="0" eaLnBrk="1" fontAlgn="auto" latinLnBrk="0" hangingPunct="1">
              <a:lnSpc>
                <a:spcPct val="100000"/>
              </a:lnSpc>
              <a:spcBef>
                <a:spcPts val="0"/>
              </a:spcBef>
              <a:spcAft>
                <a:spcPts val="0"/>
              </a:spcAft>
              <a:buClr>
                <a:srgbClr val="053A3F"/>
              </a:buClr>
              <a:buSzPts val="1400"/>
              <a:buFont typeface="Raleway SemiBold"/>
              <a:buNone/>
              <a:tabLst/>
              <a:defRPr/>
            </a:pPr>
            <a:r>
              <a:rPr kumimoji="0" lang="en-US" sz="2800" b="1" i="0" u="none" strike="noStrike" kern="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sym typeface="Raleway SemiBold"/>
              </a:rPr>
              <a:t>BÀI 6: SẮP XẾP VÀ LỌC DỮ LIỆU</a:t>
            </a:r>
            <a:endParaRPr kumimoji="0" lang="en-US" sz="2800" b="0" i="0" u="none" strike="noStrike" kern="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sym typeface="Raleway SemiBold"/>
            </a:endParaRPr>
          </a:p>
        </p:txBody>
      </p:sp>
      <p:sp>
        <p:nvSpPr>
          <p:cNvPr id="8" name="TextBox 7">
            <a:extLst>
              <a:ext uri="{FF2B5EF4-FFF2-40B4-BE49-F238E27FC236}">
                <a16:creationId xmlns:a16="http://schemas.microsoft.com/office/drawing/2014/main" id="{0E32CEB7-221F-4CD4-A1D1-9DAE8312173D}"/>
              </a:ext>
            </a:extLst>
          </p:cNvPr>
          <p:cNvSpPr txBox="1"/>
          <p:nvPr/>
        </p:nvSpPr>
        <p:spPr>
          <a:xfrm>
            <a:off x="1782453" y="563978"/>
            <a:ext cx="36599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rial"/>
                <a:sym typeface="Arial"/>
              </a:rPr>
              <a:t>Thực hành: Sắp xếp dữ liệu </a:t>
            </a:r>
            <a:endParaRPr kumimoji="0" lang="en-US" sz="1800" b="0" i="0" u="none" strike="noStrike" kern="0" cap="none" spc="0" normalizeH="0" baseline="0" noProof="0">
              <a:ln>
                <a:noFill/>
              </a:ln>
              <a:solidFill>
                <a:srgbClr val="FF0000"/>
              </a:solidFill>
              <a:effectLst/>
              <a:uLnTx/>
              <a:uFillTx/>
              <a:latin typeface="Arial"/>
              <a:cs typeface="Arial"/>
              <a:sym typeface="Arial"/>
            </a:endParaRPr>
          </a:p>
        </p:txBody>
      </p:sp>
      <p:sp>
        <p:nvSpPr>
          <p:cNvPr id="11" name="Google Shape;593;p37">
            <a:extLst>
              <a:ext uri="{FF2B5EF4-FFF2-40B4-BE49-F238E27FC236}">
                <a16:creationId xmlns:a16="http://schemas.microsoft.com/office/drawing/2014/main" id="{045DA330-C45B-4377-91E3-B018DAAEB2B4}"/>
              </a:ext>
            </a:extLst>
          </p:cNvPr>
          <p:cNvSpPr txBox="1">
            <a:spLocks/>
          </p:cNvSpPr>
          <p:nvPr/>
        </p:nvSpPr>
        <p:spPr>
          <a:xfrm>
            <a:off x="884092" y="462096"/>
            <a:ext cx="703332" cy="57138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1" i="0" u="none" strike="noStrike" kern="0" cap="none" spc="0" normalizeH="0" baseline="0" noProof="0">
                <a:ln>
                  <a:noFill/>
                </a:ln>
                <a:solidFill>
                  <a:srgbClr val="FF0000"/>
                </a:solidFill>
                <a:effectLst/>
                <a:uLnTx/>
                <a:uFillTx/>
                <a:latin typeface="Mali" panose="020B0604020202020204" charset="-34"/>
                <a:cs typeface="Mali" panose="020B0604020202020204" charset="-34"/>
                <a:sym typeface="Arial"/>
              </a:rPr>
              <a:t>02</a:t>
            </a:r>
          </a:p>
        </p:txBody>
      </p:sp>
      <p:sp>
        <p:nvSpPr>
          <p:cNvPr id="10" name="TextBox 9">
            <a:extLst>
              <a:ext uri="{FF2B5EF4-FFF2-40B4-BE49-F238E27FC236}">
                <a16:creationId xmlns:a16="http://schemas.microsoft.com/office/drawing/2014/main" id="{89B56903-3214-4C45-8B78-E1FD1D784A0B}"/>
              </a:ext>
            </a:extLst>
          </p:cNvPr>
          <p:cNvSpPr txBox="1"/>
          <p:nvPr/>
        </p:nvSpPr>
        <p:spPr>
          <a:xfrm>
            <a:off x="1536548" y="1696182"/>
            <a:ext cx="25519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p:txBody>
      </p:sp>
      <p:sp>
        <p:nvSpPr>
          <p:cNvPr id="13" name="TextBox 12">
            <a:extLst>
              <a:ext uri="{FF2B5EF4-FFF2-40B4-BE49-F238E27FC236}">
                <a16:creationId xmlns:a16="http://schemas.microsoft.com/office/drawing/2014/main" id="{D0F57EA2-FA29-4A3F-BEAB-EB7E6F8642D8}"/>
              </a:ext>
            </a:extLst>
          </p:cNvPr>
          <p:cNvSpPr txBox="1"/>
          <p:nvPr/>
        </p:nvSpPr>
        <p:spPr>
          <a:xfrm>
            <a:off x="4724400" y="2557418"/>
            <a:ext cx="3271112"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Sắp xếp theo </a:t>
            </a:r>
            <a:r>
              <a:rPr kumimoji="0" lang="en-US" sz="2400" b="0"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một</a:t>
            </a:r>
            <a:r>
              <a:rPr kumimoji="0" lang="en-US" sz="2400" b="0" i="0" u="none" strike="noStrike" kern="0" cap="none" spc="0" normalizeH="0" baseline="0" noProof="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tiêu chí: </a:t>
            </a:r>
            <a:r>
              <a:rPr kumimoji="0" lang="en-US" sz="24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Sắp xếp </a:t>
            </a:r>
            <a:r>
              <a:rPr kumimoji="0" lang="en-US" sz="2400" b="0"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cột Tên </a:t>
            </a:r>
            <a:r>
              <a:rPr kumimoji="0" lang="en-US" sz="24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của Bảng khảo sát lớp 8A theo thứ tự bảng chữ cái.</a:t>
            </a: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 name="TextBox 16">
            <a:extLst>
              <a:ext uri="{FF2B5EF4-FFF2-40B4-BE49-F238E27FC236}">
                <a16:creationId xmlns:a16="http://schemas.microsoft.com/office/drawing/2014/main" id="{0E32CEB7-221F-4CD4-A1D1-9DAE8312173D}"/>
              </a:ext>
            </a:extLst>
          </p:cNvPr>
          <p:cNvSpPr txBox="1"/>
          <p:nvPr/>
        </p:nvSpPr>
        <p:spPr>
          <a:xfrm>
            <a:off x="917512" y="1098467"/>
            <a:ext cx="29867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rial"/>
                <a:sym typeface="Arial"/>
              </a:rPr>
              <a:t>Quan sát hình ảnh sau:</a:t>
            </a:r>
            <a:endParaRPr kumimoji="0" lang="en-US" sz="1800" b="0" i="0" u="none" strike="noStrike" kern="0" cap="none" spc="0" normalizeH="0" baseline="0" noProof="0">
              <a:ln>
                <a:noFill/>
              </a:ln>
              <a:solidFill>
                <a:srgbClr val="FF0000"/>
              </a:solidFill>
              <a:effectLst/>
              <a:uLnTx/>
              <a:uFillTx/>
              <a:latin typeface="Arial"/>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6" y="1540996"/>
            <a:ext cx="4506102" cy="3602504"/>
          </a:xfrm>
          <a:prstGeom prst="rect">
            <a:avLst/>
          </a:prstGeom>
        </p:spPr>
      </p:pic>
      <p:sp>
        <p:nvSpPr>
          <p:cNvPr id="18" name="TextBox 17">
            <a:extLst>
              <a:ext uri="{FF2B5EF4-FFF2-40B4-BE49-F238E27FC236}">
                <a16:creationId xmlns:a16="http://schemas.microsoft.com/office/drawing/2014/main" id="{0E32CEB7-221F-4CD4-A1D1-9DAE8312173D}"/>
              </a:ext>
            </a:extLst>
          </p:cNvPr>
          <p:cNvSpPr txBox="1"/>
          <p:nvPr/>
        </p:nvSpPr>
        <p:spPr>
          <a:xfrm>
            <a:off x="4925077" y="2050094"/>
            <a:ext cx="303159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rial"/>
                <a:sym typeface="Arial"/>
              </a:rPr>
              <a:t>Thực hiện yêu cầu sau:</a:t>
            </a:r>
            <a:endParaRPr kumimoji="0" lang="en-US" sz="1800" b="0" i="0" u="none" strike="noStrike" kern="0" cap="none" spc="0" normalizeH="0" baseline="0" noProof="0">
              <a:ln>
                <a:noFill/>
              </a:ln>
              <a:solidFill>
                <a:srgbClr val="FF0000"/>
              </a:solidFill>
              <a:effectLst/>
              <a:uLnTx/>
              <a:uFillTx/>
              <a:latin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2000"/>
                                        <p:tgtEl>
                                          <p:spTgt spid="1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13;p33">
            <a:extLst>
              <a:ext uri="{FF2B5EF4-FFF2-40B4-BE49-F238E27FC236}">
                <a16:creationId xmlns:a16="http://schemas.microsoft.com/office/drawing/2014/main" id="{42CB27CC-5E7A-4B07-8466-5687A45BFE77}"/>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B5E65"/>
              </a:solidFill>
              <a:effectLst/>
              <a:uLnTx/>
              <a:uFillTx/>
              <a:latin typeface="Arial"/>
              <a:cs typeface="Arial"/>
              <a:sym typeface="Arial"/>
            </a:endParaRPr>
          </a:p>
        </p:txBody>
      </p:sp>
      <p:sp>
        <p:nvSpPr>
          <p:cNvPr id="4" name="Google Shape;515;p33">
            <a:extLst>
              <a:ext uri="{FF2B5EF4-FFF2-40B4-BE49-F238E27FC236}">
                <a16:creationId xmlns:a16="http://schemas.microsoft.com/office/drawing/2014/main" id="{7C59F521-2DF6-4D29-8A49-86B5D4C1B284}"/>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pPr marL="457200" marR="0" lvl="0" indent="-317500" algn="ctr" defTabSz="914400" rtl="0" eaLnBrk="1" fontAlgn="auto" latinLnBrk="0" hangingPunct="1">
              <a:lnSpc>
                <a:spcPct val="100000"/>
              </a:lnSpc>
              <a:spcBef>
                <a:spcPts val="0"/>
              </a:spcBef>
              <a:spcAft>
                <a:spcPts val="0"/>
              </a:spcAft>
              <a:buClr>
                <a:srgbClr val="053A3F"/>
              </a:buClr>
              <a:buSzPts val="1400"/>
              <a:buFont typeface="Raleway SemiBold"/>
              <a:buNone/>
              <a:tabLst/>
              <a:defRPr/>
            </a:pPr>
            <a:r>
              <a:rPr kumimoji="0" lang="en-US" sz="2800" b="1" i="0" u="none" strike="noStrike" kern="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sym typeface="Raleway SemiBold"/>
              </a:rPr>
              <a:t>BÀI 6: SẮP XẾP VÀ LỌC DỮ LIỆU</a:t>
            </a:r>
            <a:endParaRPr kumimoji="0" lang="en-US" sz="2800" b="0" i="0" u="none" strike="noStrike" kern="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sym typeface="Raleway SemiBold"/>
            </a:endParaRPr>
          </a:p>
        </p:txBody>
      </p:sp>
      <p:sp>
        <p:nvSpPr>
          <p:cNvPr id="5" name="TextBox 4">
            <a:extLst>
              <a:ext uri="{FF2B5EF4-FFF2-40B4-BE49-F238E27FC236}">
                <a16:creationId xmlns:a16="http://schemas.microsoft.com/office/drawing/2014/main" id="{0E32CEB7-221F-4CD4-A1D1-9DAE8312173D}"/>
              </a:ext>
            </a:extLst>
          </p:cNvPr>
          <p:cNvSpPr txBox="1"/>
          <p:nvPr/>
        </p:nvSpPr>
        <p:spPr>
          <a:xfrm>
            <a:off x="1782453" y="563978"/>
            <a:ext cx="36599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rial"/>
                <a:sym typeface="Arial"/>
              </a:rPr>
              <a:t>Thực hành: Sắp xếp dữ liệu </a:t>
            </a:r>
            <a:endParaRPr kumimoji="0" lang="en-US" sz="1800" b="0" i="0" u="none" strike="noStrike" kern="0" cap="none" spc="0" normalizeH="0" baseline="0" noProof="0">
              <a:ln>
                <a:noFill/>
              </a:ln>
              <a:solidFill>
                <a:srgbClr val="FF0000"/>
              </a:solidFill>
              <a:effectLst/>
              <a:uLnTx/>
              <a:uFillTx/>
              <a:latin typeface="Arial"/>
              <a:cs typeface="Arial"/>
              <a:sym typeface="Arial"/>
            </a:endParaRPr>
          </a:p>
        </p:txBody>
      </p:sp>
      <p:sp>
        <p:nvSpPr>
          <p:cNvPr id="6" name="Google Shape;593;p37">
            <a:extLst>
              <a:ext uri="{FF2B5EF4-FFF2-40B4-BE49-F238E27FC236}">
                <a16:creationId xmlns:a16="http://schemas.microsoft.com/office/drawing/2014/main" id="{045DA330-C45B-4377-91E3-B018DAAEB2B4}"/>
              </a:ext>
            </a:extLst>
          </p:cNvPr>
          <p:cNvSpPr txBox="1">
            <a:spLocks/>
          </p:cNvSpPr>
          <p:nvPr/>
        </p:nvSpPr>
        <p:spPr>
          <a:xfrm>
            <a:off x="884092" y="462096"/>
            <a:ext cx="703332" cy="57138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1" i="0" u="none" strike="noStrike" kern="0" cap="none" spc="0" normalizeH="0" baseline="0" noProof="0">
                <a:ln>
                  <a:noFill/>
                </a:ln>
                <a:solidFill>
                  <a:srgbClr val="FF0000"/>
                </a:solidFill>
                <a:effectLst/>
                <a:uLnTx/>
                <a:uFillTx/>
                <a:latin typeface="Mali" panose="020B0604020202020204" charset="-34"/>
                <a:cs typeface="Mali" panose="020B0604020202020204" charset="-34"/>
                <a:sym typeface="Arial"/>
              </a:rPr>
              <a:t>02</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44929"/>
            <a:ext cx="4396914" cy="3515211"/>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697" r="1932"/>
          <a:stretch/>
        </p:blipFill>
        <p:spPr>
          <a:xfrm>
            <a:off x="4572000" y="1451899"/>
            <a:ext cx="4572000" cy="3515211"/>
          </a:xfrm>
          <a:prstGeom prst="rect">
            <a:avLst/>
          </a:prstGeom>
        </p:spPr>
      </p:pic>
      <p:sp>
        <p:nvSpPr>
          <p:cNvPr id="10" name="Right Arrow 9"/>
          <p:cNvSpPr/>
          <p:nvPr/>
        </p:nvSpPr>
        <p:spPr>
          <a:xfrm>
            <a:off x="4244514" y="3202534"/>
            <a:ext cx="332974" cy="3598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4F52"/>
              </a:solidFill>
              <a:effectLst/>
              <a:uLnTx/>
              <a:uFillTx/>
              <a:latin typeface="Arial"/>
              <a:ea typeface="+mn-ea"/>
              <a:cs typeface="+mn-cs"/>
              <a:sym typeface="Arial"/>
            </a:endParaRPr>
          </a:p>
        </p:txBody>
      </p:sp>
    </p:spTree>
    <p:extLst>
      <p:ext uri="{BB962C8B-B14F-4D97-AF65-F5344CB8AC3E}">
        <p14:creationId xmlns:p14="http://schemas.microsoft.com/office/powerpoint/2010/main" val="68193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4" name="Google Shape;513;p33">
            <a:extLst>
              <a:ext uri="{FF2B5EF4-FFF2-40B4-BE49-F238E27FC236}">
                <a16:creationId xmlns:a16="http://schemas.microsoft.com/office/drawing/2014/main" id="{42CB27CC-5E7A-4B07-8466-5687A45BFE77}"/>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B5E65"/>
              </a:solidFill>
              <a:effectLst/>
              <a:uLnTx/>
              <a:uFillTx/>
              <a:latin typeface="Arial"/>
              <a:cs typeface="Arial"/>
              <a:sym typeface="Arial"/>
            </a:endParaRPr>
          </a:p>
        </p:txBody>
      </p:sp>
      <p:sp>
        <p:nvSpPr>
          <p:cNvPr id="5" name="Google Shape;515;p33">
            <a:extLst>
              <a:ext uri="{FF2B5EF4-FFF2-40B4-BE49-F238E27FC236}">
                <a16:creationId xmlns:a16="http://schemas.microsoft.com/office/drawing/2014/main" id="{7C59F521-2DF6-4D29-8A49-86B5D4C1B284}"/>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pPr marL="457200" marR="0" lvl="0" indent="-317500" algn="ctr" defTabSz="914400" rtl="0" eaLnBrk="1" fontAlgn="auto" latinLnBrk="0" hangingPunct="1">
              <a:lnSpc>
                <a:spcPct val="100000"/>
              </a:lnSpc>
              <a:spcBef>
                <a:spcPts val="0"/>
              </a:spcBef>
              <a:spcAft>
                <a:spcPts val="0"/>
              </a:spcAft>
              <a:buClr>
                <a:srgbClr val="053A3F"/>
              </a:buClr>
              <a:buSzPts val="1400"/>
              <a:buFont typeface="Raleway SemiBold"/>
              <a:buNone/>
              <a:tabLst/>
              <a:defRPr/>
            </a:pPr>
            <a:r>
              <a:rPr kumimoji="0" lang="en-US" sz="2800" b="1" i="0" u="none" strike="noStrike" kern="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sym typeface="Raleway SemiBold"/>
              </a:rPr>
              <a:t>BÀI 6: SẮP XẾP VÀ LỌC DỮ LIỆU</a:t>
            </a:r>
            <a:endParaRPr kumimoji="0" lang="en-US" sz="2800" b="0" i="0" u="none" strike="noStrike" kern="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sym typeface="Raleway SemiBold"/>
            </a:endParaRPr>
          </a:p>
        </p:txBody>
      </p:sp>
      <p:sp>
        <p:nvSpPr>
          <p:cNvPr id="8" name="TextBox 7">
            <a:extLst>
              <a:ext uri="{FF2B5EF4-FFF2-40B4-BE49-F238E27FC236}">
                <a16:creationId xmlns:a16="http://schemas.microsoft.com/office/drawing/2014/main" id="{0E32CEB7-221F-4CD4-A1D1-9DAE8312173D}"/>
              </a:ext>
            </a:extLst>
          </p:cNvPr>
          <p:cNvSpPr txBox="1"/>
          <p:nvPr/>
        </p:nvSpPr>
        <p:spPr>
          <a:xfrm>
            <a:off x="1782453" y="563978"/>
            <a:ext cx="36599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rial"/>
                <a:sym typeface="Arial"/>
              </a:rPr>
              <a:t>Thực hành: Sắp xếp dữ liệu </a:t>
            </a:r>
            <a:endParaRPr kumimoji="0" lang="en-US" sz="1800" b="0" i="0" u="none" strike="noStrike" kern="0" cap="none" spc="0" normalizeH="0" baseline="0" noProof="0">
              <a:ln>
                <a:noFill/>
              </a:ln>
              <a:solidFill>
                <a:srgbClr val="FF0000"/>
              </a:solidFill>
              <a:effectLst/>
              <a:uLnTx/>
              <a:uFillTx/>
              <a:latin typeface="Arial"/>
              <a:cs typeface="Arial"/>
              <a:sym typeface="Arial"/>
            </a:endParaRPr>
          </a:p>
        </p:txBody>
      </p:sp>
      <p:sp>
        <p:nvSpPr>
          <p:cNvPr id="11" name="Google Shape;593;p37">
            <a:extLst>
              <a:ext uri="{FF2B5EF4-FFF2-40B4-BE49-F238E27FC236}">
                <a16:creationId xmlns:a16="http://schemas.microsoft.com/office/drawing/2014/main" id="{045DA330-C45B-4377-91E3-B018DAAEB2B4}"/>
              </a:ext>
            </a:extLst>
          </p:cNvPr>
          <p:cNvSpPr txBox="1">
            <a:spLocks/>
          </p:cNvSpPr>
          <p:nvPr/>
        </p:nvSpPr>
        <p:spPr>
          <a:xfrm>
            <a:off x="884092" y="462096"/>
            <a:ext cx="703332" cy="57138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1" i="0" u="none" strike="noStrike" kern="0" cap="none" spc="0" normalizeH="0" baseline="0" noProof="0">
                <a:ln>
                  <a:noFill/>
                </a:ln>
                <a:solidFill>
                  <a:srgbClr val="FF0000"/>
                </a:solidFill>
                <a:effectLst/>
                <a:uLnTx/>
                <a:uFillTx/>
                <a:latin typeface="Mali" panose="020B0604020202020204" charset="-34"/>
                <a:cs typeface="Mali" panose="020B0604020202020204" charset="-34"/>
                <a:sym typeface="Arial"/>
              </a:rPr>
              <a:t>02</a:t>
            </a:r>
          </a:p>
        </p:txBody>
      </p:sp>
      <p:sp>
        <p:nvSpPr>
          <p:cNvPr id="10" name="TextBox 9">
            <a:extLst>
              <a:ext uri="{FF2B5EF4-FFF2-40B4-BE49-F238E27FC236}">
                <a16:creationId xmlns:a16="http://schemas.microsoft.com/office/drawing/2014/main" id="{89B56903-3214-4C45-8B78-E1FD1D784A0B}"/>
              </a:ext>
            </a:extLst>
          </p:cNvPr>
          <p:cNvSpPr txBox="1"/>
          <p:nvPr/>
        </p:nvSpPr>
        <p:spPr>
          <a:xfrm>
            <a:off x="1536548" y="1696182"/>
            <a:ext cx="25519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p:txBody>
      </p:sp>
      <p:sp>
        <p:nvSpPr>
          <p:cNvPr id="13" name="TextBox 12">
            <a:extLst>
              <a:ext uri="{FF2B5EF4-FFF2-40B4-BE49-F238E27FC236}">
                <a16:creationId xmlns:a16="http://schemas.microsoft.com/office/drawing/2014/main" id="{D0F57EA2-FA29-4A3F-BEAB-EB7E6F8642D8}"/>
              </a:ext>
            </a:extLst>
          </p:cNvPr>
          <p:cNvSpPr txBox="1"/>
          <p:nvPr/>
        </p:nvSpPr>
        <p:spPr>
          <a:xfrm>
            <a:off x="4873185" y="2096292"/>
            <a:ext cx="3271112"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Sắp xếp theo </a:t>
            </a:r>
            <a:r>
              <a:rPr kumimoji="0" lang="en-US" sz="2400" b="0"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nhiều</a:t>
            </a:r>
            <a:r>
              <a:rPr kumimoji="0" lang="en-US" sz="2400" b="0" i="0" u="none" strike="noStrike" kern="0" cap="none" spc="0" normalizeH="0" baseline="0" noProof="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tiêu chí: </a:t>
            </a:r>
            <a:r>
              <a:rPr kumimoji="0" lang="en-US" sz="24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Có 2 tên Trang trùng nhau, em hãy sắp xếp </a:t>
            </a:r>
            <a:r>
              <a:rPr kumimoji="0" lang="en-US" sz="2400" b="1"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Họ đệm</a:t>
            </a:r>
            <a:r>
              <a:rPr kumimoji="0" lang="en-US" sz="24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theo thứ tự bảng chữ cái của </a:t>
            </a:r>
            <a:r>
              <a:rPr kumimoji="0" lang="en-US" sz="2400" b="1"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Họ đệm</a:t>
            </a:r>
            <a:endParaRPr kumimoji="0" lang="en-US" sz="24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
        <p:nvSpPr>
          <p:cNvPr id="17" name="TextBox 16">
            <a:extLst>
              <a:ext uri="{FF2B5EF4-FFF2-40B4-BE49-F238E27FC236}">
                <a16:creationId xmlns:a16="http://schemas.microsoft.com/office/drawing/2014/main" id="{0E32CEB7-221F-4CD4-A1D1-9DAE8312173D}"/>
              </a:ext>
            </a:extLst>
          </p:cNvPr>
          <p:cNvSpPr txBox="1"/>
          <p:nvPr/>
        </p:nvSpPr>
        <p:spPr>
          <a:xfrm>
            <a:off x="917512" y="1098467"/>
            <a:ext cx="29867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rial"/>
                <a:sym typeface="Arial"/>
              </a:rPr>
              <a:t>Quan sát hình ảnh sau:</a:t>
            </a:r>
            <a:endParaRPr kumimoji="0" lang="en-US" sz="1800" b="0" i="0" u="none" strike="noStrike" kern="0" cap="none" spc="0" normalizeH="0" baseline="0" noProof="0">
              <a:ln>
                <a:noFill/>
              </a:ln>
              <a:solidFill>
                <a:srgbClr val="FF0000"/>
              </a:solidFill>
              <a:effectLst/>
              <a:uLnTx/>
              <a:uFillTx/>
              <a:latin typeface="Arial"/>
              <a:cs typeface="Arial"/>
              <a:sym typeface="Arial"/>
            </a:endParaRPr>
          </a:p>
        </p:txBody>
      </p:sp>
      <p:sp>
        <p:nvSpPr>
          <p:cNvPr id="18" name="TextBox 17">
            <a:extLst>
              <a:ext uri="{FF2B5EF4-FFF2-40B4-BE49-F238E27FC236}">
                <a16:creationId xmlns:a16="http://schemas.microsoft.com/office/drawing/2014/main" id="{0E32CEB7-221F-4CD4-A1D1-9DAE8312173D}"/>
              </a:ext>
            </a:extLst>
          </p:cNvPr>
          <p:cNvSpPr txBox="1"/>
          <p:nvPr/>
        </p:nvSpPr>
        <p:spPr>
          <a:xfrm>
            <a:off x="4844156" y="1181017"/>
            <a:ext cx="303159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rial"/>
                <a:sym typeface="Arial"/>
              </a:rPr>
              <a:t>Thực hiện yêu cầu sau:</a:t>
            </a:r>
            <a:endParaRPr kumimoji="0" lang="en-US" sz="1800" b="0" i="0" u="none" strike="noStrike" kern="0" cap="none" spc="0" normalizeH="0" baseline="0" noProof="0">
              <a:ln>
                <a:noFill/>
              </a:ln>
              <a:solidFill>
                <a:srgbClr val="FF0000"/>
              </a:solidFill>
              <a:effectLst/>
              <a:uLnTx/>
              <a:uFillTx/>
              <a:latin typeface="Arial"/>
              <a:cs typeface="Arial"/>
              <a:sym typeface="Arial"/>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697" r="1932"/>
          <a:stretch/>
        </p:blipFill>
        <p:spPr>
          <a:xfrm>
            <a:off x="124869" y="1632956"/>
            <a:ext cx="4572000" cy="3515211"/>
          </a:xfrm>
          <a:prstGeom prst="rect">
            <a:avLst/>
          </a:prstGeom>
        </p:spPr>
      </p:pic>
    </p:spTree>
    <p:extLst>
      <p:ext uri="{BB962C8B-B14F-4D97-AF65-F5344CB8AC3E}">
        <p14:creationId xmlns:p14="http://schemas.microsoft.com/office/powerpoint/2010/main" val="1676952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2000"/>
                                        <p:tgtEl>
                                          <p:spTgt spid="1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13;p33">
            <a:extLst>
              <a:ext uri="{FF2B5EF4-FFF2-40B4-BE49-F238E27FC236}">
                <a16:creationId xmlns:a16="http://schemas.microsoft.com/office/drawing/2014/main" id="{42CB27CC-5E7A-4B07-8466-5687A45BFE77}"/>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B5E65"/>
              </a:solidFill>
              <a:effectLst/>
              <a:uLnTx/>
              <a:uFillTx/>
              <a:latin typeface="Arial"/>
              <a:cs typeface="Arial"/>
              <a:sym typeface="Arial"/>
            </a:endParaRPr>
          </a:p>
        </p:txBody>
      </p:sp>
      <p:sp>
        <p:nvSpPr>
          <p:cNvPr id="6" name="Google Shape;515;p33">
            <a:extLst>
              <a:ext uri="{FF2B5EF4-FFF2-40B4-BE49-F238E27FC236}">
                <a16:creationId xmlns:a16="http://schemas.microsoft.com/office/drawing/2014/main" id="{7C59F521-2DF6-4D29-8A49-86B5D4C1B284}"/>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pPr marL="457200" marR="0" lvl="0" indent="-317500" algn="ctr" defTabSz="914400" rtl="0" eaLnBrk="1" fontAlgn="auto" latinLnBrk="0" hangingPunct="1">
              <a:lnSpc>
                <a:spcPct val="100000"/>
              </a:lnSpc>
              <a:spcBef>
                <a:spcPts val="0"/>
              </a:spcBef>
              <a:spcAft>
                <a:spcPts val="0"/>
              </a:spcAft>
              <a:buClr>
                <a:srgbClr val="053A3F"/>
              </a:buClr>
              <a:buSzPts val="1400"/>
              <a:buFont typeface="Raleway SemiBold"/>
              <a:buNone/>
              <a:tabLst/>
              <a:defRPr/>
            </a:pPr>
            <a:r>
              <a:rPr kumimoji="0" lang="en-US" sz="2800" b="1" i="0" u="none" strike="noStrike" kern="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sym typeface="Raleway SemiBold"/>
              </a:rPr>
              <a:t>BÀI 6: SẮP XẾP VÀ LỌC DỮ LIỆU</a:t>
            </a:r>
            <a:endParaRPr kumimoji="0" lang="en-US" sz="2800" b="0" i="0" u="none" strike="noStrike" kern="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sym typeface="Raleway SemiBold"/>
            </a:endParaRPr>
          </a:p>
        </p:txBody>
      </p:sp>
      <p:sp>
        <p:nvSpPr>
          <p:cNvPr id="7" name="TextBox 6">
            <a:extLst>
              <a:ext uri="{FF2B5EF4-FFF2-40B4-BE49-F238E27FC236}">
                <a16:creationId xmlns:a16="http://schemas.microsoft.com/office/drawing/2014/main" id="{0E32CEB7-221F-4CD4-A1D1-9DAE8312173D}"/>
              </a:ext>
            </a:extLst>
          </p:cNvPr>
          <p:cNvSpPr txBox="1"/>
          <p:nvPr/>
        </p:nvSpPr>
        <p:spPr>
          <a:xfrm>
            <a:off x="1752600" y="959436"/>
            <a:ext cx="36599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rial"/>
                <a:sym typeface="Arial"/>
              </a:rPr>
              <a:t>Thực hành: Sắp xếp dữ liệu </a:t>
            </a:r>
            <a:endParaRPr kumimoji="0" lang="en-US" sz="1800" b="0" i="0" u="none" strike="noStrike" kern="0" cap="none" spc="0" normalizeH="0" baseline="0" noProof="0">
              <a:ln>
                <a:noFill/>
              </a:ln>
              <a:solidFill>
                <a:srgbClr val="FF0000"/>
              </a:solidFill>
              <a:effectLst/>
              <a:uLnTx/>
              <a:uFillTx/>
              <a:latin typeface="Arial"/>
              <a:cs typeface="Arial"/>
              <a:sym typeface="Arial"/>
            </a:endParaRPr>
          </a:p>
        </p:txBody>
      </p:sp>
      <p:sp>
        <p:nvSpPr>
          <p:cNvPr id="8" name="Google Shape;593;p37">
            <a:extLst>
              <a:ext uri="{FF2B5EF4-FFF2-40B4-BE49-F238E27FC236}">
                <a16:creationId xmlns:a16="http://schemas.microsoft.com/office/drawing/2014/main" id="{045DA330-C45B-4377-91E3-B018DAAEB2B4}"/>
              </a:ext>
            </a:extLst>
          </p:cNvPr>
          <p:cNvSpPr txBox="1">
            <a:spLocks/>
          </p:cNvSpPr>
          <p:nvPr/>
        </p:nvSpPr>
        <p:spPr>
          <a:xfrm>
            <a:off x="854239" y="857554"/>
            <a:ext cx="703332" cy="57138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1" i="0" u="none" strike="noStrike" kern="0" cap="none" spc="0" normalizeH="0" baseline="0" noProof="0">
                <a:ln>
                  <a:noFill/>
                </a:ln>
                <a:solidFill>
                  <a:srgbClr val="FF0000"/>
                </a:solidFill>
                <a:effectLst/>
                <a:uLnTx/>
                <a:uFillTx/>
                <a:latin typeface="Mali" panose="020B0604020202020204" charset="-34"/>
                <a:cs typeface="Mali" panose="020B0604020202020204" charset="-34"/>
                <a:sym typeface="Arial"/>
              </a:rPr>
              <a:t>02</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240" r="3709"/>
          <a:stretch/>
        </p:blipFill>
        <p:spPr>
          <a:xfrm>
            <a:off x="92801" y="1581967"/>
            <a:ext cx="4307114" cy="342649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729" y="1581967"/>
            <a:ext cx="3962953" cy="3273062"/>
          </a:xfrm>
          <a:prstGeom prst="rect">
            <a:avLst/>
          </a:prstGeom>
        </p:spPr>
      </p:pic>
      <p:sp>
        <p:nvSpPr>
          <p:cNvPr id="11" name="Right Arrow 10"/>
          <p:cNvSpPr/>
          <p:nvPr/>
        </p:nvSpPr>
        <p:spPr>
          <a:xfrm>
            <a:off x="4479755" y="3038590"/>
            <a:ext cx="332974" cy="3598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4F52"/>
              </a:solidFill>
              <a:effectLst/>
              <a:uLnTx/>
              <a:uFillTx/>
              <a:latin typeface="Arial"/>
              <a:ea typeface="+mn-ea"/>
              <a:cs typeface="+mn-cs"/>
              <a:sym typeface="Arial"/>
            </a:endParaRPr>
          </a:p>
        </p:txBody>
      </p:sp>
    </p:spTree>
    <p:extLst>
      <p:ext uri="{BB962C8B-B14F-4D97-AF65-F5344CB8AC3E}">
        <p14:creationId xmlns:p14="http://schemas.microsoft.com/office/powerpoint/2010/main" val="1873258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A7218B-9B58-40C8-A1ED-384D293A8374}"/>
              </a:ext>
            </a:extLst>
          </p:cNvPr>
          <p:cNvSpPr txBox="1"/>
          <p:nvPr/>
        </p:nvSpPr>
        <p:spPr>
          <a:xfrm>
            <a:off x="4844156" y="1819894"/>
            <a:ext cx="3385444"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Theo em có thể sắp xếp bảng kết quả khảo sát lớp 8A theo tổ</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Nếu </a:t>
            </a:r>
            <a:r>
              <a:rPr kumimoji="0" lang="en-US" sz="2400" b="0"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cùng tổ </a:t>
            </a:r>
            <a:r>
              <a:rPr kumimoji="0" lang="en-US" sz="24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sắp xếp theo</a:t>
            </a:r>
            <a:r>
              <a:rPr kumimoji="0" lang="en-US" sz="2400" b="0"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tên</a:t>
            </a:r>
            <a:r>
              <a:rPr kumimoji="0" lang="en-US" sz="24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nếu </a:t>
            </a:r>
            <a:r>
              <a:rPr kumimoji="0" lang="en-US" sz="2400" b="0"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cùng tên </a:t>
            </a:r>
            <a:r>
              <a:rPr kumimoji="0" lang="en-US" sz="24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sắp xếp theo </a:t>
            </a:r>
            <a:r>
              <a:rPr kumimoji="0" lang="en-US" sz="2400" b="0"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họ đệm </a:t>
            </a:r>
            <a:r>
              <a:rPr kumimoji="0" lang="en-US" sz="24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được không? Hãy thực hiện sắp xếp trên bảng tính?</a:t>
            </a: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 name="Google Shape;513;p33">
            <a:extLst>
              <a:ext uri="{FF2B5EF4-FFF2-40B4-BE49-F238E27FC236}">
                <a16:creationId xmlns:a16="http://schemas.microsoft.com/office/drawing/2014/main" id="{42CB27CC-5E7A-4B07-8466-5687A45BFE77}"/>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B5E65"/>
              </a:solidFill>
              <a:effectLst/>
              <a:uLnTx/>
              <a:uFillTx/>
              <a:latin typeface="Arial"/>
              <a:cs typeface="Arial"/>
              <a:sym typeface="Arial"/>
            </a:endParaRPr>
          </a:p>
        </p:txBody>
      </p:sp>
      <p:sp>
        <p:nvSpPr>
          <p:cNvPr id="5" name="Google Shape;515;p33">
            <a:extLst>
              <a:ext uri="{FF2B5EF4-FFF2-40B4-BE49-F238E27FC236}">
                <a16:creationId xmlns:a16="http://schemas.microsoft.com/office/drawing/2014/main" id="{7C59F521-2DF6-4D29-8A49-86B5D4C1B284}"/>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pPr marL="457200" marR="0" lvl="0" indent="-317500" algn="ctr" defTabSz="914400" rtl="0" eaLnBrk="1" fontAlgn="auto" latinLnBrk="0" hangingPunct="1">
              <a:lnSpc>
                <a:spcPct val="100000"/>
              </a:lnSpc>
              <a:spcBef>
                <a:spcPts val="0"/>
              </a:spcBef>
              <a:spcAft>
                <a:spcPts val="0"/>
              </a:spcAft>
              <a:buClr>
                <a:srgbClr val="053A3F"/>
              </a:buClr>
              <a:buSzPts val="1400"/>
              <a:buFont typeface="Raleway SemiBold"/>
              <a:buNone/>
              <a:tabLst/>
              <a:defRPr/>
            </a:pPr>
            <a:r>
              <a:rPr kumimoji="0" lang="en-US" sz="2800" b="1" i="0" u="none" strike="noStrike" kern="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sym typeface="Raleway SemiBold"/>
              </a:rPr>
              <a:t>BÀI 6: SẮP XẾP VÀ LỌC DỮ LIỆU</a:t>
            </a:r>
            <a:endParaRPr kumimoji="0" lang="en-US" sz="2800" b="0" i="0" u="none" strike="noStrike" kern="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sym typeface="Raleway SemiBold"/>
            </a:endParaRPr>
          </a:p>
        </p:txBody>
      </p:sp>
      <p:sp>
        <p:nvSpPr>
          <p:cNvPr id="6" name="TextBox 5">
            <a:extLst>
              <a:ext uri="{FF2B5EF4-FFF2-40B4-BE49-F238E27FC236}">
                <a16:creationId xmlns:a16="http://schemas.microsoft.com/office/drawing/2014/main" id="{0E32CEB7-221F-4CD4-A1D1-9DAE8312173D}"/>
              </a:ext>
            </a:extLst>
          </p:cNvPr>
          <p:cNvSpPr txBox="1"/>
          <p:nvPr/>
        </p:nvSpPr>
        <p:spPr>
          <a:xfrm>
            <a:off x="1782453" y="563978"/>
            <a:ext cx="36599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rial"/>
                <a:sym typeface="Arial"/>
              </a:rPr>
              <a:t>Thực hành: Sắp xếp dữ liệu </a:t>
            </a:r>
            <a:endParaRPr kumimoji="0" lang="en-US" sz="1800" b="0" i="0" u="none" strike="noStrike" kern="0" cap="none" spc="0" normalizeH="0" baseline="0" noProof="0">
              <a:ln>
                <a:noFill/>
              </a:ln>
              <a:solidFill>
                <a:srgbClr val="FF0000"/>
              </a:solidFill>
              <a:effectLst/>
              <a:uLnTx/>
              <a:uFillTx/>
              <a:latin typeface="Arial"/>
              <a:cs typeface="Arial"/>
              <a:sym typeface="Arial"/>
            </a:endParaRPr>
          </a:p>
        </p:txBody>
      </p:sp>
      <p:sp>
        <p:nvSpPr>
          <p:cNvPr id="7" name="Google Shape;593;p37">
            <a:extLst>
              <a:ext uri="{FF2B5EF4-FFF2-40B4-BE49-F238E27FC236}">
                <a16:creationId xmlns:a16="http://schemas.microsoft.com/office/drawing/2014/main" id="{045DA330-C45B-4377-91E3-B018DAAEB2B4}"/>
              </a:ext>
            </a:extLst>
          </p:cNvPr>
          <p:cNvSpPr txBox="1">
            <a:spLocks/>
          </p:cNvSpPr>
          <p:nvPr/>
        </p:nvSpPr>
        <p:spPr>
          <a:xfrm>
            <a:off x="884092" y="462096"/>
            <a:ext cx="703332" cy="57138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1" i="0" u="none" strike="noStrike" kern="0" cap="none" spc="0" normalizeH="0" baseline="0" noProof="0">
                <a:ln>
                  <a:noFill/>
                </a:ln>
                <a:solidFill>
                  <a:srgbClr val="FF0000"/>
                </a:solidFill>
                <a:effectLst/>
                <a:uLnTx/>
                <a:uFillTx/>
                <a:latin typeface="Mali" panose="020B0604020202020204" charset="-34"/>
                <a:cs typeface="Mali" panose="020B0604020202020204" charset="-34"/>
                <a:sym typeface="Arial"/>
              </a:rPr>
              <a:t>02</a:t>
            </a:r>
          </a:p>
        </p:txBody>
      </p:sp>
      <p:sp>
        <p:nvSpPr>
          <p:cNvPr id="8" name="TextBox 7">
            <a:extLst>
              <a:ext uri="{FF2B5EF4-FFF2-40B4-BE49-F238E27FC236}">
                <a16:creationId xmlns:a16="http://schemas.microsoft.com/office/drawing/2014/main" id="{0E32CEB7-221F-4CD4-A1D1-9DAE8312173D}"/>
              </a:ext>
            </a:extLst>
          </p:cNvPr>
          <p:cNvSpPr txBox="1"/>
          <p:nvPr/>
        </p:nvSpPr>
        <p:spPr>
          <a:xfrm>
            <a:off x="917512" y="1098467"/>
            <a:ext cx="29867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rial"/>
                <a:sym typeface="Arial"/>
              </a:rPr>
              <a:t>Quan sát hình ảnh sau:</a:t>
            </a:r>
            <a:endParaRPr kumimoji="0" lang="en-US" sz="1800" b="0" i="0" u="none" strike="noStrike" kern="0" cap="none" spc="0" normalizeH="0" baseline="0" noProof="0">
              <a:ln>
                <a:noFill/>
              </a:ln>
              <a:solidFill>
                <a:srgbClr val="FF0000"/>
              </a:solidFill>
              <a:effectLst/>
              <a:uLnTx/>
              <a:uFillTx/>
              <a:latin typeface="Arial"/>
              <a:cs typeface="Arial"/>
              <a:sym typeface="Arial"/>
            </a:endParaRPr>
          </a:p>
        </p:txBody>
      </p:sp>
      <p:sp>
        <p:nvSpPr>
          <p:cNvPr id="9" name="TextBox 8">
            <a:extLst>
              <a:ext uri="{FF2B5EF4-FFF2-40B4-BE49-F238E27FC236}">
                <a16:creationId xmlns:a16="http://schemas.microsoft.com/office/drawing/2014/main" id="{0E32CEB7-221F-4CD4-A1D1-9DAE8312173D}"/>
              </a:ext>
            </a:extLst>
          </p:cNvPr>
          <p:cNvSpPr txBox="1"/>
          <p:nvPr/>
        </p:nvSpPr>
        <p:spPr>
          <a:xfrm>
            <a:off x="4318640" y="1255421"/>
            <a:ext cx="482536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CC"/>
                </a:solidFill>
                <a:effectLst/>
                <a:uLnTx/>
                <a:uFillTx/>
                <a:latin typeface="Times New Roman" panose="02020603050405020304" pitchFamily="18" charset="0"/>
                <a:ea typeface="Times New Roman" panose="02020603050405020304" pitchFamily="18" charset="0"/>
                <a:cs typeface="Arial"/>
                <a:sym typeface="Arial"/>
              </a:rPr>
              <a:t>Thảo luận nhóm và thực hiện yêu cầu sau:</a:t>
            </a:r>
            <a:endParaRPr kumimoji="0" lang="en-US" sz="1600" b="1" i="0" u="none" strike="noStrike" kern="0" cap="none" spc="0" normalizeH="0" baseline="0" noProof="0">
              <a:ln>
                <a:noFill/>
              </a:ln>
              <a:solidFill>
                <a:srgbClr val="0000CC"/>
              </a:solidFill>
              <a:effectLst/>
              <a:uLnTx/>
              <a:uFillTx/>
              <a:latin typeface="Arial"/>
              <a:cs typeface="Arial"/>
              <a:sym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20" y="1767523"/>
            <a:ext cx="4067153" cy="3251576"/>
          </a:xfrm>
          <a:prstGeom prst="rect">
            <a:avLst/>
          </a:prstGeom>
        </p:spPr>
      </p:pic>
    </p:spTree>
    <p:extLst>
      <p:ext uri="{BB962C8B-B14F-4D97-AF65-F5344CB8AC3E}">
        <p14:creationId xmlns:p14="http://schemas.microsoft.com/office/powerpoint/2010/main" val="2804515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ppt_x</p:attrName>
                                        </p:attrNameLst>
                                      </p:cBhvr>
                                      <p:tavLst>
                                        <p:tav tm="0">
                                          <p:val>
                                            <p:strVal val="#ppt_x-#ppt_w/2"/>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A7218B-9B58-40C8-A1ED-384D293A8374}"/>
              </a:ext>
            </a:extLst>
          </p:cNvPr>
          <p:cNvSpPr txBox="1"/>
          <p:nvPr/>
        </p:nvSpPr>
        <p:spPr>
          <a:xfrm>
            <a:off x="825190" y="0"/>
            <a:ext cx="7543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Được. Các bước sắp xếp trên bảng tính</a:t>
            </a:r>
            <a:endParaRPr kumimoji="0" lang="en-US" sz="2400" b="1"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E9A7218B-9B58-40C8-A1ED-384D293A8374}"/>
              </a:ext>
            </a:extLst>
          </p:cNvPr>
          <p:cNvSpPr txBox="1"/>
          <p:nvPr/>
        </p:nvSpPr>
        <p:spPr>
          <a:xfrm>
            <a:off x="304800" y="431464"/>
            <a:ext cx="8534400"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CC"/>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 B1: Chọn dữ liệu cần sắp xếp từ A2:E2</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CC"/>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 B2: Click chuột vào Data&gt;Filter. Xuất hiện các nút mũi tên bên phải tiêu đề cột.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CC"/>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 B3: Click chuột vào nút mũi tên&gt; chọn  Sort by color&gt; Custom Sort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CC"/>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+ 1. </a:t>
            </a:r>
            <a:r>
              <a:rPr kumimoji="0" lang="en-US" sz="2000" b="0" i="0" u="none" strike="noStrike" kern="0" cap="none" spc="0" normalizeH="0" baseline="0" noProof="0">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Chọn Add level để thêm tiêu chí sắp xếp</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CC"/>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+ 2. </a:t>
            </a:r>
            <a:r>
              <a:rPr kumimoji="0" lang="en-US" sz="2000" b="0" i="0" u="none" strike="noStrike" kern="0" cap="none" spc="0" normalizeH="0" baseline="0" noProof="0">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Chọn cột tên là tiêu chí sắp xếp thứ nhất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CC"/>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+ 3. </a:t>
            </a:r>
            <a:r>
              <a:rPr kumimoji="0" lang="en-US" sz="2000" b="0" i="0" u="none" strike="noStrike" kern="0" cap="none" spc="0" normalizeH="0" baseline="0" noProof="0">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Chọn cột họ đệm là tiêu chí sắp xếp thứ 2</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CC"/>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 B4: Click Ok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495550"/>
            <a:ext cx="5802124" cy="2647950"/>
          </a:xfrm>
          <a:prstGeom prst="rect">
            <a:avLst/>
          </a:prstGeom>
        </p:spPr>
      </p:pic>
    </p:spTree>
    <p:extLst>
      <p:ext uri="{BB962C8B-B14F-4D97-AF65-F5344CB8AC3E}">
        <p14:creationId xmlns:p14="http://schemas.microsoft.com/office/powerpoint/2010/main" val="3175061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ppt_w/2"/>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9" name="Google Shape;513;p33">
            <a:extLst>
              <a:ext uri="{FF2B5EF4-FFF2-40B4-BE49-F238E27FC236}">
                <a16:creationId xmlns:a16="http://schemas.microsoft.com/office/drawing/2014/main" id="{2EC51ECE-1EED-4FF4-ADF2-5852861EB4AA}"/>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solidFill>
            </a:endParaRPr>
          </a:p>
        </p:txBody>
      </p:sp>
      <p:sp>
        <p:nvSpPr>
          <p:cNvPr id="10" name="Google Shape;515;p33">
            <a:extLst>
              <a:ext uri="{FF2B5EF4-FFF2-40B4-BE49-F238E27FC236}">
                <a16:creationId xmlns:a16="http://schemas.microsoft.com/office/drawing/2014/main" id="{3855B6C4-0ED5-46D3-A6B5-DAC46D881E5F}"/>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r>
              <a:rPr lang="en-US" sz="2800" b="1">
                <a:latin typeface="Times New Roman" panose="02020603050405020304" pitchFamily="18" charset="0"/>
                <a:ea typeface="Times New Roman" panose="02020603050405020304" pitchFamily="18" charset="0"/>
              </a:rPr>
              <a:t>BÀI 6: SẮP XẾP VÀ LỌC DỮ LIỆU</a:t>
            </a:r>
            <a:endParaRPr lang="en-US" sz="2800">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D02469CC-F3AC-4705-AF9D-12E970727A90}"/>
              </a:ext>
            </a:extLst>
          </p:cNvPr>
          <p:cNvSpPr txBox="1"/>
          <p:nvPr/>
        </p:nvSpPr>
        <p:spPr>
          <a:xfrm>
            <a:off x="990600" y="714545"/>
            <a:ext cx="1604927" cy="461665"/>
          </a:xfrm>
          <a:prstGeom prst="rect">
            <a:avLst/>
          </a:prstGeom>
          <a:noFill/>
        </p:spPr>
        <p:txBody>
          <a:bodyPr wrap="none" rtlCol="0">
            <a:spAutoFit/>
          </a:bodyPr>
          <a:lstStyle/>
          <a:p>
            <a:r>
              <a:rPr lang="en-US" sz="2400" b="1">
                <a:solidFill>
                  <a:srgbClr val="92251E"/>
                </a:solidFill>
                <a:latin typeface="Times New Roman" panose="02020603050405020304" pitchFamily="18" charset="0"/>
                <a:cs typeface="Times New Roman" panose="02020603050405020304" pitchFamily="18" charset="0"/>
              </a:rPr>
              <a:t>Luyện tập </a:t>
            </a:r>
          </a:p>
        </p:txBody>
      </p:sp>
      <p:sp>
        <p:nvSpPr>
          <p:cNvPr id="4" name="TextBox 3">
            <a:extLst>
              <a:ext uri="{FF2B5EF4-FFF2-40B4-BE49-F238E27FC236}">
                <a16:creationId xmlns:a16="http://schemas.microsoft.com/office/drawing/2014/main" id="{12F30B5D-675A-4B9F-9D94-2E4A339F06FC}"/>
              </a:ext>
            </a:extLst>
          </p:cNvPr>
          <p:cNvSpPr txBox="1"/>
          <p:nvPr/>
        </p:nvSpPr>
        <p:spPr>
          <a:xfrm>
            <a:off x="424419" y="714545"/>
            <a:ext cx="566181" cy="461665"/>
          </a:xfrm>
          <a:prstGeom prst="rect">
            <a:avLst/>
          </a:prstGeom>
          <a:noFill/>
        </p:spPr>
        <p:txBody>
          <a:bodyPr wrap="none" rtlCol="0">
            <a:spAutoFit/>
          </a:bodyPr>
          <a:lstStyle/>
          <a:p>
            <a:r>
              <a:rPr lang="en-US" sz="2400" b="1">
                <a:solidFill>
                  <a:srgbClr val="92251E"/>
                </a:solidFill>
                <a:latin typeface="Mali" panose="020B0604020202020204" charset="-34"/>
                <a:cs typeface="Mali" panose="020B0604020202020204" charset="-34"/>
              </a:rPr>
              <a:t>03</a:t>
            </a:r>
          </a:p>
        </p:txBody>
      </p:sp>
      <p:sp>
        <p:nvSpPr>
          <p:cNvPr id="5" name="TextBox 4">
            <a:extLst>
              <a:ext uri="{FF2B5EF4-FFF2-40B4-BE49-F238E27FC236}">
                <a16:creationId xmlns:a16="http://schemas.microsoft.com/office/drawing/2014/main" id="{CD13669B-E783-4DAD-8C33-0900E0C8CBBD}"/>
              </a:ext>
            </a:extLst>
          </p:cNvPr>
          <p:cNvSpPr txBox="1"/>
          <p:nvPr/>
        </p:nvSpPr>
        <p:spPr>
          <a:xfrm>
            <a:off x="350239" y="1121440"/>
            <a:ext cx="8667757" cy="1477328"/>
          </a:xfrm>
          <a:prstGeom prst="rect">
            <a:avLst/>
          </a:prstGeom>
          <a:noFill/>
        </p:spPr>
        <p:txBody>
          <a:bodyPr wrap="none" rtlCol="0">
            <a:spAutoFit/>
          </a:bodyPr>
          <a:lstStyle/>
          <a:p>
            <a:pPr algn="just"/>
            <a:r>
              <a:rPr lang="en-US" sz="2400">
                <a:effectLst/>
                <a:latin typeface="Times New Roman" panose="02020603050405020304" pitchFamily="18" charset="0"/>
                <a:ea typeface="Calibri" panose="020F0502020204030204" pitchFamily="34" charset="0"/>
              </a:rPr>
              <a:t>+ HS tạo bảng như hình 6.9 và thực hiện các yêu cầu sau: </a:t>
            </a:r>
            <a:endParaRPr lang="en-US" sz="2400">
              <a:latin typeface="Times New Roman" panose="02020603050405020304" pitchFamily="18" charset="0"/>
              <a:ea typeface="Calibri" panose="020F0502020204030204" pitchFamily="34" charset="0"/>
            </a:endParaRPr>
          </a:p>
          <a:p>
            <a:pPr algn="just"/>
            <a:r>
              <a:rPr lang="en-US" sz="2400">
                <a:effectLst/>
                <a:latin typeface="Times New Roman" panose="02020603050405020304" pitchFamily="18" charset="0"/>
                <a:ea typeface="Times New Roman" panose="02020603050405020304" pitchFamily="18" charset="0"/>
              </a:rPr>
              <a:t>+ Định dạng theo mẫu và lưu tệp với tên TGSDThietbiso.xlsx.</a:t>
            </a:r>
          </a:p>
          <a:p>
            <a:pPr algn="just"/>
            <a:r>
              <a:rPr lang="en-US" sz="2400">
                <a:effectLst/>
                <a:latin typeface="Times New Roman" panose="02020603050405020304" pitchFamily="18" charset="0"/>
                <a:ea typeface="Times New Roman" panose="02020603050405020304" pitchFamily="18" charset="0"/>
              </a:rPr>
              <a:t>+ Sắp xếp bảng dữ liệu theo thứ tự giảm dần của cột không sử dụng.</a:t>
            </a:r>
            <a:r>
              <a:rPr lang="en-US" sz="2400">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a:p>
            <a:endParaRPr lang="en-US" sz="1800"/>
          </a:p>
        </p:txBody>
      </p:sp>
      <p:pic>
        <p:nvPicPr>
          <p:cNvPr id="11" name="Picture 10">
            <a:extLst>
              <a:ext uri="{FF2B5EF4-FFF2-40B4-BE49-F238E27FC236}">
                <a16:creationId xmlns:a16="http://schemas.microsoft.com/office/drawing/2014/main" id="{E06E4D9F-B01C-47B7-AD8F-EA4A02EBFF15}"/>
              </a:ext>
            </a:extLst>
          </p:cNvPr>
          <p:cNvPicPr/>
          <p:nvPr/>
        </p:nvPicPr>
        <p:blipFill>
          <a:blip r:embed="rId3">
            <a:extLst>
              <a:ext uri="{28A0092B-C50C-407E-A947-70E740481C1C}">
                <a14:useLocalDpi xmlns:a14="http://schemas.microsoft.com/office/drawing/2010/main" val="0"/>
              </a:ext>
            </a:extLst>
          </a:blip>
          <a:stretch>
            <a:fillRect/>
          </a:stretch>
        </p:blipFill>
        <p:spPr>
          <a:xfrm>
            <a:off x="1905000" y="2266950"/>
            <a:ext cx="5253435" cy="2876550"/>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35"/>
          <p:cNvSpPr txBox="1">
            <a:spLocks noGrp="1"/>
          </p:cNvSpPr>
          <p:nvPr>
            <p:ph type="title"/>
          </p:nvPr>
        </p:nvSpPr>
        <p:spPr>
          <a:xfrm>
            <a:off x="1491725" y="1717450"/>
            <a:ext cx="639000" cy="53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01</a:t>
            </a:r>
            <a:endParaRPr sz="2400"/>
          </a:p>
        </p:txBody>
      </p:sp>
      <p:sp>
        <p:nvSpPr>
          <p:cNvPr id="538" name="Google Shape;538;p35"/>
          <p:cNvSpPr txBox="1">
            <a:spLocks noGrp="1"/>
          </p:cNvSpPr>
          <p:nvPr>
            <p:ph type="subTitle" idx="2"/>
          </p:nvPr>
        </p:nvSpPr>
        <p:spPr>
          <a:xfrm>
            <a:off x="2130725" y="1729405"/>
            <a:ext cx="5521550" cy="70492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a:solidFill>
                  <a:srgbClr val="0B5E65"/>
                </a:solidFill>
                <a:effectLst/>
                <a:latin typeface="Times New Roman" panose="02020603050405020304" pitchFamily="18" charset="0"/>
                <a:ea typeface="Times New Roman" panose="02020603050405020304" pitchFamily="18" charset="0"/>
              </a:rPr>
              <a:t>Sử dụng phần mềm bảng tính trợ giúp giải quyết bài toán thực tế </a:t>
            </a:r>
            <a:endParaRPr sz="2400">
              <a:solidFill>
                <a:srgbClr val="0B5E65"/>
              </a:solidFill>
            </a:endParaRPr>
          </a:p>
        </p:txBody>
      </p:sp>
      <p:sp>
        <p:nvSpPr>
          <p:cNvPr id="539" name="Google Shape;539;p35"/>
          <p:cNvSpPr txBox="1">
            <a:spLocks noGrp="1"/>
          </p:cNvSpPr>
          <p:nvPr>
            <p:ph type="title" idx="3"/>
          </p:nvPr>
        </p:nvSpPr>
        <p:spPr>
          <a:xfrm>
            <a:off x="715100" y="5350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Nội dung chính </a:t>
            </a:r>
            <a:endParaRPr/>
          </a:p>
        </p:txBody>
      </p:sp>
      <p:sp>
        <p:nvSpPr>
          <p:cNvPr id="540" name="Google Shape;540;p35"/>
          <p:cNvSpPr txBox="1">
            <a:spLocks noGrp="1"/>
          </p:cNvSpPr>
          <p:nvPr>
            <p:ph type="title" idx="4"/>
          </p:nvPr>
        </p:nvSpPr>
        <p:spPr>
          <a:xfrm>
            <a:off x="1510893" y="2640190"/>
            <a:ext cx="639000" cy="53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02</a:t>
            </a:r>
            <a:endParaRPr sz="2400"/>
          </a:p>
        </p:txBody>
      </p:sp>
      <p:sp>
        <p:nvSpPr>
          <p:cNvPr id="542" name="Google Shape;542;p35"/>
          <p:cNvSpPr txBox="1">
            <a:spLocks noGrp="1"/>
          </p:cNvSpPr>
          <p:nvPr>
            <p:ph type="subTitle" idx="6"/>
          </p:nvPr>
        </p:nvSpPr>
        <p:spPr>
          <a:xfrm>
            <a:off x="2134611" y="2597417"/>
            <a:ext cx="4700044" cy="53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a:solidFill>
                  <a:srgbClr val="0B5E65"/>
                </a:solidFill>
                <a:effectLst/>
                <a:latin typeface="Times New Roman" panose="02020603050405020304" pitchFamily="18" charset="0"/>
                <a:ea typeface="Times New Roman" panose="02020603050405020304" pitchFamily="18" charset="0"/>
              </a:rPr>
              <a:t>Thực hành: Sắp xếp dữ liệu </a:t>
            </a:r>
            <a:endParaRPr sz="2400">
              <a:solidFill>
                <a:srgbClr val="0B5E65"/>
              </a:solidFill>
            </a:endParaRPr>
          </a:p>
        </p:txBody>
      </p:sp>
      <p:sp>
        <p:nvSpPr>
          <p:cNvPr id="543" name="Google Shape;543;p35"/>
          <p:cNvSpPr txBox="1">
            <a:spLocks noGrp="1"/>
          </p:cNvSpPr>
          <p:nvPr>
            <p:ph type="title" idx="7"/>
          </p:nvPr>
        </p:nvSpPr>
        <p:spPr>
          <a:xfrm>
            <a:off x="1511018" y="3379451"/>
            <a:ext cx="639000" cy="53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03</a:t>
            </a:r>
            <a:endParaRPr sz="2400"/>
          </a:p>
        </p:txBody>
      </p:sp>
      <p:sp>
        <p:nvSpPr>
          <p:cNvPr id="545" name="Google Shape;545;p35"/>
          <p:cNvSpPr txBox="1">
            <a:spLocks noGrp="1"/>
          </p:cNvSpPr>
          <p:nvPr>
            <p:ph type="subTitle" idx="9"/>
          </p:nvPr>
        </p:nvSpPr>
        <p:spPr>
          <a:xfrm>
            <a:off x="2149893" y="3379453"/>
            <a:ext cx="4700044" cy="53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a:solidFill>
                  <a:srgbClr val="0B5E65"/>
                </a:solidFill>
                <a:effectLst/>
                <a:latin typeface="Times New Roman" panose="02020603050405020304" pitchFamily="18" charset="0"/>
                <a:ea typeface="Times New Roman" panose="02020603050405020304" pitchFamily="18" charset="0"/>
              </a:rPr>
              <a:t>Thực hành: Lọc dữ liệu </a:t>
            </a:r>
            <a:endParaRPr sz="2400">
              <a:solidFill>
                <a:srgbClr val="0B5E65"/>
              </a:solidFill>
            </a:endParaRPr>
          </a:p>
        </p:txBody>
      </p:sp>
      <p:pic>
        <p:nvPicPr>
          <p:cNvPr id="549" name="Google Shape;549;p35"/>
          <p:cNvPicPr preferRelativeResize="0"/>
          <p:nvPr/>
        </p:nvPicPr>
        <p:blipFill>
          <a:blip r:embed="rId3">
            <a:alphaModFix/>
          </a:blip>
          <a:stretch>
            <a:fillRect/>
          </a:stretch>
        </p:blipFill>
        <p:spPr>
          <a:xfrm rot="-6300216">
            <a:off x="1432453" y="625522"/>
            <a:ext cx="374940" cy="335306"/>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36"/>
                                        </p:tgtEl>
                                        <p:attrNameLst>
                                          <p:attrName>style.visibility</p:attrName>
                                        </p:attrNameLst>
                                      </p:cBhvr>
                                      <p:to>
                                        <p:strVal val="visible"/>
                                      </p:to>
                                    </p:set>
                                    <p:anim calcmode="lin" valueType="num">
                                      <p:cBhvr>
                                        <p:cTn id="7" dur="500" fill="hold"/>
                                        <p:tgtEl>
                                          <p:spTgt spid="536"/>
                                        </p:tgtEl>
                                        <p:attrNameLst>
                                          <p:attrName>ppt_w</p:attrName>
                                        </p:attrNameLst>
                                      </p:cBhvr>
                                      <p:tavLst>
                                        <p:tav tm="0">
                                          <p:val>
                                            <p:fltVal val="0"/>
                                          </p:val>
                                        </p:tav>
                                        <p:tav tm="100000">
                                          <p:val>
                                            <p:strVal val="#ppt_w"/>
                                          </p:val>
                                        </p:tav>
                                      </p:tavLst>
                                    </p:anim>
                                    <p:anim calcmode="lin" valueType="num">
                                      <p:cBhvr>
                                        <p:cTn id="8" dur="500" fill="hold"/>
                                        <p:tgtEl>
                                          <p:spTgt spid="536"/>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538">
                                            <p:txEl>
                                              <p:pRg st="0" end="0"/>
                                            </p:txEl>
                                          </p:spTgt>
                                        </p:tgtEl>
                                        <p:attrNameLst>
                                          <p:attrName>style.visibility</p:attrName>
                                        </p:attrNameLst>
                                      </p:cBhvr>
                                      <p:to>
                                        <p:strVal val="visible"/>
                                      </p:to>
                                    </p:set>
                                    <p:anim calcmode="lin" valueType="num">
                                      <p:cBhvr>
                                        <p:cTn id="11" dur="500" fill="hold"/>
                                        <p:tgtEl>
                                          <p:spTgt spid="53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3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540"/>
                                        </p:tgtEl>
                                        <p:attrNameLst>
                                          <p:attrName>style.visibility</p:attrName>
                                        </p:attrNameLst>
                                      </p:cBhvr>
                                      <p:to>
                                        <p:strVal val="visible"/>
                                      </p:to>
                                    </p:set>
                                    <p:anim calcmode="lin" valueType="num">
                                      <p:cBhvr>
                                        <p:cTn id="17" dur="500" fill="hold"/>
                                        <p:tgtEl>
                                          <p:spTgt spid="540"/>
                                        </p:tgtEl>
                                        <p:attrNameLst>
                                          <p:attrName>ppt_w</p:attrName>
                                        </p:attrNameLst>
                                      </p:cBhvr>
                                      <p:tavLst>
                                        <p:tav tm="0">
                                          <p:val>
                                            <p:fltVal val="0"/>
                                          </p:val>
                                        </p:tav>
                                        <p:tav tm="100000">
                                          <p:val>
                                            <p:strVal val="#ppt_w"/>
                                          </p:val>
                                        </p:tav>
                                      </p:tavLst>
                                    </p:anim>
                                    <p:anim calcmode="lin" valueType="num">
                                      <p:cBhvr>
                                        <p:cTn id="18" dur="500" fill="hold"/>
                                        <p:tgtEl>
                                          <p:spTgt spid="540"/>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542"/>
                                        </p:tgtEl>
                                        <p:attrNameLst>
                                          <p:attrName>style.visibility</p:attrName>
                                        </p:attrNameLst>
                                      </p:cBhvr>
                                      <p:to>
                                        <p:strVal val="visible"/>
                                      </p:to>
                                    </p:set>
                                    <p:anim calcmode="lin" valueType="num">
                                      <p:cBhvr>
                                        <p:cTn id="21" dur="500" fill="hold"/>
                                        <p:tgtEl>
                                          <p:spTgt spid="542"/>
                                        </p:tgtEl>
                                        <p:attrNameLst>
                                          <p:attrName>ppt_w</p:attrName>
                                        </p:attrNameLst>
                                      </p:cBhvr>
                                      <p:tavLst>
                                        <p:tav tm="0">
                                          <p:val>
                                            <p:fltVal val="0"/>
                                          </p:val>
                                        </p:tav>
                                        <p:tav tm="100000">
                                          <p:val>
                                            <p:strVal val="#ppt_w"/>
                                          </p:val>
                                        </p:tav>
                                      </p:tavLst>
                                    </p:anim>
                                    <p:anim calcmode="lin" valueType="num">
                                      <p:cBhvr>
                                        <p:cTn id="22" dur="500" fill="hold"/>
                                        <p:tgtEl>
                                          <p:spTgt spid="54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543"/>
                                        </p:tgtEl>
                                        <p:attrNameLst>
                                          <p:attrName>style.visibility</p:attrName>
                                        </p:attrNameLst>
                                      </p:cBhvr>
                                      <p:to>
                                        <p:strVal val="visible"/>
                                      </p:to>
                                    </p:set>
                                    <p:anim calcmode="lin" valueType="num">
                                      <p:cBhvr>
                                        <p:cTn id="27" dur="500" fill="hold"/>
                                        <p:tgtEl>
                                          <p:spTgt spid="543"/>
                                        </p:tgtEl>
                                        <p:attrNameLst>
                                          <p:attrName>ppt_w</p:attrName>
                                        </p:attrNameLst>
                                      </p:cBhvr>
                                      <p:tavLst>
                                        <p:tav tm="0">
                                          <p:val>
                                            <p:fltVal val="0"/>
                                          </p:val>
                                        </p:tav>
                                        <p:tav tm="100000">
                                          <p:val>
                                            <p:strVal val="#ppt_w"/>
                                          </p:val>
                                        </p:tav>
                                      </p:tavLst>
                                    </p:anim>
                                    <p:anim calcmode="lin" valueType="num">
                                      <p:cBhvr>
                                        <p:cTn id="28" dur="500" fill="hold"/>
                                        <p:tgtEl>
                                          <p:spTgt spid="543"/>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545"/>
                                        </p:tgtEl>
                                        <p:attrNameLst>
                                          <p:attrName>style.visibility</p:attrName>
                                        </p:attrNameLst>
                                      </p:cBhvr>
                                      <p:to>
                                        <p:strVal val="visible"/>
                                      </p:to>
                                    </p:set>
                                    <p:anim calcmode="lin" valueType="num">
                                      <p:cBhvr>
                                        <p:cTn id="31" dur="500" fill="hold"/>
                                        <p:tgtEl>
                                          <p:spTgt spid="545"/>
                                        </p:tgtEl>
                                        <p:attrNameLst>
                                          <p:attrName>ppt_w</p:attrName>
                                        </p:attrNameLst>
                                      </p:cBhvr>
                                      <p:tavLst>
                                        <p:tav tm="0">
                                          <p:val>
                                            <p:fltVal val="0"/>
                                          </p:val>
                                        </p:tav>
                                        <p:tav tm="100000">
                                          <p:val>
                                            <p:strVal val="#ppt_w"/>
                                          </p:val>
                                        </p:tav>
                                      </p:tavLst>
                                    </p:anim>
                                    <p:anim calcmode="lin" valueType="num">
                                      <p:cBhvr>
                                        <p:cTn id="32" dur="500" fill="hold"/>
                                        <p:tgtEl>
                                          <p:spTgt spid="5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p:bldP spid="538" grpId="0" build="p"/>
      <p:bldP spid="540" grpId="0"/>
      <p:bldP spid="542" grpId="0"/>
      <p:bldP spid="543" grpId="0"/>
      <p:bldP spid="5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9" name="Google Shape;513;p33">
            <a:extLst>
              <a:ext uri="{FF2B5EF4-FFF2-40B4-BE49-F238E27FC236}">
                <a16:creationId xmlns:a16="http://schemas.microsoft.com/office/drawing/2014/main" id="{2EC51ECE-1EED-4FF4-ADF2-5852861EB4AA}"/>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solidFill>
            </a:endParaRPr>
          </a:p>
        </p:txBody>
      </p:sp>
      <p:sp>
        <p:nvSpPr>
          <p:cNvPr id="10" name="Google Shape;515;p33">
            <a:extLst>
              <a:ext uri="{FF2B5EF4-FFF2-40B4-BE49-F238E27FC236}">
                <a16:creationId xmlns:a16="http://schemas.microsoft.com/office/drawing/2014/main" id="{3855B6C4-0ED5-46D3-A6B5-DAC46D881E5F}"/>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r>
              <a:rPr lang="en-US" sz="2800" b="1">
                <a:latin typeface="Times New Roman" panose="02020603050405020304" pitchFamily="18" charset="0"/>
                <a:ea typeface="Times New Roman" panose="02020603050405020304" pitchFamily="18" charset="0"/>
              </a:rPr>
              <a:t>BÀI 6: SẮP XẾP VÀ LỌC DỮ LIỆU</a:t>
            </a:r>
            <a:endParaRPr lang="en-US" sz="2800">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D02469CC-F3AC-4705-AF9D-12E970727A90}"/>
              </a:ext>
            </a:extLst>
          </p:cNvPr>
          <p:cNvSpPr txBox="1"/>
          <p:nvPr/>
        </p:nvSpPr>
        <p:spPr>
          <a:xfrm>
            <a:off x="990600" y="714545"/>
            <a:ext cx="1604927" cy="461665"/>
          </a:xfrm>
          <a:prstGeom prst="rect">
            <a:avLst/>
          </a:prstGeom>
          <a:noFill/>
        </p:spPr>
        <p:txBody>
          <a:bodyPr wrap="none" rtlCol="0">
            <a:spAutoFit/>
          </a:bodyPr>
          <a:lstStyle/>
          <a:p>
            <a:r>
              <a:rPr lang="en-US" sz="2400" b="1">
                <a:solidFill>
                  <a:srgbClr val="92251E"/>
                </a:solidFill>
                <a:latin typeface="Times New Roman" panose="02020603050405020304" pitchFamily="18" charset="0"/>
                <a:cs typeface="Times New Roman" panose="02020603050405020304" pitchFamily="18" charset="0"/>
              </a:rPr>
              <a:t>Luyện tập </a:t>
            </a:r>
          </a:p>
        </p:txBody>
      </p:sp>
      <p:sp>
        <p:nvSpPr>
          <p:cNvPr id="4" name="TextBox 3">
            <a:extLst>
              <a:ext uri="{FF2B5EF4-FFF2-40B4-BE49-F238E27FC236}">
                <a16:creationId xmlns:a16="http://schemas.microsoft.com/office/drawing/2014/main" id="{12F30B5D-675A-4B9F-9D94-2E4A339F06FC}"/>
              </a:ext>
            </a:extLst>
          </p:cNvPr>
          <p:cNvSpPr txBox="1"/>
          <p:nvPr/>
        </p:nvSpPr>
        <p:spPr>
          <a:xfrm>
            <a:off x="424419" y="714545"/>
            <a:ext cx="566181" cy="461665"/>
          </a:xfrm>
          <a:prstGeom prst="rect">
            <a:avLst/>
          </a:prstGeom>
          <a:noFill/>
        </p:spPr>
        <p:txBody>
          <a:bodyPr wrap="none" rtlCol="0">
            <a:spAutoFit/>
          </a:bodyPr>
          <a:lstStyle/>
          <a:p>
            <a:r>
              <a:rPr lang="en-US" sz="2400" b="1">
                <a:solidFill>
                  <a:srgbClr val="92251E"/>
                </a:solidFill>
                <a:latin typeface="Mali" panose="020B0604020202020204" charset="-34"/>
                <a:cs typeface="Mali" panose="020B0604020202020204" charset="-34"/>
              </a:rPr>
              <a:t>03</a:t>
            </a:r>
          </a:p>
        </p:txBody>
      </p:sp>
      <p:pic>
        <p:nvPicPr>
          <p:cNvPr id="3" name="Picture 2">
            <a:extLst>
              <a:ext uri="{FF2B5EF4-FFF2-40B4-BE49-F238E27FC236}">
                <a16:creationId xmlns:a16="http://schemas.microsoft.com/office/drawing/2014/main" id="{FB904305-21A7-4979-857A-F235B7A35F81}"/>
              </a:ext>
            </a:extLst>
          </p:cNvPr>
          <p:cNvPicPr>
            <a:picLocks noChangeAspect="1"/>
          </p:cNvPicPr>
          <p:nvPr/>
        </p:nvPicPr>
        <p:blipFill>
          <a:blip r:embed="rId3"/>
          <a:stretch>
            <a:fillRect/>
          </a:stretch>
        </p:blipFill>
        <p:spPr>
          <a:xfrm>
            <a:off x="388793" y="1809750"/>
            <a:ext cx="8621733" cy="3317025"/>
          </a:xfrm>
          <a:prstGeom prst="rect">
            <a:avLst/>
          </a:prstGeom>
        </p:spPr>
      </p:pic>
      <p:sp>
        <p:nvSpPr>
          <p:cNvPr id="12" name="TextBox 11">
            <a:extLst>
              <a:ext uri="{FF2B5EF4-FFF2-40B4-BE49-F238E27FC236}">
                <a16:creationId xmlns:a16="http://schemas.microsoft.com/office/drawing/2014/main" id="{73FA1356-2E73-4E80-A1DB-2C54C27A60EF}"/>
              </a:ext>
            </a:extLst>
          </p:cNvPr>
          <p:cNvSpPr txBox="1"/>
          <p:nvPr/>
        </p:nvSpPr>
        <p:spPr>
          <a:xfrm>
            <a:off x="3897195" y="1176210"/>
            <a:ext cx="1313180" cy="461665"/>
          </a:xfrm>
          <a:prstGeom prst="rect">
            <a:avLst/>
          </a:prstGeom>
          <a:noFill/>
        </p:spPr>
        <p:txBody>
          <a:bodyPr wrap="none" rtlCol="0">
            <a:spAutoFit/>
          </a:bodyPr>
          <a:lstStyle/>
          <a:p>
            <a:r>
              <a:rPr lang="en-US" sz="2400" b="1">
                <a:solidFill>
                  <a:srgbClr val="92251E"/>
                </a:solidFill>
                <a:latin typeface="Times New Roman" panose="02020603050405020304" pitchFamily="18" charset="0"/>
                <a:cs typeface="Times New Roman" panose="02020603050405020304" pitchFamily="18" charset="0"/>
              </a:rPr>
              <a:t>Kết quả </a:t>
            </a:r>
          </a:p>
        </p:txBody>
      </p:sp>
      <p:sp>
        <p:nvSpPr>
          <p:cNvPr id="2" name="Rectangle 1">
            <a:extLst>
              <a:ext uri="{FF2B5EF4-FFF2-40B4-BE49-F238E27FC236}">
                <a16:creationId xmlns:a16="http://schemas.microsoft.com/office/drawing/2014/main" id="{67576955-1052-4FA4-BB28-840FFB80B133}"/>
              </a:ext>
            </a:extLst>
          </p:cNvPr>
          <p:cNvSpPr/>
          <p:nvPr/>
        </p:nvSpPr>
        <p:spPr>
          <a:xfrm>
            <a:off x="2057400" y="2266950"/>
            <a:ext cx="1371600" cy="28598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15812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9" name="Google Shape;513;p33">
            <a:extLst>
              <a:ext uri="{FF2B5EF4-FFF2-40B4-BE49-F238E27FC236}">
                <a16:creationId xmlns:a16="http://schemas.microsoft.com/office/drawing/2014/main" id="{2EC51ECE-1EED-4FF4-ADF2-5852861EB4AA}"/>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solidFill>
            </a:endParaRPr>
          </a:p>
        </p:txBody>
      </p:sp>
      <p:sp>
        <p:nvSpPr>
          <p:cNvPr id="10" name="Google Shape;515;p33">
            <a:extLst>
              <a:ext uri="{FF2B5EF4-FFF2-40B4-BE49-F238E27FC236}">
                <a16:creationId xmlns:a16="http://schemas.microsoft.com/office/drawing/2014/main" id="{3855B6C4-0ED5-46D3-A6B5-DAC46D881E5F}"/>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r>
              <a:rPr lang="en-US" sz="2800" b="1">
                <a:latin typeface="Times New Roman" panose="02020603050405020304" pitchFamily="18" charset="0"/>
                <a:ea typeface="Times New Roman" panose="02020603050405020304" pitchFamily="18" charset="0"/>
              </a:rPr>
              <a:t>BÀI 6: SẮP XẾP VÀ LỌC DỮ LIỆU</a:t>
            </a:r>
            <a:endParaRPr lang="en-US" sz="2800">
              <a:latin typeface="Times New Roman" panose="02020603050405020304" pitchFamily="18" charset="0"/>
              <a:ea typeface="Times New Roman" panose="02020603050405020304" pitchFamily="18" charset="0"/>
            </a:endParaRPr>
          </a:p>
        </p:txBody>
      </p:sp>
      <p:pic>
        <p:nvPicPr>
          <p:cNvPr id="8" name="Hình ảnh 3" descr="Ảnh có chứa văn bản, đồ chơi, đồ họa véc-tơ, danh thiếp&#10;&#10;Mô tả được tạo tự động">
            <a:extLst>
              <a:ext uri="{FF2B5EF4-FFF2-40B4-BE49-F238E27FC236}">
                <a16:creationId xmlns:a16="http://schemas.microsoft.com/office/drawing/2014/main" id="{952D1CF7-1072-422C-8F9B-EE7CE189FA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844" y="2262400"/>
            <a:ext cx="2990994" cy="2881100"/>
          </a:xfrm>
          <a:prstGeom prst="rect">
            <a:avLst/>
          </a:prstGeom>
        </p:spPr>
      </p:pic>
      <p:sp>
        <p:nvSpPr>
          <p:cNvPr id="11" name="Sun 10">
            <a:extLst>
              <a:ext uri="{FF2B5EF4-FFF2-40B4-BE49-F238E27FC236}">
                <a16:creationId xmlns:a16="http://schemas.microsoft.com/office/drawing/2014/main" id="{1A94F66F-41CE-433C-82AC-5E5EFB565485}"/>
              </a:ext>
            </a:extLst>
          </p:cNvPr>
          <p:cNvSpPr/>
          <p:nvPr/>
        </p:nvSpPr>
        <p:spPr>
          <a:xfrm>
            <a:off x="198619" y="770119"/>
            <a:ext cx="4373381" cy="4373381"/>
          </a:xfrm>
          <a:prstGeom prst="su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VẬN DỤNG</a:t>
            </a:r>
          </a:p>
        </p:txBody>
      </p:sp>
    </p:spTree>
    <p:extLst>
      <p:ext uri="{BB962C8B-B14F-4D97-AF65-F5344CB8AC3E}">
        <p14:creationId xmlns:p14="http://schemas.microsoft.com/office/powerpoint/2010/main" val="402974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5"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anim calcmode="lin" valueType="num">
                                      <p:cBhvr>
                                        <p:cTn id="11" dur="2000" fill="hold"/>
                                        <p:tgtEl>
                                          <p:spTgt spid="11"/>
                                        </p:tgtEl>
                                        <p:attrNameLst>
                                          <p:attrName>ppt_w</p:attrName>
                                        </p:attrNameLst>
                                      </p:cBhvr>
                                      <p:tavLst>
                                        <p:tav tm="0" fmla="#ppt_w*sin(2.5*pi*$)">
                                          <p:val>
                                            <p:fltVal val="0"/>
                                          </p:val>
                                        </p:tav>
                                        <p:tav tm="100000">
                                          <p:val>
                                            <p:fltVal val="1"/>
                                          </p:val>
                                        </p:tav>
                                      </p:tavLst>
                                    </p:anim>
                                    <p:anim calcmode="lin" valueType="num">
                                      <p:cBhvr>
                                        <p:cTn id="12"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pic>
        <p:nvPicPr>
          <p:cNvPr id="851" name="Google Shape;851;p52"/>
          <p:cNvPicPr preferRelativeResize="0"/>
          <p:nvPr/>
        </p:nvPicPr>
        <p:blipFill>
          <a:blip r:embed="rId3">
            <a:alphaModFix/>
          </a:blip>
          <a:stretch>
            <a:fillRect/>
          </a:stretch>
        </p:blipFill>
        <p:spPr>
          <a:xfrm rot="7199892">
            <a:off x="7341426" y="4137637"/>
            <a:ext cx="412347" cy="389749"/>
          </a:xfrm>
          <a:prstGeom prst="rect">
            <a:avLst/>
          </a:prstGeom>
          <a:noFill/>
          <a:ln>
            <a:noFill/>
          </a:ln>
        </p:spPr>
      </p:pic>
      <p:sp>
        <p:nvSpPr>
          <p:cNvPr id="11" name="Google Shape;513;p33">
            <a:extLst>
              <a:ext uri="{FF2B5EF4-FFF2-40B4-BE49-F238E27FC236}">
                <a16:creationId xmlns:a16="http://schemas.microsoft.com/office/drawing/2014/main" id="{D7BC5451-38DA-46AA-82DE-14CE08D5C5F1}"/>
              </a:ext>
            </a:extLst>
          </p:cNvPr>
          <p:cNvSpPr/>
          <p:nvPr/>
        </p:nvSpPr>
        <p:spPr>
          <a:xfrm>
            <a:off x="1237" y="-34304"/>
            <a:ext cx="9138953" cy="618271"/>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solidFill>
            </a:endParaRPr>
          </a:p>
        </p:txBody>
      </p:sp>
      <p:sp>
        <p:nvSpPr>
          <p:cNvPr id="12" name="Google Shape;515;p33">
            <a:extLst>
              <a:ext uri="{FF2B5EF4-FFF2-40B4-BE49-F238E27FC236}">
                <a16:creationId xmlns:a16="http://schemas.microsoft.com/office/drawing/2014/main" id="{D0D47F13-96F9-4ECD-A482-C1C5A1774D03}"/>
              </a:ext>
            </a:extLst>
          </p:cNvPr>
          <p:cNvSpPr txBox="1">
            <a:spLocks/>
          </p:cNvSpPr>
          <p:nvPr/>
        </p:nvSpPr>
        <p:spPr>
          <a:xfrm>
            <a:off x="0" y="-6376"/>
            <a:ext cx="8781379" cy="54773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Raleway SemiBold"/>
              <a:buChar char="●"/>
              <a:defRPr sz="1400" b="0" i="0" u="none" strike="noStrike" cap="none">
                <a:solidFill>
                  <a:schemeClr val="accent6"/>
                </a:solidFill>
                <a:latin typeface="Raleway SemiBold"/>
                <a:ea typeface="Raleway SemiBold"/>
                <a:cs typeface="Raleway SemiBold"/>
                <a:sym typeface="Raleway SemiBold"/>
              </a:defRPr>
            </a:lvl1pPr>
            <a:lvl2pPr marL="914400" marR="0" lvl="1"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2pPr>
            <a:lvl3pPr marL="1371600" marR="0" lvl="2"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3pPr>
            <a:lvl4pPr marL="1828800" marR="0" lvl="3"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4pPr>
            <a:lvl5pPr marL="2286000" marR="0" lvl="4"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5pPr>
            <a:lvl6pPr marL="2743200" marR="0" lvl="5"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6pPr>
            <a:lvl7pPr marL="3200400" marR="0" lvl="6"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7pPr>
            <a:lvl8pPr marL="3657600" marR="0" lvl="7"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8pPr>
            <a:lvl9pPr marL="4114800" marR="0" lvl="8"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9pPr>
          </a:lstStyle>
          <a:p>
            <a:pPr marL="139700" indent="0">
              <a:buNone/>
            </a:pPr>
            <a:r>
              <a:rPr lang="en-US" sz="2800" b="1">
                <a:solidFill>
                  <a:schemeClr val="tx1"/>
                </a:solidFill>
                <a:latin typeface="Times New Roman" panose="02020603050405020304" pitchFamily="18" charset="0"/>
                <a:ea typeface="Times New Roman" panose="02020603050405020304" pitchFamily="18" charset="0"/>
              </a:rPr>
              <a:t> BÀI 6: SẮP XẾP VÀ LỌC DỮ LIỆU (Tiết 2)</a:t>
            </a:r>
            <a:endParaRPr lang="en-US" sz="2800">
              <a:solidFill>
                <a:schemeClr val="tx1"/>
              </a:solidFill>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C029225E-3D5C-43EF-A126-1F22EF297474}"/>
              </a:ext>
            </a:extLst>
          </p:cNvPr>
          <p:cNvSpPr txBox="1"/>
          <p:nvPr/>
        </p:nvSpPr>
        <p:spPr>
          <a:xfrm>
            <a:off x="1642872" y="915866"/>
            <a:ext cx="1555234" cy="461665"/>
          </a:xfrm>
          <a:prstGeom prst="rect">
            <a:avLst/>
          </a:prstGeom>
          <a:noFill/>
        </p:spPr>
        <p:txBody>
          <a:bodyPr wrap="none" rtlCol="0">
            <a:spAutoFit/>
          </a:bodyPr>
          <a:lstStyle/>
          <a:p>
            <a:r>
              <a:rPr lang="en-US" sz="2400" b="1">
                <a:solidFill>
                  <a:srgbClr val="0B5E65"/>
                </a:solidFill>
                <a:latin typeface="Times New Roman" panose="02020603050405020304" pitchFamily="18" charset="0"/>
                <a:cs typeface="Times New Roman" panose="02020603050405020304" pitchFamily="18" charset="0"/>
              </a:rPr>
              <a:t>Vận dụng </a:t>
            </a:r>
          </a:p>
        </p:txBody>
      </p:sp>
      <p:sp>
        <p:nvSpPr>
          <p:cNvPr id="18" name="TextBox 17">
            <a:extLst>
              <a:ext uri="{FF2B5EF4-FFF2-40B4-BE49-F238E27FC236}">
                <a16:creationId xmlns:a16="http://schemas.microsoft.com/office/drawing/2014/main" id="{3E291513-D48C-4F6A-9AF2-A51240FD40E1}"/>
              </a:ext>
            </a:extLst>
          </p:cNvPr>
          <p:cNvSpPr txBox="1"/>
          <p:nvPr/>
        </p:nvSpPr>
        <p:spPr>
          <a:xfrm>
            <a:off x="1676400" y="885089"/>
            <a:ext cx="248786" cy="400110"/>
          </a:xfrm>
          <a:prstGeom prst="rect">
            <a:avLst/>
          </a:prstGeom>
          <a:noFill/>
        </p:spPr>
        <p:txBody>
          <a:bodyPr wrap="none" rtlCol="0">
            <a:spAutoFit/>
          </a:bodyPr>
          <a:lstStyle/>
          <a:p>
            <a:r>
              <a:rPr lang="en-US" sz="2000">
                <a:solidFill>
                  <a:srgbClr val="0B5E6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solidFill>
                <a:srgbClr val="0B5E65"/>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9C8DEF00-ACF9-424F-AD5E-E8BC00C70D60}"/>
              </a:ext>
            </a:extLst>
          </p:cNvPr>
          <p:cNvSpPr txBox="1"/>
          <p:nvPr/>
        </p:nvSpPr>
        <p:spPr>
          <a:xfrm>
            <a:off x="1279379" y="915866"/>
            <a:ext cx="492443" cy="461665"/>
          </a:xfrm>
          <a:prstGeom prst="rect">
            <a:avLst/>
          </a:prstGeom>
          <a:noFill/>
        </p:spPr>
        <p:txBody>
          <a:bodyPr wrap="none" rtlCol="0">
            <a:spAutoFit/>
          </a:bodyPr>
          <a:lstStyle/>
          <a:p>
            <a:r>
              <a:rPr lang="en-US" sz="2400" b="1">
                <a:solidFill>
                  <a:srgbClr val="95261D"/>
                </a:solidFill>
                <a:latin typeface="Times New Roman" panose="02020603050405020304" pitchFamily="18" charset="0"/>
                <a:cs typeface="Times New Roman" panose="02020603050405020304" pitchFamily="18" charset="0"/>
              </a:rPr>
              <a:t>04</a:t>
            </a:r>
          </a:p>
        </p:txBody>
      </p:sp>
      <p:sp>
        <p:nvSpPr>
          <p:cNvPr id="20" name="TextBox 19">
            <a:extLst>
              <a:ext uri="{FF2B5EF4-FFF2-40B4-BE49-F238E27FC236}">
                <a16:creationId xmlns:a16="http://schemas.microsoft.com/office/drawing/2014/main" id="{C64F1F47-9272-4049-A46E-B3512B425975}"/>
              </a:ext>
            </a:extLst>
          </p:cNvPr>
          <p:cNvSpPr txBox="1"/>
          <p:nvPr/>
        </p:nvSpPr>
        <p:spPr>
          <a:xfrm>
            <a:off x="3609100" y="1374315"/>
            <a:ext cx="1750800" cy="461665"/>
          </a:xfrm>
          <a:prstGeom prst="rect">
            <a:avLst/>
          </a:prstGeom>
          <a:noFill/>
        </p:spPr>
        <p:txBody>
          <a:bodyPr wrap="none" rtlCol="0">
            <a:spAutoFit/>
          </a:bodyPr>
          <a:lstStyle/>
          <a:p>
            <a:r>
              <a:rPr lang="en-US" sz="2400" b="1">
                <a:solidFill>
                  <a:srgbClr val="92251E"/>
                </a:solidFill>
                <a:latin typeface="Times New Roman" panose="02020603050405020304" pitchFamily="18" charset="0"/>
                <a:cs typeface="Times New Roman" panose="02020603050405020304" pitchFamily="18" charset="0"/>
              </a:rPr>
              <a:t>NỘI DUNG</a:t>
            </a:r>
          </a:p>
        </p:txBody>
      </p:sp>
      <p:sp>
        <p:nvSpPr>
          <p:cNvPr id="6" name="TextBox 5">
            <a:extLst>
              <a:ext uri="{FF2B5EF4-FFF2-40B4-BE49-F238E27FC236}">
                <a16:creationId xmlns:a16="http://schemas.microsoft.com/office/drawing/2014/main" id="{D2C72ECA-F3C5-46AB-84EE-816664448B68}"/>
              </a:ext>
            </a:extLst>
          </p:cNvPr>
          <p:cNvSpPr txBox="1"/>
          <p:nvPr/>
        </p:nvSpPr>
        <p:spPr>
          <a:xfrm>
            <a:off x="1123901" y="1897905"/>
            <a:ext cx="7229188" cy="1200329"/>
          </a:xfrm>
          <a:custGeom>
            <a:avLst/>
            <a:gdLst>
              <a:gd name="connsiteX0" fmla="*/ 0 w 7229188"/>
              <a:gd name="connsiteY0" fmla="*/ 0 h 1200329"/>
              <a:gd name="connsiteX1" fmla="*/ 411508 w 7229188"/>
              <a:gd name="connsiteY1" fmla="*/ 0 h 1200329"/>
              <a:gd name="connsiteX2" fmla="*/ 1039891 w 7229188"/>
              <a:gd name="connsiteY2" fmla="*/ 0 h 1200329"/>
              <a:gd name="connsiteX3" fmla="*/ 1523690 w 7229188"/>
              <a:gd name="connsiteY3" fmla="*/ 0 h 1200329"/>
              <a:gd name="connsiteX4" fmla="*/ 1862906 w 7229188"/>
              <a:gd name="connsiteY4" fmla="*/ 0 h 1200329"/>
              <a:gd name="connsiteX5" fmla="*/ 2563581 w 7229188"/>
              <a:gd name="connsiteY5" fmla="*/ 0 h 1200329"/>
              <a:gd name="connsiteX6" fmla="*/ 3191965 w 7229188"/>
              <a:gd name="connsiteY6" fmla="*/ 0 h 1200329"/>
              <a:gd name="connsiteX7" fmla="*/ 3603472 w 7229188"/>
              <a:gd name="connsiteY7" fmla="*/ 0 h 1200329"/>
              <a:gd name="connsiteX8" fmla="*/ 4304147 w 7229188"/>
              <a:gd name="connsiteY8" fmla="*/ 0 h 1200329"/>
              <a:gd name="connsiteX9" fmla="*/ 4787947 w 7229188"/>
              <a:gd name="connsiteY9" fmla="*/ 0 h 1200329"/>
              <a:gd name="connsiteX10" fmla="*/ 5127163 w 7229188"/>
              <a:gd name="connsiteY10" fmla="*/ 0 h 1200329"/>
              <a:gd name="connsiteX11" fmla="*/ 5466378 w 7229188"/>
              <a:gd name="connsiteY11" fmla="*/ 0 h 1200329"/>
              <a:gd name="connsiteX12" fmla="*/ 6094762 w 7229188"/>
              <a:gd name="connsiteY12" fmla="*/ 0 h 1200329"/>
              <a:gd name="connsiteX13" fmla="*/ 6578561 w 7229188"/>
              <a:gd name="connsiteY13" fmla="*/ 0 h 1200329"/>
              <a:gd name="connsiteX14" fmla="*/ 7229188 w 7229188"/>
              <a:gd name="connsiteY14" fmla="*/ 0 h 1200329"/>
              <a:gd name="connsiteX15" fmla="*/ 7229188 w 7229188"/>
              <a:gd name="connsiteY15" fmla="*/ 364100 h 1200329"/>
              <a:gd name="connsiteX16" fmla="*/ 7229188 w 7229188"/>
              <a:gd name="connsiteY16" fmla="*/ 788216 h 1200329"/>
              <a:gd name="connsiteX17" fmla="*/ 7229188 w 7229188"/>
              <a:gd name="connsiteY17" fmla="*/ 1200329 h 1200329"/>
              <a:gd name="connsiteX18" fmla="*/ 6817680 w 7229188"/>
              <a:gd name="connsiteY18" fmla="*/ 1200329 h 1200329"/>
              <a:gd name="connsiteX19" fmla="*/ 6117005 w 7229188"/>
              <a:gd name="connsiteY19" fmla="*/ 1200329 h 1200329"/>
              <a:gd name="connsiteX20" fmla="*/ 5488622 w 7229188"/>
              <a:gd name="connsiteY20" fmla="*/ 1200329 h 1200329"/>
              <a:gd name="connsiteX21" fmla="*/ 4860239 w 7229188"/>
              <a:gd name="connsiteY21" fmla="*/ 1200329 h 1200329"/>
              <a:gd name="connsiteX22" fmla="*/ 4159564 w 7229188"/>
              <a:gd name="connsiteY22" fmla="*/ 1200329 h 1200329"/>
              <a:gd name="connsiteX23" fmla="*/ 3531180 w 7229188"/>
              <a:gd name="connsiteY23" fmla="*/ 1200329 h 1200329"/>
              <a:gd name="connsiteX24" fmla="*/ 2902797 w 7229188"/>
              <a:gd name="connsiteY24" fmla="*/ 1200329 h 1200329"/>
              <a:gd name="connsiteX25" fmla="*/ 2418998 w 7229188"/>
              <a:gd name="connsiteY25" fmla="*/ 1200329 h 1200329"/>
              <a:gd name="connsiteX26" fmla="*/ 1935198 w 7229188"/>
              <a:gd name="connsiteY26" fmla="*/ 1200329 h 1200329"/>
              <a:gd name="connsiteX27" fmla="*/ 1523690 w 7229188"/>
              <a:gd name="connsiteY27" fmla="*/ 1200329 h 1200329"/>
              <a:gd name="connsiteX28" fmla="*/ 1112183 w 7229188"/>
              <a:gd name="connsiteY28" fmla="*/ 1200329 h 1200329"/>
              <a:gd name="connsiteX29" fmla="*/ 0 w 7229188"/>
              <a:gd name="connsiteY29" fmla="*/ 1200329 h 1200329"/>
              <a:gd name="connsiteX30" fmla="*/ 0 w 7229188"/>
              <a:gd name="connsiteY30" fmla="*/ 836229 h 1200329"/>
              <a:gd name="connsiteX31" fmla="*/ 0 w 7229188"/>
              <a:gd name="connsiteY31" fmla="*/ 472129 h 1200329"/>
              <a:gd name="connsiteX32" fmla="*/ 0 w 7229188"/>
              <a:gd name="connsiteY3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29188" h="1200329" extrusionOk="0">
                <a:moveTo>
                  <a:pt x="0" y="0"/>
                </a:moveTo>
                <a:cubicBezTo>
                  <a:pt x="174057" y="-4768"/>
                  <a:pt x="310189" y="24461"/>
                  <a:pt x="411508" y="0"/>
                </a:cubicBezTo>
                <a:cubicBezTo>
                  <a:pt x="512827" y="-24461"/>
                  <a:pt x="843926" y="34635"/>
                  <a:pt x="1039891" y="0"/>
                </a:cubicBezTo>
                <a:cubicBezTo>
                  <a:pt x="1235856" y="-34635"/>
                  <a:pt x="1409469" y="366"/>
                  <a:pt x="1523690" y="0"/>
                </a:cubicBezTo>
                <a:cubicBezTo>
                  <a:pt x="1637911" y="-366"/>
                  <a:pt x="1695782" y="12587"/>
                  <a:pt x="1862906" y="0"/>
                </a:cubicBezTo>
                <a:cubicBezTo>
                  <a:pt x="2030030" y="-12587"/>
                  <a:pt x="2368939" y="64918"/>
                  <a:pt x="2563581" y="0"/>
                </a:cubicBezTo>
                <a:cubicBezTo>
                  <a:pt x="2758223" y="-64918"/>
                  <a:pt x="2941496" y="21125"/>
                  <a:pt x="3191965" y="0"/>
                </a:cubicBezTo>
                <a:cubicBezTo>
                  <a:pt x="3442434" y="-21125"/>
                  <a:pt x="3412631" y="43093"/>
                  <a:pt x="3603472" y="0"/>
                </a:cubicBezTo>
                <a:cubicBezTo>
                  <a:pt x="3794313" y="-43093"/>
                  <a:pt x="3998085" y="75201"/>
                  <a:pt x="4304147" y="0"/>
                </a:cubicBezTo>
                <a:cubicBezTo>
                  <a:pt x="4610209" y="-75201"/>
                  <a:pt x="4608752" y="44748"/>
                  <a:pt x="4787947" y="0"/>
                </a:cubicBezTo>
                <a:cubicBezTo>
                  <a:pt x="4967142" y="-44748"/>
                  <a:pt x="5020348" y="32164"/>
                  <a:pt x="5127163" y="0"/>
                </a:cubicBezTo>
                <a:cubicBezTo>
                  <a:pt x="5233978" y="-32164"/>
                  <a:pt x="5307621" y="3157"/>
                  <a:pt x="5466378" y="0"/>
                </a:cubicBezTo>
                <a:cubicBezTo>
                  <a:pt x="5625136" y="-3157"/>
                  <a:pt x="5927639" y="39525"/>
                  <a:pt x="6094762" y="0"/>
                </a:cubicBezTo>
                <a:cubicBezTo>
                  <a:pt x="6261885" y="-39525"/>
                  <a:pt x="6447452" y="25756"/>
                  <a:pt x="6578561" y="0"/>
                </a:cubicBezTo>
                <a:cubicBezTo>
                  <a:pt x="6709670" y="-25756"/>
                  <a:pt x="6925701" y="36610"/>
                  <a:pt x="7229188" y="0"/>
                </a:cubicBezTo>
                <a:cubicBezTo>
                  <a:pt x="7236315" y="170098"/>
                  <a:pt x="7201743" y="220894"/>
                  <a:pt x="7229188" y="364100"/>
                </a:cubicBezTo>
                <a:cubicBezTo>
                  <a:pt x="7256633" y="507306"/>
                  <a:pt x="7216599" y="646848"/>
                  <a:pt x="7229188" y="788216"/>
                </a:cubicBezTo>
                <a:cubicBezTo>
                  <a:pt x="7241777" y="929584"/>
                  <a:pt x="7193767" y="1070696"/>
                  <a:pt x="7229188" y="1200329"/>
                </a:cubicBezTo>
                <a:cubicBezTo>
                  <a:pt x="7146012" y="1246980"/>
                  <a:pt x="6924415" y="1152059"/>
                  <a:pt x="6817680" y="1200329"/>
                </a:cubicBezTo>
                <a:cubicBezTo>
                  <a:pt x="6710945" y="1248599"/>
                  <a:pt x="6363770" y="1144368"/>
                  <a:pt x="6117005" y="1200329"/>
                </a:cubicBezTo>
                <a:cubicBezTo>
                  <a:pt x="5870241" y="1256290"/>
                  <a:pt x="5791601" y="1167811"/>
                  <a:pt x="5488622" y="1200329"/>
                </a:cubicBezTo>
                <a:cubicBezTo>
                  <a:pt x="5185643" y="1232847"/>
                  <a:pt x="5040008" y="1141076"/>
                  <a:pt x="4860239" y="1200329"/>
                </a:cubicBezTo>
                <a:cubicBezTo>
                  <a:pt x="4680470" y="1259582"/>
                  <a:pt x="4348586" y="1148081"/>
                  <a:pt x="4159564" y="1200329"/>
                </a:cubicBezTo>
                <a:cubicBezTo>
                  <a:pt x="3970542" y="1252577"/>
                  <a:pt x="3732866" y="1127212"/>
                  <a:pt x="3531180" y="1200329"/>
                </a:cubicBezTo>
                <a:cubicBezTo>
                  <a:pt x="3329494" y="1273446"/>
                  <a:pt x="3120250" y="1149800"/>
                  <a:pt x="2902797" y="1200329"/>
                </a:cubicBezTo>
                <a:cubicBezTo>
                  <a:pt x="2685344" y="1250858"/>
                  <a:pt x="2618652" y="1175314"/>
                  <a:pt x="2418998" y="1200329"/>
                </a:cubicBezTo>
                <a:cubicBezTo>
                  <a:pt x="2219344" y="1225344"/>
                  <a:pt x="2134985" y="1184926"/>
                  <a:pt x="1935198" y="1200329"/>
                </a:cubicBezTo>
                <a:cubicBezTo>
                  <a:pt x="1735411" y="1215732"/>
                  <a:pt x="1677334" y="1158184"/>
                  <a:pt x="1523690" y="1200329"/>
                </a:cubicBezTo>
                <a:cubicBezTo>
                  <a:pt x="1370046" y="1242474"/>
                  <a:pt x="1224746" y="1159644"/>
                  <a:pt x="1112183" y="1200329"/>
                </a:cubicBezTo>
                <a:cubicBezTo>
                  <a:pt x="999620" y="1241014"/>
                  <a:pt x="447417" y="1195329"/>
                  <a:pt x="0" y="1200329"/>
                </a:cubicBezTo>
                <a:cubicBezTo>
                  <a:pt x="-13954" y="1078383"/>
                  <a:pt x="30600" y="921579"/>
                  <a:pt x="0" y="836229"/>
                </a:cubicBezTo>
                <a:cubicBezTo>
                  <a:pt x="-30600" y="750879"/>
                  <a:pt x="32730" y="622445"/>
                  <a:pt x="0" y="472129"/>
                </a:cubicBezTo>
                <a:cubicBezTo>
                  <a:pt x="-32730" y="321813"/>
                  <a:pt x="11965" y="208869"/>
                  <a:pt x="0" y="0"/>
                </a:cubicBezTo>
                <a:close/>
              </a:path>
            </a:pathLst>
          </a:custGeom>
          <a:noFill/>
          <a:ln w="38100">
            <a:solidFill>
              <a:srgbClr val="0B5E65"/>
            </a:solidFill>
            <a:extLst>
              <a:ext uri="{C807C97D-BFC1-408E-A445-0C87EB9F89A2}">
                <ask:lineSketchStyleProps xmlns:ask="http://schemas.microsoft.com/office/drawing/2018/sketchyshapes" sd="2408184465">
                  <a:prstGeom prst="rect">
                    <a:avLst/>
                  </a:prstGeom>
                  <ask:type>
                    <ask:lineSketchScribble/>
                  </ask:type>
                </ask:lineSketchStyleProps>
              </a:ext>
            </a:extLst>
          </a:ln>
        </p:spPr>
        <p:txBody>
          <a:bodyPr wrap="square" rtlCol="0">
            <a:spAutoFit/>
          </a:bodyPr>
          <a:lstStyle/>
          <a:p>
            <a:r>
              <a:rPr lang="en-US" sz="2400">
                <a:latin typeface="Times New Roman" panose="02020603050405020304" pitchFamily="18" charset="0"/>
                <a:cs typeface="Times New Roman" panose="02020603050405020304" pitchFamily="18" charset="0"/>
              </a:rPr>
              <a:t>Em hãy cùng với bạn tìm hiểu và nêu một số ví dụ thực tế về nhu cầu sử dụng tính năng sắp xếp, lọc dữ liệu của phần mềm bảng tính</a:t>
            </a:r>
          </a:p>
        </p:txBody>
      </p:sp>
      <p:sp>
        <p:nvSpPr>
          <p:cNvPr id="2" name="TextBox 1">
            <a:extLst>
              <a:ext uri="{FF2B5EF4-FFF2-40B4-BE49-F238E27FC236}">
                <a16:creationId xmlns:a16="http://schemas.microsoft.com/office/drawing/2014/main" id="{A8DCA768-473E-4A20-B285-F813FFEA7CBF}"/>
              </a:ext>
            </a:extLst>
          </p:cNvPr>
          <p:cNvSpPr txBox="1"/>
          <p:nvPr/>
        </p:nvSpPr>
        <p:spPr>
          <a:xfrm>
            <a:off x="1123901" y="3258138"/>
            <a:ext cx="7263527" cy="1938992"/>
          </a:xfrm>
          <a:prstGeom prst="rect">
            <a:avLst/>
          </a:prstGeom>
          <a:noFill/>
          <a:ln w="38100">
            <a:solidFill>
              <a:srgbClr val="0B5E65"/>
            </a:solidFill>
            <a:prstDash val="solid"/>
            <a:extLst>
              <a:ext uri="{C807C97D-BFC1-408E-A445-0C87EB9F89A2}">
                <ask:lineSketchStyleProps xmlns:ask="http://schemas.microsoft.com/office/drawing/2018/sketchyshapes" sd="53388011">
                  <a:custGeom>
                    <a:avLst/>
                    <a:gdLst>
                      <a:gd name="connsiteX0" fmla="*/ 0 w 7263527"/>
                      <a:gd name="connsiteY0" fmla="*/ 0 h 1938992"/>
                      <a:gd name="connsiteX1" fmla="*/ 7263527 w 7263527"/>
                      <a:gd name="connsiteY1" fmla="*/ 0 h 1938992"/>
                      <a:gd name="connsiteX2" fmla="*/ 7263527 w 7263527"/>
                      <a:gd name="connsiteY2" fmla="*/ 1938992 h 1938992"/>
                      <a:gd name="connsiteX3" fmla="*/ 0 w 7263527"/>
                      <a:gd name="connsiteY3" fmla="*/ 1938992 h 1938992"/>
                      <a:gd name="connsiteX4" fmla="*/ 0 w 7263527"/>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3527" h="1938992" extrusionOk="0">
                        <a:moveTo>
                          <a:pt x="0" y="0"/>
                        </a:moveTo>
                        <a:cubicBezTo>
                          <a:pt x="1959651" y="158447"/>
                          <a:pt x="4094504" y="-139130"/>
                          <a:pt x="7263527" y="0"/>
                        </a:cubicBezTo>
                        <a:cubicBezTo>
                          <a:pt x="7303904" y="755926"/>
                          <a:pt x="7404194" y="1462186"/>
                          <a:pt x="7263527" y="1938992"/>
                        </a:cubicBezTo>
                        <a:cubicBezTo>
                          <a:pt x="5941136" y="1788545"/>
                          <a:pt x="2753173" y="2076845"/>
                          <a:pt x="0" y="1938992"/>
                        </a:cubicBezTo>
                        <a:cubicBezTo>
                          <a:pt x="157769" y="1035167"/>
                          <a:pt x="146702" y="361523"/>
                          <a:pt x="0" y="0"/>
                        </a:cubicBezTo>
                        <a:close/>
                      </a:path>
                    </a:pathLst>
                  </a:custGeom>
                  <ask:type>
                    <ask:lineSketchNone/>
                  </ask:type>
                </ask:lineSketchStyleProps>
              </a:ext>
            </a:extLst>
          </a:ln>
        </p:spPr>
        <p:txBody>
          <a:bodyPr wrap="none" rtlCol="0">
            <a:spAutoFit/>
          </a:bodyPr>
          <a:lstStyle/>
          <a:p>
            <a:r>
              <a:rPr lang="en-US" sz="2400">
                <a:solidFill>
                  <a:srgbClr val="000000"/>
                </a:solidFill>
                <a:effectLst/>
                <a:latin typeface="Times New Roman" panose="02020603050405020304" pitchFamily="18" charset="0"/>
                <a:ea typeface="Times New Roman" panose="02020603050405020304" pitchFamily="18" charset="0"/>
              </a:rPr>
              <a:t>Sắp xếp chỉ số chiều cao, cân nặng của các bạn trong lớp.</a:t>
            </a:r>
            <a:endParaRPr lang="en-US" sz="2400">
              <a:effectLst/>
              <a:latin typeface="Times New Roman" panose="02020603050405020304" pitchFamily="18" charset="0"/>
              <a:ea typeface="Times New Roman" panose="02020603050405020304" pitchFamily="18" charset="0"/>
            </a:endParaRPr>
          </a:p>
          <a:p>
            <a:r>
              <a:rPr lang="en-US" sz="2400">
                <a:solidFill>
                  <a:srgbClr val="000000"/>
                </a:solidFill>
                <a:effectLst/>
                <a:latin typeface="Times New Roman" panose="02020603050405020304" pitchFamily="18" charset="0"/>
                <a:ea typeface="Times New Roman" panose="02020603050405020304" pitchFamily="18" charset="0"/>
              </a:rPr>
              <a:t>Sắp xếp số hoa điểm tốt của các HS.</a:t>
            </a:r>
            <a:endParaRPr lang="en-US" sz="2400">
              <a:effectLst/>
              <a:latin typeface="Times New Roman" panose="02020603050405020304" pitchFamily="18" charset="0"/>
              <a:ea typeface="Times New Roman" panose="02020603050405020304" pitchFamily="18" charset="0"/>
            </a:endParaRPr>
          </a:p>
          <a:p>
            <a:r>
              <a:rPr lang="en-US" sz="2400">
                <a:solidFill>
                  <a:srgbClr val="000000"/>
                </a:solidFill>
                <a:effectLst/>
                <a:latin typeface="Times New Roman" panose="02020603050405020304" pitchFamily="18" charset="0"/>
                <a:ea typeface="Times New Roman" panose="02020603050405020304" pitchFamily="18" charset="0"/>
              </a:rPr>
              <a:t>Sắp xếp điểm thi đua của các lớp trong trường.</a:t>
            </a:r>
            <a:endParaRPr lang="en-US" sz="2400">
              <a:effectLst/>
              <a:latin typeface="Times New Roman" panose="02020603050405020304" pitchFamily="18" charset="0"/>
              <a:ea typeface="Times New Roman" panose="02020603050405020304" pitchFamily="18" charset="0"/>
            </a:endParaRPr>
          </a:p>
          <a:p>
            <a:r>
              <a:rPr lang="en-US" sz="2400">
                <a:solidFill>
                  <a:srgbClr val="000000"/>
                </a:solidFill>
                <a:effectLst/>
                <a:latin typeface="Times New Roman" panose="02020603050405020304" pitchFamily="18" charset="0"/>
                <a:ea typeface="Times New Roman" panose="02020603050405020304" pitchFamily="18" charset="0"/>
              </a:rPr>
              <a:t>Lọc giới tính của các bạn trong lớp.</a:t>
            </a:r>
            <a:endParaRPr lang="en-US" sz="2400">
              <a:effectLst/>
              <a:latin typeface="Times New Roman" panose="02020603050405020304" pitchFamily="18" charset="0"/>
              <a:ea typeface="Times New Roman" panose="02020603050405020304" pitchFamily="18" charset="0"/>
            </a:endParaRPr>
          </a:p>
          <a:p>
            <a:endParaRPr lang="en-US" sz="2400"/>
          </a:p>
        </p:txBody>
      </p:sp>
      <p:sp>
        <p:nvSpPr>
          <p:cNvPr id="3" name="Arrow: Right 2">
            <a:extLst>
              <a:ext uri="{FF2B5EF4-FFF2-40B4-BE49-F238E27FC236}">
                <a16:creationId xmlns:a16="http://schemas.microsoft.com/office/drawing/2014/main" id="{2A4CFC75-1751-4918-B817-D4DCAEF9AFCE}"/>
              </a:ext>
            </a:extLst>
          </p:cNvPr>
          <p:cNvSpPr/>
          <p:nvPr/>
        </p:nvSpPr>
        <p:spPr>
          <a:xfrm>
            <a:off x="0" y="3714750"/>
            <a:ext cx="990600" cy="697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ppt_w/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childTnLst>
                                </p:cTn>
                              </p:par>
                              <p:par>
                                <p:cTn id="21" presetID="17"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ppt_x</p:attrName>
                                        </p:attrNameLst>
                                      </p:cBhvr>
                                      <p:tavLst>
                                        <p:tav tm="0">
                                          <p:val>
                                            <p:strVal val="#ppt_x-#ppt_w/2"/>
                                          </p:val>
                                        </p:tav>
                                        <p:tav tm="100000">
                                          <p:val>
                                            <p:strVal val="#ppt_x"/>
                                          </p:val>
                                        </p:tav>
                                      </p:tavLst>
                                    </p:anim>
                                    <p:anim calcmode="lin" valueType="num">
                                      <p:cBhvr>
                                        <p:cTn id="24" dur="500" fill="hold"/>
                                        <p:tgtEl>
                                          <p:spTgt spid="2"/>
                                        </p:tgtEl>
                                        <p:attrNameLst>
                                          <p:attrName>ppt_y</p:attrName>
                                        </p:attrNameLst>
                                      </p:cBhvr>
                                      <p:tavLst>
                                        <p:tav tm="0">
                                          <p:val>
                                            <p:strVal val="#ppt_y"/>
                                          </p:val>
                                        </p:tav>
                                        <p:tav tm="100000">
                                          <p:val>
                                            <p:strVal val="#ppt_y"/>
                                          </p:val>
                                        </p:tav>
                                      </p:tavLst>
                                    </p:anim>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animBg="1"/>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625928" y="1504950"/>
            <a:ext cx="7892143" cy="1004353"/>
          </a:xfrm>
          <a:prstGeom prst="snip2DiagRect">
            <a:avLst/>
          </a:prstGeom>
          <a:solidFill>
            <a:srgbClr val="0B5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chemeClr val="tx1"/>
                </a:solidFill>
                <a:latin typeface="+mj-lt"/>
              </a:rPr>
              <a:t> </a:t>
            </a:r>
            <a:r>
              <a:rPr lang="en-US" sz="2400">
                <a:solidFill>
                  <a:schemeClr val="tx1"/>
                </a:solidFill>
                <a:latin typeface="+mj-lt"/>
              </a:rPr>
              <a:t>1. </a:t>
            </a:r>
            <a:r>
              <a:rPr lang="vi-VN" sz="2400">
                <a:solidFill>
                  <a:schemeClr val="tx1"/>
                </a:solidFill>
                <a:latin typeface="+mj-lt"/>
              </a:rPr>
              <a:t>Có mấy thao tác sắp xếp dữ liệu thường được sử dụng trong phần mềm bảng tính?</a:t>
            </a:r>
          </a:p>
        </p:txBody>
      </p:sp>
      <p:sp>
        <p:nvSpPr>
          <p:cNvPr id="3" name="A">
            <a:extLst>
              <a:ext uri="{FF2B5EF4-FFF2-40B4-BE49-F238E27FC236}">
                <a16:creationId xmlns:a16="http://schemas.microsoft.com/office/drawing/2014/main" id="{C1A2B23C-00DD-477B-9E3E-581D696E16B7}"/>
              </a:ext>
            </a:extLst>
          </p:cNvPr>
          <p:cNvSpPr txBox="1"/>
          <p:nvPr/>
        </p:nvSpPr>
        <p:spPr>
          <a:xfrm>
            <a:off x="656408" y="2907030"/>
            <a:ext cx="715260"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A. 1</a:t>
            </a:r>
          </a:p>
        </p:txBody>
      </p:sp>
      <p:sp>
        <p:nvSpPr>
          <p:cNvPr id="4" name="b">
            <a:extLst>
              <a:ext uri="{FF2B5EF4-FFF2-40B4-BE49-F238E27FC236}">
                <a16:creationId xmlns:a16="http://schemas.microsoft.com/office/drawing/2014/main" id="{5F2A719E-3EA8-425C-8B67-FDCF462BCF21}"/>
              </a:ext>
            </a:extLst>
          </p:cNvPr>
          <p:cNvSpPr txBox="1"/>
          <p:nvPr/>
        </p:nvSpPr>
        <p:spPr>
          <a:xfrm>
            <a:off x="3044420" y="2876550"/>
            <a:ext cx="697627"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B. 2</a:t>
            </a:r>
          </a:p>
        </p:txBody>
      </p:sp>
      <p:sp>
        <p:nvSpPr>
          <p:cNvPr id="8" name="c">
            <a:extLst>
              <a:ext uri="{FF2B5EF4-FFF2-40B4-BE49-F238E27FC236}">
                <a16:creationId xmlns:a16="http://schemas.microsoft.com/office/drawing/2014/main" id="{9C31AB34-1394-4DA5-9A84-34CEAA493F35}"/>
              </a:ext>
            </a:extLst>
          </p:cNvPr>
          <p:cNvSpPr txBox="1"/>
          <p:nvPr/>
        </p:nvSpPr>
        <p:spPr>
          <a:xfrm>
            <a:off x="5414799" y="2876550"/>
            <a:ext cx="715260"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C. 3</a:t>
            </a:r>
          </a:p>
        </p:txBody>
      </p:sp>
      <p:sp>
        <p:nvSpPr>
          <p:cNvPr id="9" name="d">
            <a:extLst>
              <a:ext uri="{FF2B5EF4-FFF2-40B4-BE49-F238E27FC236}">
                <a16:creationId xmlns:a16="http://schemas.microsoft.com/office/drawing/2014/main" id="{A219CF28-6BC3-49B2-AA77-041C904D0ADF}"/>
              </a:ext>
            </a:extLst>
          </p:cNvPr>
          <p:cNvSpPr txBox="1"/>
          <p:nvPr/>
        </p:nvSpPr>
        <p:spPr>
          <a:xfrm>
            <a:off x="7802811" y="2861310"/>
            <a:ext cx="715260"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D. 4</a:t>
            </a:r>
          </a:p>
        </p:txBody>
      </p:sp>
      <p:sp>
        <p:nvSpPr>
          <p:cNvPr id="10" name="Google Shape;513;p33">
            <a:extLst>
              <a:ext uri="{FF2B5EF4-FFF2-40B4-BE49-F238E27FC236}">
                <a16:creationId xmlns:a16="http://schemas.microsoft.com/office/drawing/2014/main" id="{843C53AB-3D83-4FA5-9C6E-452F30CF6865}"/>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solidFill>
            </a:endParaRPr>
          </a:p>
        </p:txBody>
      </p:sp>
      <p:sp>
        <p:nvSpPr>
          <p:cNvPr id="11" name="Google Shape;513;p33">
            <a:extLst>
              <a:ext uri="{FF2B5EF4-FFF2-40B4-BE49-F238E27FC236}">
                <a16:creationId xmlns:a16="http://schemas.microsoft.com/office/drawing/2014/main" id="{7F120958-596B-4DB6-9EAB-1FB961D24D2D}"/>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solidFill>
            </a:endParaRPr>
          </a:p>
        </p:txBody>
      </p:sp>
      <p:sp>
        <p:nvSpPr>
          <p:cNvPr id="12" name="Google Shape;515;p33">
            <a:extLst>
              <a:ext uri="{FF2B5EF4-FFF2-40B4-BE49-F238E27FC236}">
                <a16:creationId xmlns:a16="http://schemas.microsoft.com/office/drawing/2014/main" id="{4CDDFB65-1067-4350-8C93-915F4CBF3D9C}"/>
              </a:ext>
            </a:extLst>
          </p:cNvPr>
          <p:cNvSpPr txBox="1">
            <a:spLocks/>
          </p:cNvSpPr>
          <p:nvPr/>
        </p:nvSpPr>
        <p:spPr>
          <a:xfrm>
            <a:off x="-994608" y="1114598"/>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r>
              <a:rPr lang="en-US" sz="2800" b="1">
                <a:latin typeface="Times New Roman" panose="02020603050405020304" pitchFamily="18" charset="0"/>
                <a:ea typeface="Times New Roman" panose="02020603050405020304" pitchFamily="18" charset="0"/>
              </a:rPr>
              <a:t>BÀI 6: SẮP XẾP VÀ LỌC DỮ LIỆU</a:t>
            </a:r>
            <a:endParaRPr lang="en-US" sz="280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35E29241-24B1-4FCF-8E4D-165CBB3791BC}"/>
              </a:ext>
            </a:extLst>
          </p:cNvPr>
          <p:cNvSpPr txBox="1"/>
          <p:nvPr/>
        </p:nvSpPr>
        <p:spPr>
          <a:xfrm>
            <a:off x="533400" y="754999"/>
            <a:ext cx="2016899" cy="461665"/>
          </a:xfrm>
          <a:prstGeom prst="rect">
            <a:avLst/>
          </a:prstGeom>
          <a:noFill/>
        </p:spPr>
        <p:txBody>
          <a:bodyPr wrap="none" rtlCol="0">
            <a:spAutoFit/>
          </a:bodyPr>
          <a:lstStyle/>
          <a:p>
            <a:r>
              <a:rPr lang="en-US" sz="2400" b="1">
                <a:solidFill>
                  <a:schemeClr val="accent1"/>
                </a:solidFill>
                <a:latin typeface="Times New Roman" panose="02020603050405020304" pitchFamily="18" charset="0"/>
                <a:cs typeface="Times New Roman" panose="02020603050405020304" pitchFamily="18" charset="0"/>
              </a:rPr>
              <a:t>04. Vận dụng </a:t>
            </a:r>
          </a:p>
        </p:txBody>
      </p:sp>
      <p:sp>
        <p:nvSpPr>
          <p:cNvPr id="7" name="Multiplication Sign 6">
            <a:extLst>
              <a:ext uri="{FF2B5EF4-FFF2-40B4-BE49-F238E27FC236}">
                <a16:creationId xmlns:a16="http://schemas.microsoft.com/office/drawing/2014/main" id="{043A9D78-9246-4165-A02F-E56EC861FD81}"/>
              </a:ext>
            </a:extLst>
          </p:cNvPr>
          <p:cNvSpPr/>
          <p:nvPr/>
        </p:nvSpPr>
        <p:spPr>
          <a:xfrm>
            <a:off x="1478054" y="2936369"/>
            <a:ext cx="486660" cy="46661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ACCEF917-415B-4332-8ED4-4753B3FBC76B}"/>
              </a:ext>
            </a:extLst>
          </p:cNvPr>
          <p:cNvSpPr/>
          <p:nvPr/>
        </p:nvSpPr>
        <p:spPr>
          <a:xfrm>
            <a:off x="6130059" y="2913873"/>
            <a:ext cx="486660" cy="46661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ication Sign 16">
            <a:extLst>
              <a:ext uri="{FF2B5EF4-FFF2-40B4-BE49-F238E27FC236}">
                <a16:creationId xmlns:a16="http://schemas.microsoft.com/office/drawing/2014/main" id="{5732365A-D09F-40A8-B27E-207021850CF2}"/>
              </a:ext>
            </a:extLst>
          </p:cNvPr>
          <p:cNvSpPr/>
          <p:nvPr/>
        </p:nvSpPr>
        <p:spPr>
          <a:xfrm>
            <a:off x="8536380" y="2850583"/>
            <a:ext cx="486660" cy="46661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64F6ED1-630D-4002-BC3F-8B5C85B5F1B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00" b="91111" l="7556" r="92889">
                        <a14:foregroundMark x1="7556" y1="50667" x2="7556" y2="50667"/>
                        <a14:foregroundMark x1="92889" y1="8000" x2="92889" y2="8000"/>
                        <a14:foregroundMark x1="37333" y1="91111" x2="37333" y2="91111"/>
                      </a14:backgroundRemoval>
                    </a14:imgEffect>
                  </a14:imgLayer>
                </a14:imgProps>
              </a:ext>
            </a:extLst>
          </a:blip>
          <a:stretch>
            <a:fillRect/>
          </a:stretch>
        </p:blipFill>
        <p:spPr>
          <a:xfrm>
            <a:off x="3788090" y="2629697"/>
            <a:ext cx="723758" cy="723758"/>
          </a:xfrm>
          <a:prstGeom prst="rect">
            <a:avLst/>
          </a:prstGeom>
        </p:spPr>
      </p:pic>
    </p:spTree>
    <p:extLst>
      <p:ext uri="{BB962C8B-B14F-4D97-AF65-F5344CB8AC3E}">
        <p14:creationId xmlns:p14="http://schemas.microsoft.com/office/powerpoint/2010/main" val="1975446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36" restart="whenNotActive" fill="hold" evtFilter="cancelBubble" nodeType="interactiveSeq">
                <p:stCondLst>
                  <p:cond evt="onClick" delay="0">
                    <p:tgtEl>
                      <p:spTgt spid="9"/>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40" grpId="0" animBg="1"/>
      <p:bldP spid="3" grpId="0"/>
      <p:bldP spid="4" grpId="0"/>
      <p:bldP spid="8" grpId="0"/>
      <p:bldP spid="9" grpId="0"/>
      <p:bldP spid="7"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533400" y="1504950"/>
            <a:ext cx="8242282" cy="1004353"/>
          </a:xfrm>
          <a:prstGeom prst="snip2DiagRect">
            <a:avLst/>
          </a:prstGeom>
          <a:solidFill>
            <a:srgbClr val="0B5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chemeClr val="tx1"/>
                </a:solidFill>
                <a:latin typeface="+mj-lt"/>
              </a:rPr>
              <a:t> </a:t>
            </a:r>
            <a:endParaRPr lang="en-US" sz="2400">
              <a:solidFill>
                <a:schemeClr val="tx1"/>
              </a:solidFill>
              <a:latin typeface="+mj-lt"/>
            </a:endParaRPr>
          </a:p>
          <a:p>
            <a:r>
              <a:rPr lang="en-US" sz="2400">
                <a:solidFill>
                  <a:schemeClr val="tx1"/>
                </a:solidFill>
                <a:latin typeface="Times New Roman" panose="02020603050405020304" pitchFamily="18" charset="0"/>
                <a:cs typeface="Times New Roman" panose="02020603050405020304" pitchFamily="18" charset="0"/>
              </a:rPr>
              <a:t>2. </a:t>
            </a:r>
            <a:r>
              <a:rPr lang="vi-VN" sz="2400">
                <a:solidFill>
                  <a:schemeClr val="tx1"/>
                </a:solidFill>
                <a:latin typeface="+mj-lt"/>
              </a:rPr>
              <a:t>Biểu tượng để sắp xếp giá trị dữ liệu theo thứ tự giảm dần là</a:t>
            </a:r>
            <a:r>
              <a:rPr lang="en-US" sz="2400">
                <a:solidFill>
                  <a:schemeClr val="tx1"/>
                </a:solidFill>
                <a:latin typeface="+mj-lt"/>
              </a:rPr>
              <a:t>?</a:t>
            </a:r>
          </a:p>
          <a:p>
            <a:endParaRPr lang="vi-VN" sz="2400">
              <a:solidFill>
                <a:schemeClr val="tx1"/>
              </a:solidFill>
              <a:latin typeface="+mj-lt"/>
            </a:endParaRPr>
          </a:p>
        </p:txBody>
      </p:sp>
      <p:sp>
        <p:nvSpPr>
          <p:cNvPr id="3" name="A">
            <a:extLst>
              <a:ext uri="{FF2B5EF4-FFF2-40B4-BE49-F238E27FC236}">
                <a16:creationId xmlns:a16="http://schemas.microsoft.com/office/drawing/2014/main" id="{C1A2B23C-00DD-477B-9E3E-581D696E16B7}"/>
              </a:ext>
            </a:extLst>
          </p:cNvPr>
          <p:cNvSpPr txBox="1"/>
          <p:nvPr/>
        </p:nvSpPr>
        <p:spPr>
          <a:xfrm>
            <a:off x="656407" y="2907030"/>
            <a:ext cx="1324793"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A. </a:t>
            </a:r>
          </a:p>
        </p:txBody>
      </p:sp>
      <p:sp>
        <p:nvSpPr>
          <p:cNvPr id="4" name="b">
            <a:extLst>
              <a:ext uri="{FF2B5EF4-FFF2-40B4-BE49-F238E27FC236}">
                <a16:creationId xmlns:a16="http://schemas.microsoft.com/office/drawing/2014/main" id="{5F2A719E-3EA8-425C-8B67-FDCF462BCF21}"/>
              </a:ext>
            </a:extLst>
          </p:cNvPr>
          <p:cNvSpPr txBox="1"/>
          <p:nvPr/>
        </p:nvSpPr>
        <p:spPr>
          <a:xfrm>
            <a:off x="2952706" y="2876550"/>
            <a:ext cx="1619294"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B. </a:t>
            </a:r>
          </a:p>
        </p:txBody>
      </p:sp>
      <p:sp>
        <p:nvSpPr>
          <p:cNvPr id="8" name="c">
            <a:extLst>
              <a:ext uri="{FF2B5EF4-FFF2-40B4-BE49-F238E27FC236}">
                <a16:creationId xmlns:a16="http://schemas.microsoft.com/office/drawing/2014/main" id="{9C31AB34-1394-4DA5-9A84-34CEAA493F35}"/>
              </a:ext>
            </a:extLst>
          </p:cNvPr>
          <p:cNvSpPr txBox="1"/>
          <p:nvPr/>
        </p:nvSpPr>
        <p:spPr>
          <a:xfrm>
            <a:off x="5414798" y="2876550"/>
            <a:ext cx="1290802"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 </a:t>
            </a:r>
          </a:p>
        </p:txBody>
      </p:sp>
      <p:sp>
        <p:nvSpPr>
          <p:cNvPr id="9" name="d">
            <a:extLst>
              <a:ext uri="{FF2B5EF4-FFF2-40B4-BE49-F238E27FC236}">
                <a16:creationId xmlns:a16="http://schemas.microsoft.com/office/drawing/2014/main" id="{A219CF28-6BC3-49B2-AA77-041C904D0ADF}"/>
              </a:ext>
            </a:extLst>
          </p:cNvPr>
          <p:cNvSpPr txBox="1"/>
          <p:nvPr/>
        </p:nvSpPr>
        <p:spPr>
          <a:xfrm>
            <a:off x="7802810" y="2861310"/>
            <a:ext cx="1290801"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D. </a:t>
            </a:r>
          </a:p>
        </p:txBody>
      </p:sp>
      <p:sp>
        <p:nvSpPr>
          <p:cNvPr id="10" name="Google Shape;513;p33">
            <a:extLst>
              <a:ext uri="{FF2B5EF4-FFF2-40B4-BE49-F238E27FC236}">
                <a16:creationId xmlns:a16="http://schemas.microsoft.com/office/drawing/2014/main" id="{843C53AB-3D83-4FA5-9C6E-452F30CF6865}"/>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solidFill>
            </a:endParaRPr>
          </a:p>
        </p:txBody>
      </p:sp>
      <p:sp>
        <p:nvSpPr>
          <p:cNvPr id="11" name="Google Shape;513;p33">
            <a:extLst>
              <a:ext uri="{FF2B5EF4-FFF2-40B4-BE49-F238E27FC236}">
                <a16:creationId xmlns:a16="http://schemas.microsoft.com/office/drawing/2014/main" id="{7F120958-596B-4DB6-9EAB-1FB961D24D2D}"/>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solidFill>
            </a:endParaRPr>
          </a:p>
        </p:txBody>
      </p:sp>
      <p:sp>
        <p:nvSpPr>
          <p:cNvPr id="12" name="Google Shape;515;p33">
            <a:extLst>
              <a:ext uri="{FF2B5EF4-FFF2-40B4-BE49-F238E27FC236}">
                <a16:creationId xmlns:a16="http://schemas.microsoft.com/office/drawing/2014/main" id="{4CDDFB65-1067-4350-8C93-915F4CBF3D9C}"/>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r>
              <a:rPr lang="en-US" sz="2800" b="1">
                <a:latin typeface="Times New Roman" panose="02020603050405020304" pitchFamily="18" charset="0"/>
                <a:ea typeface="Times New Roman" panose="02020603050405020304" pitchFamily="18" charset="0"/>
              </a:rPr>
              <a:t>BÀI 6: SẮP XẾP VÀ LỌC DỮ LIỆU</a:t>
            </a:r>
            <a:endParaRPr lang="en-US" sz="280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35E29241-24B1-4FCF-8E4D-165CBB3791BC}"/>
              </a:ext>
            </a:extLst>
          </p:cNvPr>
          <p:cNvSpPr txBox="1"/>
          <p:nvPr/>
        </p:nvSpPr>
        <p:spPr>
          <a:xfrm>
            <a:off x="533400" y="754999"/>
            <a:ext cx="2016899" cy="461665"/>
          </a:xfrm>
          <a:prstGeom prst="rect">
            <a:avLst/>
          </a:prstGeom>
          <a:noFill/>
        </p:spPr>
        <p:txBody>
          <a:bodyPr wrap="none" rtlCol="0">
            <a:spAutoFit/>
          </a:bodyPr>
          <a:lstStyle/>
          <a:p>
            <a:r>
              <a:rPr lang="en-US" sz="2400" b="1">
                <a:solidFill>
                  <a:schemeClr val="accent1"/>
                </a:solidFill>
                <a:latin typeface="Times New Roman" panose="02020603050405020304" pitchFamily="18" charset="0"/>
                <a:cs typeface="Times New Roman" panose="02020603050405020304" pitchFamily="18" charset="0"/>
              </a:rPr>
              <a:t>04. Vận dụng </a:t>
            </a:r>
          </a:p>
        </p:txBody>
      </p:sp>
      <p:sp>
        <p:nvSpPr>
          <p:cNvPr id="7" name="Multiplication Sign 6">
            <a:extLst>
              <a:ext uri="{FF2B5EF4-FFF2-40B4-BE49-F238E27FC236}">
                <a16:creationId xmlns:a16="http://schemas.microsoft.com/office/drawing/2014/main" id="{043A9D78-9246-4165-A02F-E56EC861FD81}"/>
              </a:ext>
            </a:extLst>
          </p:cNvPr>
          <p:cNvSpPr/>
          <p:nvPr/>
        </p:nvSpPr>
        <p:spPr>
          <a:xfrm>
            <a:off x="1020702" y="3678974"/>
            <a:ext cx="486660" cy="46661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ACCEF917-415B-4332-8ED4-4753B3FBC76B}"/>
              </a:ext>
            </a:extLst>
          </p:cNvPr>
          <p:cNvSpPr/>
          <p:nvPr/>
        </p:nvSpPr>
        <p:spPr>
          <a:xfrm>
            <a:off x="3488567" y="3728856"/>
            <a:ext cx="486660" cy="46661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ication Sign 16">
            <a:extLst>
              <a:ext uri="{FF2B5EF4-FFF2-40B4-BE49-F238E27FC236}">
                <a16:creationId xmlns:a16="http://schemas.microsoft.com/office/drawing/2014/main" id="{5732365A-D09F-40A8-B27E-207021850CF2}"/>
              </a:ext>
            </a:extLst>
          </p:cNvPr>
          <p:cNvSpPr/>
          <p:nvPr/>
        </p:nvSpPr>
        <p:spPr>
          <a:xfrm>
            <a:off x="5816869" y="3748024"/>
            <a:ext cx="486660" cy="46661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64F6ED1-630D-4002-BC3F-8B5C85B5F1B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00" b="91111" l="7556" r="92889">
                        <a14:foregroundMark x1="7556" y1="50667" x2="7556" y2="50667"/>
                        <a14:foregroundMark x1="92889" y1="8000" x2="92889" y2="8000"/>
                        <a14:foregroundMark x1="37333" y1="91111" x2="37333" y2="91111"/>
                      </a14:backgroundRemoval>
                    </a14:imgEffect>
                  </a14:imgLayer>
                </a14:imgProps>
              </a:ext>
            </a:extLst>
          </a:blip>
          <a:stretch>
            <a:fillRect/>
          </a:stretch>
        </p:blipFill>
        <p:spPr>
          <a:xfrm>
            <a:off x="8284734" y="3550403"/>
            <a:ext cx="723758" cy="723758"/>
          </a:xfrm>
          <a:prstGeom prst="rect">
            <a:avLst/>
          </a:prstGeom>
        </p:spPr>
      </p:pic>
      <p:pic>
        <p:nvPicPr>
          <p:cNvPr id="15" name="Picture 14">
            <a:extLst>
              <a:ext uri="{FF2B5EF4-FFF2-40B4-BE49-F238E27FC236}">
                <a16:creationId xmlns:a16="http://schemas.microsoft.com/office/drawing/2014/main" id="{57F3DEAF-8739-4A30-8AF0-334A7DD1F4F5}"/>
              </a:ext>
            </a:extLst>
          </p:cNvPr>
          <p:cNvPicPr>
            <a:picLocks noChangeAspect="1"/>
          </p:cNvPicPr>
          <p:nvPr/>
        </p:nvPicPr>
        <p:blipFill>
          <a:blip r:embed="rId5"/>
          <a:stretch>
            <a:fillRect/>
          </a:stretch>
        </p:blipFill>
        <p:spPr>
          <a:xfrm>
            <a:off x="1074486" y="2813719"/>
            <a:ext cx="781010" cy="736684"/>
          </a:xfrm>
          <a:prstGeom prst="rect">
            <a:avLst/>
          </a:prstGeom>
        </p:spPr>
      </p:pic>
      <p:pic>
        <p:nvPicPr>
          <p:cNvPr id="18" name="Picture 17">
            <a:extLst>
              <a:ext uri="{FF2B5EF4-FFF2-40B4-BE49-F238E27FC236}">
                <a16:creationId xmlns:a16="http://schemas.microsoft.com/office/drawing/2014/main" id="{588E2448-B5CE-44BA-8934-96AE388708A9}"/>
              </a:ext>
            </a:extLst>
          </p:cNvPr>
          <p:cNvPicPr>
            <a:picLocks noChangeAspect="1"/>
          </p:cNvPicPr>
          <p:nvPr/>
        </p:nvPicPr>
        <p:blipFill>
          <a:blip r:embed="rId6"/>
          <a:stretch>
            <a:fillRect/>
          </a:stretch>
        </p:blipFill>
        <p:spPr>
          <a:xfrm>
            <a:off x="8212095" y="2727757"/>
            <a:ext cx="847226" cy="761247"/>
          </a:xfrm>
          <a:prstGeom prst="rect">
            <a:avLst/>
          </a:prstGeom>
        </p:spPr>
      </p:pic>
      <p:pic>
        <p:nvPicPr>
          <p:cNvPr id="19" name="Picture 18">
            <a:extLst>
              <a:ext uri="{FF2B5EF4-FFF2-40B4-BE49-F238E27FC236}">
                <a16:creationId xmlns:a16="http://schemas.microsoft.com/office/drawing/2014/main" id="{B1B45427-124F-4065-91DB-58FDE4963167}"/>
              </a:ext>
            </a:extLst>
          </p:cNvPr>
          <p:cNvPicPr>
            <a:picLocks noChangeAspect="1"/>
          </p:cNvPicPr>
          <p:nvPr/>
        </p:nvPicPr>
        <p:blipFill>
          <a:blip r:embed="rId7"/>
          <a:stretch>
            <a:fillRect/>
          </a:stretch>
        </p:blipFill>
        <p:spPr>
          <a:xfrm>
            <a:off x="5798137" y="2852838"/>
            <a:ext cx="830028" cy="761247"/>
          </a:xfrm>
          <a:prstGeom prst="rect">
            <a:avLst/>
          </a:prstGeom>
        </p:spPr>
      </p:pic>
      <p:pic>
        <p:nvPicPr>
          <p:cNvPr id="20" name="Picture 19">
            <a:extLst>
              <a:ext uri="{FF2B5EF4-FFF2-40B4-BE49-F238E27FC236}">
                <a16:creationId xmlns:a16="http://schemas.microsoft.com/office/drawing/2014/main" id="{71D49CD9-5F9A-4BCD-BEA5-3971F46FEC7B}"/>
              </a:ext>
            </a:extLst>
          </p:cNvPr>
          <p:cNvPicPr>
            <a:picLocks noChangeAspect="1"/>
          </p:cNvPicPr>
          <p:nvPr/>
        </p:nvPicPr>
        <p:blipFill>
          <a:blip r:embed="rId8"/>
          <a:stretch>
            <a:fillRect/>
          </a:stretch>
        </p:blipFill>
        <p:spPr>
          <a:xfrm>
            <a:off x="3474852" y="2791683"/>
            <a:ext cx="666716" cy="692358"/>
          </a:xfrm>
          <a:prstGeom prst="rect">
            <a:avLst/>
          </a:prstGeom>
        </p:spPr>
      </p:pic>
    </p:spTree>
    <p:extLst>
      <p:ext uri="{BB962C8B-B14F-4D97-AF65-F5344CB8AC3E}">
        <p14:creationId xmlns:p14="http://schemas.microsoft.com/office/powerpoint/2010/main" val="3108271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37"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900" decel="100000" fill="hold"/>
                                        <p:tgtEl>
                                          <p:spTgt spid="2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par>
                                <p:cTn id="27" presetID="37"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900" decel="100000" fill="hold"/>
                                        <p:tgtEl>
                                          <p:spTgt spid="1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par>
                                <p:cTn id="33" presetID="37"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whoosh.wav"/>
                                        </p:tgtEl>
                                      </p:cMediaNode>
                                    </p:audio>
                                  </p:subTnLst>
                                </p:cTn>
                              </p:par>
                              <p:par>
                                <p:cTn id="39" presetID="37"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900" decel="100000" fill="hold"/>
                                        <p:tgtEl>
                                          <p:spTgt spid="1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3"/>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55" restart="whenNotActive" fill="hold" evtFilter="cancelBubble" nodeType="interactiveSeq">
                <p:stCondLst>
                  <p:cond evt="onClick" delay="0">
                    <p:tgtEl>
                      <p:spTgt spid="9"/>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60" restart="whenNotActive" fill="hold" evtFilter="cancelBubble" nodeType="interactiveSeq">
                <p:stCondLst>
                  <p:cond evt="onClick" delay="0">
                    <p:tgtEl>
                      <p:spTgt spid="4"/>
                    </p:tgtEl>
                  </p:cond>
                </p:stCondLst>
                <p:endSync evt="end" delay="0">
                  <p:rtn val="all"/>
                </p:endSync>
                <p:childTnLst>
                  <p:par>
                    <p:cTn id="61" fill="hold">
                      <p:stCondLst>
                        <p:cond delay="0"/>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40" grpId="0" animBg="1"/>
      <p:bldP spid="3" grpId="0"/>
      <p:bldP spid="4" grpId="0"/>
      <p:bldP spid="8" grpId="0"/>
      <p:bldP spid="9" grpId="0"/>
      <p:bldP spid="7"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533400" y="1504950"/>
            <a:ext cx="8242282" cy="1004353"/>
          </a:xfrm>
          <a:prstGeom prst="snip2DiagRect">
            <a:avLst/>
          </a:prstGeom>
          <a:solidFill>
            <a:srgbClr val="0B5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chemeClr val="tx1"/>
                </a:solidFill>
                <a:latin typeface="+mj-lt"/>
              </a:rPr>
              <a:t> </a:t>
            </a:r>
            <a:endParaRPr lang="en-US" sz="2400">
              <a:solidFill>
                <a:schemeClr val="tx1"/>
              </a:solidFill>
              <a:latin typeface="+mj-lt"/>
            </a:endParaRPr>
          </a:p>
          <a:p>
            <a:r>
              <a:rPr lang="en-US" sz="2400">
                <a:solidFill>
                  <a:schemeClr val="tx1"/>
                </a:solidFill>
                <a:latin typeface="+mj-lt"/>
                <a:cs typeface="Times New Roman" panose="02020603050405020304" pitchFamily="18" charset="0"/>
              </a:rPr>
              <a:t>3. </a:t>
            </a:r>
            <a:r>
              <a:rPr lang="vi-VN" sz="2400">
                <a:solidFill>
                  <a:schemeClr val="tx1"/>
                </a:solidFill>
                <a:latin typeface="+mj-lt"/>
              </a:rPr>
              <a:t>Biểu tượng để sắp xếp giá trị dữ liệu theo thứ tự </a:t>
            </a:r>
            <a:r>
              <a:rPr lang="en-US" sz="2400">
                <a:solidFill>
                  <a:schemeClr val="tx1"/>
                </a:solidFill>
                <a:latin typeface="Times New Roman" panose="02020603050405020304" pitchFamily="18" charset="0"/>
                <a:cs typeface="Times New Roman" panose="02020603050405020304" pitchFamily="18" charset="0"/>
              </a:rPr>
              <a:t>tăng</a:t>
            </a:r>
            <a:r>
              <a:rPr lang="vi-VN" sz="2400">
                <a:solidFill>
                  <a:schemeClr val="tx1"/>
                </a:solidFill>
                <a:latin typeface="+mj-lt"/>
              </a:rPr>
              <a:t> dần là</a:t>
            </a:r>
            <a:r>
              <a:rPr lang="en-US" sz="2400">
                <a:solidFill>
                  <a:schemeClr val="tx1"/>
                </a:solidFill>
                <a:latin typeface="+mj-lt"/>
              </a:rPr>
              <a:t>?</a:t>
            </a:r>
          </a:p>
          <a:p>
            <a:endParaRPr lang="vi-VN" sz="2400">
              <a:solidFill>
                <a:schemeClr val="tx1"/>
              </a:solidFill>
              <a:latin typeface="+mj-lt"/>
            </a:endParaRPr>
          </a:p>
        </p:txBody>
      </p:sp>
      <p:sp>
        <p:nvSpPr>
          <p:cNvPr id="3" name="A">
            <a:extLst>
              <a:ext uri="{FF2B5EF4-FFF2-40B4-BE49-F238E27FC236}">
                <a16:creationId xmlns:a16="http://schemas.microsoft.com/office/drawing/2014/main" id="{C1A2B23C-00DD-477B-9E3E-581D696E16B7}"/>
              </a:ext>
            </a:extLst>
          </p:cNvPr>
          <p:cNvSpPr txBox="1"/>
          <p:nvPr/>
        </p:nvSpPr>
        <p:spPr>
          <a:xfrm>
            <a:off x="656407" y="2907030"/>
            <a:ext cx="1324793"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A. </a:t>
            </a:r>
          </a:p>
        </p:txBody>
      </p:sp>
      <p:sp>
        <p:nvSpPr>
          <p:cNvPr id="4" name="b">
            <a:extLst>
              <a:ext uri="{FF2B5EF4-FFF2-40B4-BE49-F238E27FC236}">
                <a16:creationId xmlns:a16="http://schemas.microsoft.com/office/drawing/2014/main" id="{5F2A719E-3EA8-425C-8B67-FDCF462BCF21}"/>
              </a:ext>
            </a:extLst>
          </p:cNvPr>
          <p:cNvSpPr txBox="1"/>
          <p:nvPr/>
        </p:nvSpPr>
        <p:spPr>
          <a:xfrm>
            <a:off x="2952706" y="2876550"/>
            <a:ext cx="1619294"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B. </a:t>
            </a:r>
          </a:p>
        </p:txBody>
      </p:sp>
      <p:sp>
        <p:nvSpPr>
          <p:cNvPr id="8" name="c">
            <a:extLst>
              <a:ext uri="{FF2B5EF4-FFF2-40B4-BE49-F238E27FC236}">
                <a16:creationId xmlns:a16="http://schemas.microsoft.com/office/drawing/2014/main" id="{9C31AB34-1394-4DA5-9A84-34CEAA493F35}"/>
              </a:ext>
            </a:extLst>
          </p:cNvPr>
          <p:cNvSpPr txBox="1"/>
          <p:nvPr/>
        </p:nvSpPr>
        <p:spPr>
          <a:xfrm>
            <a:off x="5414798" y="2876550"/>
            <a:ext cx="1290802"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 </a:t>
            </a:r>
          </a:p>
        </p:txBody>
      </p:sp>
      <p:sp>
        <p:nvSpPr>
          <p:cNvPr id="9" name="d">
            <a:extLst>
              <a:ext uri="{FF2B5EF4-FFF2-40B4-BE49-F238E27FC236}">
                <a16:creationId xmlns:a16="http://schemas.microsoft.com/office/drawing/2014/main" id="{A219CF28-6BC3-49B2-AA77-041C904D0ADF}"/>
              </a:ext>
            </a:extLst>
          </p:cNvPr>
          <p:cNvSpPr txBox="1"/>
          <p:nvPr/>
        </p:nvSpPr>
        <p:spPr>
          <a:xfrm>
            <a:off x="7802810" y="2861310"/>
            <a:ext cx="1290801"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D. </a:t>
            </a:r>
          </a:p>
        </p:txBody>
      </p:sp>
      <p:sp>
        <p:nvSpPr>
          <p:cNvPr id="10" name="Google Shape;513;p33">
            <a:extLst>
              <a:ext uri="{FF2B5EF4-FFF2-40B4-BE49-F238E27FC236}">
                <a16:creationId xmlns:a16="http://schemas.microsoft.com/office/drawing/2014/main" id="{843C53AB-3D83-4FA5-9C6E-452F30CF6865}"/>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solidFill>
            </a:endParaRPr>
          </a:p>
        </p:txBody>
      </p:sp>
      <p:sp>
        <p:nvSpPr>
          <p:cNvPr id="11" name="Google Shape;513;p33">
            <a:extLst>
              <a:ext uri="{FF2B5EF4-FFF2-40B4-BE49-F238E27FC236}">
                <a16:creationId xmlns:a16="http://schemas.microsoft.com/office/drawing/2014/main" id="{7F120958-596B-4DB6-9EAB-1FB961D24D2D}"/>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solidFill>
            </a:endParaRPr>
          </a:p>
        </p:txBody>
      </p:sp>
      <p:sp>
        <p:nvSpPr>
          <p:cNvPr id="12" name="Google Shape;515;p33">
            <a:extLst>
              <a:ext uri="{FF2B5EF4-FFF2-40B4-BE49-F238E27FC236}">
                <a16:creationId xmlns:a16="http://schemas.microsoft.com/office/drawing/2014/main" id="{4CDDFB65-1067-4350-8C93-915F4CBF3D9C}"/>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r>
              <a:rPr lang="en-US" sz="2800" b="1">
                <a:latin typeface="Times New Roman" panose="02020603050405020304" pitchFamily="18" charset="0"/>
                <a:ea typeface="Times New Roman" panose="02020603050405020304" pitchFamily="18" charset="0"/>
              </a:rPr>
              <a:t>BÀI 6: SẮP XẾP VÀ LỌC DỮ LIỆU</a:t>
            </a:r>
            <a:endParaRPr lang="en-US" sz="280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35E29241-24B1-4FCF-8E4D-165CBB3791BC}"/>
              </a:ext>
            </a:extLst>
          </p:cNvPr>
          <p:cNvSpPr txBox="1"/>
          <p:nvPr/>
        </p:nvSpPr>
        <p:spPr>
          <a:xfrm>
            <a:off x="533400" y="754999"/>
            <a:ext cx="2016899" cy="461665"/>
          </a:xfrm>
          <a:prstGeom prst="rect">
            <a:avLst/>
          </a:prstGeom>
          <a:noFill/>
        </p:spPr>
        <p:txBody>
          <a:bodyPr wrap="none" rtlCol="0">
            <a:spAutoFit/>
          </a:bodyPr>
          <a:lstStyle/>
          <a:p>
            <a:r>
              <a:rPr lang="en-US" sz="2400" b="1">
                <a:solidFill>
                  <a:schemeClr val="accent1"/>
                </a:solidFill>
                <a:latin typeface="Times New Roman" panose="02020603050405020304" pitchFamily="18" charset="0"/>
                <a:cs typeface="Times New Roman" panose="02020603050405020304" pitchFamily="18" charset="0"/>
              </a:rPr>
              <a:t>04. Vận dụng </a:t>
            </a:r>
          </a:p>
        </p:txBody>
      </p:sp>
      <p:sp>
        <p:nvSpPr>
          <p:cNvPr id="7" name="Multiplication Sign 6">
            <a:extLst>
              <a:ext uri="{FF2B5EF4-FFF2-40B4-BE49-F238E27FC236}">
                <a16:creationId xmlns:a16="http://schemas.microsoft.com/office/drawing/2014/main" id="{043A9D78-9246-4165-A02F-E56EC861FD81}"/>
              </a:ext>
            </a:extLst>
          </p:cNvPr>
          <p:cNvSpPr/>
          <p:nvPr/>
        </p:nvSpPr>
        <p:spPr>
          <a:xfrm>
            <a:off x="8448210" y="3748024"/>
            <a:ext cx="486660" cy="46661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ACCEF917-415B-4332-8ED4-4753B3FBC76B}"/>
              </a:ext>
            </a:extLst>
          </p:cNvPr>
          <p:cNvSpPr/>
          <p:nvPr/>
        </p:nvSpPr>
        <p:spPr>
          <a:xfrm>
            <a:off x="3488567" y="3728856"/>
            <a:ext cx="486660" cy="46661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ication Sign 16">
            <a:extLst>
              <a:ext uri="{FF2B5EF4-FFF2-40B4-BE49-F238E27FC236}">
                <a16:creationId xmlns:a16="http://schemas.microsoft.com/office/drawing/2014/main" id="{5732365A-D09F-40A8-B27E-207021850CF2}"/>
              </a:ext>
            </a:extLst>
          </p:cNvPr>
          <p:cNvSpPr/>
          <p:nvPr/>
        </p:nvSpPr>
        <p:spPr>
          <a:xfrm>
            <a:off x="5816869" y="3748024"/>
            <a:ext cx="486660" cy="46661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64F6ED1-630D-4002-BC3F-8B5C85B5F1B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00" b="91111" l="7556" r="92889">
                        <a14:foregroundMark x1="7556" y1="50667" x2="7556" y2="50667"/>
                        <a14:foregroundMark x1="92889" y1="8000" x2="92889" y2="8000"/>
                        <a14:foregroundMark x1="37333" y1="91111" x2="37333" y2="91111"/>
                      </a14:backgroundRemoval>
                    </a14:imgEffect>
                  </a14:imgLayer>
                </a14:imgProps>
              </a:ext>
            </a:extLst>
          </a:blip>
          <a:stretch>
            <a:fillRect/>
          </a:stretch>
        </p:blipFill>
        <p:spPr>
          <a:xfrm>
            <a:off x="1040196" y="3471714"/>
            <a:ext cx="723758" cy="723758"/>
          </a:xfrm>
          <a:prstGeom prst="rect">
            <a:avLst/>
          </a:prstGeom>
        </p:spPr>
      </p:pic>
      <p:pic>
        <p:nvPicPr>
          <p:cNvPr id="15" name="Picture 14">
            <a:extLst>
              <a:ext uri="{FF2B5EF4-FFF2-40B4-BE49-F238E27FC236}">
                <a16:creationId xmlns:a16="http://schemas.microsoft.com/office/drawing/2014/main" id="{57F3DEAF-8739-4A30-8AF0-334A7DD1F4F5}"/>
              </a:ext>
            </a:extLst>
          </p:cNvPr>
          <p:cNvPicPr>
            <a:picLocks noChangeAspect="1"/>
          </p:cNvPicPr>
          <p:nvPr/>
        </p:nvPicPr>
        <p:blipFill>
          <a:blip r:embed="rId5"/>
          <a:stretch>
            <a:fillRect/>
          </a:stretch>
        </p:blipFill>
        <p:spPr>
          <a:xfrm>
            <a:off x="1074486" y="2813719"/>
            <a:ext cx="781010" cy="736684"/>
          </a:xfrm>
          <a:prstGeom prst="rect">
            <a:avLst/>
          </a:prstGeom>
        </p:spPr>
      </p:pic>
      <p:pic>
        <p:nvPicPr>
          <p:cNvPr id="18" name="Picture 17">
            <a:extLst>
              <a:ext uri="{FF2B5EF4-FFF2-40B4-BE49-F238E27FC236}">
                <a16:creationId xmlns:a16="http://schemas.microsoft.com/office/drawing/2014/main" id="{588E2448-B5CE-44BA-8934-96AE388708A9}"/>
              </a:ext>
            </a:extLst>
          </p:cNvPr>
          <p:cNvPicPr>
            <a:picLocks noChangeAspect="1"/>
          </p:cNvPicPr>
          <p:nvPr/>
        </p:nvPicPr>
        <p:blipFill>
          <a:blip r:embed="rId6"/>
          <a:stretch>
            <a:fillRect/>
          </a:stretch>
        </p:blipFill>
        <p:spPr>
          <a:xfrm>
            <a:off x="8212095" y="2727757"/>
            <a:ext cx="847226" cy="761247"/>
          </a:xfrm>
          <a:prstGeom prst="rect">
            <a:avLst/>
          </a:prstGeom>
        </p:spPr>
      </p:pic>
      <p:pic>
        <p:nvPicPr>
          <p:cNvPr id="19" name="Picture 18">
            <a:extLst>
              <a:ext uri="{FF2B5EF4-FFF2-40B4-BE49-F238E27FC236}">
                <a16:creationId xmlns:a16="http://schemas.microsoft.com/office/drawing/2014/main" id="{B1B45427-124F-4065-91DB-58FDE4963167}"/>
              </a:ext>
            </a:extLst>
          </p:cNvPr>
          <p:cNvPicPr>
            <a:picLocks noChangeAspect="1"/>
          </p:cNvPicPr>
          <p:nvPr/>
        </p:nvPicPr>
        <p:blipFill>
          <a:blip r:embed="rId7"/>
          <a:stretch>
            <a:fillRect/>
          </a:stretch>
        </p:blipFill>
        <p:spPr>
          <a:xfrm>
            <a:off x="5798137" y="2852838"/>
            <a:ext cx="830028" cy="761247"/>
          </a:xfrm>
          <a:prstGeom prst="rect">
            <a:avLst/>
          </a:prstGeom>
        </p:spPr>
      </p:pic>
      <p:pic>
        <p:nvPicPr>
          <p:cNvPr id="20" name="Picture 19">
            <a:extLst>
              <a:ext uri="{FF2B5EF4-FFF2-40B4-BE49-F238E27FC236}">
                <a16:creationId xmlns:a16="http://schemas.microsoft.com/office/drawing/2014/main" id="{71D49CD9-5F9A-4BCD-BEA5-3971F46FEC7B}"/>
              </a:ext>
            </a:extLst>
          </p:cNvPr>
          <p:cNvPicPr>
            <a:picLocks noChangeAspect="1"/>
          </p:cNvPicPr>
          <p:nvPr/>
        </p:nvPicPr>
        <p:blipFill>
          <a:blip r:embed="rId8"/>
          <a:stretch>
            <a:fillRect/>
          </a:stretch>
        </p:blipFill>
        <p:spPr>
          <a:xfrm>
            <a:off x="3474852" y="2791683"/>
            <a:ext cx="666716" cy="692358"/>
          </a:xfrm>
          <a:prstGeom prst="rect">
            <a:avLst/>
          </a:prstGeom>
        </p:spPr>
      </p:pic>
    </p:spTree>
    <p:extLst>
      <p:ext uri="{BB962C8B-B14F-4D97-AF65-F5344CB8AC3E}">
        <p14:creationId xmlns:p14="http://schemas.microsoft.com/office/powerpoint/2010/main" val="2721280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37"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900" decel="100000" fill="hold"/>
                                        <p:tgtEl>
                                          <p:spTgt spid="2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par>
                                <p:cTn id="27" presetID="37"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900" decel="100000" fill="hold"/>
                                        <p:tgtEl>
                                          <p:spTgt spid="1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par>
                                <p:cTn id="33" presetID="37"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whoosh.wav"/>
                                        </p:tgtEl>
                                      </p:cMediaNode>
                                    </p:audio>
                                  </p:subTnLst>
                                </p:cTn>
                              </p:par>
                              <p:par>
                                <p:cTn id="39" presetID="37"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900" decel="100000" fill="hold"/>
                                        <p:tgtEl>
                                          <p:spTgt spid="1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55" restart="whenNotActive" fill="hold" evtFilter="cancelBubble" nodeType="interactiveSeq">
                <p:stCondLst>
                  <p:cond evt="onClick" delay="0">
                    <p:tgtEl>
                      <p:spTgt spid="4"/>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60" restart="whenNotActive" fill="hold" evtFilter="cancelBubble" nodeType="interactiveSeq">
                <p:stCondLst>
                  <p:cond evt="onClick" delay="0">
                    <p:tgtEl>
                      <p:spTgt spid="3"/>
                    </p:tgtEl>
                  </p:cond>
                </p:stCondLst>
                <p:endSync evt="end" delay="0">
                  <p:rtn val="all"/>
                </p:endSync>
                <p:childTnLst>
                  <p:par>
                    <p:cTn id="61" fill="hold">
                      <p:stCondLst>
                        <p:cond delay="0"/>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40" grpId="0" animBg="1"/>
      <p:bldP spid="3" grpId="0"/>
      <p:bldP spid="4" grpId="0"/>
      <p:bldP spid="8" grpId="0"/>
      <p:bldP spid="9" grpId="0"/>
      <p:bldP spid="7"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533400" y="1504950"/>
            <a:ext cx="8242282" cy="725869"/>
          </a:xfrm>
          <a:prstGeom prst="snip2DiagRect">
            <a:avLst/>
          </a:prstGeom>
          <a:solidFill>
            <a:srgbClr val="0B5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chemeClr val="tx1"/>
                </a:solidFill>
                <a:latin typeface="+mj-lt"/>
              </a:rPr>
              <a:t> </a:t>
            </a:r>
            <a:endParaRPr lang="en-US" sz="2400">
              <a:solidFill>
                <a:schemeClr val="tx1"/>
              </a:solidFill>
              <a:latin typeface="+mj-lt"/>
            </a:endParaRPr>
          </a:p>
          <a:p>
            <a:r>
              <a:rPr lang="en-US" sz="2400">
                <a:solidFill>
                  <a:schemeClr val="tx1"/>
                </a:solidFill>
                <a:latin typeface="+mj-lt"/>
                <a:cs typeface="Times New Roman" panose="02020603050405020304" pitchFamily="18" charset="0"/>
              </a:rPr>
              <a:t>4. </a:t>
            </a:r>
            <a:r>
              <a:rPr lang="en-US" sz="2400">
                <a:solidFill>
                  <a:schemeClr val="tx1"/>
                </a:solidFill>
                <a:latin typeface="Times New Roman" panose="02020603050405020304" pitchFamily="18" charset="0"/>
                <a:cs typeface="Times New Roman" panose="02020603050405020304" pitchFamily="18" charset="0"/>
              </a:rPr>
              <a:t>Để sắp xếp dữ liệu ở nhiều cột, em cần thực hiện</a:t>
            </a:r>
            <a:endParaRPr lang="en-US" sz="2400">
              <a:solidFill>
                <a:schemeClr val="tx1"/>
              </a:solidFill>
              <a:latin typeface="+mj-lt"/>
            </a:endParaRPr>
          </a:p>
          <a:p>
            <a:endParaRPr lang="vi-VN" sz="2400">
              <a:solidFill>
                <a:schemeClr val="tx1"/>
              </a:solidFill>
              <a:latin typeface="+mj-lt"/>
            </a:endParaRPr>
          </a:p>
        </p:txBody>
      </p:sp>
      <p:sp>
        <p:nvSpPr>
          <p:cNvPr id="3" name="A">
            <a:extLst>
              <a:ext uri="{FF2B5EF4-FFF2-40B4-BE49-F238E27FC236}">
                <a16:creationId xmlns:a16="http://schemas.microsoft.com/office/drawing/2014/main" id="{C1A2B23C-00DD-477B-9E3E-581D696E16B7}"/>
              </a:ext>
            </a:extLst>
          </p:cNvPr>
          <p:cNvSpPr txBox="1"/>
          <p:nvPr/>
        </p:nvSpPr>
        <p:spPr>
          <a:xfrm>
            <a:off x="59591" y="2451017"/>
            <a:ext cx="8563793"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A. </a:t>
            </a:r>
            <a:r>
              <a:rPr lang="en-US" sz="2400">
                <a:latin typeface="Times New Roman" panose="02020603050405020304" pitchFamily="18" charset="0"/>
                <a:cs typeface="Times New Roman" panose="02020603050405020304" pitchFamily="18" charset="0"/>
              </a:rPr>
              <a:t>Chọn một ô tính trong vòng dữ liệu cần sắp xếp và chọn lệnh File</a:t>
            </a:r>
            <a:endParaRPr lang="en-US" sz="2400" b="1">
              <a:latin typeface="Times New Roman" panose="02020603050405020304" pitchFamily="18" charset="0"/>
              <a:cs typeface="Times New Roman" panose="02020603050405020304" pitchFamily="18" charset="0"/>
            </a:endParaRPr>
          </a:p>
        </p:txBody>
      </p:sp>
      <p:sp>
        <p:nvSpPr>
          <p:cNvPr id="4" name="b">
            <a:extLst>
              <a:ext uri="{FF2B5EF4-FFF2-40B4-BE49-F238E27FC236}">
                <a16:creationId xmlns:a16="http://schemas.microsoft.com/office/drawing/2014/main" id="{5F2A719E-3EA8-425C-8B67-FDCF462BCF21}"/>
              </a:ext>
            </a:extLst>
          </p:cNvPr>
          <p:cNvSpPr txBox="1"/>
          <p:nvPr/>
        </p:nvSpPr>
        <p:spPr>
          <a:xfrm>
            <a:off x="59591" y="3061063"/>
            <a:ext cx="9017461"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B. </a:t>
            </a:r>
            <a:r>
              <a:rPr lang="en-US" sz="2400">
                <a:latin typeface="Times New Roman" panose="02020603050405020304" pitchFamily="18" charset="0"/>
                <a:cs typeface="Times New Roman" panose="02020603050405020304" pitchFamily="18" charset="0"/>
              </a:rPr>
              <a:t>Chọn một ô tính trong vòng dữ liệu cần sắp xếp và chọn lệnh Insert</a:t>
            </a:r>
            <a:r>
              <a:rPr lang="en-US" sz="2400" b="1">
                <a:latin typeface="Times New Roman" panose="02020603050405020304" pitchFamily="18" charset="0"/>
                <a:cs typeface="Times New Roman" panose="02020603050405020304" pitchFamily="18" charset="0"/>
              </a:rPr>
              <a:t> </a:t>
            </a:r>
          </a:p>
        </p:txBody>
      </p:sp>
      <p:sp>
        <p:nvSpPr>
          <p:cNvPr id="8" name="c">
            <a:extLst>
              <a:ext uri="{FF2B5EF4-FFF2-40B4-BE49-F238E27FC236}">
                <a16:creationId xmlns:a16="http://schemas.microsoft.com/office/drawing/2014/main" id="{9C31AB34-1394-4DA5-9A84-34CEAA493F35}"/>
              </a:ext>
            </a:extLst>
          </p:cNvPr>
          <p:cNvSpPr txBox="1"/>
          <p:nvPr/>
        </p:nvSpPr>
        <p:spPr>
          <a:xfrm>
            <a:off x="59591" y="3671109"/>
            <a:ext cx="9296400"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 </a:t>
            </a:r>
            <a:r>
              <a:rPr lang="en-US" sz="2400">
                <a:latin typeface="Times New Roman" panose="02020603050405020304" pitchFamily="18" charset="0"/>
                <a:cs typeface="Times New Roman" panose="02020603050405020304" pitchFamily="18" charset="0"/>
              </a:rPr>
              <a:t>Chọn một ô tính trong vòng dữ liệu cần sắp xếp và chọn lệnh Filter</a:t>
            </a:r>
            <a:r>
              <a:rPr lang="en-US" sz="2400" b="1">
                <a:latin typeface="Times New Roman" panose="02020603050405020304" pitchFamily="18" charset="0"/>
                <a:cs typeface="Times New Roman" panose="02020603050405020304" pitchFamily="18" charset="0"/>
              </a:rPr>
              <a:t> </a:t>
            </a:r>
          </a:p>
        </p:txBody>
      </p:sp>
      <p:sp>
        <p:nvSpPr>
          <p:cNvPr id="9" name="d">
            <a:extLst>
              <a:ext uri="{FF2B5EF4-FFF2-40B4-BE49-F238E27FC236}">
                <a16:creationId xmlns:a16="http://schemas.microsoft.com/office/drawing/2014/main" id="{A219CF28-6BC3-49B2-AA77-041C904D0ADF}"/>
              </a:ext>
            </a:extLst>
          </p:cNvPr>
          <p:cNvSpPr txBox="1"/>
          <p:nvPr/>
        </p:nvSpPr>
        <p:spPr>
          <a:xfrm>
            <a:off x="59591" y="4281155"/>
            <a:ext cx="9006839"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D. </a:t>
            </a:r>
            <a:r>
              <a:rPr lang="en-US" sz="2400">
                <a:latin typeface="Times New Roman" panose="02020603050405020304" pitchFamily="18" charset="0"/>
                <a:cs typeface="Times New Roman" panose="02020603050405020304" pitchFamily="18" charset="0"/>
              </a:rPr>
              <a:t>Chọn một ô tính trong vòng dữ liệu cần sắp xếp và chọn lệnh Sort</a:t>
            </a:r>
            <a:r>
              <a:rPr lang="en-US" sz="2400" b="1">
                <a:latin typeface="Times New Roman" panose="02020603050405020304" pitchFamily="18" charset="0"/>
                <a:cs typeface="Times New Roman" panose="02020603050405020304" pitchFamily="18" charset="0"/>
              </a:rPr>
              <a:t> </a:t>
            </a:r>
          </a:p>
        </p:txBody>
      </p:sp>
      <p:sp>
        <p:nvSpPr>
          <p:cNvPr id="10" name="Google Shape;513;p33">
            <a:extLst>
              <a:ext uri="{FF2B5EF4-FFF2-40B4-BE49-F238E27FC236}">
                <a16:creationId xmlns:a16="http://schemas.microsoft.com/office/drawing/2014/main" id="{843C53AB-3D83-4FA5-9C6E-452F30CF6865}"/>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solidFill>
            </a:endParaRPr>
          </a:p>
        </p:txBody>
      </p:sp>
      <p:sp>
        <p:nvSpPr>
          <p:cNvPr id="11" name="Google Shape;513;p33">
            <a:extLst>
              <a:ext uri="{FF2B5EF4-FFF2-40B4-BE49-F238E27FC236}">
                <a16:creationId xmlns:a16="http://schemas.microsoft.com/office/drawing/2014/main" id="{7F120958-596B-4DB6-9EAB-1FB961D24D2D}"/>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solidFill>
            </a:endParaRPr>
          </a:p>
        </p:txBody>
      </p:sp>
      <p:sp>
        <p:nvSpPr>
          <p:cNvPr id="12" name="Google Shape;515;p33">
            <a:extLst>
              <a:ext uri="{FF2B5EF4-FFF2-40B4-BE49-F238E27FC236}">
                <a16:creationId xmlns:a16="http://schemas.microsoft.com/office/drawing/2014/main" id="{4CDDFB65-1067-4350-8C93-915F4CBF3D9C}"/>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r>
              <a:rPr lang="en-US" sz="2800" b="1">
                <a:latin typeface="Times New Roman" panose="02020603050405020304" pitchFamily="18" charset="0"/>
                <a:ea typeface="Times New Roman" panose="02020603050405020304" pitchFamily="18" charset="0"/>
              </a:rPr>
              <a:t>BÀI 6: SẮP XẾP VÀ LỌC DỮ LIỆU</a:t>
            </a:r>
            <a:endParaRPr lang="en-US" sz="280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35E29241-24B1-4FCF-8E4D-165CBB3791BC}"/>
              </a:ext>
            </a:extLst>
          </p:cNvPr>
          <p:cNvSpPr txBox="1"/>
          <p:nvPr/>
        </p:nvSpPr>
        <p:spPr>
          <a:xfrm>
            <a:off x="533400" y="754999"/>
            <a:ext cx="2016899" cy="461665"/>
          </a:xfrm>
          <a:prstGeom prst="rect">
            <a:avLst/>
          </a:prstGeom>
          <a:noFill/>
        </p:spPr>
        <p:txBody>
          <a:bodyPr wrap="none" rtlCol="0">
            <a:spAutoFit/>
          </a:bodyPr>
          <a:lstStyle/>
          <a:p>
            <a:r>
              <a:rPr lang="en-US" sz="2400" b="1">
                <a:solidFill>
                  <a:schemeClr val="accent1"/>
                </a:solidFill>
                <a:latin typeface="Times New Roman" panose="02020603050405020304" pitchFamily="18" charset="0"/>
                <a:cs typeface="Times New Roman" panose="02020603050405020304" pitchFamily="18" charset="0"/>
              </a:rPr>
              <a:t>04. Vận dụng </a:t>
            </a:r>
          </a:p>
        </p:txBody>
      </p:sp>
      <p:sp>
        <p:nvSpPr>
          <p:cNvPr id="7" name="Multiplication Sign 6">
            <a:extLst>
              <a:ext uri="{FF2B5EF4-FFF2-40B4-BE49-F238E27FC236}">
                <a16:creationId xmlns:a16="http://schemas.microsoft.com/office/drawing/2014/main" id="{043A9D78-9246-4165-A02F-E56EC861FD81}"/>
              </a:ext>
            </a:extLst>
          </p:cNvPr>
          <p:cNvSpPr/>
          <p:nvPr/>
        </p:nvSpPr>
        <p:spPr>
          <a:xfrm>
            <a:off x="8810089" y="3130303"/>
            <a:ext cx="486660" cy="46661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ACCEF917-415B-4332-8ED4-4753B3FBC76B}"/>
              </a:ext>
            </a:extLst>
          </p:cNvPr>
          <p:cNvSpPr/>
          <p:nvPr/>
        </p:nvSpPr>
        <p:spPr>
          <a:xfrm>
            <a:off x="8749012" y="2430884"/>
            <a:ext cx="486660" cy="46661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ication Sign 16">
            <a:extLst>
              <a:ext uri="{FF2B5EF4-FFF2-40B4-BE49-F238E27FC236}">
                <a16:creationId xmlns:a16="http://schemas.microsoft.com/office/drawing/2014/main" id="{5732365A-D09F-40A8-B27E-207021850CF2}"/>
              </a:ext>
            </a:extLst>
          </p:cNvPr>
          <p:cNvSpPr/>
          <p:nvPr/>
        </p:nvSpPr>
        <p:spPr>
          <a:xfrm>
            <a:off x="8798659" y="3740348"/>
            <a:ext cx="486660" cy="46661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64F6ED1-630D-4002-BC3F-8B5C85B5F1B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00" b="91111" l="7556" r="92889">
                        <a14:foregroundMark x1="7556" y1="50667" x2="7556" y2="50667"/>
                        <a14:foregroundMark x1="92889" y1="8000" x2="92889" y2="8000"/>
                        <a14:foregroundMark x1="37333" y1="91111" x2="37333" y2="91111"/>
                      </a14:backgroundRemoval>
                    </a14:imgEffect>
                  </a14:imgLayer>
                </a14:imgProps>
              </a:ext>
            </a:extLst>
          </a:blip>
          <a:stretch>
            <a:fillRect/>
          </a:stretch>
        </p:blipFill>
        <p:spPr>
          <a:xfrm>
            <a:off x="8722530" y="4150108"/>
            <a:ext cx="723758" cy="723758"/>
          </a:xfrm>
          <a:prstGeom prst="rect">
            <a:avLst/>
          </a:prstGeom>
        </p:spPr>
      </p:pic>
    </p:spTree>
    <p:extLst>
      <p:ext uri="{BB962C8B-B14F-4D97-AF65-F5344CB8AC3E}">
        <p14:creationId xmlns:p14="http://schemas.microsoft.com/office/powerpoint/2010/main" val="3574584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36" restart="whenNotActive" fill="hold" evtFilter="cancelBubble" nodeType="interactiveSeq">
                <p:stCondLst>
                  <p:cond evt="onClick" delay="0">
                    <p:tgtEl>
                      <p:spTgt spid="9"/>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40" grpId="0" animBg="1"/>
      <p:bldP spid="3" grpId="0"/>
      <p:bldP spid="4" grpId="0"/>
      <p:bldP spid="8" grpId="0"/>
      <p:bldP spid="9" grpId="0"/>
      <p:bldP spid="7"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12" name="Google Shape;513;p33">
            <a:extLst>
              <a:ext uri="{FF2B5EF4-FFF2-40B4-BE49-F238E27FC236}">
                <a16:creationId xmlns:a16="http://schemas.microsoft.com/office/drawing/2014/main" id="{97967FEF-38DD-429D-840F-7545924E890D}"/>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solidFill>
            </a:endParaRPr>
          </a:p>
        </p:txBody>
      </p:sp>
      <p:sp>
        <p:nvSpPr>
          <p:cNvPr id="13" name="Google Shape;515;p33">
            <a:extLst>
              <a:ext uri="{FF2B5EF4-FFF2-40B4-BE49-F238E27FC236}">
                <a16:creationId xmlns:a16="http://schemas.microsoft.com/office/drawing/2014/main" id="{BDB9094D-F80A-4DC4-B084-F2D8FD6532B5}"/>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r>
              <a:rPr lang="en-US" sz="2800" b="1">
                <a:latin typeface="Times New Roman" panose="02020603050405020304" pitchFamily="18" charset="0"/>
                <a:ea typeface="Times New Roman" panose="02020603050405020304" pitchFamily="18" charset="0"/>
              </a:rPr>
              <a:t>BÀI 6: SẮP XẾP VÀ LỌC DỮ LIỆU</a:t>
            </a:r>
            <a:endParaRPr lang="en-US" sz="2800">
              <a:latin typeface="Times New Roman" panose="02020603050405020304" pitchFamily="18" charset="0"/>
              <a:ea typeface="Times New Roman" panose="02020603050405020304" pitchFamily="18" charset="0"/>
            </a:endParaRPr>
          </a:p>
        </p:txBody>
      </p:sp>
      <p:grpSp>
        <p:nvGrpSpPr>
          <p:cNvPr id="32" name="Google Shape;858;p53">
            <a:extLst>
              <a:ext uri="{FF2B5EF4-FFF2-40B4-BE49-F238E27FC236}">
                <a16:creationId xmlns:a16="http://schemas.microsoft.com/office/drawing/2014/main" id="{94E04B5E-715D-4E99-AF7F-6AC8474A6945}"/>
              </a:ext>
            </a:extLst>
          </p:cNvPr>
          <p:cNvGrpSpPr/>
          <p:nvPr/>
        </p:nvGrpSpPr>
        <p:grpSpPr>
          <a:xfrm rot="16200000">
            <a:off x="3033601" y="156369"/>
            <a:ext cx="3076796" cy="6383559"/>
            <a:chOff x="1623400" y="736850"/>
            <a:chExt cx="1957225" cy="3669775"/>
          </a:xfrm>
        </p:grpSpPr>
        <p:sp>
          <p:nvSpPr>
            <p:cNvPr id="33" name="Google Shape;859;p53">
              <a:extLst>
                <a:ext uri="{FF2B5EF4-FFF2-40B4-BE49-F238E27FC236}">
                  <a16:creationId xmlns:a16="http://schemas.microsoft.com/office/drawing/2014/main" id="{BD7D5705-4B1B-4D6D-8990-33238AF85628}"/>
                </a:ext>
              </a:extLst>
            </p:cNvPr>
            <p:cNvSpPr/>
            <p:nvPr/>
          </p:nvSpPr>
          <p:spPr>
            <a:xfrm>
              <a:off x="1623400" y="736850"/>
              <a:ext cx="1957225" cy="3669775"/>
            </a:xfrm>
            <a:custGeom>
              <a:avLst/>
              <a:gdLst/>
              <a:ahLst/>
              <a:cxnLst/>
              <a:rect l="l" t="t" r="r" b="b"/>
              <a:pathLst>
                <a:path w="78289" h="146791" extrusionOk="0">
                  <a:moveTo>
                    <a:pt x="4893" y="1"/>
                  </a:moveTo>
                  <a:cubicBezTo>
                    <a:pt x="2186" y="1"/>
                    <a:pt x="0" y="2186"/>
                    <a:pt x="0" y="4894"/>
                  </a:cubicBezTo>
                  <a:lnTo>
                    <a:pt x="0" y="141897"/>
                  </a:lnTo>
                  <a:cubicBezTo>
                    <a:pt x="0" y="144605"/>
                    <a:pt x="2186" y="146790"/>
                    <a:pt x="4893" y="146790"/>
                  </a:cubicBezTo>
                  <a:lnTo>
                    <a:pt x="73395" y="146790"/>
                  </a:lnTo>
                  <a:cubicBezTo>
                    <a:pt x="76103" y="146790"/>
                    <a:pt x="78288" y="144605"/>
                    <a:pt x="78288" y="141897"/>
                  </a:cubicBezTo>
                  <a:lnTo>
                    <a:pt x="78288" y="4894"/>
                  </a:lnTo>
                  <a:cubicBezTo>
                    <a:pt x="78288" y="2186"/>
                    <a:pt x="76103" y="1"/>
                    <a:pt x="733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60;p53">
              <a:extLst>
                <a:ext uri="{FF2B5EF4-FFF2-40B4-BE49-F238E27FC236}">
                  <a16:creationId xmlns:a16="http://schemas.microsoft.com/office/drawing/2014/main" id="{E740FCCE-4250-4707-8CFC-60DB07F797F0}"/>
                </a:ext>
              </a:extLst>
            </p:cNvPr>
            <p:cNvSpPr/>
            <p:nvPr/>
          </p:nvSpPr>
          <p:spPr>
            <a:xfrm>
              <a:off x="2561225" y="818400"/>
              <a:ext cx="81575" cy="81575"/>
            </a:xfrm>
            <a:custGeom>
              <a:avLst/>
              <a:gdLst/>
              <a:ahLst/>
              <a:cxnLst/>
              <a:rect l="l" t="t" r="r" b="b"/>
              <a:pathLst>
                <a:path w="3263" h="3263" extrusionOk="0">
                  <a:moveTo>
                    <a:pt x="1631" y="1"/>
                  </a:moveTo>
                  <a:cubicBezTo>
                    <a:pt x="718" y="1"/>
                    <a:pt x="0" y="718"/>
                    <a:pt x="0" y="1632"/>
                  </a:cubicBezTo>
                  <a:cubicBezTo>
                    <a:pt x="0" y="2545"/>
                    <a:pt x="718" y="3263"/>
                    <a:pt x="1631" y="3263"/>
                  </a:cubicBezTo>
                  <a:cubicBezTo>
                    <a:pt x="2512" y="3263"/>
                    <a:pt x="3262" y="2545"/>
                    <a:pt x="3262" y="1632"/>
                  </a:cubicBezTo>
                  <a:cubicBezTo>
                    <a:pt x="3262" y="718"/>
                    <a:pt x="2512" y="1"/>
                    <a:pt x="1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61;p53">
              <a:extLst>
                <a:ext uri="{FF2B5EF4-FFF2-40B4-BE49-F238E27FC236}">
                  <a16:creationId xmlns:a16="http://schemas.microsoft.com/office/drawing/2014/main" id="{31B4A603-E411-4CB4-8D8D-5DE3D1CDF4C0}"/>
                </a:ext>
              </a:extLst>
            </p:cNvPr>
            <p:cNvSpPr/>
            <p:nvPr/>
          </p:nvSpPr>
          <p:spPr>
            <a:xfrm>
              <a:off x="2357350" y="940725"/>
              <a:ext cx="489325" cy="81575"/>
            </a:xfrm>
            <a:custGeom>
              <a:avLst/>
              <a:gdLst/>
              <a:ahLst/>
              <a:cxnLst/>
              <a:rect l="l" t="t" r="r" b="b"/>
              <a:pathLst>
                <a:path w="19573" h="3263" extrusionOk="0">
                  <a:moveTo>
                    <a:pt x="1631" y="1"/>
                  </a:moveTo>
                  <a:cubicBezTo>
                    <a:pt x="718" y="1"/>
                    <a:pt x="0" y="718"/>
                    <a:pt x="0" y="1632"/>
                  </a:cubicBezTo>
                  <a:cubicBezTo>
                    <a:pt x="0" y="2545"/>
                    <a:pt x="718" y="3263"/>
                    <a:pt x="1631" y="3263"/>
                  </a:cubicBezTo>
                  <a:lnTo>
                    <a:pt x="17941" y="3263"/>
                  </a:lnTo>
                  <a:cubicBezTo>
                    <a:pt x="18822" y="3263"/>
                    <a:pt x="19572" y="2545"/>
                    <a:pt x="19572" y="1632"/>
                  </a:cubicBezTo>
                  <a:cubicBezTo>
                    <a:pt x="19572" y="718"/>
                    <a:pt x="18822" y="1"/>
                    <a:pt x="17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62;p53">
              <a:extLst>
                <a:ext uri="{FF2B5EF4-FFF2-40B4-BE49-F238E27FC236}">
                  <a16:creationId xmlns:a16="http://schemas.microsoft.com/office/drawing/2014/main" id="{043B04B1-269D-4931-AAD7-16E1478254DB}"/>
                </a:ext>
              </a:extLst>
            </p:cNvPr>
            <p:cNvSpPr/>
            <p:nvPr/>
          </p:nvSpPr>
          <p:spPr>
            <a:xfrm>
              <a:off x="2438900" y="3958075"/>
              <a:ext cx="326225" cy="326225"/>
            </a:xfrm>
            <a:custGeom>
              <a:avLst/>
              <a:gdLst/>
              <a:ahLst/>
              <a:cxnLst/>
              <a:rect l="l" t="t" r="r" b="b"/>
              <a:pathLst>
                <a:path w="13049" h="13049" extrusionOk="0">
                  <a:moveTo>
                    <a:pt x="6524" y="0"/>
                  </a:moveTo>
                  <a:cubicBezTo>
                    <a:pt x="2904" y="0"/>
                    <a:pt x="0" y="2936"/>
                    <a:pt x="0" y="6524"/>
                  </a:cubicBezTo>
                  <a:cubicBezTo>
                    <a:pt x="0" y="10112"/>
                    <a:pt x="2904" y="13048"/>
                    <a:pt x="6524" y="13048"/>
                  </a:cubicBezTo>
                  <a:cubicBezTo>
                    <a:pt x="10113" y="13048"/>
                    <a:pt x="13048" y="10112"/>
                    <a:pt x="13048" y="6524"/>
                  </a:cubicBezTo>
                  <a:cubicBezTo>
                    <a:pt x="13048" y="2936"/>
                    <a:pt x="10113" y="0"/>
                    <a:pt x="6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TextBox 36">
            <a:extLst>
              <a:ext uri="{FF2B5EF4-FFF2-40B4-BE49-F238E27FC236}">
                <a16:creationId xmlns:a16="http://schemas.microsoft.com/office/drawing/2014/main" id="{30483087-AD90-4BE1-91F9-E39EDD35F30D}"/>
              </a:ext>
            </a:extLst>
          </p:cNvPr>
          <p:cNvSpPr txBox="1"/>
          <p:nvPr/>
        </p:nvSpPr>
        <p:spPr>
          <a:xfrm>
            <a:off x="3115511" y="1021702"/>
            <a:ext cx="3457998" cy="461665"/>
          </a:xfrm>
          <a:prstGeom prst="rect">
            <a:avLst/>
          </a:prstGeom>
          <a:noFill/>
        </p:spPr>
        <p:txBody>
          <a:bodyPr wrap="none" rtlCol="0">
            <a:spAutoFit/>
          </a:bodyPr>
          <a:lstStyle/>
          <a:p>
            <a:r>
              <a:rPr lang="en-US" sz="2400" b="1">
                <a:solidFill>
                  <a:schemeClr val="accent1"/>
                </a:solidFill>
                <a:latin typeface="Times New Roman" panose="02020603050405020304" pitchFamily="18" charset="0"/>
                <a:cs typeface="Times New Roman" panose="02020603050405020304" pitchFamily="18" charset="0"/>
              </a:rPr>
              <a:t>HƯỚNG DẪN VỀ NHÀ </a:t>
            </a:r>
          </a:p>
        </p:txBody>
      </p:sp>
      <p:sp>
        <p:nvSpPr>
          <p:cNvPr id="38" name="Rectangle 37">
            <a:extLst>
              <a:ext uri="{FF2B5EF4-FFF2-40B4-BE49-F238E27FC236}">
                <a16:creationId xmlns:a16="http://schemas.microsoft.com/office/drawing/2014/main" id="{E531915A-1F81-4579-99A8-C07D50821ABB}"/>
              </a:ext>
            </a:extLst>
          </p:cNvPr>
          <p:cNvSpPr/>
          <p:nvPr/>
        </p:nvSpPr>
        <p:spPr>
          <a:xfrm>
            <a:off x="2047643" y="1913964"/>
            <a:ext cx="4935884" cy="28683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B5E65"/>
                </a:solidFill>
                <a:latin typeface="Times New Roman" panose="02020603050405020304" pitchFamily="18" charset="0"/>
                <a:cs typeface="Times New Roman" panose="02020603050405020304" pitchFamily="18" charset="0"/>
              </a:rPr>
              <a:t>- Về nhà ôn tập lại kiến thức trong bài </a:t>
            </a:r>
          </a:p>
          <a:p>
            <a:r>
              <a:rPr lang="en-US" sz="2400">
                <a:solidFill>
                  <a:srgbClr val="0B5E65"/>
                </a:solidFill>
                <a:latin typeface="Times New Roman" panose="02020603050405020304" pitchFamily="18" charset="0"/>
                <a:cs typeface="Times New Roman" panose="02020603050405020304" pitchFamily="18" charset="0"/>
              </a:rPr>
              <a:t>- Đọc và chuẩn bị trước phần nội dung "Lọc dữ liệu"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 calcmode="lin" valueType="num">
                                      <p:cBhvr>
                                        <p:cTn id="7"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8">
                                            <p:txEl>
                                              <p:pRg st="1" end="1"/>
                                            </p:txEl>
                                          </p:spTgt>
                                        </p:tgtEl>
                                        <p:attrNameLst>
                                          <p:attrName>style.visibility</p:attrName>
                                        </p:attrNameLst>
                                      </p:cBhvr>
                                      <p:to>
                                        <p:strVal val="visible"/>
                                      </p:to>
                                    </p:set>
                                    <p:anim calcmode="lin" valueType="num">
                                      <p:cBhvr>
                                        <p:cTn id="11" dur="500" fill="hold"/>
                                        <p:tgtEl>
                                          <p:spTgt spid="38">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8">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grpSp>
        <p:nvGrpSpPr>
          <p:cNvPr id="690" name="Google Shape;690;p44"/>
          <p:cNvGrpSpPr/>
          <p:nvPr/>
        </p:nvGrpSpPr>
        <p:grpSpPr>
          <a:xfrm>
            <a:off x="1923230" y="603123"/>
            <a:ext cx="5297540" cy="3937254"/>
            <a:chOff x="309900" y="238100"/>
            <a:chExt cx="7048350" cy="5237800"/>
          </a:xfrm>
        </p:grpSpPr>
        <p:sp>
          <p:nvSpPr>
            <p:cNvPr id="691" name="Google Shape;691;p44"/>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4"/>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4"/>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4"/>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4"/>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4"/>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4"/>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4"/>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4"/>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0" name="Google Shape;700;p44"/>
          <p:cNvSpPr txBox="1">
            <a:spLocks noGrp="1"/>
          </p:cNvSpPr>
          <p:nvPr>
            <p:ph type="title"/>
          </p:nvPr>
        </p:nvSpPr>
        <p:spPr>
          <a:xfrm>
            <a:off x="1388100" y="1327950"/>
            <a:ext cx="6367800" cy="248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a:t>
            </a:r>
            <a:br>
              <a:rPr lang="en"/>
            </a:br>
            <a:r>
              <a:rPr lang="en"/>
              <a:t>YOU</a:t>
            </a:r>
            <a:endParaRPr/>
          </a:p>
        </p:txBody>
      </p:sp>
      <p:pic>
        <p:nvPicPr>
          <p:cNvPr id="701" name="Google Shape;701;p44"/>
          <p:cNvPicPr preferRelativeResize="0"/>
          <p:nvPr/>
        </p:nvPicPr>
        <p:blipFill>
          <a:blip r:embed="rId3">
            <a:alphaModFix/>
          </a:blip>
          <a:stretch>
            <a:fillRect/>
          </a:stretch>
        </p:blipFill>
        <p:spPr>
          <a:xfrm>
            <a:off x="558425" y="346675"/>
            <a:ext cx="1509268" cy="1150375"/>
          </a:xfrm>
          <a:prstGeom prst="rect">
            <a:avLst/>
          </a:prstGeom>
          <a:noFill/>
          <a:ln>
            <a:noFill/>
          </a:ln>
        </p:spPr>
      </p:pic>
      <p:pic>
        <p:nvPicPr>
          <p:cNvPr id="702" name="Google Shape;702;p44"/>
          <p:cNvPicPr preferRelativeResize="0"/>
          <p:nvPr/>
        </p:nvPicPr>
        <p:blipFill>
          <a:blip r:embed="rId4">
            <a:alphaModFix/>
          </a:blip>
          <a:stretch>
            <a:fillRect/>
          </a:stretch>
        </p:blipFill>
        <p:spPr>
          <a:xfrm>
            <a:off x="7457150" y="3413699"/>
            <a:ext cx="971750" cy="971250"/>
          </a:xfrm>
          <a:prstGeom prst="rect">
            <a:avLst/>
          </a:prstGeom>
          <a:noFill/>
          <a:ln>
            <a:noFill/>
          </a:ln>
        </p:spPr>
      </p:pic>
      <p:pic>
        <p:nvPicPr>
          <p:cNvPr id="703" name="Google Shape;703;p44"/>
          <p:cNvPicPr preferRelativeResize="0"/>
          <p:nvPr/>
        </p:nvPicPr>
        <p:blipFill>
          <a:blip r:embed="rId5">
            <a:alphaModFix/>
          </a:blip>
          <a:stretch>
            <a:fillRect/>
          </a:stretch>
        </p:blipFill>
        <p:spPr>
          <a:xfrm rot="-900066" flipH="1">
            <a:off x="7539795" y="4317943"/>
            <a:ext cx="806461" cy="189413"/>
          </a:xfrm>
          <a:prstGeom prst="rect">
            <a:avLst/>
          </a:prstGeom>
          <a:noFill/>
          <a:ln>
            <a:noFill/>
          </a:ln>
        </p:spPr>
      </p:pic>
      <p:sp>
        <p:nvSpPr>
          <p:cNvPr id="16" name="Google Shape;513;p33">
            <a:extLst>
              <a:ext uri="{FF2B5EF4-FFF2-40B4-BE49-F238E27FC236}">
                <a16:creationId xmlns:a16="http://schemas.microsoft.com/office/drawing/2014/main" id="{47591396-C3C2-4BEE-B29C-777175DB59CB}"/>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solidFill>
            </a:endParaRPr>
          </a:p>
        </p:txBody>
      </p:sp>
      <p:sp>
        <p:nvSpPr>
          <p:cNvPr id="17" name="Google Shape;515;p33">
            <a:extLst>
              <a:ext uri="{FF2B5EF4-FFF2-40B4-BE49-F238E27FC236}">
                <a16:creationId xmlns:a16="http://schemas.microsoft.com/office/drawing/2014/main" id="{6545C747-C445-4368-A84C-447AA2F8D3C6}"/>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r>
              <a:rPr lang="en-US" sz="2800" b="1">
                <a:latin typeface="Times New Roman" panose="02020603050405020304" pitchFamily="18" charset="0"/>
                <a:ea typeface="Times New Roman" panose="02020603050405020304" pitchFamily="18" charset="0"/>
              </a:rPr>
              <a:t>BÀI 6: SẮP XẾP VÀ LỌC DỮ LIỆU</a:t>
            </a:r>
            <a:endParaRPr lang="en-US" sz="2800">
              <a:latin typeface="Times New Roman" panose="02020603050405020304" pitchFamily="18" charset="0"/>
              <a:ea typeface="Times New Roman" panose="02020603050405020304" pitchFamily="18"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66" name="Google Shape;566;p36"/>
          <p:cNvSpPr txBox="1">
            <a:spLocks noGrp="1"/>
          </p:cNvSpPr>
          <p:nvPr>
            <p:ph type="title"/>
          </p:nvPr>
        </p:nvSpPr>
        <p:spPr>
          <a:xfrm>
            <a:off x="2127900" y="610965"/>
            <a:ext cx="4888200" cy="7480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t>Phiếu học tập</a:t>
            </a:r>
            <a:endParaRPr sz="4000"/>
          </a:p>
        </p:txBody>
      </p:sp>
      <p:pic>
        <p:nvPicPr>
          <p:cNvPr id="567" name="Google Shape;567;p36"/>
          <p:cNvPicPr preferRelativeResize="0"/>
          <p:nvPr/>
        </p:nvPicPr>
        <p:blipFill>
          <a:blip r:embed="rId3">
            <a:alphaModFix/>
          </a:blip>
          <a:stretch>
            <a:fillRect/>
          </a:stretch>
        </p:blipFill>
        <p:spPr>
          <a:xfrm rot="-419879">
            <a:off x="7818538" y="1871425"/>
            <a:ext cx="580878" cy="519474"/>
          </a:xfrm>
          <a:prstGeom prst="rect">
            <a:avLst/>
          </a:prstGeom>
          <a:noFill/>
          <a:ln>
            <a:noFill/>
          </a:ln>
        </p:spPr>
      </p:pic>
      <p:pic>
        <p:nvPicPr>
          <p:cNvPr id="568" name="Google Shape;568;p36"/>
          <p:cNvPicPr preferRelativeResize="0"/>
          <p:nvPr/>
        </p:nvPicPr>
        <p:blipFill>
          <a:blip r:embed="rId3">
            <a:alphaModFix/>
          </a:blip>
          <a:stretch>
            <a:fillRect/>
          </a:stretch>
        </p:blipFill>
        <p:spPr>
          <a:xfrm rot="-2700265">
            <a:off x="1132843" y="2906503"/>
            <a:ext cx="327587" cy="292971"/>
          </a:xfrm>
          <a:prstGeom prst="rect">
            <a:avLst/>
          </a:prstGeom>
          <a:noFill/>
          <a:ln>
            <a:noFill/>
          </a:ln>
        </p:spPr>
      </p:pic>
      <p:sp>
        <p:nvSpPr>
          <p:cNvPr id="17" name="Google Shape;513;p33">
            <a:extLst>
              <a:ext uri="{FF2B5EF4-FFF2-40B4-BE49-F238E27FC236}">
                <a16:creationId xmlns:a16="http://schemas.microsoft.com/office/drawing/2014/main" id="{28591EE5-18DA-485C-9F20-319B6EAA8758}"/>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solidFill>
            </a:endParaRPr>
          </a:p>
        </p:txBody>
      </p:sp>
      <p:sp>
        <p:nvSpPr>
          <p:cNvPr id="18" name="Google Shape;515;p33">
            <a:extLst>
              <a:ext uri="{FF2B5EF4-FFF2-40B4-BE49-F238E27FC236}">
                <a16:creationId xmlns:a16="http://schemas.microsoft.com/office/drawing/2014/main" id="{B150D25C-69E1-44DE-949E-76B7881F7646}"/>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r>
              <a:rPr lang="en-US" sz="2800" b="1">
                <a:latin typeface="Times New Roman" panose="02020603050405020304" pitchFamily="18" charset="0"/>
                <a:ea typeface="Times New Roman" panose="02020603050405020304" pitchFamily="18" charset="0"/>
              </a:rPr>
              <a:t>BÀI 6: SẮP XẾP VÀ LỌC DỮ LIỆU</a:t>
            </a:r>
            <a:endParaRPr lang="en-US" sz="2800">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3CBBEB0C-CFF4-4294-BBE0-505CAAA5F5C2}"/>
              </a:ext>
            </a:extLst>
          </p:cNvPr>
          <p:cNvSpPr txBox="1"/>
          <p:nvPr/>
        </p:nvSpPr>
        <p:spPr>
          <a:xfrm>
            <a:off x="1516036" y="1837974"/>
            <a:ext cx="7475339" cy="3170099"/>
          </a:xfrm>
          <a:prstGeom prst="rect">
            <a:avLst/>
          </a:prstGeom>
          <a:noFill/>
        </p:spPr>
        <p:txBody>
          <a:bodyPr wrap="square">
            <a:spAutoFit/>
          </a:bodyPr>
          <a:lstStyle/>
          <a:p>
            <a:pPr>
              <a:spcBef>
                <a:spcPts val="300"/>
              </a:spcBef>
              <a:spcAft>
                <a:spcPts val="300"/>
              </a:spcAft>
            </a:pPr>
            <a:r>
              <a:rPr lang="en-US" sz="1800" b="1">
                <a:effectLst/>
                <a:latin typeface="Times New Roman" panose="02020603050405020304" pitchFamily="18" charset="0"/>
                <a:ea typeface="Times New Roman" panose="02020603050405020304" pitchFamily="18" charset="0"/>
              </a:rPr>
              <a:t>Họ và tên: ………………………..Tổ………….</a:t>
            </a:r>
            <a:endParaRPr lang="en-US" sz="1600">
              <a:effectLst/>
              <a:latin typeface="Times New Roman" panose="02020603050405020304" pitchFamily="18" charset="0"/>
              <a:ea typeface="Times New Roman" panose="02020603050405020304" pitchFamily="18" charset="0"/>
            </a:endParaRPr>
          </a:p>
          <a:p>
            <a:pPr algn="just">
              <a:spcBef>
                <a:spcPts val="300"/>
              </a:spcBef>
              <a:spcAft>
                <a:spcPts val="300"/>
              </a:spcAft>
              <a:tabLst>
                <a:tab pos="6301105" algn="r"/>
              </a:tabLst>
            </a:pPr>
            <a:r>
              <a:rPr lang="en-US" sz="1800">
                <a:effectLst/>
                <a:latin typeface="Times New Roman" panose="02020603050405020304" pitchFamily="18" charset="0"/>
                <a:ea typeface="Times New Roman" panose="02020603050405020304" pitchFamily="18" charset="0"/>
              </a:rPr>
              <a:t>Bạn mong muốn tìm hiểu thêm nội dung Tin học nào?</a:t>
            </a:r>
            <a:endParaRPr lang="en-US" sz="1600">
              <a:effectLst/>
              <a:latin typeface="Times New Roman" panose="02020603050405020304" pitchFamily="18" charset="0"/>
              <a:ea typeface="Times New Roman" panose="02020603050405020304" pitchFamily="18" charset="0"/>
            </a:endParaRPr>
          </a:p>
          <a:p>
            <a:pPr algn="just">
              <a:spcBef>
                <a:spcPts val="300"/>
              </a:spcBef>
              <a:spcAft>
                <a:spcPts val="300"/>
              </a:spcAft>
              <a:tabLst>
                <a:tab pos="6301105" algn="r"/>
              </a:tabLst>
            </a:pPr>
            <a:r>
              <a:rPr lang="en-US" sz="1800">
                <a:effectLst/>
                <a:latin typeface="Times New Roman" panose="02020603050405020304" pitchFamily="18" charset="0"/>
                <a:ea typeface="Times New Roman" panose="02020603050405020304" pitchFamily="18" charset="0"/>
              </a:rPr>
              <a:t>(Chọn một nội dung) </a:t>
            </a:r>
            <a:endParaRPr lang="en-US" sz="1600">
              <a:effectLst/>
              <a:latin typeface="Times New Roman" panose="02020603050405020304" pitchFamily="18" charset="0"/>
              <a:ea typeface="Times New Roman" panose="02020603050405020304" pitchFamily="18" charset="0"/>
            </a:endParaRPr>
          </a:p>
          <a:p>
            <a:pPr marL="342900" lvl="0" indent="-342900" algn="just">
              <a:spcBef>
                <a:spcPts val="300"/>
              </a:spcBef>
              <a:spcAft>
                <a:spcPts val="300"/>
              </a:spcAft>
              <a:buFont typeface="+mj-lt"/>
              <a:buAutoNum type="arabicPeriod"/>
              <a:tabLst>
                <a:tab pos="6301105" algn="r"/>
              </a:tabLst>
            </a:pPr>
            <a:r>
              <a:rPr lang="en-US" sz="1800">
                <a:effectLst/>
                <a:latin typeface="Times New Roman" panose="02020603050405020304" pitchFamily="18" charset="0"/>
                <a:ea typeface="Times New Roman" panose="02020603050405020304" pitchFamily="18" charset="0"/>
              </a:rPr>
              <a:t>Ngôn ngữ lập trình                                              </a:t>
            </a:r>
            <a:r>
              <a:rPr lang="en-US" sz="1800">
                <a:effectLst/>
                <a:latin typeface="Times New Roman" panose="02020603050405020304" pitchFamily="18" charset="0"/>
                <a:ea typeface="Times New Roman" panose="02020603050405020304" pitchFamily="18" charset="0"/>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p>
            <a:pPr marL="342900" lvl="0" indent="-342900" algn="just">
              <a:spcBef>
                <a:spcPts val="300"/>
              </a:spcBef>
              <a:spcAft>
                <a:spcPts val="300"/>
              </a:spcAft>
              <a:buFont typeface="+mj-lt"/>
              <a:buAutoNum type="arabicPeriod"/>
              <a:tabLst>
                <a:tab pos="6301105" algn="r"/>
              </a:tabLst>
            </a:pPr>
            <a:r>
              <a:rPr lang="en-US" sz="1800">
                <a:effectLst/>
                <a:latin typeface="Times New Roman" panose="02020603050405020304" pitchFamily="18" charset="0"/>
                <a:ea typeface="Times New Roman" panose="02020603050405020304" pitchFamily="18" charset="0"/>
              </a:rPr>
              <a:t>Mạng máy tính                                                    </a:t>
            </a:r>
            <a:r>
              <a:rPr lang="en-US" sz="1800">
                <a:effectLst/>
                <a:latin typeface="Times New Roman" panose="02020603050405020304" pitchFamily="18" charset="0"/>
                <a:ea typeface="Times New Roman" panose="02020603050405020304" pitchFamily="18" charset="0"/>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p>
            <a:pPr marL="342900" lvl="0" indent="-342900" algn="just">
              <a:spcBef>
                <a:spcPts val="300"/>
              </a:spcBef>
              <a:spcAft>
                <a:spcPts val="300"/>
              </a:spcAft>
              <a:buFont typeface="+mj-lt"/>
              <a:buAutoNum type="arabicPeriod"/>
              <a:tabLst>
                <a:tab pos="6301105" algn="r"/>
              </a:tabLst>
            </a:pPr>
            <a:r>
              <a:rPr lang="en-US" sz="1800">
                <a:effectLst/>
                <a:latin typeface="Times New Roman" panose="02020603050405020304" pitchFamily="18" charset="0"/>
                <a:ea typeface="Times New Roman" panose="02020603050405020304" pitchFamily="18" charset="0"/>
              </a:rPr>
              <a:t>Đồ họa máy tính                                                  </a:t>
            </a:r>
            <a:r>
              <a:rPr lang="en-US" sz="1800">
                <a:effectLst/>
                <a:latin typeface="Times New Roman" panose="02020603050405020304" pitchFamily="18" charset="0"/>
                <a:ea typeface="Times New Roman" panose="02020603050405020304" pitchFamily="18" charset="0"/>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p>
            <a:pPr marL="342900" lvl="0" indent="-342900" algn="just">
              <a:spcBef>
                <a:spcPts val="300"/>
              </a:spcBef>
              <a:spcAft>
                <a:spcPts val="300"/>
              </a:spcAft>
              <a:buFont typeface="+mj-lt"/>
              <a:buAutoNum type="arabicPeriod"/>
              <a:tabLst>
                <a:tab pos="6301105" algn="r"/>
              </a:tabLst>
            </a:pPr>
            <a:r>
              <a:rPr lang="en-US" sz="1800">
                <a:effectLst/>
                <a:latin typeface="Times New Roman" panose="02020603050405020304" pitchFamily="18" charset="0"/>
                <a:ea typeface="Times New Roman" panose="02020603050405020304" pitchFamily="18" charset="0"/>
              </a:rPr>
              <a:t>Bảng tính điện tử                                                 </a:t>
            </a:r>
            <a:r>
              <a:rPr lang="en-US" sz="1800">
                <a:effectLst/>
                <a:latin typeface="Times New Roman" panose="02020603050405020304" pitchFamily="18" charset="0"/>
                <a:ea typeface="Times New Roman" panose="02020603050405020304" pitchFamily="18" charset="0"/>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p>
            <a:pPr marL="342900" lvl="0" indent="-342900" algn="just">
              <a:spcBef>
                <a:spcPts val="300"/>
              </a:spcBef>
              <a:spcAft>
                <a:spcPts val="300"/>
              </a:spcAft>
              <a:buFont typeface="+mj-lt"/>
              <a:buAutoNum type="arabicPeriod"/>
              <a:tabLst>
                <a:tab pos="6301105" algn="r"/>
              </a:tabLst>
            </a:pPr>
            <a:r>
              <a:rPr lang="en-US" sz="1800">
                <a:effectLst/>
                <a:latin typeface="Times New Roman" panose="02020603050405020304" pitchFamily="18" charset="0"/>
                <a:ea typeface="Times New Roman" panose="02020603050405020304" pitchFamily="18" charset="0"/>
              </a:rPr>
              <a:t>Soạn thảo văn bản</a:t>
            </a:r>
            <a:r>
              <a:rPr lang="en-US" sz="1600">
                <a:effectLst/>
                <a:latin typeface="Times New Roman" panose="02020603050405020304" pitchFamily="18" charset="0"/>
                <a:ea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p>
            <a:pPr marL="342900" lvl="0" indent="-342900" algn="just">
              <a:spcBef>
                <a:spcPts val="300"/>
              </a:spcBef>
              <a:spcAft>
                <a:spcPts val="300"/>
              </a:spcAft>
              <a:buFont typeface="+mj-lt"/>
              <a:buAutoNum type="arabicPeriod"/>
              <a:tabLst>
                <a:tab pos="6301105" algn="r"/>
              </a:tabLst>
            </a:pPr>
            <a:r>
              <a:rPr lang="en-US" sz="1800">
                <a:effectLst/>
                <a:latin typeface="Times New Roman" panose="02020603050405020304" pitchFamily="18" charset="0"/>
                <a:ea typeface="Times New Roman" panose="02020603050405020304" pitchFamily="18" charset="0"/>
              </a:rPr>
              <a:t>Phần mềm trình chiếu                                         </a:t>
            </a:r>
            <a:r>
              <a:rPr lang="en-US" sz="1800">
                <a:effectLst/>
                <a:latin typeface="Times New Roman" panose="02020603050405020304" pitchFamily="18" charset="0"/>
                <a:ea typeface="Times New Roman" panose="02020603050405020304" pitchFamily="18" charset="0"/>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A81B957-DE7B-4CB7-9546-A51F5D9BDDA0}"/>
              </a:ext>
            </a:extLst>
          </p:cNvPr>
          <p:cNvSpPr txBox="1"/>
          <p:nvPr/>
        </p:nvSpPr>
        <p:spPr>
          <a:xfrm>
            <a:off x="404778" y="1369340"/>
            <a:ext cx="8250977" cy="461665"/>
          </a:xfrm>
          <a:prstGeom prst="rect">
            <a:avLst/>
          </a:prstGeom>
          <a:noFill/>
        </p:spPr>
        <p:txBody>
          <a:bodyPr wrap="none" rtlCol="0">
            <a:spAutoFit/>
          </a:bodyPr>
          <a:lstStyle/>
          <a:p>
            <a:pPr algn="ctr"/>
            <a:r>
              <a:rPr lang="en-US" sz="2400">
                <a:solidFill>
                  <a:srgbClr val="92251E"/>
                </a:solidFill>
                <a:latin typeface="Times New Roman" panose="02020603050405020304" pitchFamily="18" charset="0"/>
                <a:cs typeface="Times New Roman" panose="02020603050405020304" pitchFamily="18" charset="0"/>
              </a:rPr>
              <a:t>Các em hãy hoàn thiện thông tin trên phiếu học tập theo mẫu sau:</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37"/>
          <p:cNvPicPr preferRelativeResize="0"/>
          <p:nvPr/>
        </p:nvPicPr>
        <p:blipFill>
          <a:blip r:embed="rId3">
            <a:alphaModFix/>
          </a:blip>
          <a:stretch>
            <a:fillRect/>
          </a:stretch>
        </p:blipFill>
        <p:spPr>
          <a:xfrm rot="-8999860">
            <a:off x="-365167" y="4296542"/>
            <a:ext cx="773901" cy="692095"/>
          </a:xfrm>
          <a:prstGeom prst="rect">
            <a:avLst/>
          </a:prstGeom>
          <a:noFill/>
          <a:ln>
            <a:noFill/>
          </a:ln>
        </p:spPr>
      </p:pic>
      <p:pic>
        <p:nvPicPr>
          <p:cNvPr id="574" name="Google Shape;574;p37"/>
          <p:cNvPicPr preferRelativeResize="0"/>
          <p:nvPr/>
        </p:nvPicPr>
        <p:blipFill>
          <a:blip r:embed="rId3">
            <a:alphaModFix/>
          </a:blip>
          <a:stretch>
            <a:fillRect/>
          </a:stretch>
        </p:blipFill>
        <p:spPr>
          <a:xfrm rot="-10799867">
            <a:off x="-186117" y="4891655"/>
            <a:ext cx="529818" cy="473813"/>
          </a:xfrm>
          <a:prstGeom prst="rect">
            <a:avLst/>
          </a:prstGeom>
          <a:noFill/>
          <a:ln>
            <a:noFill/>
          </a:ln>
        </p:spPr>
      </p:pic>
      <p:pic>
        <p:nvPicPr>
          <p:cNvPr id="578" name="Google Shape;578;p37"/>
          <p:cNvPicPr preferRelativeResize="0"/>
          <p:nvPr/>
        </p:nvPicPr>
        <p:blipFill>
          <a:blip r:embed="rId4">
            <a:alphaModFix/>
          </a:blip>
          <a:stretch>
            <a:fillRect/>
          </a:stretch>
        </p:blipFill>
        <p:spPr>
          <a:xfrm rot="8100000">
            <a:off x="8394890" y="4531432"/>
            <a:ext cx="799856" cy="756029"/>
          </a:xfrm>
          <a:prstGeom prst="rect">
            <a:avLst/>
          </a:prstGeom>
          <a:noFill/>
          <a:ln>
            <a:noFill/>
          </a:ln>
        </p:spPr>
      </p:pic>
      <p:pic>
        <p:nvPicPr>
          <p:cNvPr id="579" name="Google Shape;579;p37"/>
          <p:cNvPicPr preferRelativeResize="0"/>
          <p:nvPr/>
        </p:nvPicPr>
        <p:blipFill>
          <a:blip r:embed="rId3">
            <a:alphaModFix/>
          </a:blip>
          <a:stretch>
            <a:fillRect/>
          </a:stretch>
        </p:blipFill>
        <p:spPr>
          <a:xfrm rot="-1799960">
            <a:off x="8593174" y="4169955"/>
            <a:ext cx="799680" cy="715163"/>
          </a:xfrm>
          <a:prstGeom prst="rect">
            <a:avLst/>
          </a:prstGeom>
          <a:noFill/>
          <a:ln>
            <a:noFill/>
          </a:ln>
        </p:spPr>
      </p:pic>
      <p:sp>
        <p:nvSpPr>
          <p:cNvPr id="593" name="Google Shape;593;p37"/>
          <p:cNvSpPr txBox="1">
            <a:spLocks noGrp="1"/>
          </p:cNvSpPr>
          <p:nvPr>
            <p:ph type="title" idx="2"/>
          </p:nvPr>
        </p:nvSpPr>
        <p:spPr>
          <a:xfrm>
            <a:off x="-7955" y="804607"/>
            <a:ext cx="703332" cy="57138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01</a:t>
            </a:r>
            <a:endParaRPr sz="3000"/>
          </a:p>
        </p:txBody>
      </p:sp>
      <p:sp>
        <p:nvSpPr>
          <p:cNvPr id="594" name="Google Shape;594;p37"/>
          <p:cNvSpPr txBox="1">
            <a:spLocks noGrp="1"/>
          </p:cNvSpPr>
          <p:nvPr>
            <p:ph type="subTitle" idx="1"/>
          </p:nvPr>
        </p:nvSpPr>
        <p:spPr>
          <a:xfrm>
            <a:off x="699187" y="921900"/>
            <a:ext cx="8089239" cy="39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rgbClr val="C44D35"/>
                </a:solidFill>
                <a:effectLst/>
                <a:latin typeface="Times New Roman" panose="02020603050405020304" pitchFamily="18" charset="0"/>
                <a:ea typeface="Times New Roman" panose="02020603050405020304" pitchFamily="18" charset="0"/>
              </a:rPr>
              <a:t>Sử dụng phần mềm bảng tính trợ giúp giải quyết bài toán thực tế </a:t>
            </a:r>
            <a:endParaRPr sz="2400">
              <a:solidFill>
                <a:srgbClr val="C44D35"/>
              </a:solidFill>
            </a:endParaRPr>
          </a:p>
        </p:txBody>
      </p:sp>
      <p:pic>
        <p:nvPicPr>
          <p:cNvPr id="599" name="Google Shape;599;p37"/>
          <p:cNvPicPr preferRelativeResize="0"/>
          <p:nvPr/>
        </p:nvPicPr>
        <p:blipFill>
          <a:blip r:embed="rId4">
            <a:alphaModFix/>
          </a:blip>
          <a:stretch>
            <a:fillRect/>
          </a:stretch>
        </p:blipFill>
        <p:spPr>
          <a:xfrm rot="7200054">
            <a:off x="457564" y="4625125"/>
            <a:ext cx="373248" cy="352780"/>
          </a:xfrm>
          <a:prstGeom prst="rect">
            <a:avLst/>
          </a:prstGeom>
          <a:noFill/>
          <a:ln>
            <a:noFill/>
          </a:ln>
        </p:spPr>
      </p:pic>
      <p:pic>
        <p:nvPicPr>
          <p:cNvPr id="600" name="Google Shape;600;p37"/>
          <p:cNvPicPr preferRelativeResize="0"/>
          <p:nvPr/>
        </p:nvPicPr>
        <p:blipFill>
          <a:blip r:embed="rId3">
            <a:alphaModFix/>
          </a:blip>
          <a:stretch>
            <a:fillRect/>
          </a:stretch>
        </p:blipFill>
        <p:spPr>
          <a:xfrm rot="-6300229">
            <a:off x="-175084" y="3315338"/>
            <a:ext cx="393716" cy="352097"/>
          </a:xfrm>
          <a:prstGeom prst="rect">
            <a:avLst/>
          </a:prstGeom>
          <a:noFill/>
          <a:ln>
            <a:noFill/>
          </a:ln>
        </p:spPr>
      </p:pic>
      <p:sp>
        <p:nvSpPr>
          <p:cNvPr id="30" name="Google Shape;513;p33">
            <a:extLst>
              <a:ext uri="{FF2B5EF4-FFF2-40B4-BE49-F238E27FC236}">
                <a16:creationId xmlns:a16="http://schemas.microsoft.com/office/drawing/2014/main" id="{A47BDA75-6329-49C4-B92F-4D39601913A5}"/>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solidFill>
            </a:endParaRPr>
          </a:p>
        </p:txBody>
      </p:sp>
      <p:sp>
        <p:nvSpPr>
          <p:cNvPr id="31" name="Google Shape;515;p33">
            <a:extLst>
              <a:ext uri="{FF2B5EF4-FFF2-40B4-BE49-F238E27FC236}">
                <a16:creationId xmlns:a16="http://schemas.microsoft.com/office/drawing/2014/main" id="{FF2B2A06-9C97-4A2A-B6FA-CA9B22A5CF15}"/>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r>
              <a:rPr lang="en-US" sz="2800" b="1">
                <a:latin typeface="Times New Roman" panose="02020603050405020304" pitchFamily="18" charset="0"/>
                <a:ea typeface="Times New Roman" panose="02020603050405020304" pitchFamily="18" charset="0"/>
              </a:rPr>
              <a:t>BÀI 6: SẮP XẾP VÀ LỌC DỮ LIỆU</a:t>
            </a:r>
            <a:endParaRPr lang="en-US" sz="280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A40C83E8-E1FB-401F-93F5-2EE87C38CF2A}"/>
              </a:ext>
            </a:extLst>
          </p:cNvPr>
          <p:cNvSpPr txBox="1"/>
          <p:nvPr/>
        </p:nvSpPr>
        <p:spPr>
          <a:xfrm>
            <a:off x="644188" y="1398836"/>
            <a:ext cx="7837402" cy="461665"/>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Lớp chia thành 4 nhóm mỗi nhóm 6 HS trả lời các câu hỏi sau</a:t>
            </a:r>
          </a:p>
        </p:txBody>
      </p:sp>
      <p:graphicFrame>
        <p:nvGraphicFramePr>
          <p:cNvPr id="7" name="Diagram 6">
            <a:extLst>
              <a:ext uri="{FF2B5EF4-FFF2-40B4-BE49-F238E27FC236}">
                <a16:creationId xmlns:a16="http://schemas.microsoft.com/office/drawing/2014/main" id="{144A5BD2-137F-44B7-B66D-62BBCCB31FE5}"/>
              </a:ext>
            </a:extLst>
          </p:cNvPr>
          <p:cNvGraphicFramePr/>
          <p:nvPr>
            <p:extLst>
              <p:ext uri="{D42A27DB-BD31-4B8C-83A1-F6EECF244321}">
                <p14:modId xmlns:p14="http://schemas.microsoft.com/office/powerpoint/2010/main" val="1721998920"/>
              </p:ext>
            </p:extLst>
          </p:nvPr>
        </p:nvGraphicFramePr>
        <p:xfrm>
          <a:off x="398116" y="2024757"/>
          <a:ext cx="8593484" cy="30075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B094C27D-7837-4CE2-A073-A9ED4D1A9BD3}"/>
              </a:ext>
            </a:extLst>
          </p:cNvPr>
          <p:cNvSpPr txBox="1"/>
          <p:nvPr/>
        </p:nvSpPr>
        <p:spPr>
          <a:xfrm>
            <a:off x="546301" y="2150703"/>
            <a:ext cx="312906" cy="400110"/>
          </a:xfrm>
          <a:prstGeom prst="rect">
            <a:avLst/>
          </a:prstGeom>
          <a:noFill/>
        </p:spPr>
        <p:txBody>
          <a:bodyPr wrap="none" rtlCol="0">
            <a:spAutoFit/>
          </a:bodyPr>
          <a:lstStyle/>
          <a:p>
            <a:r>
              <a:rPr lang="en-US" sz="2000" b="1">
                <a:solidFill>
                  <a:srgbClr val="0B5E65"/>
                </a:solidFill>
                <a:latin typeface="Times New Roman" panose="02020603050405020304" pitchFamily="18" charset="0"/>
                <a:cs typeface="Times New Roman" panose="02020603050405020304" pitchFamily="18" charset="0"/>
              </a:rPr>
              <a:t>1</a:t>
            </a:r>
          </a:p>
        </p:txBody>
      </p:sp>
      <p:sp>
        <p:nvSpPr>
          <p:cNvPr id="40" name="TextBox 39">
            <a:extLst>
              <a:ext uri="{FF2B5EF4-FFF2-40B4-BE49-F238E27FC236}">
                <a16:creationId xmlns:a16="http://schemas.microsoft.com/office/drawing/2014/main" id="{42D3972E-7BAC-445B-AD08-E4E851D2C0F6}"/>
              </a:ext>
            </a:extLst>
          </p:cNvPr>
          <p:cNvSpPr txBox="1"/>
          <p:nvPr/>
        </p:nvSpPr>
        <p:spPr>
          <a:xfrm>
            <a:off x="546301" y="2968851"/>
            <a:ext cx="312906" cy="400110"/>
          </a:xfrm>
          <a:prstGeom prst="rect">
            <a:avLst/>
          </a:prstGeom>
          <a:noFill/>
        </p:spPr>
        <p:txBody>
          <a:bodyPr wrap="none" rtlCol="0">
            <a:spAutoFit/>
          </a:bodyPr>
          <a:lstStyle/>
          <a:p>
            <a:r>
              <a:rPr lang="en-US" sz="2000" b="1">
                <a:solidFill>
                  <a:srgbClr val="0B5E65"/>
                </a:solidFill>
                <a:latin typeface="Times New Roman" panose="02020603050405020304" pitchFamily="18" charset="0"/>
                <a:cs typeface="Times New Roman" panose="02020603050405020304" pitchFamily="18" charset="0"/>
              </a:rPr>
              <a:t>2</a:t>
            </a:r>
          </a:p>
        </p:txBody>
      </p:sp>
      <p:sp>
        <p:nvSpPr>
          <p:cNvPr id="41" name="TextBox 40">
            <a:extLst>
              <a:ext uri="{FF2B5EF4-FFF2-40B4-BE49-F238E27FC236}">
                <a16:creationId xmlns:a16="http://schemas.microsoft.com/office/drawing/2014/main" id="{90E66F1A-7171-4B0A-926B-7751E4B2655E}"/>
              </a:ext>
            </a:extLst>
          </p:cNvPr>
          <p:cNvSpPr txBox="1"/>
          <p:nvPr/>
        </p:nvSpPr>
        <p:spPr>
          <a:xfrm>
            <a:off x="546301" y="3765042"/>
            <a:ext cx="312906" cy="400110"/>
          </a:xfrm>
          <a:prstGeom prst="rect">
            <a:avLst/>
          </a:prstGeom>
          <a:noFill/>
        </p:spPr>
        <p:txBody>
          <a:bodyPr wrap="none" rtlCol="0">
            <a:spAutoFit/>
          </a:bodyPr>
          <a:lstStyle/>
          <a:p>
            <a:r>
              <a:rPr lang="en-US" sz="2000" b="1">
                <a:solidFill>
                  <a:srgbClr val="0B5E65"/>
                </a:solidFill>
                <a:latin typeface="Times New Roman" panose="02020603050405020304" pitchFamily="18" charset="0"/>
                <a:cs typeface="Times New Roman" panose="02020603050405020304" pitchFamily="18" charset="0"/>
              </a:rPr>
              <a:t>3</a:t>
            </a:r>
          </a:p>
        </p:txBody>
      </p:sp>
      <p:sp>
        <p:nvSpPr>
          <p:cNvPr id="42" name="TextBox 41">
            <a:extLst>
              <a:ext uri="{FF2B5EF4-FFF2-40B4-BE49-F238E27FC236}">
                <a16:creationId xmlns:a16="http://schemas.microsoft.com/office/drawing/2014/main" id="{33B8719B-34EC-4325-8EA2-441FD22790D7}"/>
              </a:ext>
            </a:extLst>
          </p:cNvPr>
          <p:cNvSpPr txBox="1"/>
          <p:nvPr/>
        </p:nvSpPr>
        <p:spPr>
          <a:xfrm>
            <a:off x="538924" y="4491534"/>
            <a:ext cx="312906" cy="400110"/>
          </a:xfrm>
          <a:prstGeom prst="rect">
            <a:avLst/>
          </a:prstGeom>
          <a:noFill/>
        </p:spPr>
        <p:txBody>
          <a:bodyPr wrap="none" rtlCol="0">
            <a:spAutoFit/>
          </a:bodyPr>
          <a:lstStyle/>
          <a:p>
            <a:r>
              <a:rPr lang="en-US" sz="2000" b="1">
                <a:solidFill>
                  <a:srgbClr val="0B5E65"/>
                </a:solidFill>
                <a:latin typeface="Times New Roman" panose="02020603050405020304" pitchFamily="18" charset="0"/>
                <a:cs typeface="Times New Roman" panose="02020603050405020304" pitchFamily="18" charset="0"/>
              </a:rPr>
              <a:t>4</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19" name="Google Shape;513;p33">
            <a:extLst>
              <a:ext uri="{FF2B5EF4-FFF2-40B4-BE49-F238E27FC236}">
                <a16:creationId xmlns:a16="http://schemas.microsoft.com/office/drawing/2014/main" id="{6DD16643-C44A-47FA-BA73-15D19CF54D53}"/>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solidFill>
            </a:endParaRPr>
          </a:p>
        </p:txBody>
      </p:sp>
      <p:sp>
        <p:nvSpPr>
          <p:cNvPr id="20" name="Google Shape;515;p33">
            <a:extLst>
              <a:ext uri="{FF2B5EF4-FFF2-40B4-BE49-F238E27FC236}">
                <a16:creationId xmlns:a16="http://schemas.microsoft.com/office/drawing/2014/main" id="{19A6350E-05F1-4617-8027-B8B29AD9763C}"/>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r>
              <a:rPr lang="en-US" sz="2800" b="1">
                <a:latin typeface="Times New Roman" panose="02020603050405020304" pitchFamily="18" charset="0"/>
                <a:ea typeface="Times New Roman" panose="02020603050405020304" pitchFamily="18" charset="0"/>
              </a:rPr>
              <a:t>BÀI 6: SẮP XẾP VÀ LỌC DỮ LIỆU</a:t>
            </a:r>
            <a:endParaRPr lang="en-US" sz="2800">
              <a:latin typeface="Times New Roman" panose="02020603050405020304" pitchFamily="18" charset="0"/>
              <a:ea typeface="Times New Roman" panose="02020603050405020304" pitchFamily="18" charset="0"/>
            </a:endParaRPr>
          </a:p>
        </p:txBody>
      </p:sp>
      <p:grpSp>
        <p:nvGrpSpPr>
          <p:cNvPr id="7" name="Group 6">
            <a:extLst>
              <a:ext uri="{FF2B5EF4-FFF2-40B4-BE49-F238E27FC236}">
                <a16:creationId xmlns:a16="http://schemas.microsoft.com/office/drawing/2014/main" id="{DEF30007-38A7-47A6-A508-02FD68DFFA73}"/>
              </a:ext>
            </a:extLst>
          </p:cNvPr>
          <p:cNvGrpSpPr/>
          <p:nvPr/>
        </p:nvGrpSpPr>
        <p:grpSpPr>
          <a:xfrm>
            <a:off x="3403809" y="1547873"/>
            <a:ext cx="2488915" cy="2047753"/>
            <a:chOff x="2514750" y="890780"/>
            <a:chExt cx="3518426" cy="2894783"/>
          </a:xfrm>
        </p:grpSpPr>
        <p:pic>
          <p:nvPicPr>
            <p:cNvPr id="605" name="Google Shape;605;p38"/>
            <p:cNvPicPr preferRelativeResize="0"/>
            <p:nvPr/>
          </p:nvPicPr>
          <p:blipFill>
            <a:blip r:embed="rId3">
              <a:alphaModFix/>
            </a:blip>
            <a:stretch>
              <a:fillRect/>
            </a:stretch>
          </p:blipFill>
          <p:spPr>
            <a:xfrm rot="-899981" flipH="1">
              <a:off x="5262588" y="1349478"/>
              <a:ext cx="758031" cy="716461"/>
            </a:xfrm>
            <a:prstGeom prst="rect">
              <a:avLst/>
            </a:prstGeom>
            <a:noFill/>
            <a:ln>
              <a:noFill/>
            </a:ln>
          </p:spPr>
        </p:pic>
        <p:pic>
          <p:nvPicPr>
            <p:cNvPr id="606" name="Google Shape;606;p38"/>
            <p:cNvPicPr preferRelativeResize="0"/>
            <p:nvPr/>
          </p:nvPicPr>
          <p:blipFill>
            <a:blip r:embed="rId4">
              <a:alphaModFix/>
            </a:blip>
            <a:stretch>
              <a:fillRect/>
            </a:stretch>
          </p:blipFill>
          <p:spPr>
            <a:xfrm rot="-11">
              <a:off x="5079824" y="1846544"/>
              <a:ext cx="775655" cy="693712"/>
            </a:xfrm>
            <a:prstGeom prst="rect">
              <a:avLst/>
            </a:prstGeom>
            <a:noFill/>
            <a:ln>
              <a:noFill/>
            </a:ln>
          </p:spPr>
        </p:pic>
        <p:pic>
          <p:nvPicPr>
            <p:cNvPr id="607" name="Google Shape;607;p38"/>
            <p:cNvPicPr preferRelativeResize="0"/>
            <p:nvPr/>
          </p:nvPicPr>
          <p:blipFill>
            <a:blip r:embed="rId4">
              <a:alphaModFix/>
            </a:blip>
            <a:stretch>
              <a:fillRect/>
            </a:stretch>
          </p:blipFill>
          <p:spPr>
            <a:xfrm rot="-3600023">
              <a:off x="4970621" y="1089965"/>
              <a:ext cx="736845" cy="658997"/>
            </a:xfrm>
            <a:prstGeom prst="rect">
              <a:avLst/>
            </a:prstGeom>
            <a:noFill/>
            <a:ln>
              <a:noFill/>
            </a:ln>
          </p:spPr>
        </p:pic>
        <p:pic>
          <p:nvPicPr>
            <p:cNvPr id="608" name="Google Shape;608;p38"/>
            <p:cNvPicPr preferRelativeResize="0"/>
            <p:nvPr/>
          </p:nvPicPr>
          <p:blipFill>
            <a:blip r:embed="rId4">
              <a:alphaModFix/>
            </a:blip>
            <a:stretch>
              <a:fillRect/>
            </a:stretch>
          </p:blipFill>
          <p:spPr>
            <a:xfrm rot="-5400000">
              <a:off x="4134788" y="931755"/>
              <a:ext cx="775660" cy="693710"/>
            </a:xfrm>
            <a:prstGeom prst="rect">
              <a:avLst/>
            </a:prstGeom>
            <a:noFill/>
            <a:ln>
              <a:noFill/>
            </a:ln>
          </p:spPr>
        </p:pic>
        <p:pic>
          <p:nvPicPr>
            <p:cNvPr id="609" name="Google Shape;609;p38"/>
            <p:cNvPicPr preferRelativeResize="0"/>
            <p:nvPr/>
          </p:nvPicPr>
          <p:blipFill>
            <a:blip r:embed="rId3">
              <a:alphaModFix/>
            </a:blip>
            <a:stretch>
              <a:fillRect/>
            </a:stretch>
          </p:blipFill>
          <p:spPr>
            <a:xfrm rot="-4500007" flipH="1">
              <a:off x="4710730" y="969583"/>
              <a:ext cx="596648" cy="563915"/>
            </a:xfrm>
            <a:prstGeom prst="rect">
              <a:avLst/>
            </a:prstGeom>
            <a:noFill/>
            <a:ln>
              <a:noFill/>
            </a:ln>
          </p:spPr>
        </p:pic>
        <p:pic>
          <p:nvPicPr>
            <p:cNvPr id="610" name="Google Shape;610;p38"/>
            <p:cNvPicPr preferRelativeResize="0"/>
            <p:nvPr/>
          </p:nvPicPr>
          <p:blipFill>
            <a:blip r:embed="rId4">
              <a:alphaModFix/>
            </a:blip>
            <a:stretch>
              <a:fillRect/>
            </a:stretch>
          </p:blipFill>
          <p:spPr>
            <a:xfrm rot="2051026">
              <a:off x="5067113" y="2215547"/>
              <a:ext cx="966063" cy="864005"/>
            </a:xfrm>
            <a:prstGeom prst="rect">
              <a:avLst/>
            </a:prstGeom>
            <a:noFill/>
            <a:ln>
              <a:noFill/>
            </a:ln>
          </p:spPr>
        </p:pic>
        <p:pic>
          <p:nvPicPr>
            <p:cNvPr id="611" name="Google Shape;611;p38"/>
            <p:cNvPicPr preferRelativeResize="0"/>
            <p:nvPr/>
          </p:nvPicPr>
          <p:blipFill>
            <a:blip r:embed="rId4">
              <a:alphaModFix/>
            </a:blip>
            <a:stretch>
              <a:fillRect/>
            </a:stretch>
          </p:blipFill>
          <p:spPr>
            <a:xfrm rot="1799999">
              <a:off x="5164232" y="2677561"/>
              <a:ext cx="606854" cy="542728"/>
            </a:xfrm>
            <a:prstGeom prst="rect">
              <a:avLst/>
            </a:prstGeom>
            <a:noFill/>
            <a:ln>
              <a:noFill/>
            </a:ln>
          </p:spPr>
        </p:pic>
        <p:pic>
          <p:nvPicPr>
            <p:cNvPr id="614" name="Google Shape;614;p38"/>
            <p:cNvPicPr preferRelativeResize="0"/>
            <p:nvPr/>
          </p:nvPicPr>
          <p:blipFill>
            <a:blip r:embed="rId3">
              <a:alphaModFix/>
            </a:blip>
            <a:stretch>
              <a:fillRect/>
            </a:stretch>
          </p:blipFill>
          <p:spPr>
            <a:xfrm rot="5400000">
              <a:off x="3477543" y="1089925"/>
              <a:ext cx="537491" cy="508025"/>
            </a:xfrm>
            <a:prstGeom prst="rect">
              <a:avLst/>
            </a:prstGeom>
            <a:noFill/>
            <a:ln>
              <a:noFill/>
            </a:ln>
          </p:spPr>
        </p:pic>
        <p:pic>
          <p:nvPicPr>
            <p:cNvPr id="615" name="Google Shape;615;p38"/>
            <p:cNvPicPr preferRelativeResize="0"/>
            <p:nvPr/>
          </p:nvPicPr>
          <p:blipFill>
            <a:blip r:embed="rId4">
              <a:alphaModFix/>
            </a:blip>
            <a:stretch>
              <a:fillRect/>
            </a:stretch>
          </p:blipFill>
          <p:spPr>
            <a:xfrm rot="-5400000">
              <a:off x="3137539" y="988107"/>
              <a:ext cx="649652" cy="581028"/>
            </a:xfrm>
            <a:prstGeom prst="rect">
              <a:avLst/>
            </a:prstGeom>
            <a:noFill/>
            <a:ln>
              <a:noFill/>
            </a:ln>
          </p:spPr>
        </p:pic>
        <p:pic>
          <p:nvPicPr>
            <p:cNvPr id="616" name="Google Shape;616;p38"/>
            <p:cNvPicPr preferRelativeResize="0"/>
            <p:nvPr/>
          </p:nvPicPr>
          <p:blipFill>
            <a:blip r:embed="rId4">
              <a:alphaModFix/>
            </a:blip>
            <a:stretch>
              <a:fillRect/>
            </a:stretch>
          </p:blipFill>
          <p:spPr>
            <a:xfrm rot="1429421" flipH="1">
              <a:off x="2514750" y="1093959"/>
              <a:ext cx="966062" cy="863976"/>
            </a:xfrm>
            <a:prstGeom prst="rect">
              <a:avLst/>
            </a:prstGeom>
            <a:noFill/>
            <a:ln>
              <a:noFill/>
            </a:ln>
          </p:spPr>
        </p:pic>
        <p:pic>
          <p:nvPicPr>
            <p:cNvPr id="617" name="Google Shape;617;p38"/>
            <p:cNvPicPr preferRelativeResize="0"/>
            <p:nvPr/>
          </p:nvPicPr>
          <p:blipFill>
            <a:blip r:embed="rId4">
              <a:alphaModFix/>
            </a:blip>
            <a:stretch>
              <a:fillRect/>
            </a:stretch>
          </p:blipFill>
          <p:spPr>
            <a:xfrm rot="529439" flipH="1">
              <a:off x="2779974" y="1743265"/>
              <a:ext cx="611454" cy="546858"/>
            </a:xfrm>
            <a:prstGeom prst="rect">
              <a:avLst/>
            </a:prstGeom>
            <a:noFill/>
            <a:ln>
              <a:noFill/>
            </a:ln>
          </p:spPr>
        </p:pic>
        <p:pic>
          <p:nvPicPr>
            <p:cNvPr id="618" name="Google Shape;618;p38"/>
            <p:cNvPicPr preferRelativeResize="0"/>
            <p:nvPr/>
          </p:nvPicPr>
          <p:blipFill>
            <a:blip r:embed="rId4">
              <a:alphaModFix/>
            </a:blip>
            <a:stretch>
              <a:fillRect/>
            </a:stretch>
          </p:blipFill>
          <p:spPr>
            <a:xfrm rot="-899983" flipH="1">
              <a:off x="2638395" y="2145140"/>
              <a:ext cx="727799" cy="650896"/>
            </a:xfrm>
            <a:prstGeom prst="rect">
              <a:avLst/>
            </a:prstGeom>
            <a:noFill/>
            <a:ln>
              <a:noFill/>
            </a:ln>
          </p:spPr>
        </p:pic>
        <p:pic>
          <p:nvPicPr>
            <p:cNvPr id="619" name="Google Shape;619;p38"/>
            <p:cNvPicPr preferRelativeResize="0"/>
            <p:nvPr/>
          </p:nvPicPr>
          <p:blipFill>
            <a:blip r:embed="rId3">
              <a:alphaModFix/>
            </a:blip>
            <a:stretch>
              <a:fillRect/>
            </a:stretch>
          </p:blipFill>
          <p:spPr>
            <a:xfrm rot="-1800001">
              <a:off x="2697871" y="2450367"/>
              <a:ext cx="775655" cy="733138"/>
            </a:xfrm>
            <a:prstGeom prst="rect">
              <a:avLst/>
            </a:prstGeom>
            <a:noFill/>
            <a:ln>
              <a:noFill/>
            </a:ln>
          </p:spPr>
        </p:pic>
        <p:pic>
          <p:nvPicPr>
            <p:cNvPr id="620" name="Google Shape;620;p38"/>
            <p:cNvPicPr preferRelativeResize="0"/>
            <p:nvPr/>
          </p:nvPicPr>
          <p:blipFill>
            <a:blip r:embed="rId4">
              <a:alphaModFix/>
            </a:blip>
            <a:stretch>
              <a:fillRect/>
            </a:stretch>
          </p:blipFill>
          <p:spPr>
            <a:xfrm rot="-3776293" flipH="1">
              <a:off x="3205731" y="2658848"/>
              <a:ext cx="648714" cy="580149"/>
            </a:xfrm>
            <a:prstGeom prst="rect">
              <a:avLst/>
            </a:prstGeom>
            <a:noFill/>
            <a:ln>
              <a:noFill/>
            </a:ln>
          </p:spPr>
        </p:pic>
        <p:pic>
          <p:nvPicPr>
            <p:cNvPr id="621" name="Google Shape;621;p38"/>
            <p:cNvPicPr preferRelativeResize="0"/>
            <p:nvPr/>
          </p:nvPicPr>
          <p:blipFill>
            <a:blip r:embed="rId5">
              <a:alphaModFix/>
            </a:blip>
            <a:stretch>
              <a:fillRect/>
            </a:stretch>
          </p:blipFill>
          <p:spPr>
            <a:xfrm>
              <a:off x="3125400" y="1438513"/>
              <a:ext cx="2431355" cy="2347050"/>
            </a:xfrm>
            <a:prstGeom prst="rect">
              <a:avLst/>
            </a:prstGeom>
            <a:noFill/>
            <a:ln>
              <a:noFill/>
            </a:ln>
          </p:spPr>
        </p:pic>
        <p:sp>
          <p:nvSpPr>
            <p:cNvPr id="6" name="Rectangle 5">
              <a:extLst>
                <a:ext uri="{FF2B5EF4-FFF2-40B4-BE49-F238E27FC236}">
                  <a16:creationId xmlns:a16="http://schemas.microsoft.com/office/drawing/2014/main" id="{00F2F2F2-219F-4529-B720-BE2722574EC7}"/>
                </a:ext>
              </a:extLst>
            </p:cNvPr>
            <p:cNvSpPr/>
            <p:nvPr/>
          </p:nvSpPr>
          <p:spPr>
            <a:xfrm>
              <a:off x="3200418" y="1553519"/>
              <a:ext cx="2272900" cy="1329166"/>
            </a:xfrm>
            <a:custGeom>
              <a:avLst/>
              <a:gdLst>
                <a:gd name="connsiteX0" fmla="*/ 0 w 1941430"/>
                <a:gd name="connsiteY0" fmla="*/ 0 h 1180576"/>
                <a:gd name="connsiteX1" fmla="*/ 1941430 w 1941430"/>
                <a:gd name="connsiteY1" fmla="*/ 0 h 1180576"/>
                <a:gd name="connsiteX2" fmla="*/ 1941430 w 1941430"/>
                <a:gd name="connsiteY2" fmla="*/ 1180576 h 1180576"/>
                <a:gd name="connsiteX3" fmla="*/ 0 w 1941430"/>
                <a:gd name="connsiteY3" fmla="*/ 1180576 h 1180576"/>
                <a:gd name="connsiteX4" fmla="*/ 0 w 1941430"/>
                <a:gd name="connsiteY4" fmla="*/ 0 h 1180576"/>
                <a:gd name="connsiteX0" fmla="*/ 0 w 2158600"/>
                <a:gd name="connsiteY0" fmla="*/ 80010 h 1260586"/>
                <a:gd name="connsiteX1" fmla="*/ 2158600 w 2158600"/>
                <a:gd name="connsiteY1" fmla="*/ 0 h 1260586"/>
                <a:gd name="connsiteX2" fmla="*/ 1941430 w 2158600"/>
                <a:gd name="connsiteY2" fmla="*/ 1260586 h 1260586"/>
                <a:gd name="connsiteX3" fmla="*/ 0 w 2158600"/>
                <a:gd name="connsiteY3" fmla="*/ 1260586 h 1260586"/>
                <a:gd name="connsiteX4" fmla="*/ 0 w 2158600"/>
                <a:gd name="connsiteY4" fmla="*/ 80010 h 1260586"/>
                <a:gd name="connsiteX0" fmla="*/ 0 w 2158600"/>
                <a:gd name="connsiteY0" fmla="*/ 80010 h 1272016"/>
                <a:gd name="connsiteX1" fmla="*/ 2158600 w 2158600"/>
                <a:gd name="connsiteY1" fmla="*/ 0 h 1272016"/>
                <a:gd name="connsiteX2" fmla="*/ 1975720 w 2158600"/>
                <a:gd name="connsiteY2" fmla="*/ 1272016 h 1272016"/>
                <a:gd name="connsiteX3" fmla="*/ 0 w 2158600"/>
                <a:gd name="connsiteY3" fmla="*/ 1260586 h 1272016"/>
                <a:gd name="connsiteX4" fmla="*/ 0 w 2158600"/>
                <a:gd name="connsiteY4" fmla="*/ 80010 h 1272016"/>
                <a:gd name="connsiteX0" fmla="*/ 0 w 2158600"/>
                <a:gd name="connsiteY0" fmla="*/ 80010 h 1283446"/>
                <a:gd name="connsiteX1" fmla="*/ 2158600 w 2158600"/>
                <a:gd name="connsiteY1" fmla="*/ 0 h 1283446"/>
                <a:gd name="connsiteX2" fmla="*/ 1998580 w 2158600"/>
                <a:gd name="connsiteY2" fmla="*/ 1283446 h 1283446"/>
                <a:gd name="connsiteX3" fmla="*/ 0 w 2158600"/>
                <a:gd name="connsiteY3" fmla="*/ 1260586 h 1283446"/>
                <a:gd name="connsiteX4" fmla="*/ 0 w 2158600"/>
                <a:gd name="connsiteY4" fmla="*/ 80010 h 1283446"/>
                <a:gd name="connsiteX0" fmla="*/ 0 w 2158600"/>
                <a:gd name="connsiteY0" fmla="*/ 80010 h 1317736"/>
                <a:gd name="connsiteX1" fmla="*/ 2158600 w 2158600"/>
                <a:gd name="connsiteY1" fmla="*/ 0 h 1317736"/>
                <a:gd name="connsiteX2" fmla="*/ 1998580 w 2158600"/>
                <a:gd name="connsiteY2" fmla="*/ 1283446 h 1317736"/>
                <a:gd name="connsiteX3" fmla="*/ 45720 w 2158600"/>
                <a:gd name="connsiteY3" fmla="*/ 1317736 h 1317736"/>
                <a:gd name="connsiteX4" fmla="*/ 0 w 2158600"/>
                <a:gd name="connsiteY4" fmla="*/ 80010 h 1317736"/>
                <a:gd name="connsiteX0" fmla="*/ 0 w 2158600"/>
                <a:gd name="connsiteY0" fmla="*/ 80010 h 1329166"/>
                <a:gd name="connsiteX1" fmla="*/ 2158600 w 2158600"/>
                <a:gd name="connsiteY1" fmla="*/ 0 h 1329166"/>
                <a:gd name="connsiteX2" fmla="*/ 1998580 w 2158600"/>
                <a:gd name="connsiteY2" fmla="*/ 1283446 h 1329166"/>
                <a:gd name="connsiteX3" fmla="*/ 45720 w 2158600"/>
                <a:gd name="connsiteY3" fmla="*/ 1329166 h 1329166"/>
                <a:gd name="connsiteX4" fmla="*/ 0 w 2158600"/>
                <a:gd name="connsiteY4" fmla="*/ 80010 h 1329166"/>
                <a:gd name="connsiteX0" fmla="*/ 0 w 2307190"/>
                <a:gd name="connsiteY0" fmla="*/ 34290 h 1329166"/>
                <a:gd name="connsiteX1" fmla="*/ 2307190 w 2307190"/>
                <a:gd name="connsiteY1" fmla="*/ 0 h 1329166"/>
                <a:gd name="connsiteX2" fmla="*/ 2147170 w 2307190"/>
                <a:gd name="connsiteY2" fmla="*/ 1283446 h 1329166"/>
                <a:gd name="connsiteX3" fmla="*/ 194310 w 2307190"/>
                <a:gd name="connsiteY3" fmla="*/ 1329166 h 1329166"/>
                <a:gd name="connsiteX4" fmla="*/ 0 w 2307190"/>
                <a:gd name="connsiteY4" fmla="*/ 34290 h 1329166"/>
                <a:gd name="connsiteX0" fmla="*/ 0 w 2307190"/>
                <a:gd name="connsiteY0" fmla="*/ 34290 h 1329166"/>
                <a:gd name="connsiteX1" fmla="*/ 2307190 w 2307190"/>
                <a:gd name="connsiteY1" fmla="*/ 0 h 1329166"/>
                <a:gd name="connsiteX2" fmla="*/ 2158600 w 2307190"/>
                <a:gd name="connsiteY2" fmla="*/ 1294876 h 1329166"/>
                <a:gd name="connsiteX3" fmla="*/ 194310 w 2307190"/>
                <a:gd name="connsiteY3" fmla="*/ 1329166 h 1329166"/>
                <a:gd name="connsiteX4" fmla="*/ 0 w 2307190"/>
                <a:gd name="connsiteY4" fmla="*/ 34290 h 1329166"/>
                <a:gd name="connsiteX0" fmla="*/ 0 w 2272900"/>
                <a:gd name="connsiteY0" fmla="*/ 34290 h 1329166"/>
                <a:gd name="connsiteX1" fmla="*/ 2272900 w 2272900"/>
                <a:gd name="connsiteY1" fmla="*/ 0 h 1329166"/>
                <a:gd name="connsiteX2" fmla="*/ 2124310 w 2272900"/>
                <a:gd name="connsiteY2" fmla="*/ 1294876 h 1329166"/>
                <a:gd name="connsiteX3" fmla="*/ 160020 w 2272900"/>
                <a:gd name="connsiteY3" fmla="*/ 1329166 h 1329166"/>
                <a:gd name="connsiteX4" fmla="*/ 0 w 2272900"/>
                <a:gd name="connsiteY4" fmla="*/ 34290 h 132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2900" h="1329166">
                  <a:moveTo>
                    <a:pt x="0" y="34290"/>
                  </a:moveTo>
                  <a:lnTo>
                    <a:pt x="2272900" y="0"/>
                  </a:lnTo>
                  <a:lnTo>
                    <a:pt x="2124310" y="1294876"/>
                  </a:lnTo>
                  <a:lnTo>
                    <a:pt x="160020" y="1329166"/>
                  </a:lnTo>
                  <a:lnTo>
                    <a:pt x="0" y="3429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ĐÁP ÁN</a:t>
              </a:r>
              <a:r>
                <a:rPr lang="en-US"/>
                <a:t> </a:t>
              </a:r>
            </a:p>
          </p:txBody>
        </p:sp>
      </p:grpSp>
      <p:sp>
        <p:nvSpPr>
          <p:cNvPr id="27" name="Google Shape;593;p37">
            <a:extLst>
              <a:ext uri="{FF2B5EF4-FFF2-40B4-BE49-F238E27FC236}">
                <a16:creationId xmlns:a16="http://schemas.microsoft.com/office/drawing/2014/main" id="{7F4C4B24-59B7-4A4D-8070-D6B570691F83}"/>
              </a:ext>
            </a:extLst>
          </p:cNvPr>
          <p:cNvSpPr txBox="1">
            <a:spLocks/>
          </p:cNvSpPr>
          <p:nvPr/>
        </p:nvSpPr>
        <p:spPr>
          <a:xfrm>
            <a:off x="28622" y="616033"/>
            <a:ext cx="703332" cy="57138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a:solidFill>
                  <a:srgbClr val="C44D35"/>
                </a:solidFill>
                <a:latin typeface="#9Slide03 AmpleSoft Bold" panose="02000000000000000000" pitchFamily="2" charset="0"/>
                <a:cs typeface="Mali" panose="020B0604020202020204" charset="-34"/>
              </a:rPr>
              <a:t>01</a:t>
            </a:r>
          </a:p>
        </p:txBody>
      </p:sp>
      <p:sp>
        <p:nvSpPr>
          <p:cNvPr id="28" name="Google Shape;594;p37">
            <a:extLst>
              <a:ext uri="{FF2B5EF4-FFF2-40B4-BE49-F238E27FC236}">
                <a16:creationId xmlns:a16="http://schemas.microsoft.com/office/drawing/2014/main" id="{00F06BAC-6603-43F6-BEB4-752A28A54A75}"/>
              </a:ext>
            </a:extLst>
          </p:cNvPr>
          <p:cNvSpPr txBox="1">
            <a:spLocks/>
          </p:cNvSpPr>
          <p:nvPr/>
        </p:nvSpPr>
        <p:spPr>
          <a:xfrm>
            <a:off x="719152" y="742370"/>
            <a:ext cx="8089239" cy="39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1pPr>
            <a:lvl2pPr marL="914400" marR="0" lvl="1"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2pPr>
            <a:lvl3pPr marL="1371600" marR="0" lvl="2"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3pPr>
            <a:lvl4pPr marL="1828800" marR="0" lvl="3"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4pPr>
            <a:lvl5pPr marL="2286000" marR="0" lvl="4"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5pPr>
            <a:lvl6pPr marL="2743200" marR="0" lvl="5"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6pPr>
            <a:lvl7pPr marL="3200400" marR="0" lvl="6"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7pPr>
            <a:lvl8pPr marL="3657600" marR="0" lvl="7"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8pPr>
            <a:lvl9pPr marL="4114800" marR="0" lvl="8"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9pPr>
          </a:lstStyle>
          <a:p>
            <a:pPr marL="0" indent="0" algn="ctr">
              <a:buFont typeface="Raleway SemiBold"/>
              <a:buNone/>
            </a:pPr>
            <a:r>
              <a:rPr lang="en-US" sz="2400">
                <a:solidFill>
                  <a:schemeClr val="accent1"/>
                </a:solidFill>
                <a:latin typeface="Times New Roman" panose="02020603050405020304" pitchFamily="18" charset="0"/>
                <a:ea typeface="Times New Roman" panose="02020603050405020304" pitchFamily="18" charset="0"/>
              </a:rPr>
              <a:t>Sử dụng phần mềm bảng tính trợ giúp giải quyết bài toán thực tế </a:t>
            </a:r>
            <a:endParaRPr lang="en-US" sz="2400">
              <a:solidFill>
                <a:schemeClr val="accent1"/>
              </a:solidFill>
            </a:endParaRPr>
          </a:p>
        </p:txBody>
      </p:sp>
      <p:sp>
        <p:nvSpPr>
          <p:cNvPr id="10" name="Rectangle: Rounded Corners 9">
            <a:extLst>
              <a:ext uri="{FF2B5EF4-FFF2-40B4-BE49-F238E27FC236}">
                <a16:creationId xmlns:a16="http://schemas.microsoft.com/office/drawing/2014/main" id="{5736A3AF-2233-4EE9-9469-EF04DCD70572}"/>
              </a:ext>
            </a:extLst>
          </p:cNvPr>
          <p:cNvSpPr/>
          <p:nvPr/>
        </p:nvSpPr>
        <p:spPr>
          <a:xfrm>
            <a:off x="368436" y="3146050"/>
            <a:ext cx="8381867" cy="1356160"/>
          </a:xfrm>
          <a:custGeom>
            <a:avLst/>
            <a:gdLst>
              <a:gd name="connsiteX0" fmla="*/ 0 w 8381867"/>
              <a:gd name="connsiteY0" fmla="*/ 226031 h 1356160"/>
              <a:gd name="connsiteX1" fmla="*/ 226031 w 8381867"/>
              <a:gd name="connsiteY1" fmla="*/ 0 h 1356160"/>
              <a:gd name="connsiteX2" fmla="*/ 633850 w 8381867"/>
              <a:gd name="connsiteY2" fmla="*/ 0 h 1356160"/>
              <a:gd name="connsiteX3" fmla="*/ 1200264 w 8381867"/>
              <a:gd name="connsiteY3" fmla="*/ 0 h 1356160"/>
              <a:gd name="connsiteX4" fmla="*/ 1528785 w 8381867"/>
              <a:gd name="connsiteY4" fmla="*/ 0 h 1356160"/>
              <a:gd name="connsiteX5" fmla="*/ 2253795 w 8381867"/>
              <a:gd name="connsiteY5" fmla="*/ 0 h 1356160"/>
              <a:gd name="connsiteX6" fmla="*/ 2820210 w 8381867"/>
              <a:gd name="connsiteY6" fmla="*/ 0 h 1356160"/>
              <a:gd name="connsiteX7" fmla="*/ 3465923 w 8381867"/>
              <a:gd name="connsiteY7" fmla="*/ 0 h 1356160"/>
              <a:gd name="connsiteX8" fmla="*/ 3953039 w 8381867"/>
              <a:gd name="connsiteY8" fmla="*/ 0 h 1356160"/>
              <a:gd name="connsiteX9" fmla="*/ 4281560 w 8381867"/>
              <a:gd name="connsiteY9" fmla="*/ 0 h 1356160"/>
              <a:gd name="connsiteX10" fmla="*/ 4847974 w 8381867"/>
              <a:gd name="connsiteY10" fmla="*/ 0 h 1356160"/>
              <a:gd name="connsiteX11" fmla="*/ 5572985 w 8381867"/>
              <a:gd name="connsiteY11" fmla="*/ 0 h 1356160"/>
              <a:gd name="connsiteX12" fmla="*/ 5980804 w 8381867"/>
              <a:gd name="connsiteY12" fmla="*/ 0 h 1356160"/>
              <a:gd name="connsiteX13" fmla="*/ 6309324 w 8381867"/>
              <a:gd name="connsiteY13" fmla="*/ 0 h 1356160"/>
              <a:gd name="connsiteX14" fmla="*/ 6875739 w 8381867"/>
              <a:gd name="connsiteY14" fmla="*/ 0 h 1356160"/>
              <a:gd name="connsiteX15" fmla="*/ 7521452 w 8381867"/>
              <a:gd name="connsiteY15" fmla="*/ 0 h 1356160"/>
              <a:gd name="connsiteX16" fmla="*/ 8155836 w 8381867"/>
              <a:gd name="connsiteY16" fmla="*/ 0 h 1356160"/>
              <a:gd name="connsiteX17" fmla="*/ 8381867 w 8381867"/>
              <a:gd name="connsiteY17" fmla="*/ 226031 h 1356160"/>
              <a:gd name="connsiteX18" fmla="*/ 8381867 w 8381867"/>
              <a:gd name="connsiteY18" fmla="*/ 650957 h 1356160"/>
              <a:gd name="connsiteX19" fmla="*/ 8381867 w 8381867"/>
              <a:gd name="connsiteY19" fmla="*/ 1130129 h 1356160"/>
              <a:gd name="connsiteX20" fmla="*/ 8155836 w 8381867"/>
              <a:gd name="connsiteY20" fmla="*/ 1356160 h 1356160"/>
              <a:gd name="connsiteX21" fmla="*/ 7510123 w 8381867"/>
              <a:gd name="connsiteY21" fmla="*/ 1356160 h 1356160"/>
              <a:gd name="connsiteX22" fmla="*/ 7102305 w 8381867"/>
              <a:gd name="connsiteY22" fmla="*/ 1356160 h 1356160"/>
              <a:gd name="connsiteX23" fmla="*/ 6615188 w 8381867"/>
              <a:gd name="connsiteY23" fmla="*/ 1356160 h 1356160"/>
              <a:gd name="connsiteX24" fmla="*/ 6048774 w 8381867"/>
              <a:gd name="connsiteY24" fmla="*/ 1356160 h 1356160"/>
              <a:gd name="connsiteX25" fmla="*/ 5482359 w 8381867"/>
              <a:gd name="connsiteY25" fmla="*/ 1356160 h 1356160"/>
              <a:gd name="connsiteX26" fmla="*/ 5153838 w 8381867"/>
              <a:gd name="connsiteY26" fmla="*/ 1356160 h 1356160"/>
              <a:gd name="connsiteX27" fmla="*/ 4428828 w 8381867"/>
              <a:gd name="connsiteY27" fmla="*/ 1356160 h 1356160"/>
              <a:gd name="connsiteX28" fmla="*/ 3703817 w 8381867"/>
              <a:gd name="connsiteY28" fmla="*/ 1356160 h 1356160"/>
              <a:gd name="connsiteX29" fmla="*/ 3295998 w 8381867"/>
              <a:gd name="connsiteY29" fmla="*/ 1356160 h 1356160"/>
              <a:gd name="connsiteX30" fmla="*/ 2967478 w 8381867"/>
              <a:gd name="connsiteY30" fmla="*/ 1356160 h 1356160"/>
              <a:gd name="connsiteX31" fmla="*/ 2638957 w 8381867"/>
              <a:gd name="connsiteY31" fmla="*/ 1356160 h 1356160"/>
              <a:gd name="connsiteX32" fmla="*/ 2231139 w 8381867"/>
              <a:gd name="connsiteY32" fmla="*/ 1356160 h 1356160"/>
              <a:gd name="connsiteX33" fmla="*/ 1585426 w 8381867"/>
              <a:gd name="connsiteY33" fmla="*/ 1356160 h 1356160"/>
              <a:gd name="connsiteX34" fmla="*/ 939713 w 8381867"/>
              <a:gd name="connsiteY34" fmla="*/ 1356160 h 1356160"/>
              <a:gd name="connsiteX35" fmla="*/ 226031 w 8381867"/>
              <a:gd name="connsiteY35" fmla="*/ 1356160 h 1356160"/>
              <a:gd name="connsiteX36" fmla="*/ 0 w 8381867"/>
              <a:gd name="connsiteY36" fmla="*/ 1130129 h 1356160"/>
              <a:gd name="connsiteX37" fmla="*/ 0 w 8381867"/>
              <a:gd name="connsiteY37" fmla="*/ 687121 h 1356160"/>
              <a:gd name="connsiteX38" fmla="*/ 0 w 8381867"/>
              <a:gd name="connsiteY38" fmla="*/ 226031 h 135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81867" h="1356160" extrusionOk="0">
                <a:moveTo>
                  <a:pt x="0" y="226031"/>
                </a:moveTo>
                <a:cubicBezTo>
                  <a:pt x="239" y="113555"/>
                  <a:pt x="81976" y="-7015"/>
                  <a:pt x="226031" y="0"/>
                </a:cubicBezTo>
                <a:cubicBezTo>
                  <a:pt x="341649" y="-28440"/>
                  <a:pt x="466259" y="9510"/>
                  <a:pt x="633850" y="0"/>
                </a:cubicBezTo>
                <a:cubicBezTo>
                  <a:pt x="801441" y="-9510"/>
                  <a:pt x="941743" y="57553"/>
                  <a:pt x="1200264" y="0"/>
                </a:cubicBezTo>
                <a:cubicBezTo>
                  <a:pt x="1458785" y="-57553"/>
                  <a:pt x="1461341" y="27363"/>
                  <a:pt x="1528785" y="0"/>
                </a:cubicBezTo>
                <a:cubicBezTo>
                  <a:pt x="1596229" y="-27363"/>
                  <a:pt x="2071285" y="22498"/>
                  <a:pt x="2253795" y="0"/>
                </a:cubicBezTo>
                <a:cubicBezTo>
                  <a:pt x="2436305" y="-22498"/>
                  <a:pt x="2645560" y="37845"/>
                  <a:pt x="2820210" y="0"/>
                </a:cubicBezTo>
                <a:cubicBezTo>
                  <a:pt x="2994860" y="-37845"/>
                  <a:pt x="3179568" y="17976"/>
                  <a:pt x="3465923" y="0"/>
                </a:cubicBezTo>
                <a:cubicBezTo>
                  <a:pt x="3752278" y="-17976"/>
                  <a:pt x="3744891" y="7647"/>
                  <a:pt x="3953039" y="0"/>
                </a:cubicBezTo>
                <a:cubicBezTo>
                  <a:pt x="4161187" y="-7647"/>
                  <a:pt x="4162359" y="15981"/>
                  <a:pt x="4281560" y="0"/>
                </a:cubicBezTo>
                <a:cubicBezTo>
                  <a:pt x="4400761" y="-15981"/>
                  <a:pt x="4595394" y="29242"/>
                  <a:pt x="4847974" y="0"/>
                </a:cubicBezTo>
                <a:cubicBezTo>
                  <a:pt x="5100554" y="-29242"/>
                  <a:pt x="5328238" y="14083"/>
                  <a:pt x="5572985" y="0"/>
                </a:cubicBezTo>
                <a:cubicBezTo>
                  <a:pt x="5817732" y="-14083"/>
                  <a:pt x="5879285" y="40469"/>
                  <a:pt x="5980804" y="0"/>
                </a:cubicBezTo>
                <a:cubicBezTo>
                  <a:pt x="6082323" y="-40469"/>
                  <a:pt x="6176492" y="7648"/>
                  <a:pt x="6309324" y="0"/>
                </a:cubicBezTo>
                <a:cubicBezTo>
                  <a:pt x="6442156" y="-7648"/>
                  <a:pt x="6649774" y="65844"/>
                  <a:pt x="6875739" y="0"/>
                </a:cubicBezTo>
                <a:cubicBezTo>
                  <a:pt x="7101705" y="-65844"/>
                  <a:pt x="7357112" y="51349"/>
                  <a:pt x="7521452" y="0"/>
                </a:cubicBezTo>
                <a:cubicBezTo>
                  <a:pt x="7685792" y="-51349"/>
                  <a:pt x="7993359" y="42110"/>
                  <a:pt x="8155836" y="0"/>
                </a:cubicBezTo>
                <a:cubicBezTo>
                  <a:pt x="8277091" y="-1857"/>
                  <a:pt x="8393770" y="100209"/>
                  <a:pt x="8381867" y="226031"/>
                </a:cubicBezTo>
                <a:cubicBezTo>
                  <a:pt x="8392554" y="352619"/>
                  <a:pt x="8375003" y="528439"/>
                  <a:pt x="8381867" y="650957"/>
                </a:cubicBezTo>
                <a:cubicBezTo>
                  <a:pt x="8388731" y="773475"/>
                  <a:pt x="8368900" y="929500"/>
                  <a:pt x="8381867" y="1130129"/>
                </a:cubicBezTo>
                <a:cubicBezTo>
                  <a:pt x="8385543" y="1251879"/>
                  <a:pt x="8299275" y="1343067"/>
                  <a:pt x="8155836" y="1356160"/>
                </a:cubicBezTo>
                <a:cubicBezTo>
                  <a:pt x="7869417" y="1387330"/>
                  <a:pt x="7809141" y="1325915"/>
                  <a:pt x="7510123" y="1356160"/>
                </a:cubicBezTo>
                <a:cubicBezTo>
                  <a:pt x="7211105" y="1386405"/>
                  <a:pt x="7303789" y="1347820"/>
                  <a:pt x="7102305" y="1356160"/>
                </a:cubicBezTo>
                <a:cubicBezTo>
                  <a:pt x="6900821" y="1364500"/>
                  <a:pt x="6735822" y="1305555"/>
                  <a:pt x="6615188" y="1356160"/>
                </a:cubicBezTo>
                <a:cubicBezTo>
                  <a:pt x="6494554" y="1406765"/>
                  <a:pt x="6279712" y="1328398"/>
                  <a:pt x="6048774" y="1356160"/>
                </a:cubicBezTo>
                <a:cubicBezTo>
                  <a:pt x="5817836" y="1383922"/>
                  <a:pt x="5731890" y="1309786"/>
                  <a:pt x="5482359" y="1356160"/>
                </a:cubicBezTo>
                <a:cubicBezTo>
                  <a:pt x="5232829" y="1402534"/>
                  <a:pt x="5316881" y="1354024"/>
                  <a:pt x="5153838" y="1356160"/>
                </a:cubicBezTo>
                <a:cubicBezTo>
                  <a:pt x="4990795" y="1358296"/>
                  <a:pt x="4765491" y="1298704"/>
                  <a:pt x="4428828" y="1356160"/>
                </a:cubicBezTo>
                <a:cubicBezTo>
                  <a:pt x="4092165" y="1413616"/>
                  <a:pt x="3971427" y="1296864"/>
                  <a:pt x="3703817" y="1356160"/>
                </a:cubicBezTo>
                <a:cubicBezTo>
                  <a:pt x="3436207" y="1415456"/>
                  <a:pt x="3464708" y="1337505"/>
                  <a:pt x="3295998" y="1356160"/>
                </a:cubicBezTo>
                <a:cubicBezTo>
                  <a:pt x="3127288" y="1374815"/>
                  <a:pt x="3053450" y="1343900"/>
                  <a:pt x="2967478" y="1356160"/>
                </a:cubicBezTo>
                <a:cubicBezTo>
                  <a:pt x="2881506" y="1368420"/>
                  <a:pt x="2781828" y="1345106"/>
                  <a:pt x="2638957" y="1356160"/>
                </a:cubicBezTo>
                <a:cubicBezTo>
                  <a:pt x="2496086" y="1367214"/>
                  <a:pt x="2430658" y="1344292"/>
                  <a:pt x="2231139" y="1356160"/>
                </a:cubicBezTo>
                <a:cubicBezTo>
                  <a:pt x="2031620" y="1368028"/>
                  <a:pt x="1726377" y="1353416"/>
                  <a:pt x="1585426" y="1356160"/>
                </a:cubicBezTo>
                <a:cubicBezTo>
                  <a:pt x="1444475" y="1358904"/>
                  <a:pt x="1212162" y="1317035"/>
                  <a:pt x="939713" y="1356160"/>
                </a:cubicBezTo>
                <a:cubicBezTo>
                  <a:pt x="667264" y="1395285"/>
                  <a:pt x="568466" y="1286295"/>
                  <a:pt x="226031" y="1356160"/>
                </a:cubicBezTo>
                <a:cubicBezTo>
                  <a:pt x="82636" y="1337743"/>
                  <a:pt x="-4111" y="1254091"/>
                  <a:pt x="0" y="1130129"/>
                </a:cubicBezTo>
                <a:cubicBezTo>
                  <a:pt x="-49055" y="938055"/>
                  <a:pt x="30604" y="884907"/>
                  <a:pt x="0" y="687121"/>
                </a:cubicBezTo>
                <a:cubicBezTo>
                  <a:pt x="-30604" y="489335"/>
                  <a:pt x="43825" y="453880"/>
                  <a:pt x="0" y="226031"/>
                </a:cubicBezTo>
                <a:close/>
              </a:path>
            </a:pathLst>
          </a:custGeom>
          <a:noFill/>
          <a:ln>
            <a:solidFill>
              <a:srgbClr val="0B5E65"/>
            </a:solidFill>
            <a:extLst>
              <a:ext uri="{C807C97D-BFC1-408E-A445-0C87EB9F89A2}">
                <ask:lineSketchStyleProps xmlns:ask="http://schemas.microsoft.com/office/drawing/2018/sketchyshapes" sd="257916536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7000"/>
              </a:lnSpc>
              <a:tabLst>
                <a:tab pos="562610" algn="l"/>
              </a:tabLst>
            </a:pPr>
            <a:r>
              <a:rPr lang="en-US" sz="240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rPr>
              <a:t> Họ tên HS trong bảng đang được sắp xếp một cách ngẫu nhiên. Nên sắp xếp theo thứ tự của bảng chữ cái để tìm kiếm dễ hơn.</a:t>
            </a:r>
            <a:endParaRPr lang="en-US" sz="240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58E943CD-3300-4109-A08A-88B04344D8C4}"/>
              </a:ext>
            </a:extLst>
          </p:cNvPr>
          <p:cNvSpPr/>
          <p:nvPr/>
        </p:nvSpPr>
        <p:spPr>
          <a:xfrm>
            <a:off x="348223" y="1571437"/>
            <a:ext cx="8382001" cy="1099950"/>
          </a:xfrm>
          <a:prstGeom prst="roundRect">
            <a:avLst/>
          </a:prstGeom>
          <a:noFill/>
          <a:ln w="12700">
            <a:solidFill>
              <a:srgbClr val="0B5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0" i="0">
              <a:solidFill>
                <a:sysClr val="windowText" lastClr="000000"/>
              </a:solidFill>
              <a:latin typeface="Times New Roman" panose="02020603050405020304" pitchFamily="18" charset="0"/>
              <a:cs typeface="Times New Roman" panose="02020603050405020304" pitchFamily="18" charset="0"/>
            </a:endParaRPr>
          </a:p>
          <a:p>
            <a:pPr algn="ctr"/>
            <a:r>
              <a:rPr lang="en-US" sz="2400" b="0" i="0">
                <a:solidFill>
                  <a:sysClr val="windowText" lastClr="000000"/>
                </a:solidFill>
                <a:latin typeface="Times New Roman" panose="02020603050405020304" pitchFamily="18" charset="0"/>
                <a:cs typeface="Times New Roman" panose="02020603050405020304" pitchFamily="18" charset="0"/>
              </a:rPr>
              <a:t>1. Họ và tên HS trong bảng kết quả được sắp xếp như thế nào?</a:t>
            </a:r>
            <a:endParaRPr lang="en-US" sz="2400">
              <a:solidFill>
                <a:sysClr val="windowText" lastClr="000000"/>
              </a:solidFill>
              <a:latin typeface="Times New Roman" panose="02020603050405020304" pitchFamily="18" charset="0"/>
              <a:cs typeface="Times New Roman" panose="02020603050405020304" pitchFamily="18" charset="0"/>
            </a:endParaRPr>
          </a:p>
          <a:p>
            <a:endParaRPr lang="en-US" sz="2400">
              <a:solidFill>
                <a:sysClr val="windowText" lastClr="000000"/>
              </a:solidFill>
              <a:latin typeface="Times New Roman" panose="02020603050405020304" pitchFamily="18" charset="0"/>
              <a:cs typeface="Times New Roman" panose="02020603050405020304" pitchFamily="18" charset="0"/>
            </a:endParaRPr>
          </a:p>
        </p:txBody>
      </p:sp>
      <p:sp>
        <p:nvSpPr>
          <p:cNvPr id="2" name="Arrow: Down 1">
            <a:extLst>
              <a:ext uri="{FF2B5EF4-FFF2-40B4-BE49-F238E27FC236}">
                <a16:creationId xmlns:a16="http://schemas.microsoft.com/office/drawing/2014/main" id="{44F40C2C-3B1B-4B8D-BF24-A9F0577CCD25}"/>
              </a:ext>
            </a:extLst>
          </p:cNvPr>
          <p:cNvSpPr/>
          <p:nvPr/>
        </p:nvSpPr>
        <p:spPr>
          <a:xfrm>
            <a:off x="4274992" y="2706108"/>
            <a:ext cx="303808" cy="3745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childTnLst>
                          </p:cTn>
                        </p:par>
                        <p:par>
                          <p:cTn id="10" fill="hold">
                            <p:stCondLst>
                              <p:cond delay="3000"/>
                            </p:stCondLst>
                            <p:childTnLst>
                              <p:par>
                                <p:cTn id="11" presetID="1" presetClass="exit" presetSubtype="0" fill="hold" nodeType="after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1000"/>
                                        <p:tgtEl>
                                          <p:spTgt spid="11"/>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1000"/>
                                        <p:tgtEl>
                                          <p:spTgt spid="10"/>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19" name="Google Shape;513;p33">
            <a:extLst>
              <a:ext uri="{FF2B5EF4-FFF2-40B4-BE49-F238E27FC236}">
                <a16:creationId xmlns:a16="http://schemas.microsoft.com/office/drawing/2014/main" id="{6DD16643-C44A-47FA-BA73-15D19CF54D53}"/>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solidFill>
            </a:endParaRPr>
          </a:p>
        </p:txBody>
      </p:sp>
      <p:sp>
        <p:nvSpPr>
          <p:cNvPr id="20" name="Google Shape;515;p33">
            <a:extLst>
              <a:ext uri="{FF2B5EF4-FFF2-40B4-BE49-F238E27FC236}">
                <a16:creationId xmlns:a16="http://schemas.microsoft.com/office/drawing/2014/main" id="{19A6350E-05F1-4617-8027-B8B29AD9763C}"/>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r>
              <a:rPr lang="en-US" sz="2800" b="1">
                <a:latin typeface="Times New Roman" panose="02020603050405020304" pitchFamily="18" charset="0"/>
                <a:ea typeface="Times New Roman" panose="02020603050405020304" pitchFamily="18" charset="0"/>
              </a:rPr>
              <a:t>BÀI 6: SẮP XẾP VÀ LỌC DỮ LIỆU</a:t>
            </a:r>
            <a:endParaRPr lang="en-US" sz="2800">
              <a:latin typeface="Times New Roman" panose="02020603050405020304" pitchFamily="18" charset="0"/>
              <a:ea typeface="Times New Roman" panose="02020603050405020304" pitchFamily="18" charset="0"/>
            </a:endParaRPr>
          </a:p>
        </p:txBody>
      </p:sp>
      <p:grpSp>
        <p:nvGrpSpPr>
          <p:cNvPr id="7" name="Group 6">
            <a:extLst>
              <a:ext uri="{FF2B5EF4-FFF2-40B4-BE49-F238E27FC236}">
                <a16:creationId xmlns:a16="http://schemas.microsoft.com/office/drawing/2014/main" id="{DEF30007-38A7-47A6-A508-02FD68DFFA73}"/>
              </a:ext>
            </a:extLst>
          </p:cNvPr>
          <p:cNvGrpSpPr/>
          <p:nvPr/>
        </p:nvGrpSpPr>
        <p:grpSpPr>
          <a:xfrm>
            <a:off x="3403809" y="1547873"/>
            <a:ext cx="2488915" cy="2047753"/>
            <a:chOff x="2514750" y="890780"/>
            <a:chExt cx="3518426" cy="2894783"/>
          </a:xfrm>
        </p:grpSpPr>
        <p:pic>
          <p:nvPicPr>
            <p:cNvPr id="605" name="Google Shape;605;p38"/>
            <p:cNvPicPr preferRelativeResize="0"/>
            <p:nvPr/>
          </p:nvPicPr>
          <p:blipFill>
            <a:blip r:embed="rId3">
              <a:alphaModFix/>
            </a:blip>
            <a:stretch>
              <a:fillRect/>
            </a:stretch>
          </p:blipFill>
          <p:spPr>
            <a:xfrm rot="-899981" flipH="1">
              <a:off x="5262588" y="1349478"/>
              <a:ext cx="758031" cy="716461"/>
            </a:xfrm>
            <a:prstGeom prst="rect">
              <a:avLst/>
            </a:prstGeom>
            <a:noFill/>
            <a:ln>
              <a:noFill/>
            </a:ln>
          </p:spPr>
        </p:pic>
        <p:pic>
          <p:nvPicPr>
            <p:cNvPr id="606" name="Google Shape;606;p38"/>
            <p:cNvPicPr preferRelativeResize="0"/>
            <p:nvPr/>
          </p:nvPicPr>
          <p:blipFill>
            <a:blip r:embed="rId4">
              <a:alphaModFix/>
            </a:blip>
            <a:stretch>
              <a:fillRect/>
            </a:stretch>
          </p:blipFill>
          <p:spPr>
            <a:xfrm rot="-11">
              <a:off x="5079824" y="1846544"/>
              <a:ext cx="775655" cy="693712"/>
            </a:xfrm>
            <a:prstGeom prst="rect">
              <a:avLst/>
            </a:prstGeom>
            <a:noFill/>
            <a:ln>
              <a:noFill/>
            </a:ln>
          </p:spPr>
        </p:pic>
        <p:pic>
          <p:nvPicPr>
            <p:cNvPr id="607" name="Google Shape;607;p38"/>
            <p:cNvPicPr preferRelativeResize="0"/>
            <p:nvPr/>
          </p:nvPicPr>
          <p:blipFill>
            <a:blip r:embed="rId4">
              <a:alphaModFix/>
            </a:blip>
            <a:stretch>
              <a:fillRect/>
            </a:stretch>
          </p:blipFill>
          <p:spPr>
            <a:xfrm rot="-3600023">
              <a:off x="4970621" y="1089965"/>
              <a:ext cx="736845" cy="658997"/>
            </a:xfrm>
            <a:prstGeom prst="rect">
              <a:avLst/>
            </a:prstGeom>
            <a:noFill/>
            <a:ln>
              <a:noFill/>
            </a:ln>
          </p:spPr>
        </p:pic>
        <p:pic>
          <p:nvPicPr>
            <p:cNvPr id="608" name="Google Shape;608;p38"/>
            <p:cNvPicPr preferRelativeResize="0"/>
            <p:nvPr/>
          </p:nvPicPr>
          <p:blipFill>
            <a:blip r:embed="rId4">
              <a:alphaModFix/>
            </a:blip>
            <a:stretch>
              <a:fillRect/>
            </a:stretch>
          </p:blipFill>
          <p:spPr>
            <a:xfrm rot="-5400000">
              <a:off x="4134788" y="931755"/>
              <a:ext cx="775660" cy="693710"/>
            </a:xfrm>
            <a:prstGeom prst="rect">
              <a:avLst/>
            </a:prstGeom>
            <a:noFill/>
            <a:ln>
              <a:noFill/>
            </a:ln>
          </p:spPr>
        </p:pic>
        <p:pic>
          <p:nvPicPr>
            <p:cNvPr id="609" name="Google Shape;609;p38"/>
            <p:cNvPicPr preferRelativeResize="0"/>
            <p:nvPr/>
          </p:nvPicPr>
          <p:blipFill>
            <a:blip r:embed="rId3">
              <a:alphaModFix/>
            </a:blip>
            <a:stretch>
              <a:fillRect/>
            </a:stretch>
          </p:blipFill>
          <p:spPr>
            <a:xfrm rot="-4500007" flipH="1">
              <a:off x="4710730" y="969583"/>
              <a:ext cx="596648" cy="563915"/>
            </a:xfrm>
            <a:prstGeom prst="rect">
              <a:avLst/>
            </a:prstGeom>
            <a:noFill/>
            <a:ln>
              <a:noFill/>
            </a:ln>
          </p:spPr>
        </p:pic>
        <p:pic>
          <p:nvPicPr>
            <p:cNvPr id="610" name="Google Shape;610;p38"/>
            <p:cNvPicPr preferRelativeResize="0"/>
            <p:nvPr/>
          </p:nvPicPr>
          <p:blipFill>
            <a:blip r:embed="rId4">
              <a:alphaModFix/>
            </a:blip>
            <a:stretch>
              <a:fillRect/>
            </a:stretch>
          </p:blipFill>
          <p:spPr>
            <a:xfrm rot="2051026">
              <a:off x="5067113" y="2215547"/>
              <a:ext cx="966063" cy="864005"/>
            </a:xfrm>
            <a:prstGeom prst="rect">
              <a:avLst/>
            </a:prstGeom>
            <a:noFill/>
            <a:ln>
              <a:noFill/>
            </a:ln>
          </p:spPr>
        </p:pic>
        <p:pic>
          <p:nvPicPr>
            <p:cNvPr id="611" name="Google Shape;611;p38"/>
            <p:cNvPicPr preferRelativeResize="0"/>
            <p:nvPr/>
          </p:nvPicPr>
          <p:blipFill>
            <a:blip r:embed="rId4">
              <a:alphaModFix/>
            </a:blip>
            <a:stretch>
              <a:fillRect/>
            </a:stretch>
          </p:blipFill>
          <p:spPr>
            <a:xfrm rot="1799999">
              <a:off x="5164232" y="2677561"/>
              <a:ext cx="606854" cy="542728"/>
            </a:xfrm>
            <a:prstGeom prst="rect">
              <a:avLst/>
            </a:prstGeom>
            <a:noFill/>
            <a:ln>
              <a:noFill/>
            </a:ln>
          </p:spPr>
        </p:pic>
        <p:pic>
          <p:nvPicPr>
            <p:cNvPr id="614" name="Google Shape;614;p38"/>
            <p:cNvPicPr preferRelativeResize="0"/>
            <p:nvPr/>
          </p:nvPicPr>
          <p:blipFill>
            <a:blip r:embed="rId3">
              <a:alphaModFix/>
            </a:blip>
            <a:stretch>
              <a:fillRect/>
            </a:stretch>
          </p:blipFill>
          <p:spPr>
            <a:xfrm rot="5400000">
              <a:off x="3477543" y="1089925"/>
              <a:ext cx="537491" cy="508025"/>
            </a:xfrm>
            <a:prstGeom prst="rect">
              <a:avLst/>
            </a:prstGeom>
            <a:noFill/>
            <a:ln>
              <a:noFill/>
            </a:ln>
          </p:spPr>
        </p:pic>
        <p:pic>
          <p:nvPicPr>
            <p:cNvPr id="615" name="Google Shape;615;p38"/>
            <p:cNvPicPr preferRelativeResize="0"/>
            <p:nvPr/>
          </p:nvPicPr>
          <p:blipFill>
            <a:blip r:embed="rId4">
              <a:alphaModFix/>
            </a:blip>
            <a:stretch>
              <a:fillRect/>
            </a:stretch>
          </p:blipFill>
          <p:spPr>
            <a:xfrm rot="-5400000">
              <a:off x="3137539" y="988107"/>
              <a:ext cx="649652" cy="581028"/>
            </a:xfrm>
            <a:prstGeom prst="rect">
              <a:avLst/>
            </a:prstGeom>
            <a:noFill/>
            <a:ln>
              <a:noFill/>
            </a:ln>
          </p:spPr>
        </p:pic>
        <p:pic>
          <p:nvPicPr>
            <p:cNvPr id="616" name="Google Shape;616;p38"/>
            <p:cNvPicPr preferRelativeResize="0"/>
            <p:nvPr/>
          </p:nvPicPr>
          <p:blipFill>
            <a:blip r:embed="rId4">
              <a:alphaModFix/>
            </a:blip>
            <a:stretch>
              <a:fillRect/>
            </a:stretch>
          </p:blipFill>
          <p:spPr>
            <a:xfrm rot="1429421" flipH="1">
              <a:off x="2514750" y="1093959"/>
              <a:ext cx="966062" cy="863976"/>
            </a:xfrm>
            <a:prstGeom prst="rect">
              <a:avLst/>
            </a:prstGeom>
            <a:noFill/>
            <a:ln>
              <a:noFill/>
            </a:ln>
          </p:spPr>
        </p:pic>
        <p:pic>
          <p:nvPicPr>
            <p:cNvPr id="617" name="Google Shape;617;p38"/>
            <p:cNvPicPr preferRelativeResize="0"/>
            <p:nvPr/>
          </p:nvPicPr>
          <p:blipFill>
            <a:blip r:embed="rId4">
              <a:alphaModFix/>
            </a:blip>
            <a:stretch>
              <a:fillRect/>
            </a:stretch>
          </p:blipFill>
          <p:spPr>
            <a:xfrm rot="529439" flipH="1">
              <a:off x="2779974" y="1743265"/>
              <a:ext cx="611454" cy="546858"/>
            </a:xfrm>
            <a:prstGeom prst="rect">
              <a:avLst/>
            </a:prstGeom>
            <a:noFill/>
            <a:ln>
              <a:noFill/>
            </a:ln>
          </p:spPr>
        </p:pic>
        <p:pic>
          <p:nvPicPr>
            <p:cNvPr id="618" name="Google Shape;618;p38"/>
            <p:cNvPicPr preferRelativeResize="0"/>
            <p:nvPr/>
          </p:nvPicPr>
          <p:blipFill>
            <a:blip r:embed="rId4">
              <a:alphaModFix/>
            </a:blip>
            <a:stretch>
              <a:fillRect/>
            </a:stretch>
          </p:blipFill>
          <p:spPr>
            <a:xfrm rot="-899983" flipH="1">
              <a:off x="2638395" y="2145140"/>
              <a:ext cx="727799" cy="650896"/>
            </a:xfrm>
            <a:prstGeom prst="rect">
              <a:avLst/>
            </a:prstGeom>
            <a:noFill/>
            <a:ln>
              <a:noFill/>
            </a:ln>
          </p:spPr>
        </p:pic>
        <p:pic>
          <p:nvPicPr>
            <p:cNvPr id="619" name="Google Shape;619;p38"/>
            <p:cNvPicPr preferRelativeResize="0"/>
            <p:nvPr/>
          </p:nvPicPr>
          <p:blipFill>
            <a:blip r:embed="rId3">
              <a:alphaModFix/>
            </a:blip>
            <a:stretch>
              <a:fillRect/>
            </a:stretch>
          </p:blipFill>
          <p:spPr>
            <a:xfrm rot="-1800001">
              <a:off x="2697871" y="2450367"/>
              <a:ext cx="775655" cy="733138"/>
            </a:xfrm>
            <a:prstGeom prst="rect">
              <a:avLst/>
            </a:prstGeom>
            <a:noFill/>
            <a:ln>
              <a:noFill/>
            </a:ln>
          </p:spPr>
        </p:pic>
        <p:pic>
          <p:nvPicPr>
            <p:cNvPr id="620" name="Google Shape;620;p38"/>
            <p:cNvPicPr preferRelativeResize="0"/>
            <p:nvPr/>
          </p:nvPicPr>
          <p:blipFill>
            <a:blip r:embed="rId4">
              <a:alphaModFix/>
            </a:blip>
            <a:stretch>
              <a:fillRect/>
            </a:stretch>
          </p:blipFill>
          <p:spPr>
            <a:xfrm rot="-3776293" flipH="1">
              <a:off x="3205731" y="2658848"/>
              <a:ext cx="648714" cy="580149"/>
            </a:xfrm>
            <a:prstGeom prst="rect">
              <a:avLst/>
            </a:prstGeom>
            <a:noFill/>
            <a:ln>
              <a:noFill/>
            </a:ln>
          </p:spPr>
        </p:pic>
        <p:pic>
          <p:nvPicPr>
            <p:cNvPr id="621" name="Google Shape;621;p38"/>
            <p:cNvPicPr preferRelativeResize="0"/>
            <p:nvPr/>
          </p:nvPicPr>
          <p:blipFill>
            <a:blip r:embed="rId5">
              <a:alphaModFix/>
            </a:blip>
            <a:stretch>
              <a:fillRect/>
            </a:stretch>
          </p:blipFill>
          <p:spPr>
            <a:xfrm>
              <a:off x="3125400" y="1438513"/>
              <a:ext cx="2431355" cy="2347050"/>
            </a:xfrm>
            <a:prstGeom prst="rect">
              <a:avLst/>
            </a:prstGeom>
            <a:noFill/>
            <a:ln>
              <a:noFill/>
            </a:ln>
          </p:spPr>
        </p:pic>
        <p:sp>
          <p:nvSpPr>
            <p:cNvPr id="6" name="Rectangle 5">
              <a:extLst>
                <a:ext uri="{FF2B5EF4-FFF2-40B4-BE49-F238E27FC236}">
                  <a16:creationId xmlns:a16="http://schemas.microsoft.com/office/drawing/2014/main" id="{00F2F2F2-219F-4529-B720-BE2722574EC7}"/>
                </a:ext>
              </a:extLst>
            </p:cNvPr>
            <p:cNvSpPr/>
            <p:nvPr/>
          </p:nvSpPr>
          <p:spPr>
            <a:xfrm>
              <a:off x="3200418" y="1553519"/>
              <a:ext cx="2272900" cy="1329166"/>
            </a:xfrm>
            <a:custGeom>
              <a:avLst/>
              <a:gdLst>
                <a:gd name="connsiteX0" fmla="*/ 0 w 1941430"/>
                <a:gd name="connsiteY0" fmla="*/ 0 h 1180576"/>
                <a:gd name="connsiteX1" fmla="*/ 1941430 w 1941430"/>
                <a:gd name="connsiteY1" fmla="*/ 0 h 1180576"/>
                <a:gd name="connsiteX2" fmla="*/ 1941430 w 1941430"/>
                <a:gd name="connsiteY2" fmla="*/ 1180576 h 1180576"/>
                <a:gd name="connsiteX3" fmla="*/ 0 w 1941430"/>
                <a:gd name="connsiteY3" fmla="*/ 1180576 h 1180576"/>
                <a:gd name="connsiteX4" fmla="*/ 0 w 1941430"/>
                <a:gd name="connsiteY4" fmla="*/ 0 h 1180576"/>
                <a:gd name="connsiteX0" fmla="*/ 0 w 2158600"/>
                <a:gd name="connsiteY0" fmla="*/ 80010 h 1260586"/>
                <a:gd name="connsiteX1" fmla="*/ 2158600 w 2158600"/>
                <a:gd name="connsiteY1" fmla="*/ 0 h 1260586"/>
                <a:gd name="connsiteX2" fmla="*/ 1941430 w 2158600"/>
                <a:gd name="connsiteY2" fmla="*/ 1260586 h 1260586"/>
                <a:gd name="connsiteX3" fmla="*/ 0 w 2158600"/>
                <a:gd name="connsiteY3" fmla="*/ 1260586 h 1260586"/>
                <a:gd name="connsiteX4" fmla="*/ 0 w 2158600"/>
                <a:gd name="connsiteY4" fmla="*/ 80010 h 1260586"/>
                <a:gd name="connsiteX0" fmla="*/ 0 w 2158600"/>
                <a:gd name="connsiteY0" fmla="*/ 80010 h 1272016"/>
                <a:gd name="connsiteX1" fmla="*/ 2158600 w 2158600"/>
                <a:gd name="connsiteY1" fmla="*/ 0 h 1272016"/>
                <a:gd name="connsiteX2" fmla="*/ 1975720 w 2158600"/>
                <a:gd name="connsiteY2" fmla="*/ 1272016 h 1272016"/>
                <a:gd name="connsiteX3" fmla="*/ 0 w 2158600"/>
                <a:gd name="connsiteY3" fmla="*/ 1260586 h 1272016"/>
                <a:gd name="connsiteX4" fmla="*/ 0 w 2158600"/>
                <a:gd name="connsiteY4" fmla="*/ 80010 h 1272016"/>
                <a:gd name="connsiteX0" fmla="*/ 0 w 2158600"/>
                <a:gd name="connsiteY0" fmla="*/ 80010 h 1283446"/>
                <a:gd name="connsiteX1" fmla="*/ 2158600 w 2158600"/>
                <a:gd name="connsiteY1" fmla="*/ 0 h 1283446"/>
                <a:gd name="connsiteX2" fmla="*/ 1998580 w 2158600"/>
                <a:gd name="connsiteY2" fmla="*/ 1283446 h 1283446"/>
                <a:gd name="connsiteX3" fmla="*/ 0 w 2158600"/>
                <a:gd name="connsiteY3" fmla="*/ 1260586 h 1283446"/>
                <a:gd name="connsiteX4" fmla="*/ 0 w 2158600"/>
                <a:gd name="connsiteY4" fmla="*/ 80010 h 1283446"/>
                <a:gd name="connsiteX0" fmla="*/ 0 w 2158600"/>
                <a:gd name="connsiteY0" fmla="*/ 80010 h 1317736"/>
                <a:gd name="connsiteX1" fmla="*/ 2158600 w 2158600"/>
                <a:gd name="connsiteY1" fmla="*/ 0 h 1317736"/>
                <a:gd name="connsiteX2" fmla="*/ 1998580 w 2158600"/>
                <a:gd name="connsiteY2" fmla="*/ 1283446 h 1317736"/>
                <a:gd name="connsiteX3" fmla="*/ 45720 w 2158600"/>
                <a:gd name="connsiteY3" fmla="*/ 1317736 h 1317736"/>
                <a:gd name="connsiteX4" fmla="*/ 0 w 2158600"/>
                <a:gd name="connsiteY4" fmla="*/ 80010 h 1317736"/>
                <a:gd name="connsiteX0" fmla="*/ 0 w 2158600"/>
                <a:gd name="connsiteY0" fmla="*/ 80010 h 1329166"/>
                <a:gd name="connsiteX1" fmla="*/ 2158600 w 2158600"/>
                <a:gd name="connsiteY1" fmla="*/ 0 h 1329166"/>
                <a:gd name="connsiteX2" fmla="*/ 1998580 w 2158600"/>
                <a:gd name="connsiteY2" fmla="*/ 1283446 h 1329166"/>
                <a:gd name="connsiteX3" fmla="*/ 45720 w 2158600"/>
                <a:gd name="connsiteY3" fmla="*/ 1329166 h 1329166"/>
                <a:gd name="connsiteX4" fmla="*/ 0 w 2158600"/>
                <a:gd name="connsiteY4" fmla="*/ 80010 h 1329166"/>
                <a:gd name="connsiteX0" fmla="*/ 0 w 2307190"/>
                <a:gd name="connsiteY0" fmla="*/ 34290 h 1329166"/>
                <a:gd name="connsiteX1" fmla="*/ 2307190 w 2307190"/>
                <a:gd name="connsiteY1" fmla="*/ 0 h 1329166"/>
                <a:gd name="connsiteX2" fmla="*/ 2147170 w 2307190"/>
                <a:gd name="connsiteY2" fmla="*/ 1283446 h 1329166"/>
                <a:gd name="connsiteX3" fmla="*/ 194310 w 2307190"/>
                <a:gd name="connsiteY3" fmla="*/ 1329166 h 1329166"/>
                <a:gd name="connsiteX4" fmla="*/ 0 w 2307190"/>
                <a:gd name="connsiteY4" fmla="*/ 34290 h 1329166"/>
                <a:gd name="connsiteX0" fmla="*/ 0 w 2307190"/>
                <a:gd name="connsiteY0" fmla="*/ 34290 h 1329166"/>
                <a:gd name="connsiteX1" fmla="*/ 2307190 w 2307190"/>
                <a:gd name="connsiteY1" fmla="*/ 0 h 1329166"/>
                <a:gd name="connsiteX2" fmla="*/ 2158600 w 2307190"/>
                <a:gd name="connsiteY2" fmla="*/ 1294876 h 1329166"/>
                <a:gd name="connsiteX3" fmla="*/ 194310 w 2307190"/>
                <a:gd name="connsiteY3" fmla="*/ 1329166 h 1329166"/>
                <a:gd name="connsiteX4" fmla="*/ 0 w 2307190"/>
                <a:gd name="connsiteY4" fmla="*/ 34290 h 1329166"/>
                <a:gd name="connsiteX0" fmla="*/ 0 w 2272900"/>
                <a:gd name="connsiteY0" fmla="*/ 34290 h 1329166"/>
                <a:gd name="connsiteX1" fmla="*/ 2272900 w 2272900"/>
                <a:gd name="connsiteY1" fmla="*/ 0 h 1329166"/>
                <a:gd name="connsiteX2" fmla="*/ 2124310 w 2272900"/>
                <a:gd name="connsiteY2" fmla="*/ 1294876 h 1329166"/>
                <a:gd name="connsiteX3" fmla="*/ 160020 w 2272900"/>
                <a:gd name="connsiteY3" fmla="*/ 1329166 h 1329166"/>
                <a:gd name="connsiteX4" fmla="*/ 0 w 2272900"/>
                <a:gd name="connsiteY4" fmla="*/ 34290 h 132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2900" h="1329166">
                  <a:moveTo>
                    <a:pt x="0" y="34290"/>
                  </a:moveTo>
                  <a:lnTo>
                    <a:pt x="2272900" y="0"/>
                  </a:lnTo>
                  <a:lnTo>
                    <a:pt x="2124310" y="1294876"/>
                  </a:lnTo>
                  <a:lnTo>
                    <a:pt x="160020" y="1329166"/>
                  </a:lnTo>
                  <a:lnTo>
                    <a:pt x="0" y="3429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ĐÁP ÁN</a:t>
              </a:r>
              <a:r>
                <a:rPr lang="en-US"/>
                <a:t> </a:t>
              </a:r>
            </a:p>
          </p:txBody>
        </p:sp>
      </p:grpSp>
      <p:sp>
        <p:nvSpPr>
          <p:cNvPr id="27" name="Google Shape;593;p37">
            <a:extLst>
              <a:ext uri="{FF2B5EF4-FFF2-40B4-BE49-F238E27FC236}">
                <a16:creationId xmlns:a16="http://schemas.microsoft.com/office/drawing/2014/main" id="{7F4C4B24-59B7-4A4D-8070-D6B570691F83}"/>
              </a:ext>
            </a:extLst>
          </p:cNvPr>
          <p:cNvSpPr txBox="1">
            <a:spLocks/>
          </p:cNvSpPr>
          <p:nvPr/>
        </p:nvSpPr>
        <p:spPr>
          <a:xfrm>
            <a:off x="28622" y="616033"/>
            <a:ext cx="703332" cy="57138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a:solidFill>
                  <a:srgbClr val="C44D35"/>
                </a:solidFill>
                <a:latin typeface="#9Slide03 AmpleSoft Bold" panose="02000000000000000000" pitchFamily="2" charset="0"/>
                <a:cs typeface="Mali" panose="020B0604020202020204" charset="-34"/>
              </a:rPr>
              <a:t>01</a:t>
            </a:r>
          </a:p>
        </p:txBody>
      </p:sp>
      <p:sp>
        <p:nvSpPr>
          <p:cNvPr id="28" name="Google Shape;594;p37">
            <a:extLst>
              <a:ext uri="{FF2B5EF4-FFF2-40B4-BE49-F238E27FC236}">
                <a16:creationId xmlns:a16="http://schemas.microsoft.com/office/drawing/2014/main" id="{00F06BAC-6603-43F6-BEB4-752A28A54A75}"/>
              </a:ext>
            </a:extLst>
          </p:cNvPr>
          <p:cNvSpPr txBox="1">
            <a:spLocks/>
          </p:cNvSpPr>
          <p:nvPr/>
        </p:nvSpPr>
        <p:spPr>
          <a:xfrm>
            <a:off x="719152" y="742370"/>
            <a:ext cx="8089239" cy="39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1pPr>
            <a:lvl2pPr marL="914400" marR="0" lvl="1"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2pPr>
            <a:lvl3pPr marL="1371600" marR="0" lvl="2"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3pPr>
            <a:lvl4pPr marL="1828800" marR="0" lvl="3"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4pPr>
            <a:lvl5pPr marL="2286000" marR="0" lvl="4"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5pPr>
            <a:lvl6pPr marL="2743200" marR="0" lvl="5"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6pPr>
            <a:lvl7pPr marL="3200400" marR="0" lvl="6"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7pPr>
            <a:lvl8pPr marL="3657600" marR="0" lvl="7"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8pPr>
            <a:lvl9pPr marL="4114800" marR="0" lvl="8"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9pPr>
          </a:lstStyle>
          <a:p>
            <a:pPr marL="0" indent="0" algn="ctr">
              <a:buFont typeface="Raleway SemiBold"/>
              <a:buNone/>
            </a:pPr>
            <a:r>
              <a:rPr lang="en-US" sz="2400">
                <a:solidFill>
                  <a:schemeClr val="accent1"/>
                </a:solidFill>
                <a:latin typeface="Times New Roman" panose="02020603050405020304" pitchFamily="18" charset="0"/>
                <a:ea typeface="Times New Roman" panose="02020603050405020304" pitchFamily="18" charset="0"/>
              </a:rPr>
              <a:t>Sử dụng phần mềm bảng tính trợ giúp giải quyết bài toán thực tế </a:t>
            </a:r>
            <a:endParaRPr lang="en-US" sz="2400">
              <a:solidFill>
                <a:schemeClr val="accent1"/>
              </a:solidFill>
            </a:endParaRPr>
          </a:p>
        </p:txBody>
      </p:sp>
      <p:sp>
        <p:nvSpPr>
          <p:cNvPr id="34" name="Rectangle: Rounded Corners 33">
            <a:extLst>
              <a:ext uri="{FF2B5EF4-FFF2-40B4-BE49-F238E27FC236}">
                <a16:creationId xmlns:a16="http://schemas.microsoft.com/office/drawing/2014/main" id="{11A8C7D7-94AA-4AC2-9C0F-14F01DEFDF28}"/>
              </a:ext>
            </a:extLst>
          </p:cNvPr>
          <p:cNvSpPr/>
          <p:nvPr/>
        </p:nvSpPr>
        <p:spPr>
          <a:xfrm>
            <a:off x="457200" y="2415486"/>
            <a:ext cx="8165439" cy="2667000"/>
          </a:xfrm>
          <a:custGeom>
            <a:avLst/>
            <a:gdLst>
              <a:gd name="connsiteX0" fmla="*/ 0 w 8165439"/>
              <a:gd name="connsiteY0" fmla="*/ 444509 h 2667000"/>
              <a:gd name="connsiteX1" fmla="*/ 444509 w 8165439"/>
              <a:gd name="connsiteY1" fmla="*/ 0 h 2667000"/>
              <a:gd name="connsiteX2" fmla="*/ 858705 w 8165439"/>
              <a:gd name="connsiteY2" fmla="*/ 0 h 2667000"/>
              <a:gd name="connsiteX3" fmla="*/ 1563958 w 8165439"/>
              <a:gd name="connsiteY3" fmla="*/ 0 h 2667000"/>
              <a:gd name="connsiteX4" fmla="*/ 2050919 w 8165439"/>
              <a:gd name="connsiteY4" fmla="*/ 0 h 2667000"/>
              <a:gd name="connsiteX5" fmla="*/ 2610644 w 8165439"/>
              <a:gd name="connsiteY5" fmla="*/ 0 h 2667000"/>
              <a:gd name="connsiteX6" fmla="*/ 2952076 w 8165439"/>
              <a:gd name="connsiteY6" fmla="*/ 0 h 2667000"/>
              <a:gd name="connsiteX7" fmla="*/ 3293508 w 8165439"/>
              <a:gd name="connsiteY7" fmla="*/ 0 h 2667000"/>
              <a:gd name="connsiteX8" fmla="*/ 3780468 w 8165439"/>
              <a:gd name="connsiteY8" fmla="*/ 0 h 2667000"/>
              <a:gd name="connsiteX9" fmla="*/ 4412957 w 8165439"/>
              <a:gd name="connsiteY9" fmla="*/ 0 h 2667000"/>
              <a:gd name="connsiteX10" fmla="*/ 4899918 w 8165439"/>
              <a:gd name="connsiteY10" fmla="*/ 0 h 2667000"/>
              <a:gd name="connsiteX11" fmla="*/ 5241350 w 8165439"/>
              <a:gd name="connsiteY11" fmla="*/ 0 h 2667000"/>
              <a:gd name="connsiteX12" fmla="*/ 5946603 w 8165439"/>
              <a:gd name="connsiteY12" fmla="*/ 0 h 2667000"/>
              <a:gd name="connsiteX13" fmla="*/ 6579092 w 8165439"/>
              <a:gd name="connsiteY13" fmla="*/ 0 h 2667000"/>
              <a:gd name="connsiteX14" fmla="*/ 7211581 w 8165439"/>
              <a:gd name="connsiteY14" fmla="*/ 0 h 2667000"/>
              <a:gd name="connsiteX15" fmla="*/ 7720930 w 8165439"/>
              <a:gd name="connsiteY15" fmla="*/ 0 h 2667000"/>
              <a:gd name="connsiteX16" fmla="*/ 8165439 w 8165439"/>
              <a:gd name="connsiteY16" fmla="*/ 444509 h 2667000"/>
              <a:gd name="connsiteX17" fmla="*/ 8165439 w 8165439"/>
              <a:gd name="connsiteY17" fmla="*/ 1037170 h 2667000"/>
              <a:gd name="connsiteX18" fmla="*/ 8165439 w 8165439"/>
              <a:gd name="connsiteY18" fmla="*/ 1629830 h 2667000"/>
              <a:gd name="connsiteX19" fmla="*/ 8165439 w 8165439"/>
              <a:gd name="connsiteY19" fmla="*/ 2222491 h 2667000"/>
              <a:gd name="connsiteX20" fmla="*/ 7720930 w 8165439"/>
              <a:gd name="connsiteY20" fmla="*/ 2667000 h 2667000"/>
              <a:gd name="connsiteX21" fmla="*/ 7379498 w 8165439"/>
              <a:gd name="connsiteY21" fmla="*/ 2667000 h 2667000"/>
              <a:gd name="connsiteX22" fmla="*/ 6819773 w 8165439"/>
              <a:gd name="connsiteY22" fmla="*/ 2667000 h 2667000"/>
              <a:gd name="connsiteX23" fmla="*/ 6332813 w 8165439"/>
              <a:gd name="connsiteY23" fmla="*/ 2667000 h 2667000"/>
              <a:gd name="connsiteX24" fmla="*/ 5918616 w 8165439"/>
              <a:gd name="connsiteY24" fmla="*/ 2667000 h 2667000"/>
              <a:gd name="connsiteX25" fmla="*/ 5504420 w 8165439"/>
              <a:gd name="connsiteY25" fmla="*/ 2667000 h 2667000"/>
              <a:gd name="connsiteX26" fmla="*/ 4871931 w 8165439"/>
              <a:gd name="connsiteY26" fmla="*/ 2667000 h 2667000"/>
              <a:gd name="connsiteX27" fmla="*/ 4312207 w 8165439"/>
              <a:gd name="connsiteY27" fmla="*/ 2667000 h 2667000"/>
              <a:gd name="connsiteX28" fmla="*/ 3752482 w 8165439"/>
              <a:gd name="connsiteY28" fmla="*/ 2667000 h 2667000"/>
              <a:gd name="connsiteX29" fmla="*/ 3338286 w 8165439"/>
              <a:gd name="connsiteY29" fmla="*/ 2667000 h 2667000"/>
              <a:gd name="connsiteX30" fmla="*/ 2996854 w 8165439"/>
              <a:gd name="connsiteY30" fmla="*/ 2667000 h 2667000"/>
              <a:gd name="connsiteX31" fmla="*/ 2655422 w 8165439"/>
              <a:gd name="connsiteY31" fmla="*/ 2667000 h 2667000"/>
              <a:gd name="connsiteX32" fmla="*/ 2095697 w 8165439"/>
              <a:gd name="connsiteY32" fmla="*/ 2667000 h 2667000"/>
              <a:gd name="connsiteX33" fmla="*/ 1754265 w 8165439"/>
              <a:gd name="connsiteY33" fmla="*/ 2667000 h 2667000"/>
              <a:gd name="connsiteX34" fmla="*/ 1049012 w 8165439"/>
              <a:gd name="connsiteY34" fmla="*/ 2667000 h 2667000"/>
              <a:gd name="connsiteX35" fmla="*/ 444509 w 8165439"/>
              <a:gd name="connsiteY35" fmla="*/ 2667000 h 2667000"/>
              <a:gd name="connsiteX36" fmla="*/ 0 w 8165439"/>
              <a:gd name="connsiteY36" fmla="*/ 2222491 h 2667000"/>
              <a:gd name="connsiteX37" fmla="*/ 0 w 8165439"/>
              <a:gd name="connsiteY37" fmla="*/ 1612051 h 2667000"/>
              <a:gd name="connsiteX38" fmla="*/ 0 w 8165439"/>
              <a:gd name="connsiteY38" fmla="*/ 1037170 h 2667000"/>
              <a:gd name="connsiteX39" fmla="*/ 0 w 8165439"/>
              <a:gd name="connsiteY39" fmla="*/ 444509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65439" h="2667000" extrusionOk="0">
                <a:moveTo>
                  <a:pt x="0" y="444509"/>
                </a:moveTo>
                <a:cubicBezTo>
                  <a:pt x="-23885" y="226020"/>
                  <a:pt x="163382" y="50590"/>
                  <a:pt x="444509" y="0"/>
                </a:cubicBezTo>
                <a:cubicBezTo>
                  <a:pt x="614670" y="-6239"/>
                  <a:pt x="660605" y="5469"/>
                  <a:pt x="858705" y="0"/>
                </a:cubicBezTo>
                <a:cubicBezTo>
                  <a:pt x="1056805" y="-5469"/>
                  <a:pt x="1350927" y="61345"/>
                  <a:pt x="1563958" y="0"/>
                </a:cubicBezTo>
                <a:cubicBezTo>
                  <a:pt x="1776989" y="-61345"/>
                  <a:pt x="1942245" y="11976"/>
                  <a:pt x="2050919" y="0"/>
                </a:cubicBezTo>
                <a:cubicBezTo>
                  <a:pt x="2159593" y="-11976"/>
                  <a:pt x="2388398" y="38346"/>
                  <a:pt x="2610644" y="0"/>
                </a:cubicBezTo>
                <a:cubicBezTo>
                  <a:pt x="2832890" y="-38346"/>
                  <a:pt x="2807926" y="40760"/>
                  <a:pt x="2952076" y="0"/>
                </a:cubicBezTo>
                <a:cubicBezTo>
                  <a:pt x="3096226" y="-40760"/>
                  <a:pt x="3128406" y="31239"/>
                  <a:pt x="3293508" y="0"/>
                </a:cubicBezTo>
                <a:cubicBezTo>
                  <a:pt x="3458610" y="-31239"/>
                  <a:pt x="3580721" y="48869"/>
                  <a:pt x="3780468" y="0"/>
                </a:cubicBezTo>
                <a:cubicBezTo>
                  <a:pt x="3980215" y="-48869"/>
                  <a:pt x="4118602" y="17783"/>
                  <a:pt x="4412957" y="0"/>
                </a:cubicBezTo>
                <a:cubicBezTo>
                  <a:pt x="4707312" y="-17783"/>
                  <a:pt x="4664256" y="45185"/>
                  <a:pt x="4899918" y="0"/>
                </a:cubicBezTo>
                <a:cubicBezTo>
                  <a:pt x="5135580" y="-45185"/>
                  <a:pt x="5155333" y="23688"/>
                  <a:pt x="5241350" y="0"/>
                </a:cubicBezTo>
                <a:cubicBezTo>
                  <a:pt x="5327367" y="-23688"/>
                  <a:pt x="5761422" y="57569"/>
                  <a:pt x="5946603" y="0"/>
                </a:cubicBezTo>
                <a:cubicBezTo>
                  <a:pt x="6131784" y="-57569"/>
                  <a:pt x="6335395" y="19096"/>
                  <a:pt x="6579092" y="0"/>
                </a:cubicBezTo>
                <a:cubicBezTo>
                  <a:pt x="6822789" y="-19096"/>
                  <a:pt x="7071729" y="2201"/>
                  <a:pt x="7211581" y="0"/>
                </a:cubicBezTo>
                <a:cubicBezTo>
                  <a:pt x="7351433" y="-2201"/>
                  <a:pt x="7507786" y="22889"/>
                  <a:pt x="7720930" y="0"/>
                </a:cubicBezTo>
                <a:cubicBezTo>
                  <a:pt x="7949890" y="-31775"/>
                  <a:pt x="8236631" y="180610"/>
                  <a:pt x="8165439" y="444509"/>
                </a:cubicBezTo>
                <a:cubicBezTo>
                  <a:pt x="8168257" y="565551"/>
                  <a:pt x="8157365" y="883425"/>
                  <a:pt x="8165439" y="1037170"/>
                </a:cubicBezTo>
                <a:cubicBezTo>
                  <a:pt x="8173513" y="1190915"/>
                  <a:pt x="8131910" y="1345204"/>
                  <a:pt x="8165439" y="1629830"/>
                </a:cubicBezTo>
                <a:cubicBezTo>
                  <a:pt x="8198968" y="1914456"/>
                  <a:pt x="8164521" y="2100485"/>
                  <a:pt x="8165439" y="2222491"/>
                </a:cubicBezTo>
                <a:cubicBezTo>
                  <a:pt x="8173787" y="2428122"/>
                  <a:pt x="7968267" y="2647912"/>
                  <a:pt x="7720930" y="2667000"/>
                </a:cubicBezTo>
                <a:cubicBezTo>
                  <a:pt x="7651684" y="2692861"/>
                  <a:pt x="7500754" y="2662606"/>
                  <a:pt x="7379498" y="2667000"/>
                </a:cubicBezTo>
                <a:cubicBezTo>
                  <a:pt x="7258242" y="2671394"/>
                  <a:pt x="7042622" y="2619783"/>
                  <a:pt x="6819773" y="2667000"/>
                </a:cubicBezTo>
                <a:cubicBezTo>
                  <a:pt x="6596925" y="2714217"/>
                  <a:pt x="6545713" y="2633313"/>
                  <a:pt x="6332813" y="2667000"/>
                </a:cubicBezTo>
                <a:cubicBezTo>
                  <a:pt x="6119913" y="2700687"/>
                  <a:pt x="6075134" y="2627705"/>
                  <a:pt x="5918616" y="2667000"/>
                </a:cubicBezTo>
                <a:cubicBezTo>
                  <a:pt x="5762098" y="2706295"/>
                  <a:pt x="5636434" y="2643020"/>
                  <a:pt x="5504420" y="2667000"/>
                </a:cubicBezTo>
                <a:cubicBezTo>
                  <a:pt x="5372406" y="2690980"/>
                  <a:pt x="5106590" y="2643468"/>
                  <a:pt x="4871931" y="2667000"/>
                </a:cubicBezTo>
                <a:cubicBezTo>
                  <a:pt x="4637272" y="2690532"/>
                  <a:pt x="4440207" y="2621662"/>
                  <a:pt x="4312207" y="2667000"/>
                </a:cubicBezTo>
                <a:cubicBezTo>
                  <a:pt x="4184207" y="2712338"/>
                  <a:pt x="3886047" y="2620134"/>
                  <a:pt x="3752482" y="2667000"/>
                </a:cubicBezTo>
                <a:cubicBezTo>
                  <a:pt x="3618917" y="2713866"/>
                  <a:pt x="3518687" y="2639548"/>
                  <a:pt x="3338286" y="2667000"/>
                </a:cubicBezTo>
                <a:cubicBezTo>
                  <a:pt x="3157885" y="2694452"/>
                  <a:pt x="3116442" y="2650616"/>
                  <a:pt x="2996854" y="2667000"/>
                </a:cubicBezTo>
                <a:cubicBezTo>
                  <a:pt x="2877266" y="2683384"/>
                  <a:pt x="2780049" y="2658478"/>
                  <a:pt x="2655422" y="2667000"/>
                </a:cubicBezTo>
                <a:cubicBezTo>
                  <a:pt x="2530795" y="2675522"/>
                  <a:pt x="2288288" y="2637248"/>
                  <a:pt x="2095697" y="2667000"/>
                </a:cubicBezTo>
                <a:cubicBezTo>
                  <a:pt x="1903107" y="2696752"/>
                  <a:pt x="1840254" y="2640348"/>
                  <a:pt x="1754265" y="2667000"/>
                </a:cubicBezTo>
                <a:cubicBezTo>
                  <a:pt x="1668276" y="2693652"/>
                  <a:pt x="1242365" y="2643213"/>
                  <a:pt x="1049012" y="2667000"/>
                </a:cubicBezTo>
                <a:cubicBezTo>
                  <a:pt x="855659" y="2690787"/>
                  <a:pt x="623865" y="2643290"/>
                  <a:pt x="444509" y="2667000"/>
                </a:cubicBezTo>
                <a:cubicBezTo>
                  <a:pt x="159185" y="2650341"/>
                  <a:pt x="28906" y="2476230"/>
                  <a:pt x="0" y="2222491"/>
                </a:cubicBezTo>
                <a:cubicBezTo>
                  <a:pt x="-6451" y="1932312"/>
                  <a:pt x="42420" y="1827213"/>
                  <a:pt x="0" y="1612051"/>
                </a:cubicBezTo>
                <a:cubicBezTo>
                  <a:pt x="-42420" y="1396889"/>
                  <a:pt x="15459" y="1262855"/>
                  <a:pt x="0" y="1037170"/>
                </a:cubicBezTo>
                <a:cubicBezTo>
                  <a:pt x="-15459" y="811485"/>
                  <a:pt x="39305" y="673301"/>
                  <a:pt x="0" y="444509"/>
                </a:cubicBezTo>
                <a:close/>
              </a:path>
            </a:pathLst>
          </a:custGeom>
          <a:noFill/>
          <a:ln w="28575">
            <a:solidFill>
              <a:srgbClr val="0B5E65"/>
            </a:solidFill>
            <a:extLst>
              <a:ext uri="{C807C97D-BFC1-408E-A445-0C87EB9F89A2}">
                <ask:lineSketchStyleProps xmlns:ask="http://schemas.microsoft.com/office/drawing/2018/sketchyshapes" sd="3663780711">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54000">
              <a:tabLst>
                <a:tab pos="562610" algn="l"/>
              </a:tabLst>
            </a:pPr>
            <a:r>
              <a:rPr lang="en-US" sz="2400">
                <a:solidFill>
                  <a:srgbClr val="000000"/>
                </a:solidFill>
                <a:effectLst/>
                <a:latin typeface="Times New Roman" panose="02020603050405020304" pitchFamily="18" charset="0"/>
                <a:ea typeface="Times New Roman" panose="02020603050405020304" pitchFamily="18" charset="0"/>
              </a:rPr>
              <a:t>Ở mỗi nội dung Tin học danh sách HS tìm hiều gồm: </a:t>
            </a:r>
          </a:p>
          <a:p>
            <a:pPr>
              <a:tabLst>
                <a:tab pos="562610" algn="l"/>
              </a:tabLst>
            </a:pPr>
            <a:r>
              <a:rPr lang="en-US" sz="2400">
                <a:solidFill>
                  <a:srgbClr val="000000"/>
                </a:solidFill>
                <a:effectLst/>
                <a:latin typeface="Times New Roman" panose="02020603050405020304" pitchFamily="18" charset="0"/>
                <a:ea typeface="Times New Roman" panose="02020603050405020304" pitchFamily="18" charset="0"/>
              </a:rPr>
              <a:t>+ Mạng máy tính: Phạm An</a:t>
            </a:r>
          </a:p>
          <a:p>
            <a:pPr>
              <a:tabLst>
                <a:tab pos="562610" algn="l"/>
              </a:tabLst>
            </a:pPr>
            <a:r>
              <a:rPr lang="en-US" sz="2400">
                <a:solidFill>
                  <a:srgbClr val="000000"/>
                </a:solidFill>
                <a:effectLst/>
                <a:latin typeface="Times New Roman" panose="02020603050405020304" pitchFamily="18" charset="0"/>
                <a:ea typeface="Times New Roman" panose="02020603050405020304" pitchFamily="18" charset="0"/>
              </a:rPr>
              <a:t>+ Soạn thảo văn bản: Hà</a:t>
            </a:r>
          </a:p>
          <a:p>
            <a:pPr>
              <a:tabLst>
                <a:tab pos="562610" algn="l"/>
              </a:tabLst>
            </a:pPr>
            <a:r>
              <a:rPr lang="en-US" sz="2400">
                <a:solidFill>
                  <a:srgbClr val="000000"/>
                </a:solidFill>
                <a:effectLst/>
                <a:latin typeface="Times New Roman" panose="02020603050405020304" pitchFamily="18" charset="0"/>
                <a:ea typeface="Times New Roman" panose="02020603050405020304" pitchFamily="18" charset="0"/>
              </a:rPr>
              <a:t>+ NNLT: An, Châu, Trang, Toàn</a:t>
            </a:r>
          </a:p>
          <a:p>
            <a:pPr>
              <a:tabLst>
                <a:tab pos="562610" algn="l"/>
              </a:tabLst>
            </a:pPr>
            <a:r>
              <a:rPr lang="en-US" sz="2400">
                <a:solidFill>
                  <a:srgbClr val="000000"/>
                </a:solidFill>
                <a:effectLst/>
                <a:latin typeface="Times New Roman" panose="02020603050405020304" pitchFamily="18" charset="0"/>
                <a:ea typeface="Times New Roman" panose="02020603050405020304" pitchFamily="18" charset="0"/>
              </a:rPr>
              <a:t>+ Bảng tính điện tử: Giang</a:t>
            </a:r>
          </a:p>
          <a:p>
            <a:pPr>
              <a:tabLst>
                <a:tab pos="562610" algn="l"/>
              </a:tabLst>
            </a:pPr>
            <a:r>
              <a:rPr lang="en-US" sz="2400">
                <a:solidFill>
                  <a:srgbClr val="000000"/>
                </a:solidFill>
                <a:effectLst/>
                <a:latin typeface="Times New Roman" panose="02020603050405020304" pitchFamily="18" charset="0"/>
                <a:ea typeface="Times New Roman" panose="02020603050405020304" pitchFamily="18" charset="0"/>
              </a:rPr>
              <a:t>+ Đồ họa máy tính: Trang, Linh</a:t>
            </a:r>
          </a:p>
          <a:p>
            <a:pPr>
              <a:tabLst>
                <a:tab pos="562610" algn="l"/>
              </a:tabLst>
            </a:pPr>
            <a:r>
              <a:rPr lang="en-US" sz="2400">
                <a:solidFill>
                  <a:srgbClr val="000000"/>
                </a:solidFill>
                <a:effectLst/>
                <a:latin typeface="Times New Roman" panose="02020603050405020304" pitchFamily="18" charset="0"/>
                <a:ea typeface="Times New Roman" panose="02020603050405020304" pitchFamily="18" charset="0"/>
              </a:rPr>
              <a:t>+ Phần mềm trình chiếu: Khánh</a:t>
            </a:r>
          </a:p>
        </p:txBody>
      </p:sp>
      <p:sp>
        <p:nvSpPr>
          <p:cNvPr id="35" name="Rectangle: Rounded Corners 34">
            <a:extLst>
              <a:ext uri="{FF2B5EF4-FFF2-40B4-BE49-F238E27FC236}">
                <a16:creationId xmlns:a16="http://schemas.microsoft.com/office/drawing/2014/main" id="{2EC095F6-FBEC-48C5-A5B1-91B0468DAA07}"/>
              </a:ext>
            </a:extLst>
          </p:cNvPr>
          <p:cNvSpPr/>
          <p:nvPr/>
        </p:nvSpPr>
        <p:spPr>
          <a:xfrm>
            <a:off x="533400" y="1207490"/>
            <a:ext cx="8089239" cy="793791"/>
          </a:xfrm>
          <a:prstGeom prst="roundRect">
            <a:avLst/>
          </a:prstGeom>
          <a:noFill/>
          <a:ln>
            <a:solidFill>
              <a:srgbClr val="0B5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000000"/>
              </a:solidFill>
              <a:latin typeface="Times New Roman" panose="02020603050405020304" pitchFamily="18" charset="0"/>
              <a:cs typeface="Times New Roman" panose="02020603050405020304" pitchFamily="18" charset="0"/>
            </a:endParaRPr>
          </a:p>
          <a:p>
            <a:pPr algn="ctr"/>
            <a:r>
              <a:rPr lang="en-US" sz="2400" b="0" i="0">
                <a:solidFill>
                  <a:srgbClr val="000000"/>
                </a:solidFill>
                <a:latin typeface="Times New Roman" panose="02020603050405020304" pitchFamily="18" charset="0"/>
                <a:cs typeface="Times New Roman" panose="02020603050405020304" pitchFamily="18" charset="0"/>
              </a:rPr>
              <a:t>2. </a:t>
            </a:r>
            <a:r>
              <a:rPr lang="en-US" sz="2400">
                <a:solidFill>
                  <a:srgbClr val="000000"/>
                </a:solidFill>
                <a:effectLst/>
                <a:latin typeface="Times New Roman" panose="02020603050405020304" pitchFamily="18" charset="0"/>
                <a:ea typeface="Calibri" panose="020F0502020204030204" pitchFamily="34" charset="0"/>
              </a:rPr>
              <a:t>Ở mỗi nội dung Tin học, danh sách HS muốn tìm hiểu thêm là những ai?</a:t>
            </a:r>
            <a:endParaRPr lang="en-US" sz="2400">
              <a:solidFill>
                <a:srgbClr val="000000"/>
              </a:solidFill>
              <a:latin typeface="Times New Roman" panose="02020603050405020304" pitchFamily="18" charset="0"/>
              <a:cs typeface="Times New Roman" panose="02020603050405020304" pitchFamily="18" charset="0"/>
            </a:endParaRPr>
          </a:p>
          <a:p>
            <a:pPr algn="ctr"/>
            <a:endParaRPr lang="en-US" sz="2400">
              <a:solidFill>
                <a:srgbClr val="000000"/>
              </a:solidFill>
              <a:latin typeface="Times New Roman" panose="02020603050405020304" pitchFamily="18" charset="0"/>
              <a:cs typeface="Times New Roman" panose="02020603050405020304" pitchFamily="18" charset="0"/>
            </a:endParaRPr>
          </a:p>
        </p:txBody>
      </p:sp>
      <p:sp>
        <p:nvSpPr>
          <p:cNvPr id="2" name="Arrow: Down 1">
            <a:extLst>
              <a:ext uri="{FF2B5EF4-FFF2-40B4-BE49-F238E27FC236}">
                <a16:creationId xmlns:a16="http://schemas.microsoft.com/office/drawing/2014/main" id="{FF43555C-3CE0-4412-BAD5-CA5741DE972A}"/>
              </a:ext>
            </a:extLst>
          </p:cNvPr>
          <p:cNvSpPr/>
          <p:nvPr/>
        </p:nvSpPr>
        <p:spPr>
          <a:xfrm>
            <a:off x="4095305" y="2016691"/>
            <a:ext cx="476695" cy="394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763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childTnLst>
                          </p:cTn>
                        </p:par>
                        <p:par>
                          <p:cTn id="10" fill="hold">
                            <p:stCondLst>
                              <p:cond delay="3000"/>
                            </p:stCondLst>
                            <p:childTnLst>
                              <p:par>
                                <p:cTn id="11" presetID="1" presetClass="exit" presetSubtype="0" fill="hold" nodeType="after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heel(1)">
                                      <p:cBhvr>
                                        <p:cTn id="17" dur="1000"/>
                                        <p:tgtEl>
                                          <p:spTgt spid="3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heel(1)">
                                      <p:cBhvr>
                                        <p:cTn id="20" dur="1000"/>
                                        <p:tgtEl>
                                          <p:spTgt spid="34"/>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19" name="Google Shape;513;p33">
            <a:extLst>
              <a:ext uri="{FF2B5EF4-FFF2-40B4-BE49-F238E27FC236}">
                <a16:creationId xmlns:a16="http://schemas.microsoft.com/office/drawing/2014/main" id="{6DD16643-C44A-47FA-BA73-15D19CF54D53}"/>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solidFill>
            </a:endParaRPr>
          </a:p>
        </p:txBody>
      </p:sp>
      <p:sp>
        <p:nvSpPr>
          <p:cNvPr id="20" name="Google Shape;515;p33">
            <a:extLst>
              <a:ext uri="{FF2B5EF4-FFF2-40B4-BE49-F238E27FC236}">
                <a16:creationId xmlns:a16="http://schemas.microsoft.com/office/drawing/2014/main" id="{19A6350E-05F1-4617-8027-B8B29AD9763C}"/>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r>
              <a:rPr lang="en-US" sz="2800" b="1">
                <a:latin typeface="Times New Roman" panose="02020603050405020304" pitchFamily="18" charset="0"/>
                <a:ea typeface="Times New Roman" panose="02020603050405020304" pitchFamily="18" charset="0"/>
              </a:rPr>
              <a:t>BÀI 6: SẮP XẾP VÀ LỌC DỮ LIỆU</a:t>
            </a:r>
            <a:endParaRPr lang="en-US" sz="2800">
              <a:latin typeface="Times New Roman" panose="02020603050405020304" pitchFamily="18" charset="0"/>
              <a:ea typeface="Times New Roman" panose="02020603050405020304" pitchFamily="18" charset="0"/>
            </a:endParaRPr>
          </a:p>
        </p:txBody>
      </p:sp>
      <p:grpSp>
        <p:nvGrpSpPr>
          <p:cNvPr id="7" name="Group 6">
            <a:extLst>
              <a:ext uri="{FF2B5EF4-FFF2-40B4-BE49-F238E27FC236}">
                <a16:creationId xmlns:a16="http://schemas.microsoft.com/office/drawing/2014/main" id="{DEF30007-38A7-47A6-A508-02FD68DFFA73}"/>
              </a:ext>
            </a:extLst>
          </p:cNvPr>
          <p:cNvGrpSpPr/>
          <p:nvPr/>
        </p:nvGrpSpPr>
        <p:grpSpPr>
          <a:xfrm>
            <a:off x="3403809" y="1547873"/>
            <a:ext cx="2488915" cy="2047753"/>
            <a:chOff x="2514750" y="890780"/>
            <a:chExt cx="3518426" cy="2894783"/>
          </a:xfrm>
        </p:grpSpPr>
        <p:pic>
          <p:nvPicPr>
            <p:cNvPr id="605" name="Google Shape;605;p38"/>
            <p:cNvPicPr preferRelativeResize="0"/>
            <p:nvPr/>
          </p:nvPicPr>
          <p:blipFill>
            <a:blip r:embed="rId3">
              <a:alphaModFix/>
            </a:blip>
            <a:stretch>
              <a:fillRect/>
            </a:stretch>
          </p:blipFill>
          <p:spPr>
            <a:xfrm rot="-899981" flipH="1">
              <a:off x="5262588" y="1349478"/>
              <a:ext cx="758031" cy="716461"/>
            </a:xfrm>
            <a:prstGeom prst="rect">
              <a:avLst/>
            </a:prstGeom>
            <a:noFill/>
            <a:ln>
              <a:noFill/>
            </a:ln>
          </p:spPr>
        </p:pic>
        <p:pic>
          <p:nvPicPr>
            <p:cNvPr id="606" name="Google Shape;606;p38"/>
            <p:cNvPicPr preferRelativeResize="0"/>
            <p:nvPr/>
          </p:nvPicPr>
          <p:blipFill>
            <a:blip r:embed="rId4">
              <a:alphaModFix/>
            </a:blip>
            <a:stretch>
              <a:fillRect/>
            </a:stretch>
          </p:blipFill>
          <p:spPr>
            <a:xfrm rot="-11">
              <a:off x="5079824" y="1846544"/>
              <a:ext cx="775655" cy="693712"/>
            </a:xfrm>
            <a:prstGeom prst="rect">
              <a:avLst/>
            </a:prstGeom>
            <a:noFill/>
            <a:ln>
              <a:noFill/>
            </a:ln>
          </p:spPr>
        </p:pic>
        <p:pic>
          <p:nvPicPr>
            <p:cNvPr id="607" name="Google Shape;607;p38"/>
            <p:cNvPicPr preferRelativeResize="0"/>
            <p:nvPr/>
          </p:nvPicPr>
          <p:blipFill>
            <a:blip r:embed="rId4">
              <a:alphaModFix/>
            </a:blip>
            <a:stretch>
              <a:fillRect/>
            </a:stretch>
          </p:blipFill>
          <p:spPr>
            <a:xfrm rot="-3600023">
              <a:off x="4970621" y="1089965"/>
              <a:ext cx="736845" cy="658997"/>
            </a:xfrm>
            <a:prstGeom prst="rect">
              <a:avLst/>
            </a:prstGeom>
            <a:noFill/>
            <a:ln>
              <a:noFill/>
            </a:ln>
          </p:spPr>
        </p:pic>
        <p:pic>
          <p:nvPicPr>
            <p:cNvPr id="608" name="Google Shape;608;p38"/>
            <p:cNvPicPr preferRelativeResize="0"/>
            <p:nvPr/>
          </p:nvPicPr>
          <p:blipFill>
            <a:blip r:embed="rId4">
              <a:alphaModFix/>
            </a:blip>
            <a:stretch>
              <a:fillRect/>
            </a:stretch>
          </p:blipFill>
          <p:spPr>
            <a:xfrm rot="-5400000">
              <a:off x="4134788" y="931755"/>
              <a:ext cx="775660" cy="693710"/>
            </a:xfrm>
            <a:prstGeom prst="rect">
              <a:avLst/>
            </a:prstGeom>
            <a:noFill/>
            <a:ln>
              <a:noFill/>
            </a:ln>
          </p:spPr>
        </p:pic>
        <p:pic>
          <p:nvPicPr>
            <p:cNvPr id="609" name="Google Shape;609;p38"/>
            <p:cNvPicPr preferRelativeResize="0"/>
            <p:nvPr/>
          </p:nvPicPr>
          <p:blipFill>
            <a:blip r:embed="rId3">
              <a:alphaModFix/>
            </a:blip>
            <a:stretch>
              <a:fillRect/>
            </a:stretch>
          </p:blipFill>
          <p:spPr>
            <a:xfrm rot="-4500007" flipH="1">
              <a:off x="4710730" y="969583"/>
              <a:ext cx="596648" cy="563915"/>
            </a:xfrm>
            <a:prstGeom prst="rect">
              <a:avLst/>
            </a:prstGeom>
            <a:noFill/>
            <a:ln>
              <a:noFill/>
            </a:ln>
          </p:spPr>
        </p:pic>
        <p:pic>
          <p:nvPicPr>
            <p:cNvPr id="610" name="Google Shape;610;p38"/>
            <p:cNvPicPr preferRelativeResize="0"/>
            <p:nvPr/>
          </p:nvPicPr>
          <p:blipFill>
            <a:blip r:embed="rId4">
              <a:alphaModFix/>
            </a:blip>
            <a:stretch>
              <a:fillRect/>
            </a:stretch>
          </p:blipFill>
          <p:spPr>
            <a:xfrm rot="2051026">
              <a:off x="5067113" y="2215547"/>
              <a:ext cx="966063" cy="864005"/>
            </a:xfrm>
            <a:prstGeom prst="rect">
              <a:avLst/>
            </a:prstGeom>
            <a:noFill/>
            <a:ln>
              <a:noFill/>
            </a:ln>
          </p:spPr>
        </p:pic>
        <p:pic>
          <p:nvPicPr>
            <p:cNvPr id="611" name="Google Shape;611;p38"/>
            <p:cNvPicPr preferRelativeResize="0"/>
            <p:nvPr/>
          </p:nvPicPr>
          <p:blipFill>
            <a:blip r:embed="rId4">
              <a:alphaModFix/>
            </a:blip>
            <a:stretch>
              <a:fillRect/>
            </a:stretch>
          </p:blipFill>
          <p:spPr>
            <a:xfrm rot="1799999">
              <a:off x="5164232" y="2677561"/>
              <a:ext cx="606854" cy="542728"/>
            </a:xfrm>
            <a:prstGeom prst="rect">
              <a:avLst/>
            </a:prstGeom>
            <a:noFill/>
            <a:ln>
              <a:noFill/>
            </a:ln>
          </p:spPr>
        </p:pic>
        <p:pic>
          <p:nvPicPr>
            <p:cNvPr id="614" name="Google Shape;614;p38"/>
            <p:cNvPicPr preferRelativeResize="0"/>
            <p:nvPr/>
          </p:nvPicPr>
          <p:blipFill>
            <a:blip r:embed="rId3">
              <a:alphaModFix/>
            </a:blip>
            <a:stretch>
              <a:fillRect/>
            </a:stretch>
          </p:blipFill>
          <p:spPr>
            <a:xfrm rot="5400000">
              <a:off x="3477543" y="1089925"/>
              <a:ext cx="537491" cy="508025"/>
            </a:xfrm>
            <a:prstGeom prst="rect">
              <a:avLst/>
            </a:prstGeom>
            <a:noFill/>
            <a:ln>
              <a:noFill/>
            </a:ln>
          </p:spPr>
        </p:pic>
        <p:pic>
          <p:nvPicPr>
            <p:cNvPr id="615" name="Google Shape;615;p38"/>
            <p:cNvPicPr preferRelativeResize="0"/>
            <p:nvPr/>
          </p:nvPicPr>
          <p:blipFill>
            <a:blip r:embed="rId4">
              <a:alphaModFix/>
            </a:blip>
            <a:stretch>
              <a:fillRect/>
            </a:stretch>
          </p:blipFill>
          <p:spPr>
            <a:xfrm rot="-5400000">
              <a:off x="3137539" y="988107"/>
              <a:ext cx="649652" cy="581028"/>
            </a:xfrm>
            <a:prstGeom prst="rect">
              <a:avLst/>
            </a:prstGeom>
            <a:noFill/>
            <a:ln>
              <a:noFill/>
            </a:ln>
          </p:spPr>
        </p:pic>
        <p:pic>
          <p:nvPicPr>
            <p:cNvPr id="616" name="Google Shape;616;p38"/>
            <p:cNvPicPr preferRelativeResize="0"/>
            <p:nvPr/>
          </p:nvPicPr>
          <p:blipFill>
            <a:blip r:embed="rId4">
              <a:alphaModFix/>
            </a:blip>
            <a:stretch>
              <a:fillRect/>
            </a:stretch>
          </p:blipFill>
          <p:spPr>
            <a:xfrm rot="1429421" flipH="1">
              <a:off x="2514750" y="1093959"/>
              <a:ext cx="966062" cy="863976"/>
            </a:xfrm>
            <a:prstGeom prst="rect">
              <a:avLst/>
            </a:prstGeom>
            <a:noFill/>
            <a:ln>
              <a:noFill/>
            </a:ln>
          </p:spPr>
        </p:pic>
        <p:pic>
          <p:nvPicPr>
            <p:cNvPr id="617" name="Google Shape;617;p38"/>
            <p:cNvPicPr preferRelativeResize="0"/>
            <p:nvPr/>
          </p:nvPicPr>
          <p:blipFill>
            <a:blip r:embed="rId4">
              <a:alphaModFix/>
            </a:blip>
            <a:stretch>
              <a:fillRect/>
            </a:stretch>
          </p:blipFill>
          <p:spPr>
            <a:xfrm rot="529439" flipH="1">
              <a:off x="2779974" y="1743265"/>
              <a:ext cx="611454" cy="546858"/>
            </a:xfrm>
            <a:prstGeom prst="rect">
              <a:avLst/>
            </a:prstGeom>
            <a:noFill/>
            <a:ln>
              <a:noFill/>
            </a:ln>
          </p:spPr>
        </p:pic>
        <p:pic>
          <p:nvPicPr>
            <p:cNvPr id="618" name="Google Shape;618;p38"/>
            <p:cNvPicPr preferRelativeResize="0"/>
            <p:nvPr/>
          </p:nvPicPr>
          <p:blipFill>
            <a:blip r:embed="rId4">
              <a:alphaModFix/>
            </a:blip>
            <a:stretch>
              <a:fillRect/>
            </a:stretch>
          </p:blipFill>
          <p:spPr>
            <a:xfrm rot="-899983" flipH="1">
              <a:off x="2638395" y="2145140"/>
              <a:ext cx="727799" cy="650896"/>
            </a:xfrm>
            <a:prstGeom prst="rect">
              <a:avLst/>
            </a:prstGeom>
            <a:noFill/>
            <a:ln>
              <a:noFill/>
            </a:ln>
          </p:spPr>
        </p:pic>
        <p:pic>
          <p:nvPicPr>
            <p:cNvPr id="619" name="Google Shape;619;p38"/>
            <p:cNvPicPr preferRelativeResize="0"/>
            <p:nvPr/>
          </p:nvPicPr>
          <p:blipFill>
            <a:blip r:embed="rId3">
              <a:alphaModFix/>
            </a:blip>
            <a:stretch>
              <a:fillRect/>
            </a:stretch>
          </p:blipFill>
          <p:spPr>
            <a:xfrm rot="-1800001">
              <a:off x="2697871" y="2450367"/>
              <a:ext cx="775655" cy="733138"/>
            </a:xfrm>
            <a:prstGeom prst="rect">
              <a:avLst/>
            </a:prstGeom>
            <a:noFill/>
            <a:ln>
              <a:noFill/>
            </a:ln>
          </p:spPr>
        </p:pic>
        <p:pic>
          <p:nvPicPr>
            <p:cNvPr id="620" name="Google Shape;620;p38"/>
            <p:cNvPicPr preferRelativeResize="0"/>
            <p:nvPr/>
          </p:nvPicPr>
          <p:blipFill>
            <a:blip r:embed="rId4">
              <a:alphaModFix/>
            </a:blip>
            <a:stretch>
              <a:fillRect/>
            </a:stretch>
          </p:blipFill>
          <p:spPr>
            <a:xfrm rot="-3776293" flipH="1">
              <a:off x="3205731" y="2658848"/>
              <a:ext cx="648714" cy="580149"/>
            </a:xfrm>
            <a:prstGeom prst="rect">
              <a:avLst/>
            </a:prstGeom>
            <a:noFill/>
            <a:ln>
              <a:noFill/>
            </a:ln>
          </p:spPr>
        </p:pic>
        <p:pic>
          <p:nvPicPr>
            <p:cNvPr id="621" name="Google Shape;621;p38"/>
            <p:cNvPicPr preferRelativeResize="0"/>
            <p:nvPr/>
          </p:nvPicPr>
          <p:blipFill>
            <a:blip r:embed="rId5">
              <a:alphaModFix/>
            </a:blip>
            <a:stretch>
              <a:fillRect/>
            </a:stretch>
          </p:blipFill>
          <p:spPr>
            <a:xfrm>
              <a:off x="3125400" y="1438513"/>
              <a:ext cx="2431355" cy="2347050"/>
            </a:xfrm>
            <a:prstGeom prst="rect">
              <a:avLst/>
            </a:prstGeom>
            <a:noFill/>
            <a:ln>
              <a:noFill/>
            </a:ln>
          </p:spPr>
        </p:pic>
        <p:sp>
          <p:nvSpPr>
            <p:cNvPr id="6" name="Rectangle 5">
              <a:extLst>
                <a:ext uri="{FF2B5EF4-FFF2-40B4-BE49-F238E27FC236}">
                  <a16:creationId xmlns:a16="http://schemas.microsoft.com/office/drawing/2014/main" id="{00F2F2F2-219F-4529-B720-BE2722574EC7}"/>
                </a:ext>
              </a:extLst>
            </p:cNvPr>
            <p:cNvSpPr/>
            <p:nvPr/>
          </p:nvSpPr>
          <p:spPr>
            <a:xfrm>
              <a:off x="3200418" y="1553519"/>
              <a:ext cx="2272900" cy="1329166"/>
            </a:xfrm>
            <a:custGeom>
              <a:avLst/>
              <a:gdLst>
                <a:gd name="connsiteX0" fmla="*/ 0 w 1941430"/>
                <a:gd name="connsiteY0" fmla="*/ 0 h 1180576"/>
                <a:gd name="connsiteX1" fmla="*/ 1941430 w 1941430"/>
                <a:gd name="connsiteY1" fmla="*/ 0 h 1180576"/>
                <a:gd name="connsiteX2" fmla="*/ 1941430 w 1941430"/>
                <a:gd name="connsiteY2" fmla="*/ 1180576 h 1180576"/>
                <a:gd name="connsiteX3" fmla="*/ 0 w 1941430"/>
                <a:gd name="connsiteY3" fmla="*/ 1180576 h 1180576"/>
                <a:gd name="connsiteX4" fmla="*/ 0 w 1941430"/>
                <a:gd name="connsiteY4" fmla="*/ 0 h 1180576"/>
                <a:gd name="connsiteX0" fmla="*/ 0 w 2158600"/>
                <a:gd name="connsiteY0" fmla="*/ 80010 h 1260586"/>
                <a:gd name="connsiteX1" fmla="*/ 2158600 w 2158600"/>
                <a:gd name="connsiteY1" fmla="*/ 0 h 1260586"/>
                <a:gd name="connsiteX2" fmla="*/ 1941430 w 2158600"/>
                <a:gd name="connsiteY2" fmla="*/ 1260586 h 1260586"/>
                <a:gd name="connsiteX3" fmla="*/ 0 w 2158600"/>
                <a:gd name="connsiteY3" fmla="*/ 1260586 h 1260586"/>
                <a:gd name="connsiteX4" fmla="*/ 0 w 2158600"/>
                <a:gd name="connsiteY4" fmla="*/ 80010 h 1260586"/>
                <a:gd name="connsiteX0" fmla="*/ 0 w 2158600"/>
                <a:gd name="connsiteY0" fmla="*/ 80010 h 1272016"/>
                <a:gd name="connsiteX1" fmla="*/ 2158600 w 2158600"/>
                <a:gd name="connsiteY1" fmla="*/ 0 h 1272016"/>
                <a:gd name="connsiteX2" fmla="*/ 1975720 w 2158600"/>
                <a:gd name="connsiteY2" fmla="*/ 1272016 h 1272016"/>
                <a:gd name="connsiteX3" fmla="*/ 0 w 2158600"/>
                <a:gd name="connsiteY3" fmla="*/ 1260586 h 1272016"/>
                <a:gd name="connsiteX4" fmla="*/ 0 w 2158600"/>
                <a:gd name="connsiteY4" fmla="*/ 80010 h 1272016"/>
                <a:gd name="connsiteX0" fmla="*/ 0 w 2158600"/>
                <a:gd name="connsiteY0" fmla="*/ 80010 h 1283446"/>
                <a:gd name="connsiteX1" fmla="*/ 2158600 w 2158600"/>
                <a:gd name="connsiteY1" fmla="*/ 0 h 1283446"/>
                <a:gd name="connsiteX2" fmla="*/ 1998580 w 2158600"/>
                <a:gd name="connsiteY2" fmla="*/ 1283446 h 1283446"/>
                <a:gd name="connsiteX3" fmla="*/ 0 w 2158600"/>
                <a:gd name="connsiteY3" fmla="*/ 1260586 h 1283446"/>
                <a:gd name="connsiteX4" fmla="*/ 0 w 2158600"/>
                <a:gd name="connsiteY4" fmla="*/ 80010 h 1283446"/>
                <a:gd name="connsiteX0" fmla="*/ 0 w 2158600"/>
                <a:gd name="connsiteY0" fmla="*/ 80010 h 1317736"/>
                <a:gd name="connsiteX1" fmla="*/ 2158600 w 2158600"/>
                <a:gd name="connsiteY1" fmla="*/ 0 h 1317736"/>
                <a:gd name="connsiteX2" fmla="*/ 1998580 w 2158600"/>
                <a:gd name="connsiteY2" fmla="*/ 1283446 h 1317736"/>
                <a:gd name="connsiteX3" fmla="*/ 45720 w 2158600"/>
                <a:gd name="connsiteY3" fmla="*/ 1317736 h 1317736"/>
                <a:gd name="connsiteX4" fmla="*/ 0 w 2158600"/>
                <a:gd name="connsiteY4" fmla="*/ 80010 h 1317736"/>
                <a:gd name="connsiteX0" fmla="*/ 0 w 2158600"/>
                <a:gd name="connsiteY0" fmla="*/ 80010 h 1329166"/>
                <a:gd name="connsiteX1" fmla="*/ 2158600 w 2158600"/>
                <a:gd name="connsiteY1" fmla="*/ 0 h 1329166"/>
                <a:gd name="connsiteX2" fmla="*/ 1998580 w 2158600"/>
                <a:gd name="connsiteY2" fmla="*/ 1283446 h 1329166"/>
                <a:gd name="connsiteX3" fmla="*/ 45720 w 2158600"/>
                <a:gd name="connsiteY3" fmla="*/ 1329166 h 1329166"/>
                <a:gd name="connsiteX4" fmla="*/ 0 w 2158600"/>
                <a:gd name="connsiteY4" fmla="*/ 80010 h 1329166"/>
                <a:gd name="connsiteX0" fmla="*/ 0 w 2307190"/>
                <a:gd name="connsiteY0" fmla="*/ 34290 h 1329166"/>
                <a:gd name="connsiteX1" fmla="*/ 2307190 w 2307190"/>
                <a:gd name="connsiteY1" fmla="*/ 0 h 1329166"/>
                <a:gd name="connsiteX2" fmla="*/ 2147170 w 2307190"/>
                <a:gd name="connsiteY2" fmla="*/ 1283446 h 1329166"/>
                <a:gd name="connsiteX3" fmla="*/ 194310 w 2307190"/>
                <a:gd name="connsiteY3" fmla="*/ 1329166 h 1329166"/>
                <a:gd name="connsiteX4" fmla="*/ 0 w 2307190"/>
                <a:gd name="connsiteY4" fmla="*/ 34290 h 1329166"/>
                <a:gd name="connsiteX0" fmla="*/ 0 w 2307190"/>
                <a:gd name="connsiteY0" fmla="*/ 34290 h 1329166"/>
                <a:gd name="connsiteX1" fmla="*/ 2307190 w 2307190"/>
                <a:gd name="connsiteY1" fmla="*/ 0 h 1329166"/>
                <a:gd name="connsiteX2" fmla="*/ 2158600 w 2307190"/>
                <a:gd name="connsiteY2" fmla="*/ 1294876 h 1329166"/>
                <a:gd name="connsiteX3" fmla="*/ 194310 w 2307190"/>
                <a:gd name="connsiteY3" fmla="*/ 1329166 h 1329166"/>
                <a:gd name="connsiteX4" fmla="*/ 0 w 2307190"/>
                <a:gd name="connsiteY4" fmla="*/ 34290 h 1329166"/>
                <a:gd name="connsiteX0" fmla="*/ 0 w 2272900"/>
                <a:gd name="connsiteY0" fmla="*/ 34290 h 1329166"/>
                <a:gd name="connsiteX1" fmla="*/ 2272900 w 2272900"/>
                <a:gd name="connsiteY1" fmla="*/ 0 h 1329166"/>
                <a:gd name="connsiteX2" fmla="*/ 2124310 w 2272900"/>
                <a:gd name="connsiteY2" fmla="*/ 1294876 h 1329166"/>
                <a:gd name="connsiteX3" fmla="*/ 160020 w 2272900"/>
                <a:gd name="connsiteY3" fmla="*/ 1329166 h 1329166"/>
                <a:gd name="connsiteX4" fmla="*/ 0 w 2272900"/>
                <a:gd name="connsiteY4" fmla="*/ 34290 h 132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2900" h="1329166">
                  <a:moveTo>
                    <a:pt x="0" y="34290"/>
                  </a:moveTo>
                  <a:lnTo>
                    <a:pt x="2272900" y="0"/>
                  </a:lnTo>
                  <a:lnTo>
                    <a:pt x="2124310" y="1294876"/>
                  </a:lnTo>
                  <a:lnTo>
                    <a:pt x="160020" y="1329166"/>
                  </a:lnTo>
                  <a:lnTo>
                    <a:pt x="0" y="3429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ĐÁP ÁN</a:t>
              </a:r>
              <a:r>
                <a:rPr lang="en-US"/>
                <a:t> </a:t>
              </a:r>
            </a:p>
          </p:txBody>
        </p:sp>
      </p:grpSp>
      <p:sp>
        <p:nvSpPr>
          <p:cNvPr id="27" name="Google Shape;593;p37">
            <a:extLst>
              <a:ext uri="{FF2B5EF4-FFF2-40B4-BE49-F238E27FC236}">
                <a16:creationId xmlns:a16="http://schemas.microsoft.com/office/drawing/2014/main" id="{7F4C4B24-59B7-4A4D-8070-D6B570691F83}"/>
              </a:ext>
            </a:extLst>
          </p:cNvPr>
          <p:cNvSpPr txBox="1">
            <a:spLocks/>
          </p:cNvSpPr>
          <p:nvPr/>
        </p:nvSpPr>
        <p:spPr>
          <a:xfrm>
            <a:off x="28622" y="616033"/>
            <a:ext cx="703332" cy="57138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a:solidFill>
                  <a:srgbClr val="C44D35"/>
                </a:solidFill>
                <a:latin typeface="#9Slide03 AmpleSoft Bold" panose="02000000000000000000" pitchFamily="2" charset="0"/>
                <a:cs typeface="Mali" panose="020B0604020202020204" charset="-34"/>
              </a:rPr>
              <a:t>01</a:t>
            </a:r>
          </a:p>
        </p:txBody>
      </p:sp>
      <p:sp>
        <p:nvSpPr>
          <p:cNvPr id="28" name="Google Shape;594;p37">
            <a:extLst>
              <a:ext uri="{FF2B5EF4-FFF2-40B4-BE49-F238E27FC236}">
                <a16:creationId xmlns:a16="http://schemas.microsoft.com/office/drawing/2014/main" id="{00F06BAC-6603-43F6-BEB4-752A28A54A75}"/>
              </a:ext>
            </a:extLst>
          </p:cNvPr>
          <p:cNvSpPr txBox="1">
            <a:spLocks/>
          </p:cNvSpPr>
          <p:nvPr/>
        </p:nvSpPr>
        <p:spPr>
          <a:xfrm>
            <a:off x="719152" y="742370"/>
            <a:ext cx="8089239" cy="39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1pPr>
            <a:lvl2pPr marL="914400" marR="0" lvl="1"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2pPr>
            <a:lvl3pPr marL="1371600" marR="0" lvl="2"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3pPr>
            <a:lvl4pPr marL="1828800" marR="0" lvl="3"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4pPr>
            <a:lvl5pPr marL="2286000" marR="0" lvl="4"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5pPr>
            <a:lvl6pPr marL="2743200" marR="0" lvl="5"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6pPr>
            <a:lvl7pPr marL="3200400" marR="0" lvl="6"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7pPr>
            <a:lvl8pPr marL="3657600" marR="0" lvl="7"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8pPr>
            <a:lvl9pPr marL="4114800" marR="0" lvl="8"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9pPr>
          </a:lstStyle>
          <a:p>
            <a:pPr marL="0" indent="0" algn="ctr">
              <a:buFont typeface="Raleway SemiBold"/>
              <a:buNone/>
            </a:pPr>
            <a:r>
              <a:rPr lang="en-US" sz="2400">
                <a:solidFill>
                  <a:srgbClr val="0B5E65"/>
                </a:solidFill>
                <a:latin typeface="Times New Roman" panose="02020603050405020304" pitchFamily="18" charset="0"/>
                <a:ea typeface="Times New Roman" panose="02020603050405020304" pitchFamily="18" charset="0"/>
              </a:rPr>
              <a:t>Sử dụng phần mềm bảng tính trợ giúp giải quyết bài toán thực tế </a:t>
            </a:r>
            <a:endParaRPr lang="en-US" sz="2400">
              <a:solidFill>
                <a:srgbClr val="0B5E65"/>
              </a:solidFill>
            </a:endParaRPr>
          </a:p>
        </p:txBody>
      </p:sp>
      <p:sp>
        <p:nvSpPr>
          <p:cNvPr id="10" name="Rectangle: Rounded Corners 9">
            <a:extLst>
              <a:ext uri="{FF2B5EF4-FFF2-40B4-BE49-F238E27FC236}">
                <a16:creationId xmlns:a16="http://schemas.microsoft.com/office/drawing/2014/main" id="{5736A3AF-2233-4EE9-9469-EF04DCD70572}"/>
              </a:ext>
            </a:extLst>
          </p:cNvPr>
          <p:cNvSpPr/>
          <p:nvPr/>
        </p:nvSpPr>
        <p:spPr>
          <a:xfrm>
            <a:off x="339945" y="2907636"/>
            <a:ext cx="8229467" cy="1619831"/>
          </a:xfrm>
          <a:custGeom>
            <a:avLst/>
            <a:gdLst>
              <a:gd name="connsiteX0" fmla="*/ 0 w 8229467"/>
              <a:gd name="connsiteY0" fmla="*/ 269977 h 1619831"/>
              <a:gd name="connsiteX1" fmla="*/ 269977 w 8229467"/>
              <a:gd name="connsiteY1" fmla="*/ 0 h 1619831"/>
              <a:gd name="connsiteX2" fmla="*/ 784583 w 8229467"/>
              <a:gd name="connsiteY2" fmla="*/ 0 h 1619831"/>
              <a:gd name="connsiteX3" fmla="*/ 1452979 w 8229467"/>
              <a:gd name="connsiteY3" fmla="*/ 0 h 1619831"/>
              <a:gd name="connsiteX4" fmla="*/ 2044480 w 8229467"/>
              <a:gd name="connsiteY4" fmla="*/ 0 h 1619831"/>
              <a:gd name="connsiteX5" fmla="*/ 2712876 w 8229467"/>
              <a:gd name="connsiteY5" fmla="*/ 0 h 1619831"/>
              <a:gd name="connsiteX6" fmla="*/ 3150587 w 8229467"/>
              <a:gd name="connsiteY6" fmla="*/ 0 h 1619831"/>
              <a:gd name="connsiteX7" fmla="*/ 3665193 w 8229467"/>
              <a:gd name="connsiteY7" fmla="*/ 0 h 1619831"/>
              <a:gd name="connsiteX8" fmla="*/ 4256694 w 8229467"/>
              <a:gd name="connsiteY8" fmla="*/ 0 h 1619831"/>
              <a:gd name="connsiteX9" fmla="*/ 4694404 w 8229467"/>
              <a:gd name="connsiteY9" fmla="*/ 0 h 1619831"/>
              <a:gd name="connsiteX10" fmla="*/ 5439696 w 8229467"/>
              <a:gd name="connsiteY10" fmla="*/ 0 h 1619831"/>
              <a:gd name="connsiteX11" fmla="*/ 6184987 w 8229467"/>
              <a:gd name="connsiteY11" fmla="*/ 0 h 1619831"/>
              <a:gd name="connsiteX12" fmla="*/ 6853383 w 8229467"/>
              <a:gd name="connsiteY12" fmla="*/ 0 h 1619831"/>
              <a:gd name="connsiteX13" fmla="*/ 7367989 w 8229467"/>
              <a:gd name="connsiteY13" fmla="*/ 0 h 1619831"/>
              <a:gd name="connsiteX14" fmla="*/ 7959490 w 8229467"/>
              <a:gd name="connsiteY14" fmla="*/ 0 h 1619831"/>
              <a:gd name="connsiteX15" fmla="*/ 8229467 w 8229467"/>
              <a:gd name="connsiteY15" fmla="*/ 269977 h 1619831"/>
              <a:gd name="connsiteX16" fmla="*/ 8229467 w 8229467"/>
              <a:gd name="connsiteY16" fmla="*/ 777519 h 1619831"/>
              <a:gd name="connsiteX17" fmla="*/ 8229467 w 8229467"/>
              <a:gd name="connsiteY17" fmla="*/ 1349854 h 1619831"/>
              <a:gd name="connsiteX18" fmla="*/ 7959490 w 8229467"/>
              <a:gd name="connsiteY18" fmla="*/ 1619831 h 1619831"/>
              <a:gd name="connsiteX19" fmla="*/ 7291094 w 8229467"/>
              <a:gd name="connsiteY19" fmla="*/ 1619831 h 1619831"/>
              <a:gd name="connsiteX20" fmla="*/ 6699593 w 8229467"/>
              <a:gd name="connsiteY20" fmla="*/ 1619831 h 1619831"/>
              <a:gd name="connsiteX21" fmla="*/ 6261882 w 8229467"/>
              <a:gd name="connsiteY21" fmla="*/ 1619831 h 1619831"/>
              <a:gd name="connsiteX22" fmla="*/ 5593486 w 8229467"/>
              <a:gd name="connsiteY22" fmla="*/ 1619831 h 1619831"/>
              <a:gd name="connsiteX23" fmla="*/ 5155775 w 8229467"/>
              <a:gd name="connsiteY23" fmla="*/ 1619831 h 1619831"/>
              <a:gd name="connsiteX24" fmla="*/ 4564274 w 8229467"/>
              <a:gd name="connsiteY24" fmla="*/ 1619831 h 1619831"/>
              <a:gd name="connsiteX25" fmla="*/ 4049668 w 8229467"/>
              <a:gd name="connsiteY25" fmla="*/ 1619831 h 1619831"/>
              <a:gd name="connsiteX26" fmla="*/ 3535063 w 8229467"/>
              <a:gd name="connsiteY26" fmla="*/ 1619831 h 1619831"/>
              <a:gd name="connsiteX27" fmla="*/ 3174247 w 8229467"/>
              <a:gd name="connsiteY27" fmla="*/ 1619831 h 1619831"/>
              <a:gd name="connsiteX28" fmla="*/ 2582746 w 8229467"/>
              <a:gd name="connsiteY28" fmla="*/ 1619831 h 1619831"/>
              <a:gd name="connsiteX29" fmla="*/ 2068140 w 8229467"/>
              <a:gd name="connsiteY29" fmla="*/ 1619831 h 1619831"/>
              <a:gd name="connsiteX30" fmla="*/ 1322849 w 8229467"/>
              <a:gd name="connsiteY30" fmla="*/ 1619831 h 1619831"/>
              <a:gd name="connsiteX31" fmla="*/ 962033 w 8229467"/>
              <a:gd name="connsiteY31" fmla="*/ 1619831 h 1619831"/>
              <a:gd name="connsiteX32" fmla="*/ 269977 w 8229467"/>
              <a:gd name="connsiteY32" fmla="*/ 1619831 h 1619831"/>
              <a:gd name="connsiteX33" fmla="*/ 0 w 8229467"/>
              <a:gd name="connsiteY33" fmla="*/ 1349854 h 1619831"/>
              <a:gd name="connsiteX34" fmla="*/ 0 w 8229467"/>
              <a:gd name="connsiteY34" fmla="*/ 809916 h 1619831"/>
              <a:gd name="connsiteX35" fmla="*/ 0 w 8229467"/>
              <a:gd name="connsiteY35" fmla="*/ 269977 h 161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29467" h="1619831" extrusionOk="0">
                <a:moveTo>
                  <a:pt x="0" y="269977"/>
                </a:moveTo>
                <a:cubicBezTo>
                  <a:pt x="10870" y="143304"/>
                  <a:pt x="116268" y="-28699"/>
                  <a:pt x="269977" y="0"/>
                </a:cubicBezTo>
                <a:cubicBezTo>
                  <a:pt x="390052" y="-8012"/>
                  <a:pt x="547754" y="1578"/>
                  <a:pt x="784583" y="0"/>
                </a:cubicBezTo>
                <a:cubicBezTo>
                  <a:pt x="1021412" y="-1578"/>
                  <a:pt x="1148901" y="80154"/>
                  <a:pt x="1452979" y="0"/>
                </a:cubicBezTo>
                <a:cubicBezTo>
                  <a:pt x="1757057" y="-80154"/>
                  <a:pt x="1895184" y="24392"/>
                  <a:pt x="2044480" y="0"/>
                </a:cubicBezTo>
                <a:cubicBezTo>
                  <a:pt x="2193776" y="-24392"/>
                  <a:pt x="2538923" y="27841"/>
                  <a:pt x="2712876" y="0"/>
                </a:cubicBezTo>
                <a:cubicBezTo>
                  <a:pt x="2886829" y="-27841"/>
                  <a:pt x="2944007" y="1800"/>
                  <a:pt x="3150587" y="0"/>
                </a:cubicBezTo>
                <a:cubicBezTo>
                  <a:pt x="3357167" y="-1800"/>
                  <a:pt x="3418082" y="35935"/>
                  <a:pt x="3665193" y="0"/>
                </a:cubicBezTo>
                <a:cubicBezTo>
                  <a:pt x="3912304" y="-35935"/>
                  <a:pt x="4047815" y="12213"/>
                  <a:pt x="4256694" y="0"/>
                </a:cubicBezTo>
                <a:cubicBezTo>
                  <a:pt x="4465573" y="-12213"/>
                  <a:pt x="4572930" y="28091"/>
                  <a:pt x="4694404" y="0"/>
                </a:cubicBezTo>
                <a:cubicBezTo>
                  <a:pt x="4815878" y="-28091"/>
                  <a:pt x="5220624" y="81702"/>
                  <a:pt x="5439696" y="0"/>
                </a:cubicBezTo>
                <a:cubicBezTo>
                  <a:pt x="5658768" y="-81702"/>
                  <a:pt x="6008493" y="79570"/>
                  <a:pt x="6184987" y="0"/>
                </a:cubicBezTo>
                <a:cubicBezTo>
                  <a:pt x="6361481" y="-79570"/>
                  <a:pt x="6566049" y="1768"/>
                  <a:pt x="6853383" y="0"/>
                </a:cubicBezTo>
                <a:cubicBezTo>
                  <a:pt x="7140717" y="-1768"/>
                  <a:pt x="7132068" y="34018"/>
                  <a:pt x="7367989" y="0"/>
                </a:cubicBezTo>
                <a:cubicBezTo>
                  <a:pt x="7603910" y="-34018"/>
                  <a:pt x="7719465" y="26831"/>
                  <a:pt x="7959490" y="0"/>
                </a:cubicBezTo>
                <a:cubicBezTo>
                  <a:pt x="8101863" y="-16197"/>
                  <a:pt x="8230523" y="116548"/>
                  <a:pt x="8229467" y="269977"/>
                </a:cubicBezTo>
                <a:cubicBezTo>
                  <a:pt x="8271920" y="448250"/>
                  <a:pt x="8186977" y="631725"/>
                  <a:pt x="8229467" y="777519"/>
                </a:cubicBezTo>
                <a:cubicBezTo>
                  <a:pt x="8271957" y="923313"/>
                  <a:pt x="8174970" y="1073084"/>
                  <a:pt x="8229467" y="1349854"/>
                </a:cubicBezTo>
                <a:cubicBezTo>
                  <a:pt x="8231891" y="1481460"/>
                  <a:pt x="8103653" y="1627530"/>
                  <a:pt x="7959490" y="1619831"/>
                </a:cubicBezTo>
                <a:cubicBezTo>
                  <a:pt x="7809603" y="1681699"/>
                  <a:pt x="7603469" y="1556248"/>
                  <a:pt x="7291094" y="1619831"/>
                </a:cubicBezTo>
                <a:cubicBezTo>
                  <a:pt x="6978719" y="1683414"/>
                  <a:pt x="6965478" y="1617854"/>
                  <a:pt x="6699593" y="1619831"/>
                </a:cubicBezTo>
                <a:cubicBezTo>
                  <a:pt x="6433708" y="1621808"/>
                  <a:pt x="6471462" y="1587072"/>
                  <a:pt x="6261882" y="1619831"/>
                </a:cubicBezTo>
                <a:cubicBezTo>
                  <a:pt x="6052302" y="1652590"/>
                  <a:pt x="5821670" y="1587585"/>
                  <a:pt x="5593486" y="1619831"/>
                </a:cubicBezTo>
                <a:cubicBezTo>
                  <a:pt x="5365302" y="1652077"/>
                  <a:pt x="5288564" y="1614237"/>
                  <a:pt x="5155775" y="1619831"/>
                </a:cubicBezTo>
                <a:cubicBezTo>
                  <a:pt x="5022986" y="1625425"/>
                  <a:pt x="4760660" y="1609437"/>
                  <a:pt x="4564274" y="1619831"/>
                </a:cubicBezTo>
                <a:cubicBezTo>
                  <a:pt x="4367888" y="1630225"/>
                  <a:pt x="4196845" y="1559778"/>
                  <a:pt x="4049668" y="1619831"/>
                </a:cubicBezTo>
                <a:cubicBezTo>
                  <a:pt x="3902491" y="1679884"/>
                  <a:pt x="3680894" y="1579390"/>
                  <a:pt x="3535063" y="1619831"/>
                </a:cubicBezTo>
                <a:cubicBezTo>
                  <a:pt x="3389232" y="1660272"/>
                  <a:pt x="3300466" y="1588055"/>
                  <a:pt x="3174247" y="1619831"/>
                </a:cubicBezTo>
                <a:cubicBezTo>
                  <a:pt x="3048028" y="1651607"/>
                  <a:pt x="2763734" y="1607384"/>
                  <a:pt x="2582746" y="1619831"/>
                </a:cubicBezTo>
                <a:cubicBezTo>
                  <a:pt x="2401758" y="1632278"/>
                  <a:pt x="2296819" y="1595310"/>
                  <a:pt x="2068140" y="1619831"/>
                </a:cubicBezTo>
                <a:cubicBezTo>
                  <a:pt x="1839461" y="1644352"/>
                  <a:pt x="1683246" y="1581884"/>
                  <a:pt x="1322849" y="1619831"/>
                </a:cubicBezTo>
                <a:cubicBezTo>
                  <a:pt x="962452" y="1657778"/>
                  <a:pt x="1061775" y="1600069"/>
                  <a:pt x="962033" y="1619831"/>
                </a:cubicBezTo>
                <a:cubicBezTo>
                  <a:pt x="862291" y="1639593"/>
                  <a:pt x="608846" y="1560070"/>
                  <a:pt x="269977" y="1619831"/>
                </a:cubicBezTo>
                <a:cubicBezTo>
                  <a:pt x="133960" y="1623378"/>
                  <a:pt x="-12434" y="1533013"/>
                  <a:pt x="0" y="1349854"/>
                </a:cubicBezTo>
                <a:cubicBezTo>
                  <a:pt x="-12829" y="1105151"/>
                  <a:pt x="54779" y="1051014"/>
                  <a:pt x="0" y="809916"/>
                </a:cubicBezTo>
                <a:cubicBezTo>
                  <a:pt x="-54779" y="568818"/>
                  <a:pt x="28288" y="423610"/>
                  <a:pt x="0" y="269977"/>
                </a:cubicBezTo>
                <a:close/>
              </a:path>
            </a:pathLst>
          </a:custGeom>
          <a:noFill/>
          <a:ln>
            <a:solidFill>
              <a:srgbClr val="0B5E65"/>
            </a:solidFill>
            <a:extLst>
              <a:ext uri="{C807C97D-BFC1-408E-A445-0C87EB9F89A2}">
                <ask:lineSketchStyleProps xmlns:ask="http://schemas.microsoft.com/office/drawing/2018/sketchyshapes" sd="69252053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54000">
              <a:lnSpc>
                <a:spcPct val="127000"/>
              </a:lnSpc>
              <a:spcBef>
                <a:spcPts val="300"/>
              </a:spcBef>
              <a:spcAft>
                <a:spcPts val="300"/>
              </a:spcAft>
              <a:tabLst>
                <a:tab pos="562610" algn="l"/>
              </a:tabLs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Tin học có nhiều HS lựa chọn nhất là: NNLT gồm các HS: An, Châu, Trang, Toàn </a:t>
            </a:r>
          </a:p>
        </p:txBody>
      </p:sp>
      <p:sp>
        <p:nvSpPr>
          <p:cNvPr id="11" name="Rectangle: Rounded Corners 10">
            <a:extLst>
              <a:ext uri="{FF2B5EF4-FFF2-40B4-BE49-F238E27FC236}">
                <a16:creationId xmlns:a16="http://schemas.microsoft.com/office/drawing/2014/main" id="{58E943CD-3300-4109-A08A-88B04344D8C4}"/>
              </a:ext>
            </a:extLst>
          </p:cNvPr>
          <p:cNvSpPr/>
          <p:nvPr/>
        </p:nvSpPr>
        <p:spPr>
          <a:xfrm>
            <a:off x="304799" y="1207490"/>
            <a:ext cx="8229601" cy="974509"/>
          </a:xfrm>
          <a:prstGeom prst="roundRect">
            <a:avLst/>
          </a:prstGeom>
          <a:noFill/>
          <a:ln>
            <a:solidFill>
              <a:srgbClr val="0B5E65"/>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000000"/>
              </a:solidFill>
              <a:latin typeface="Times New Roman" panose="02020603050405020304" pitchFamily="18" charset="0"/>
              <a:cs typeface="Times New Roman" panose="02020603050405020304" pitchFamily="18" charset="0"/>
            </a:endParaRPr>
          </a:p>
          <a:p>
            <a:pPr algn="ctr"/>
            <a:endParaRPr lang="en-US" sz="2400" b="0" i="0">
              <a:solidFill>
                <a:srgbClr val="000000"/>
              </a:solidFill>
              <a:latin typeface="Times New Roman" panose="02020603050405020304" pitchFamily="18" charset="0"/>
              <a:cs typeface="Times New Roman" panose="02020603050405020304" pitchFamily="18" charset="0"/>
            </a:endParaRPr>
          </a:p>
          <a:p>
            <a:pPr algn="ctr"/>
            <a:r>
              <a:rPr lang="en-US" sz="2400" b="0" i="0">
                <a:solidFill>
                  <a:srgbClr val="000000"/>
                </a:solidFill>
                <a:latin typeface="Times New Roman" panose="02020603050405020304" pitchFamily="18" charset="0"/>
                <a:cs typeface="Times New Roman" panose="02020603050405020304" pitchFamily="18" charset="0"/>
              </a:rPr>
              <a:t>3. </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 Tin học nào có nhiều HS lựa chọn nhất? Đó là những HS nào?</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sz="2400">
              <a:solidFill>
                <a:srgbClr val="000000"/>
              </a:solidFill>
              <a:latin typeface="Times New Roman" panose="02020603050405020304" pitchFamily="18" charset="0"/>
              <a:cs typeface="Times New Roman" panose="02020603050405020304" pitchFamily="18" charset="0"/>
            </a:endParaRPr>
          </a:p>
          <a:p>
            <a:pPr algn="ctr"/>
            <a:endParaRPr lang="en-US" sz="2400">
              <a:solidFill>
                <a:srgbClr val="000000"/>
              </a:solidFill>
              <a:latin typeface="Times New Roman" panose="02020603050405020304" pitchFamily="18" charset="0"/>
              <a:cs typeface="Times New Roman" panose="02020603050405020304" pitchFamily="18" charset="0"/>
            </a:endParaRPr>
          </a:p>
        </p:txBody>
      </p:sp>
      <p:sp>
        <p:nvSpPr>
          <p:cNvPr id="2" name="Arrow: Down 1">
            <a:extLst>
              <a:ext uri="{FF2B5EF4-FFF2-40B4-BE49-F238E27FC236}">
                <a16:creationId xmlns:a16="http://schemas.microsoft.com/office/drawing/2014/main" id="{1BB11F58-E92A-4246-A6B8-09FCC7C7CF35}"/>
              </a:ext>
            </a:extLst>
          </p:cNvPr>
          <p:cNvSpPr/>
          <p:nvPr/>
        </p:nvSpPr>
        <p:spPr>
          <a:xfrm>
            <a:off x="4051078" y="2278167"/>
            <a:ext cx="568767" cy="6006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750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childTnLst>
                          </p:cTn>
                        </p:par>
                        <p:par>
                          <p:cTn id="10" fill="hold">
                            <p:stCondLst>
                              <p:cond delay="3000"/>
                            </p:stCondLst>
                            <p:childTnLst>
                              <p:par>
                                <p:cTn id="11" presetID="1" presetClass="exit" presetSubtype="0" fill="hold" nodeType="after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1000"/>
                                        <p:tgtEl>
                                          <p:spTgt spid="11"/>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1000"/>
                                        <p:tgtEl>
                                          <p:spTgt spid="10"/>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19" name="Google Shape;513;p33">
            <a:extLst>
              <a:ext uri="{FF2B5EF4-FFF2-40B4-BE49-F238E27FC236}">
                <a16:creationId xmlns:a16="http://schemas.microsoft.com/office/drawing/2014/main" id="{6DD16643-C44A-47FA-BA73-15D19CF54D53}"/>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solidFill>
            </a:endParaRPr>
          </a:p>
        </p:txBody>
      </p:sp>
      <p:sp>
        <p:nvSpPr>
          <p:cNvPr id="20" name="Google Shape;515;p33">
            <a:extLst>
              <a:ext uri="{FF2B5EF4-FFF2-40B4-BE49-F238E27FC236}">
                <a16:creationId xmlns:a16="http://schemas.microsoft.com/office/drawing/2014/main" id="{19A6350E-05F1-4617-8027-B8B29AD9763C}"/>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r>
              <a:rPr lang="en-US" sz="2800" b="1">
                <a:latin typeface="Times New Roman" panose="02020603050405020304" pitchFamily="18" charset="0"/>
                <a:ea typeface="Times New Roman" panose="02020603050405020304" pitchFamily="18" charset="0"/>
              </a:rPr>
              <a:t>BÀI 6: SẮP XẾP VÀ LỌC DỮ LIỆU</a:t>
            </a:r>
            <a:endParaRPr lang="en-US" sz="2800">
              <a:latin typeface="Times New Roman" panose="02020603050405020304" pitchFamily="18" charset="0"/>
              <a:ea typeface="Times New Roman" panose="02020603050405020304" pitchFamily="18" charset="0"/>
            </a:endParaRPr>
          </a:p>
        </p:txBody>
      </p:sp>
      <p:grpSp>
        <p:nvGrpSpPr>
          <p:cNvPr id="7" name="Group 6">
            <a:extLst>
              <a:ext uri="{FF2B5EF4-FFF2-40B4-BE49-F238E27FC236}">
                <a16:creationId xmlns:a16="http://schemas.microsoft.com/office/drawing/2014/main" id="{DEF30007-38A7-47A6-A508-02FD68DFFA73}"/>
              </a:ext>
            </a:extLst>
          </p:cNvPr>
          <p:cNvGrpSpPr/>
          <p:nvPr/>
        </p:nvGrpSpPr>
        <p:grpSpPr>
          <a:xfrm>
            <a:off x="3403809" y="1547873"/>
            <a:ext cx="2488915" cy="2047753"/>
            <a:chOff x="2514750" y="890780"/>
            <a:chExt cx="3518426" cy="2894783"/>
          </a:xfrm>
        </p:grpSpPr>
        <p:pic>
          <p:nvPicPr>
            <p:cNvPr id="605" name="Google Shape;605;p38"/>
            <p:cNvPicPr preferRelativeResize="0"/>
            <p:nvPr/>
          </p:nvPicPr>
          <p:blipFill>
            <a:blip r:embed="rId3">
              <a:alphaModFix/>
            </a:blip>
            <a:stretch>
              <a:fillRect/>
            </a:stretch>
          </p:blipFill>
          <p:spPr>
            <a:xfrm rot="-899981" flipH="1">
              <a:off x="5262588" y="1349478"/>
              <a:ext cx="758031" cy="716461"/>
            </a:xfrm>
            <a:prstGeom prst="rect">
              <a:avLst/>
            </a:prstGeom>
            <a:noFill/>
            <a:ln>
              <a:noFill/>
            </a:ln>
          </p:spPr>
        </p:pic>
        <p:pic>
          <p:nvPicPr>
            <p:cNvPr id="606" name="Google Shape;606;p38"/>
            <p:cNvPicPr preferRelativeResize="0"/>
            <p:nvPr/>
          </p:nvPicPr>
          <p:blipFill>
            <a:blip r:embed="rId4">
              <a:alphaModFix/>
            </a:blip>
            <a:stretch>
              <a:fillRect/>
            </a:stretch>
          </p:blipFill>
          <p:spPr>
            <a:xfrm rot="-11">
              <a:off x="5079824" y="1846544"/>
              <a:ext cx="775655" cy="693712"/>
            </a:xfrm>
            <a:prstGeom prst="rect">
              <a:avLst/>
            </a:prstGeom>
            <a:noFill/>
            <a:ln>
              <a:noFill/>
            </a:ln>
          </p:spPr>
        </p:pic>
        <p:pic>
          <p:nvPicPr>
            <p:cNvPr id="607" name="Google Shape;607;p38"/>
            <p:cNvPicPr preferRelativeResize="0"/>
            <p:nvPr/>
          </p:nvPicPr>
          <p:blipFill>
            <a:blip r:embed="rId4">
              <a:alphaModFix/>
            </a:blip>
            <a:stretch>
              <a:fillRect/>
            </a:stretch>
          </p:blipFill>
          <p:spPr>
            <a:xfrm rot="-3600023">
              <a:off x="4970621" y="1089965"/>
              <a:ext cx="736845" cy="658997"/>
            </a:xfrm>
            <a:prstGeom prst="rect">
              <a:avLst/>
            </a:prstGeom>
            <a:noFill/>
            <a:ln>
              <a:noFill/>
            </a:ln>
          </p:spPr>
        </p:pic>
        <p:pic>
          <p:nvPicPr>
            <p:cNvPr id="608" name="Google Shape;608;p38"/>
            <p:cNvPicPr preferRelativeResize="0"/>
            <p:nvPr/>
          </p:nvPicPr>
          <p:blipFill>
            <a:blip r:embed="rId4">
              <a:alphaModFix/>
            </a:blip>
            <a:stretch>
              <a:fillRect/>
            </a:stretch>
          </p:blipFill>
          <p:spPr>
            <a:xfrm rot="-5400000">
              <a:off x="4134788" y="931755"/>
              <a:ext cx="775660" cy="693710"/>
            </a:xfrm>
            <a:prstGeom prst="rect">
              <a:avLst/>
            </a:prstGeom>
            <a:noFill/>
            <a:ln>
              <a:noFill/>
            </a:ln>
          </p:spPr>
        </p:pic>
        <p:pic>
          <p:nvPicPr>
            <p:cNvPr id="609" name="Google Shape;609;p38"/>
            <p:cNvPicPr preferRelativeResize="0"/>
            <p:nvPr/>
          </p:nvPicPr>
          <p:blipFill>
            <a:blip r:embed="rId3">
              <a:alphaModFix/>
            </a:blip>
            <a:stretch>
              <a:fillRect/>
            </a:stretch>
          </p:blipFill>
          <p:spPr>
            <a:xfrm rot="-4500007" flipH="1">
              <a:off x="4710730" y="969583"/>
              <a:ext cx="596648" cy="563915"/>
            </a:xfrm>
            <a:prstGeom prst="rect">
              <a:avLst/>
            </a:prstGeom>
            <a:noFill/>
            <a:ln>
              <a:noFill/>
            </a:ln>
          </p:spPr>
        </p:pic>
        <p:pic>
          <p:nvPicPr>
            <p:cNvPr id="610" name="Google Shape;610;p38"/>
            <p:cNvPicPr preferRelativeResize="0"/>
            <p:nvPr/>
          </p:nvPicPr>
          <p:blipFill>
            <a:blip r:embed="rId4">
              <a:alphaModFix/>
            </a:blip>
            <a:stretch>
              <a:fillRect/>
            </a:stretch>
          </p:blipFill>
          <p:spPr>
            <a:xfrm rot="2051026">
              <a:off x="5067113" y="2215547"/>
              <a:ext cx="966063" cy="864005"/>
            </a:xfrm>
            <a:prstGeom prst="rect">
              <a:avLst/>
            </a:prstGeom>
            <a:noFill/>
            <a:ln>
              <a:noFill/>
            </a:ln>
          </p:spPr>
        </p:pic>
        <p:pic>
          <p:nvPicPr>
            <p:cNvPr id="611" name="Google Shape;611;p38"/>
            <p:cNvPicPr preferRelativeResize="0"/>
            <p:nvPr/>
          </p:nvPicPr>
          <p:blipFill>
            <a:blip r:embed="rId4">
              <a:alphaModFix/>
            </a:blip>
            <a:stretch>
              <a:fillRect/>
            </a:stretch>
          </p:blipFill>
          <p:spPr>
            <a:xfrm rot="1799999">
              <a:off x="5164232" y="2677561"/>
              <a:ext cx="606854" cy="542728"/>
            </a:xfrm>
            <a:prstGeom prst="rect">
              <a:avLst/>
            </a:prstGeom>
            <a:noFill/>
            <a:ln>
              <a:noFill/>
            </a:ln>
          </p:spPr>
        </p:pic>
        <p:pic>
          <p:nvPicPr>
            <p:cNvPr id="614" name="Google Shape;614;p38"/>
            <p:cNvPicPr preferRelativeResize="0"/>
            <p:nvPr/>
          </p:nvPicPr>
          <p:blipFill>
            <a:blip r:embed="rId3">
              <a:alphaModFix/>
            </a:blip>
            <a:stretch>
              <a:fillRect/>
            </a:stretch>
          </p:blipFill>
          <p:spPr>
            <a:xfrm rot="5400000">
              <a:off x="3477543" y="1089925"/>
              <a:ext cx="537491" cy="508025"/>
            </a:xfrm>
            <a:prstGeom prst="rect">
              <a:avLst/>
            </a:prstGeom>
            <a:noFill/>
            <a:ln>
              <a:noFill/>
            </a:ln>
          </p:spPr>
        </p:pic>
        <p:pic>
          <p:nvPicPr>
            <p:cNvPr id="615" name="Google Shape;615;p38"/>
            <p:cNvPicPr preferRelativeResize="0"/>
            <p:nvPr/>
          </p:nvPicPr>
          <p:blipFill>
            <a:blip r:embed="rId4">
              <a:alphaModFix/>
            </a:blip>
            <a:stretch>
              <a:fillRect/>
            </a:stretch>
          </p:blipFill>
          <p:spPr>
            <a:xfrm rot="-5400000">
              <a:off x="3137539" y="988107"/>
              <a:ext cx="649652" cy="581028"/>
            </a:xfrm>
            <a:prstGeom prst="rect">
              <a:avLst/>
            </a:prstGeom>
            <a:noFill/>
            <a:ln>
              <a:noFill/>
            </a:ln>
          </p:spPr>
        </p:pic>
        <p:pic>
          <p:nvPicPr>
            <p:cNvPr id="616" name="Google Shape;616;p38"/>
            <p:cNvPicPr preferRelativeResize="0"/>
            <p:nvPr/>
          </p:nvPicPr>
          <p:blipFill>
            <a:blip r:embed="rId4">
              <a:alphaModFix/>
            </a:blip>
            <a:stretch>
              <a:fillRect/>
            </a:stretch>
          </p:blipFill>
          <p:spPr>
            <a:xfrm rot="1429421" flipH="1">
              <a:off x="2514750" y="1093959"/>
              <a:ext cx="966062" cy="863976"/>
            </a:xfrm>
            <a:prstGeom prst="rect">
              <a:avLst/>
            </a:prstGeom>
            <a:noFill/>
            <a:ln>
              <a:noFill/>
            </a:ln>
          </p:spPr>
        </p:pic>
        <p:pic>
          <p:nvPicPr>
            <p:cNvPr id="617" name="Google Shape;617;p38"/>
            <p:cNvPicPr preferRelativeResize="0"/>
            <p:nvPr/>
          </p:nvPicPr>
          <p:blipFill>
            <a:blip r:embed="rId4">
              <a:alphaModFix/>
            </a:blip>
            <a:stretch>
              <a:fillRect/>
            </a:stretch>
          </p:blipFill>
          <p:spPr>
            <a:xfrm rot="529439" flipH="1">
              <a:off x="2779974" y="1743265"/>
              <a:ext cx="611454" cy="546858"/>
            </a:xfrm>
            <a:prstGeom prst="rect">
              <a:avLst/>
            </a:prstGeom>
            <a:noFill/>
            <a:ln>
              <a:noFill/>
            </a:ln>
          </p:spPr>
        </p:pic>
        <p:pic>
          <p:nvPicPr>
            <p:cNvPr id="618" name="Google Shape;618;p38"/>
            <p:cNvPicPr preferRelativeResize="0"/>
            <p:nvPr/>
          </p:nvPicPr>
          <p:blipFill>
            <a:blip r:embed="rId4">
              <a:alphaModFix/>
            </a:blip>
            <a:stretch>
              <a:fillRect/>
            </a:stretch>
          </p:blipFill>
          <p:spPr>
            <a:xfrm rot="-899983" flipH="1">
              <a:off x="2638395" y="2145140"/>
              <a:ext cx="727799" cy="650896"/>
            </a:xfrm>
            <a:prstGeom prst="rect">
              <a:avLst/>
            </a:prstGeom>
            <a:noFill/>
            <a:ln>
              <a:noFill/>
            </a:ln>
          </p:spPr>
        </p:pic>
        <p:pic>
          <p:nvPicPr>
            <p:cNvPr id="619" name="Google Shape;619;p38"/>
            <p:cNvPicPr preferRelativeResize="0"/>
            <p:nvPr/>
          </p:nvPicPr>
          <p:blipFill>
            <a:blip r:embed="rId3">
              <a:alphaModFix/>
            </a:blip>
            <a:stretch>
              <a:fillRect/>
            </a:stretch>
          </p:blipFill>
          <p:spPr>
            <a:xfrm rot="-1800001">
              <a:off x="2697871" y="2450367"/>
              <a:ext cx="775655" cy="733138"/>
            </a:xfrm>
            <a:prstGeom prst="rect">
              <a:avLst/>
            </a:prstGeom>
            <a:noFill/>
            <a:ln>
              <a:noFill/>
            </a:ln>
          </p:spPr>
        </p:pic>
        <p:pic>
          <p:nvPicPr>
            <p:cNvPr id="620" name="Google Shape;620;p38"/>
            <p:cNvPicPr preferRelativeResize="0"/>
            <p:nvPr/>
          </p:nvPicPr>
          <p:blipFill>
            <a:blip r:embed="rId4">
              <a:alphaModFix/>
            </a:blip>
            <a:stretch>
              <a:fillRect/>
            </a:stretch>
          </p:blipFill>
          <p:spPr>
            <a:xfrm rot="-3776293" flipH="1">
              <a:off x="3205731" y="2658848"/>
              <a:ext cx="648714" cy="580149"/>
            </a:xfrm>
            <a:prstGeom prst="rect">
              <a:avLst/>
            </a:prstGeom>
            <a:noFill/>
            <a:ln>
              <a:noFill/>
            </a:ln>
          </p:spPr>
        </p:pic>
        <p:pic>
          <p:nvPicPr>
            <p:cNvPr id="621" name="Google Shape;621;p38"/>
            <p:cNvPicPr preferRelativeResize="0"/>
            <p:nvPr/>
          </p:nvPicPr>
          <p:blipFill>
            <a:blip r:embed="rId5">
              <a:alphaModFix/>
            </a:blip>
            <a:stretch>
              <a:fillRect/>
            </a:stretch>
          </p:blipFill>
          <p:spPr>
            <a:xfrm>
              <a:off x="3125400" y="1438513"/>
              <a:ext cx="2431355" cy="2347050"/>
            </a:xfrm>
            <a:prstGeom prst="rect">
              <a:avLst/>
            </a:prstGeom>
            <a:noFill/>
            <a:ln>
              <a:noFill/>
            </a:ln>
          </p:spPr>
        </p:pic>
        <p:sp>
          <p:nvSpPr>
            <p:cNvPr id="6" name="Rectangle 5">
              <a:extLst>
                <a:ext uri="{FF2B5EF4-FFF2-40B4-BE49-F238E27FC236}">
                  <a16:creationId xmlns:a16="http://schemas.microsoft.com/office/drawing/2014/main" id="{00F2F2F2-219F-4529-B720-BE2722574EC7}"/>
                </a:ext>
              </a:extLst>
            </p:cNvPr>
            <p:cNvSpPr/>
            <p:nvPr/>
          </p:nvSpPr>
          <p:spPr>
            <a:xfrm>
              <a:off x="3200418" y="1553519"/>
              <a:ext cx="2272900" cy="1329166"/>
            </a:xfrm>
            <a:custGeom>
              <a:avLst/>
              <a:gdLst>
                <a:gd name="connsiteX0" fmla="*/ 0 w 1941430"/>
                <a:gd name="connsiteY0" fmla="*/ 0 h 1180576"/>
                <a:gd name="connsiteX1" fmla="*/ 1941430 w 1941430"/>
                <a:gd name="connsiteY1" fmla="*/ 0 h 1180576"/>
                <a:gd name="connsiteX2" fmla="*/ 1941430 w 1941430"/>
                <a:gd name="connsiteY2" fmla="*/ 1180576 h 1180576"/>
                <a:gd name="connsiteX3" fmla="*/ 0 w 1941430"/>
                <a:gd name="connsiteY3" fmla="*/ 1180576 h 1180576"/>
                <a:gd name="connsiteX4" fmla="*/ 0 w 1941430"/>
                <a:gd name="connsiteY4" fmla="*/ 0 h 1180576"/>
                <a:gd name="connsiteX0" fmla="*/ 0 w 2158600"/>
                <a:gd name="connsiteY0" fmla="*/ 80010 h 1260586"/>
                <a:gd name="connsiteX1" fmla="*/ 2158600 w 2158600"/>
                <a:gd name="connsiteY1" fmla="*/ 0 h 1260586"/>
                <a:gd name="connsiteX2" fmla="*/ 1941430 w 2158600"/>
                <a:gd name="connsiteY2" fmla="*/ 1260586 h 1260586"/>
                <a:gd name="connsiteX3" fmla="*/ 0 w 2158600"/>
                <a:gd name="connsiteY3" fmla="*/ 1260586 h 1260586"/>
                <a:gd name="connsiteX4" fmla="*/ 0 w 2158600"/>
                <a:gd name="connsiteY4" fmla="*/ 80010 h 1260586"/>
                <a:gd name="connsiteX0" fmla="*/ 0 w 2158600"/>
                <a:gd name="connsiteY0" fmla="*/ 80010 h 1272016"/>
                <a:gd name="connsiteX1" fmla="*/ 2158600 w 2158600"/>
                <a:gd name="connsiteY1" fmla="*/ 0 h 1272016"/>
                <a:gd name="connsiteX2" fmla="*/ 1975720 w 2158600"/>
                <a:gd name="connsiteY2" fmla="*/ 1272016 h 1272016"/>
                <a:gd name="connsiteX3" fmla="*/ 0 w 2158600"/>
                <a:gd name="connsiteY3" fmla="*/ 1260586 h 1272016"/>
                <a:gd name="connsiteX4" fmla="*/ 0 w 2158600"/>
                <a:gd name="connsiteY4" fmla="*/ 80010 h 1272016"/>
                <a:gd name="connsiteX0" fmla="*/ 0 w 2158600"/>
                <a:gd name="connsiteY0" fmla="*/ 80010 h 1283446"/>
                <a:gd name="connsiteX1" fmla="*/ 2158600 w 2158600"/>
                <a:gd name="connsiteY1" fmla="*/ 0 h 1283446"/>
                <a:gd name="connsiteX2" fmla="*/ 1998580 w 2158600"/>
                <a:gd name="connsiteY2" fmla="*/ 1283446 h 1283446"/>
                <a:gd name="connsiteX3" fmla="*/ 0 w 2158600"/>
                <a:gd name="connsiteY3" fmla="*/ 1260586 h 1283446"/>
                <a:gd name="connsiteX4" fmla="*/ 0 w 2158600"/>
                <a:gd name="connsiteY4" fmla="*/ 80010 h 1283446"/>
                <a:gd name="connsiteX0" fmla="*/ 0 w 2158600"/>
                <a:gd name="connsiteY0" fmla="*/ 80010 h 1317736"/>
                <a:gd name="connsiteX1" fmla="*/ 2158600 w 2158600"/>
                <a:gd name="connsiteY1" fmla="*/ 0 h 1317736"/>
                <a:gd name="connsiteX2" fmla="*/ 1998580 w 2158600"/>
                <a:gd name="connsiteY2" fmla="*/ 1283446 h 1317736"/>
                <a:gd name="connsiteX3" fmla="*/ 45720 w 2158600"/>
                <a:gd name="connsiteY3" fmla="*/ 1317736 h 1317736"/>
                <a:gd name="connsiteX4" fmla="*/ 0 w 2158600"/>
                <a:gd name="connsiteY4" fmla="*/ 80010 h 1317736"/>
                <a:gd name="connsiteX0" fmla="*/ 0 w 2158600"/>
                <a:gd name="connsiteY0" fmla="*/ 80010 h 1329166"/>
                <a:gd name="connsiteX1" fmla="*/ 2158600 w 2158600"/>
                <a:gd name="connsiteY1" fmla="*/ 0 h 1329166"/>
                <a:gd name="connsiteX2" fmla="*/ 1998580 w 2158600"/>
                <a:gd name="connsiteY2" fmla="*/ 1283446 h 1329166"/>
                <a:gd name="connsiteX3" fmla="*/ 45720 w 2158600"/>
                <a:gd name="connsiteY3" fmla="*/ 1329166 h 1329166"/>
                <a:gd name="connsiteX4" fmla="*/ 0 w 2158600"/>
                <a:gd name="connsiteY4" fmla="*/ 80010 h 1329166"/>
                <a:gd name="connsiteX0" fmla="*/ 0 w 2307190"/>
                <a:gd name="connsiteY0" fmla="*/ 34290 h 1329166"/>
                <a:gd name="connsiteX1" fmla="*/ 2307190 w 2307190"/>
                <a:gd name="connsiteY1" fmla="*/ 0 h 1329166"/>
                <a:gd name="connsiteX2" fmla="*/ 2147170 w 2307190"/>
                <a:gd name="connsiteY2" fmla="*/ 1283446 h 1329166"/>
                <a:gd name="connsiteX3" fmla="*/ 194310 w 2307190"/>
                <a:gd name="connsiteY3" fmla="*/ 1329166 h 1329166"/>
                <a:gd name="connsiteX4" fmla="*/ 0 w 2307190"/>
                <a:gd name="connsiteY4" fmla="*/ 34290 h 1329166"/>
                <a:gd name="connsiteX0" fmla="*/ 0 w 2307190"/>
                <a:gd name="connsiteY0" fmla="*/ 34290 h 1329166"/>
                <a:gd name="connsiteX1" fmla="*/ 2307190 w 2307190"/>
                <a:gd name="connsiteY1" fmla="*/ 0 h 1329166"/>
                <a:gd name="connsiteX2" fmla="*/ 2158600 w 2307190"/>
                <a:gd name="connsiteY2" fmla="*/ 1294876 h 1329166"/>
                <a:gd name="connsiteX3" fmla="*/ 194310 w 2307190"/>
                <a:gd name="connsiteY3" fmla="*/ 1329166 h 1329166"/>
                <a:gd name="connsiteX4" fmla="*/ 0 w 2307190"/>
                <a:gd name="connsiteY4" fmla="*/ 34290 h 1329166"/>
                <a:gd name="connsiteX0" fmla="*/ 0 w 2272900"/>
                <a:gd name="connsiteY0" fmla="*/ 34290 h 1329166"/>
                <a:gd name="connsiteX1" fmla="*/ 2272900 w 2272900"/>
                <a:gd name="connsiteY1" fmla="*/ 0 h 1329166"/>
                <a:gd name="connsiteX2" fmla="*/ 2124310 w 2272900"/>
                <a:gd name="connsiteY2" fmla="*/ 1294876 h 1329166"/>
                <a:gd name="connsiteX3" fmla="*/ 160020 w 2272900"/>
                <a:gd name="connsiteY3" fmla="*/ 1329166 h 1329166"/>
                <a:gd name="connsiteX4" fmla="*/ 0 w 2272900"/>
                <a:gd name="connsiteY4" fmla="*/ 34290 h 132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2900" h="1329166">
                  <a:moveTo>
                    <a:pt x="0" y="34290"/>
                  </a:moveTo>
                  <a:lnTo>
                    <a:pt x="2272900" y="0"/>
                  </a:lnTo>
                  <a:lnTo>
                    <a:pt x="2124310" y="1294876"/>
                  </a:lnTo>
                  <a:lnTo>
                    <a:pt x="160020" y="1329166"/>
                  </a:lnTo>
                  <a:lnTo>
                    <a:pt x="0" y="3429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ĐÁP ÁN</a:t>
              </a:r>
              <a:r>
                <a:rPr lang="en-US"/>
                <a:t> </a:t>
              </a:r>
            </a:p>
          </p:txBody>
        </p:sp>
      </p:grpSp>
      <p:sp>
        <p:nvSpPr>
          <p:cNvPr id="27" name="Google Shape;593;p37">
            <a:extLst>
              <a:ext uri="{FF2B5EF4-FFF2-40B4-BE49-F238E27FC236}">
                <a16:creationId xmlns:a16="http://schemas.microsoft.com/office/drawing/2014/main" id="{7F4C4B24-59B7-4A4D-8070-D6B570691F83}"/>
              </a:ext>
            </a:extLst>
          </p:cNvPr>
          <p:cNvSpPr txBox="1">
            <a:spLocks/>
          </p:cNvSpPr>
          <p:nvPr/>
        </p:nvSpPr>
        <p:spPr>
          <a:xfrm>
            <a:off x="28622" y="616033"/>
            <a:ext cx="703332" cy="57138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a:solidFill>
                  <a:srgbClr val="C44D35"/>
                </a:solidFill>
                <a:latin typeface="#9Slide03 AmpleSoft Bold" panose="02000000000000000000" pitchFamily="2" charset="0"/>
                <a:cs typeface="Mali" panose="020B0604020202020204" charset="-34"/>
              </a:rPr>
              <a:t>01</a:t>
            </a:r>
          </a:p>
        </p:txBody>
      </p:sp>
      <p:sp>
        <p:nvSpPr>
          <p:cNvPr id="28" name="Google Shape;594;p37">
            <a:extLst>
              <a:ext uri="{FF2B5EF4-FFF2-40B4-BE49-F238E27FC236}">
                <a16:creationId xmlns:a16="http://schemas.microsoft.com/office/drawing/2014/main" id="{00F06BAC-6603-43F6-BEB4-752A28A54A75}"/>
              </a:ext>
            </a:extLst>
          </p:cNvPr>
          <p:cNvSpPr txBox="1">
            <a:spLocks/>
          </p:cNvSpPr>
          <p:nvPr/>
        </p:nvSpPr>
        <p:spPr>
          <a:xfrm>
            <a:off x="719152" y="742370"/>
            <a:ext cx="8089239" cy="39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1pPr>
            <a:lvl2pPr marL="914400" marR="0" lvl="1"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2pPr>
            <a:lvl3pPr marL="1371600" marR="0" lvl="2"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3pPr>
            <a:lvl4pPr marL="1828800" marR="0" lvl="3"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4pPr>
            <a:lvl5pPr marL="2286000" marR="0" lvl="4"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5pPr>
            <a:lvl6pPr marL="2743200" marR="0" lvl="5"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6pPr>
            <a:lvl7pPr marL="3200400" marR="0" lvl="6"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7pPr>
            <a:lvl8pPr marL="3657600" marR="0" lvl="7"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8pPr>
            <a:lvl9pPr marL="4114800" marR="0" lvl="8" indent="-317500" algn="l" rtl="0">
              <a:lnSpc>
                <a:spcPct val="115000"/>
              </a:lnSpc>
              <a:spcBef>
                <a:spcPts val="0"/>
              </a:spcBef>
              <a:spcAft>
                <a:spcPts val="0"/>
              </a:spcAft>
              <a:buClr>
                <a:srgbClr val="434343"/>
              </a:buClr>
              <a:buSzPts val="1400"/>
              <a:buFont typeface="Raleway SemiBold"/>
              <a:buChar char="■"/>
              <a:defRPr sz="1400" b="0" i="0" u="none" strike="noStrike" cap="none">
                <a:solidFill>
                  <a:srgbClr val="434343"/>
                </a:solidFill>
                <a:latin typeface="Raleway SemiBold"/>
                <a:ea typeface="Raleway SemiBold"/>
                <a:cs typeface="Raleway SemiBold"/>
                <a:sym typeface="Raleway SemiBold"/>
              </a:defRPr>
            </a:lvl9pPr>
          </a:lstStyle>
          <a:p>
            <a:pPr marL="0" indent="0" algn="ctr">
              <a:buFont typeface="Raleway SemiBold"/>
              <a:buNone/>
            </a:pPr>
            <a:r>
              <a:rPr lang="en-US" sz="2400">
                <a:solidFill>
                  <a:srgbClr val="98312A"/>
                </a:solidFill>
                <a:latin typeface="Times New Roman" panose="02020603050405020304" pitchFamily="18" charset="0"/>
                <a:ea typeface="Times New Roman" panose="02020603050405020304" pitchFamily="18" charset="0"/>
              </a:rPr>
              <a:t>Sử dụng phần mềm bảng tính trợ giúp giải quyết bài toán thực tế </a:t>
            </a:r>
            <a:endParaRPr lang="en-US" sz="2400">
              <a:solidFill>
                <a:srgbClr val="98312A"/>
              </a:solidFill>
            </a:endParaRPr>
          </a:p>
        </p:txBody>
      </p:sp>
      <p:sp>
        <p:nvSpPr>
          <p:cNvPr id="34" name="Rectangle: Rounded Corners 33">
            <a:extLst>
              <a:ext uri="{FF2B5EF4-FFF2-40B4-BE49-F238E27FC236}">
                <a16:creationId xmlns:a16="http://schemas.microsoft.com/office/drawing/2014/main" id="{11A8C7D7-94AA-4AC2-9C0F-14F01DEFDF28}"/>
              </a:ext>
            </a:extLst>
          </p:cNvPr>
          <p:cNvSpPr/>
          <p:nvPr/>
        </p:nvSpPr>
        <p:spPr>
          <a:xfrm>
            <a:off x="533400" y="2656758"/>
            <a:ext cx="8242282" cy="2415144"/>
          </a:xfrm>
          <a:custGeom>
            <a:avLst/>
            <a:gdLst>
              <a:gd name="connsiteX0" fmla="*/ 0 w 8242282"/>
              <a:gd name="connsiteY0" fmla="*/ 402532 h 2415144"/>
              <a:gd name="connsiteX1" fmla="*/ 402532 w 8242282"/>
              <a:gd name="connsiteY1" fmla="*/ 0 h 2415144"/>
              <a:gd name="connsiteX2" fmla="*/ 751509 w 8242282"/>
              <a:gd name="connsiteY2" fmla="*/ 0 h 2415144"/>
              <a:gd name="connsiteX3" fmla="*/ 1100486 w 8242282"/>
              <a:gd name="connsiteY3" fmla="*/ 0 h 2415144"/>
              <a:gd name="connsiteX4" fmla="*/ 1672580 w 8242282"/>
              <a:gd name="connsiteY4" fmla="*/ 0 h 2415144"/>
              <a:gd name="connsiteX5" fmla="*/ 2244674 w 8242282"/>
              <a:gd name="connsiteY5" fmla="*/ 0 h 2415144"/>
              <a:gd name="connsiteX6" fmla="*/ 2891140 w 8242282"/>
              <a:gd name="connsiteY6" fmla="*/ 0 h 2415144"/>
              <a:gd name="connsiteX7" fmla="*/ 3388861 w 8242282"/>
              <a:gd name="connsiteY7" fmla="*/ 0 h 2415144"/>
              <a:gd name="connsiteX8" fmla="*/ 4109699 w 8242282"/>
              <a:gd name="connsiteY8" fmla="*/ 0 h 2415144"/>
              <a:gd name="connsiteX9" fmla="*/ 4681793 w 8242282"/>
              <a:gd name="connsiteY9" fmla="*/ 0 h 2415144"/>
              <a:gd name="connsiteX10" fmla="*/ 5030770 w 8242282"/>
              <a:gd name="connsiteY10" fmla="*/ 0 h 2415144"/>
              <a:gd name="connsiteX11" fmla="*/ 5602864 w 8242282"/>
              <a:gd name="connsiteY11" fmla="*/ 0 h 2415144"/>
              <a:gd name="connsiteX12" fmla="*/ 6026213 w 8242282"/>
              <a:gd name="connsiteY12" fmla="*/ 0 h 2415144"/>
              <a:gd name="connsiteX13" fmla="*/ 6375190 w 8242282"/>
              <a:gd name="connsiteY13" fmla="*/ 0 h 2415144"/>
              <a:gd name="connsiteX14" fmla="*/ 6872912 w 8242282"/>
              <a:gd name="connsiteY14" fmla="*/ 0 h 2415144"/>
              <a:gd name="connsiteX15" fmla="*/ 7839750 w 8242282"/>
              <a:gd name="connsiteY15" fmla="*/ 0 h 2415144"/>
              <a:gd name="connsiteX16" fmla="*/ 8242282 w 8242282"/>
              <a:gd name="connsiteY16" fmla="*/ 402532 h 2415144"/>
              <a:gd name="connsiteX17" fmla="*/ 8242282 w 8242282"/>
              <a:gd name="connsiteY17" fmla="*/ 955326 h 2415144"/>
              <a:gd name="connsiteX18" fmla="*/ 8242282 w 8242282"/>
              <a:gd name="connsiteY18" fmla="*/ 1492019 h 2415144"/>
              <a:gd name="connsiteX19" fmla="*/ 8242282 w 8242282"/>
              <a:gd name="connsiteY19" fmla="*/ 2012612 h 2415144"/>
              <a:gd name="connsiteX20" fmla="*/ 7839750 w 8242282"/>
              <a:gd name="connsiteY20" fmla="*/ 2415144 h 2415144"/>
              <a:gd name="connsiteX21" fmla="*/ 7490773 w 8242282"/>
              <a:gd name="connsiteY21" fmla="*/ 2415144 h 2415144"/>
              <a:gd name="connsiteX22" fmla="*/ 7067424 w 8242282"/>
              <a:gd name="connsiteY22" fmla="*/ 2415144 h 2415144"/>
              <a:gd name="connsiteX23" fmla="*/ 6718446 w 8242282"/>
              <a:gd name="connsiteY23" fmla="*/ 2415144 h 2415144"/>
              <a:gd name="connsiteX24" fmla="*/ 6295097 w 8242282"/>
              <a:gd name="connsiteY24" fmla="*/ 2415144 h 2415144"/>
              <a:gd name="connsiteX25" fmla="*/ 5797376 w 8242282"/>
              <a:gd name="connsiteY25" fmla="*/ 2415144 h 2415144"/>
              <a:gd name="connsiteX26" fmla="*/ 5076537 w 8242282"/>
              <a:gd name="connsiteY26" fmla="*/ 2415144 h 2415144"/>
              <a:gd name="connsiteX27" fmla="*/ 4430072 w 8242282"/>
              <a:gd name="connsiteY27" fmla="*/ 2415144 h 2415144"/>
              <a:gd name="connsiteX28" fmla="*/ 3857978 w 8242282"/>
              <a:gd name="connsiteY28" fmla="*/ 2415144 h 2415144"/>
              <a:gd name="connsiteX29" fmla="*/ 3285884 w 8242282"/>
              <a:gd name="connsiteY29" fmla="*/ 2415144 h 2415144"/>
              <a:gd name="connsiteX30" fmla="*/ 2713791 w 8242282"/>
              <a:gd name="connsiteY30" fmla="*/ 2415144 h 2415144"/>
              <a:gd name="connsiteX31" fmla="*/ 2364813 w 8242282"/>
              <a:gd name="connsiteY31" fmla="*/ 2415144 h 2415144"/>
              <a:gd name="connsiteX32" fmla="*/ 1718347 w 8242282"/>
              <a:gd name="connsiteY32" fmla="*/ 2415144 h 2415144"/>
              <a:gd name="connsiteX33" fmla="*/ 1294998 w 8242282"/>
              <a:gd name="connsiteY33" fmla="*/ 2415144 h 2415144"/>
              <a:gd name="connsiteX34" fmla="*/ 402532 w 8242282"/>
              <a:gd name="connsiteY34" fmla="*/ 2415144 h 2415144"/>
              <a:gd name="connsiteX35" fmla="*/ 0 w 8242282"/>
              <a:gd name="connsiteY35" fmla="*/ 2012612 h 2415144"/>
              <a:gd name="connsiteX36" fmla="*/ 0 w 8242282"/>
              <a:gd name="connsiteY36" fmla="*/ 1508120 h 2415144"/>
              <a:gd name="connsiteX37" fmla="*/ 0 w 8242282"/>
              <a:gd name="connsiteY37" fmla="*/ 971427 h 2415144"/>
              <a:gd name="connsiteX38" fmla="*/ 0 w 8242282"/>
              <a:gd name="connsiteY38" fmla="*/ 402532 h 24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242282" h="2415144" extrusionOk="0">
                <a:moveTo>
                  <a:pt x="0" y="402532"/>
                </a:moveTo>
                <a:cubicBezTo>
                  <a:pt x="-5753" y="151340"/>
                  <a:pt x="200180" y="-12584"/>
                  <a:pt x="402532" y="0"/>
                </a:cubicBezTo>
                <a:cubicBezTo>
                  <a:pt x="485592" y="-24439"/>
                  <a:pt x="588329" y="6730"/>
                  <a:pt x="751509" y="0"/>
                </a:cubicBezTo>
                <a:cubicBezTo>
                  <a:pt x="914689" y="-6730"/>
                  <a:pt x="1028149" y="19240"/>
                  <a:pt x="1100486" y="0"/>
                </a:cubicBezTo>
                <a:cubicBezTo>
                  <a:pt x="1172823" y="-19240"/>
                  <a:pt x="1485825" y="22729"/>
                  <a:pt x="1672580" y="0"/>
                </a:cubicBezTo>
                <a:cubicBezTo>
                  <a:pt x="1859335" y="-22729"/>
                  <a:pt x="1976335" y="63933"/>
                  <a:pt x="2244674" y="0"/>
                </a:cubicBezTo>
                <a:cubicBezTo>
                  <a:pt x="2513013" y="-63933"/>
                  <a:pt x="2744299" y="38966"/>
                  <a:pt x="2891140" y="0"/>
                </a:cubicBezTo>
                <a:cubicBezTo>
                  <a:pt x="3037981" y="-38966"/>
                  <a:pt x="3140396" y="43217"/>
                  <a:pt x="3388861" y="0"/>
                </a:cubicBezTo>
                <a:cubicBezTo>
                  <a:pt x="3637326" y="-43217"/>
                  <a:pt x="3778352" y="22037"/>
                  <a:pt x="4109699" y="0"/>
                </a:cubicBezTo>
                <a:cubicBezTo>
                  <a:pt x="4441046" y="-22037"/>
                  <a:pt x="4464020" y="39911"/>
                  <a:pt x="4681793" y="0"/>
                </a:cubicBezTo>
                <a:cubicBezTo>
                  <a:pt x="4899566" y="-39911"/>
                  <a:pt x="4928853" y="16172"/>
                  <a:pt x="5030770" y="0"/>
                </a:cubicBezTo>
                <a:cubicBezTo>
                  <a:pt x="5132687" y="-16172"/>
                  <a:pt x="5372218" y="18301"/>
                  <a:pt x="5602864" y="0"/>
                </a:cubicBezTo>
                <a:cubicBezTo>
                  <a:pt x="5833510" y="-18301"/>
                  <a:pt x="5834525" y="10908"/>
                  <a:pt x="6026213" y="0"/>
                </a:cubicBezTo>
                <a:cubicBezTo>
                  <a:pt x="6217901" y="-10908"/>
                  <a:pt x="6244180" y="9151"/>
                  <a:pt x="6375190" y="0"/>
                </a:cubicBezTo>
                <a:cubicBezTo>
                  <a:pt x="6506200" y="-9151"/>
                  <a:pt x="6709391" y="33969"/>
                  <a:pt x="6872912" y="0"/>
                </a:cubicBezTo>
                <a:cubicBezTo>
                  <a:pt x="7036433" y="-33969"/>
                  <a:pt x="7556615" y="66236"/>
                  <a:pt x="7839750" y="0"/>
                </a:cubicBezTo>
                <a:cubicBezTo>
                  <a:pt x="8079484" y="35544"/>
                  <a:pt x="8253241" y="169787"/>
                  <a:pt x="8242282" y="402532"/>
                </a:cubicBezTo>
                <a:cubicBezTo>
                  <a:pt x="8255547" y="556942"/>
                  <a:pt x="8210573" y="829126"/>
                  <a:pt x="8242282" y="955326"/>
                </a:cubicBezTo>
                <a:cubicBezTo>
                  <a:pt x="8273991" y="1081526"/>
                  <a:pt x="8232446" y="1306415"/>
                  <a:pt x="8242282" y="1492019"/>
                </a:cubicBezTo>
                <a:cubicBezTo>
                  <a:pt x="8252118" y="1677623"/>
                  <a:pt x="8217771" y="1831517"/>
                  <a:pt x="8242282" y="2012612"/>
                </a:cubicBezTo>
                <a:cubicBezTo>
                  <a:pt x="8221016" y="2241700"/>
                  <a:pt x="8077793" y="2437754"/>
                  <a:pt x="7839750" y="2415144"/>
                </a:cubicBezTo>
                <a:cubicBezTo>
                  <a:pt x="7766813" y="2433795"/>
                  <a:pt x="7579924" y="2389224"/>
                  <a:pt x="7490773" y="2415144"/>
                </a:cubicBezTo>
                <a:cubicBezTo>
                  <a:pt x="7401622" y="2441064"/>
                  <a:pt x="7163217" y="2390183"/>
                  <a:pt x="7067424" y="2415144"/>
                </a:cubicBezTo>
                <a:cubicBezTo>
                  <a:pt x="6971631" y="2440105"/>
                  <a:pt x="6878163" y="2375926"/>
                  <a:pt x="6718446" y="2415144"/>
                </a:cubicBezTo>
                <a:cubicBezTo>
                  <a:pt x="6558729" y="2454362"/>
                  <a:pt x="6451081" y="2411464"/>
                  <a:pt x="6295097" y="2415144"/>
                </a:cubicBezTo>
                <a:cubicBezTo>
                  <a:pt x="6139113" y="2418824"/>
                  <a:pt x="5910796" y="2367951"/>
                  <a:pt x="5797376" y="2415144"/>
                </a:cubicBezTo>
                <a:cubicBezTo>
                  <a:pt x="5683956" y="2462337"/>
                  <a:pt x="5307077" y="2395683"/>
                  <a:pt x="5076537" y="2415144"/>
                </a:cubicBezTo>
                <a:cubicBezTo>
                  <a:pt x="4845997" y="2434605"/>
                  <a:pt x="4748249" y="2365463"/>
                  <a:pt x="4430072" y="2415144"/>
                </a:cubicBezTo>
                <a:cubicBezTo>
                  <a:pt x="4111896" y="2464825"/>
                  <a:pt x="4116542" y="2360184"/>
                  <a:pt x="3857978" y="2415144"/>
                </a:cubicBezTo>
                <a:cubicBezTo>
                  <a:pt x="3599414" y="2470104"/>
                  <a:pt x="3531239" y="2366933"/>
                  <a:pt x="3285884" y="2415144"/>
                </a:cubicBezTo>
                <a:cubicBezTo>
                  <a:pt x="3040529" y="2463355"/>
                  <a:pt x="2990874" y="2371763"/>
                  <a:pt x="2713791" y="2415144"/>
                </a:cubicBezTo>
                <a:cubicBezTo>
                  <a:pt x="2436708" y="2458525"/>
                  <a:pt x="2434990" y="2384002"/>
                  <a:pt x="2364813" y="2415144"/>
                </a:cubicBezTo>
                <a:cubicBezTo>
                  <a:pt x="2294636" y="2446286"/>
                  <a:pt x="2028116" y="2363734"/>
                  <a:pt x="1718347" y="2415144"/>
                </a:cubicBezTo>
                <a:cubicBezTo>
                  <a:pt x="1408578" y="2466554"/>
                  <a:pt x="1406759" y="2414341"/>
                  <a:pt x="1294998" y="2415144"/>
                </a:cubicBezTo>
                <a:cubicBezTo>
                  <a:pt x="1183237" y="2415947"/>
                  <a:pt x="602053" y="2409105"/>
                  <a:pt x="402532" y="2415144"/>
                </a:cubicBezTo>
                <a:cubicBezTo>
                  <a:pt x="234968" y="2394324"/>
                  <a:pt x="-16166" y="2248641"/>
                  <a:pt x="0" y="2012612"/>
                </a:cubicBezTo>
                <a:cubicBezTo>
                  <a:pt x="-49906" y="1842749"/>
                  <a:pt x="21138" y="1751501"/>
                  <a:pt x="0" y="1508120"/>
                </a:cubicBezTo>
                <a:cubicBezTo>
                  <a:pt x="-21138" y="1264739"/>
                  <a:pt x="48222" y="1163369"/>
                  <a:pt x="0" y="971427"/>
                </a:cubicBezTo>
                <a:cubicBezTo>
                  <a:pt x="-48222" y="779485"/>
                  <a:pt x="37302" y="557068"/>
                  <a:pt x="0" y="402532"/>
                </a:cubicBezTo>
                <a:close/>
              </a:path>
            </a:pathLst>
          </a:custGeom>
          <a:noFill/>
          <a:ln>
            <a:solidFill>
              <a:srgbClr val="0B5E65"/>
            </a:solidFill>
            <a:extLst>
              <a:ext uri="{C807C97D-BFC1-408E-A445-0C87EB9F89A2}">
                <ask:lineSketchStyleProps xmlns:ask="http://schemas.microsoft.com/office/drawing/2018/sketchyshapes" sd="418147438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tabLst>
                <a:tab pos="562610" algn="l"/>
              </a:tabLs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 nội dung HS thuộc các tổ sau:</a:t>
            </a:r>
          </a:p>
          <a:p>
            <a:pPr indent="254000">
              <a:spcBef>
                <a:spcPts val="300"/>
              </a:spcBef>
              <a:spcAft>
                <a:spcPts val="300"/>
              </a:spcAft>
              <a:tabLst>
                <a:tab pos="562610" algn="l"/>
              </a:tabLs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Mạng máy tính: 1                    + Đồ họa máy tính: 1, 3</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54000">
              <a:spcBef>
                <a:spcPts val="300"/>
              </a:spcBef>
              <a:spcAft>
                <a:spcPts val="300"/>
              </a:spcAft>
              <a:tabLst>
                <a:tab pos="562610" algn="l"/>
              </a:tabLs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Soạn thảo văn bản: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 Phần mềm trình chiếu: 3</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54000">
              <a:spcBef>
                <a:spcPts val="300"/>
              </a:spcBef>
              <a:spcAft>
                <a:spcPts val="300"/>
              </a:spcAft>
              <a:tabLst>
                <a:tab pos="562610" algn="l"/>
              </a:tabLs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NNLT: 3, 2, 1</a:t>
            </a:r>
          </a:p>
          <a:p>
            <a:pPr indent="254000">
              <a:spcBef>
                <a:spcPts val="300"/>
              </a:spcBef>
              <a:spcAft>
                <a:spcPts val="300"/>
              </a:spcAft>
              <a:tabLst>
                <a:tab pos="562610" algn="l"/>
              </a:tabLs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Bảng tính điện tử: 2</a:t>
            </a:r>
          </a:p>
        </p:txBody>
      </p:sp>
      <p:sp>
        <p:nvSpPr>
          <p:cNvPr id="35" name="Rectangle: Rounded Corners 34">
            <a:extLst>
              <a:ext uri="{FF2B5EF4-FFF2-40B4-BE49-F238E27FC236}">
                <a16:creationId xmlns:a16="http://schemas.microsoft.com/office/drawing/2014/main" id="{2EC095F6-FBEC-48C5-A5B1-91B0468DAA07}"/>
              </a:ext>
            </a:extLst>
          </p:cNvPr>
          <p:cNvSpPr/>
          <p:nvPr/>
        </p:nvSpPr>
        <p:spPr>
          <a:xfrm>
            <a:off x="535944" y="1206847"/>
            <a:ext cx="8272447" cy="805204"/>
          </a:xfrm>
          <a:prstGeom prst="roundRect">
            <a:avLst/>
          </a:prstGeom>
          <a:noFill/>
          <a:ln>
            <a:solidFill>
              <a:srgbClr val="0B5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000000"/>
              </a:solidFill>
              <a:latin typeface="Times New Roman" panose="02020603050405020304" pitchFamily="18" charset="0"/>
              <a:cs typeface="Times New Roman" panose="02020603050405020304" pitchFamily="18" charset="0"/>
            </a:endParaRPr>
          </a:p>
          <a:p>
            <a:pPr algn="ctr"/>
            <a:r>
              <a:rPr lang="en-US" sz="2400" b="0" i="0">
                <a:solidFill>
                  <a:srgbClr val="000000"/>
                </a:solidFill>
                <a:latin typeface="Times New Roman" panose="02020603050405020304" pitchFamily="18" charset="0"/>
                <a:cs typeface="Times New Roman" panose="02020603050405020304" pitchFamily="18" charset="0"/>
              </a:rPr>
              <a:t>4.</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mỗi nội dung, HS thuộc những tổ nào để có căn cứ chia nhóm học tập? </a:t>
            </a:r>
            <a:endParaRPr lang="en-US" sz="2400">
              <a:solidFill>
                <a:srgbClr val="000000"/>
              </a:solidFill>
              <a:latin typeface="Times New Roman" panose="02020603050405020304" pitchFamily="18" charset="0"/>
              <a:cs typeface="Times New Roman" panose="02020603050405020304" pitchFamily="18" charset="0"/>
            </a:endParaRPr>
          </a:p>
          <a:p>
            <a:pPr algn="ctr"/>
            <a:endParaRPr lang="en-US" sz="2400">
              <a:solidFill>
                <a:srgbClr val="000000"/>
              </a:solidFill>
              <a:latin typeface="Times New Roman" panose="02020603050405020304" pitchFamily="18" charset="0"/>
              <a:cs typeface="Times New Roman" panose="02020603050405020304" pitchFamily="18" charset="0"/>
            </a:endParaRPr>
          </a:p>
        </p:txBody>
      </p:sp>
      <p:sp>
        <p:nvSpPr>
          <p:cNvPr id="2" name="Arrow: Down 1">
            <a:extLst>
              <a:ext uri="{FF2B5EF4-FFF2-40B4-BE49-F238E27FC236}">
                <a16:creationId xmlns:a16="http://schemas.microsoft.com/office/drawing/2014/main" id="{03F572B6-E039-4507-BF1E-EBCBDC230821}"/>
              </a:ext>
            </a:extLst>
          </p:cNvPr>
          <p:cNvSpPr/>
          <p:nvPr/>
        </p:nvSpPr>
        <p:spPr>
          <a:xfrm>
            <a:off x="4572000" y="2120029"/>
            <a:ext cx="548696" cy="455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845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childTnLst>
                          </p:cTn>
                        </p:par>
                        <p:par>
                          <p:cTn id="10" fill="hold">
                            <p:stCondLst>
                              <p:cond delay="3000"/>
                            </p:stCondLst>
                            <p:childTnLst>
                              <p:par>
                                <p:cTn id="11" presetID="1" presetClass="exit" presetSubtype="0" fill="hold" nodeType="after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heel(1)">
                                      <p:cBhvr>
                                        <p:cTn id="17" dur="1000"/>
                                        <p:tgtEl>
                                          <p:spTgt spid="3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heel(1)">
                                      <p:cBhvr>
                                        <p:cTn id="20" dur="1000"/>
                                        <p:tgtEl>
                                          <p:spTgt spid="34"/>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13;p33">
            <a:extLst>
              <a:ext uri="{FF2B5EF4-FFF2-40B4-BE49-F238E27FC236}">
                <a16:creationId xmlns:a16="http://schemas.microsoft.com/office/drawing/2014/main" id="{E68AD9EB-8517-4C9A-8F17-E22D3E10FE7D}"/>
              </a:ext>
            </a:extLst>
          </p:cNvPr>
          <p:cNvSpPr/>
          <p:nvPr/>
        </p:nvSpPr>
        <p:spPr>
          <a:xfrm>
            <a:off x="10976" y="-11203"/>
            <a:ext cx="9133024" cy="644967"/>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B5E65"/>
              </a:solidFill>
              <a:effectLst/>
              <a:uLnTx/>
              <a:uFillTx/>
              <a:latin typeface="Arial"/>
              <a:cs typeface="Arial"/>
              <a:sym typeface="Arial"/>
            </a:endParaRPr>
          </a:p>
        </p:txBody>
      </p:sp>
      <p:sp>
        <p:nvSpPr>
          <p:cNvPr id="5" name="Google Shape;515;p33">
            <a:extLst>
              <a:ext uri="{FF2B5EF4-FFF2-40B4-BE49-F238E27FC236}">
                <a16:creationId xmlns:a16="http://schemas.microsoft.com/office/drawing/2014/main" id="{22F09179-7854-4B59-94D4-C90F7EC0C877}"/>
              </a:ext>
            </a:extLst>
          </p:cNvPr>
          <p:cNvSpPr txBox="1">
            <a:spLocks/>
          </p:cNvSpPr>
          <p:nvPr/>
        </p:nvSpPr>
        <p:spPr>
          <a:xfrm>
            <a:off x="0" y="16725"/>
            <a:ext cx="8775682" cy="57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2pPr>
            <a:lvl3pPr marL="1371600" marR="0" lvl="2"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3pPr>
            <a:lvl4pPr marL="1828800" marR="0" lvl="3"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4pPr>
            <a:lvl5pPr marL="2286000" marR="0" lvl="4"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5pPr>
            <a:lvl6pPr marL="2743200" marR="0" lvl="5"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6pPr>
            <a:lvl7pPr marL="3200400" marR="0" lvl="6"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7pPr>
            <a:lvl8pPr marL="3657600" marR="0" lvl="7"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8pPr>
            <a:lvl9pPr marL="4114800" marR="0" lvl="8" indent="-317500" algn="ctr" rtl="0">
              <a:lnSpc>
                <a:spcPct val="100000"/>
              </a:lnSpc>
              <a:spcBef>
                <a:spcPts val="0"/>
              </a:spcBef>
              <a:spcAft>
                <a:spcPts val="0"/>
              </a:spcAft>
              <a:buClr>
                <a:schemeClr val="accent6"/>
              </a:buClr>
              <a:buSzPts val="1400"/>
              <a:buFont typeface="Raleway SemiBold"/>
              <a:buNone/>
              <a:defRPr sz="1400" b="0" i="0" u="none" strike="noStrike" cap="none">
                <a:solidFill>
                  <a:schemeClr val="accent6"/>
                </a:solidFill>
                <a:latin typeface="Raleway SemiBold"/>
                <a:ea typeface="Raleway SemiBold"/>
                <a:cs typeface="Raleway SemiBold"/>
                <a:sym typeface="Raleway SemiBold"/>
              </a:defRPr>
            </a:lvl9pPr>
          </a:lstStyle>
          <a:p>
            <a:pPr marL="457200" marR="0" lvl="0" indent="-317500" algn="ctr" defTabSz="914400" rtl="0" eaLnBrk="1" fontAlgn="auto" latinLnBrk="0" hangingPunct="1">
              <a:lnSpc>
                <a:spcPct val="100000"/>
              </a:lnSpc>
              <a:spcBef>
                <a:spcPts val="0"/>
              </a:spcBef>
              <a:spcAft>
                <a:spcPts val="0"/>
              </a:spcAft>
              <a:buClr>
                <a:srgbClr val="053A3F"/>
              </a:buClr>
              <a:buSzPts val="1400"/>
              <a:buFont typeface="Raleway SemiBold"/>
              <a:buNone/>
              <a:tabLst/>
              <a:defRPr/>
            </a:pPr>
            <a:r>
              <a:rPr kumimoji="0" lang="en-US" sz="2800" b="1" i="0" u="none" strike="noStrike" kern="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sym typeface="Raleway SemiBold"/>
              </a:rPr>
              <a:t>BÀI 6: SẮP XẾP VÀ LỌC DỮ LIỆU</a:t>
            </a:r>
            <a:endParaRPr kumimoji="0" lang="en-US" sz="2800" b="0" i="0" u="none" strike="noStrike" kern="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sym typeface="Raleway SemiBold"/>
            </a:endParaRPr>
          </a:p>
        </p:txBody>
      </p:sp>
      <p:sp>
        <p:nvSpPr>
          <p:cNvPr id="8" name="TextBox 7">
            <a:extLst>
              <a:ext uri="{FF2B5EF4-FFF2-40B4-BE49-F238E27FC236}">
                <a16:creationId xmlns:a16="http://schemas.microsoft.com/office/drawing/2014/main" id="{03C07FB0-95DB-41DC-BB9F-19C8251C26C9}"/>
              </a:ext>
            </a:extLst>
          </p:cNvPr>
          <p:cNvSpPr txBox="1"/>
          <p:nvPr/>
        </p:nvSpPr>
        <p:spPr>
          <a:xfrm>
            <a:off x="2114737" y="1320831"/>
            <a:ext cx="52004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CC"/>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THẢO LUẬN NHÓM: 3 Phút</a:t>
            </a:r>
          </a:p>
        </p:txBody>
      </p:sp>
      <p:sp>
        <p:nvSpPr>
          <p:cNvPr id="9" name="Explosion 1 8"/>
          <p:cNvSpPr/>
          <p:nvPr/>
        </p:nvSpPr>
        <p:spPr>
          <a:xfrm>
            <a:off x="533400" y="1984254"/>
            <a:ext cx="6781800" cy="3159246"/>
          </a:xfrm>
          <a:prstGeom prst="irregularSeal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Hãy nêu các bước thực hiện sắp xếp theo </a:t>
            </a:r>
            <a:r>
              <a:rPr kumimoji="0" lang="en-US" sz="3200" b="1" i="0" u="none" strike="noStrike" kern="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MỘT</a:t>
            </a:r>
            <a:r>
              <a:rPr kumimoji="0" lang="en-US" sz="3200" b="0" i="0" u="none" strike="noStrike" kern="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 tiêu chí? </a:t>
            </a:r>
          </a:p>
        </p:txBody>
      </p:sp>
      <p:sp>
        <p:nvSpPr>
          <p:cNvPr id="10" name="TextBox 9">
            <a:extLst>
              <a:ext uri="{FF2B5EF4-FFF2-40B4-BE49-F238E27FC236}">
                <a16:creationId xmlns:a16="http://schemas.microsoft.com/office/drawing/2014/main" id="{EFF3BE71-5220-47EC-8325-CD116D3B6A8B}"/>
              </a:ext>
            </a:extLst>
          </p:cNvPr>
          <p:cNvSpPr txBox="1"/>
          <p:nvPr/>
        </p:nvSpPr>
        <p:spPr>
          <a:xfrm>
            <a:off x="1371600" y="738614"/>
            <a:ext cx="36599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C00000"/>
                </a:solidFill>
                <a:effectLst/>
                <a:uLnTx/>
                <a:uFillTx/>
                <a:latin typeface="Times New Roman" panose="02020603050405020304" pitchFamily="18" charset="0"/>
                <a:ea typeface="Times New Roman" panose="02020603050405020304" pitchFamily="18" charset="0"/>
                <a:cs typeface="Arial"/>
                <a:sym typeface="Arial"/>
              </a:rPr>
              <a:t>Thực hành: Sắp xếp dữ liệu </a:t>
            </a:r>
            <a:endParaRPr kumimoji="0" lang="en-US" sz="1800" b="0" i="0" u="none" strike="noStrike" kern="0" cap="none" spc="0" normalizeH="0" baseline="0" noProof="0">
              <a:ln>
                <a:noFill/>
              </a:ln>
              <a:solidFill>
                <a:srgbClr val="C00000"/>
              </a:solidFill>
              <a:effectLst/>
              <a:uLnTx/>
              <a:uFillTx/>
              <a:latin typeface="Arial"/>
              <a:cs typeface="Arial"/>
              <a:sym typeface="Arial"/>
            </a:endParaRPr>
          </a:p>
        </p:txBody>
      </p:sp>
      <p:sp>
        <p:nvSpPr>
          <p:cNvPr id="11" name="Google Shape;593;p37">
            <a:extLst>
              <a:ext uri="{FF2B5EF4-FFF2-40B4-BE49-F238E27FC236}">
                <a16:creationId xmlns:a16="http://schemas.microsoft.com/office/drawing/2014/main" id="{1C5AC9B7-78B6-4207-B5DC-D5791BD1DE55}"/>
              </a:ext>
            </a:extLst>
          </p:cNvPr>
          <p:cNvSpPr txBox="1">
            <a:spLocks/>
          </p:cNvSpPr>
          <p:nvPr/>
        </p:nvSpPr>
        <p:spPr>
          <a:xfrm>
            <a:off x="874909" y="707602"/>
            <a:ext cx="703332" cy="57138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a:ln>
                  <a:noFill/>
                </a:ln>
                <a:solidFill>
                  <a:srgbClr val="C00000"/>
                </a:solidFill>
                <a:effectLst/>
                <a:uLnTx/>
                <a:uFillTx/>
                <a:latin typeface="Mali" panose="020B0604020202020204" charset="-34"/>
                <a:cs typeface="Mali" panose="020B0604020202020204" charset="-34"/>
                <a:sym typeface="Arial"/>
              </a:rPr>
              <a:t>02</a:t>
            </a:r>
          </a:p>
        </p:txBody>
      </p:sp>
    </p:spTree>
    <p:extLst>
      <p:ext uri="{BB962C8B-B14F-4D97-AF65-F5344CB8AC3E}">
        <p14:creationId xmlns:p14="http://schemas.microsoft.com/office/powerpoint/2010/main" val="543887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theme/theme1.xml><?xml version="1.0" encoding="utf-8"?>
<a:theme xmlns:a="http://schemas.openxmlformats.org/drawingml/2006/main" name="Back to School Activities for Elementary by Slidesgo">
  <a:themeElements>
    <a:clrScheme name="Simple Light">
      <a:dk1>
        <a:srgbClr val="FFFFFF"/>
      </a:dk1>
      <a:lt1>
        <a:srgbClr val="FF4F52"/>
      </a:lt1>
      <a:dk2>
        <a:srgbClr val="FFF1C9"/>
      </a:dk2>
      <a:lt2>
        <a:srgbClr val="FFB042"/>
      </a:lt2>
      <a:accent1>
        <a:srgbClr val="C44D35"/>
      </a:accent1>
      <a:accent2>
        <a:srgbClr val="6AC25B"/>
      </a:accent2>
      <a:accent3>
        <a:srgbClr val="95DED8"/>
      </a:accent3>
      <a:accent4>
        <a:srgbClr val="0B5E65"/>
      </a:accent4>
      <a:accent5>
        <a:srgbClr val="783F04"/>
      </a:accent5>
      <a:accent6>
        <a:srgbClr val="053A3F"/>
      </a:accent6>
      <a:hlink>
        <a:srgbClr val="053A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ck to School Activities for Elementary by Slidesgo">
  <a:themeElements>
    <a:clrScheme name="Simple Light">
      <a:dk1>
        <a:srgbClr val="FFFFFF"/>
      </a:dk1>
      <a:lt1>
        <a:srgbClr val="FF4F52"/>
      </a:lt1>
      <a:dk2>
        <a:srgbClr val="FFF1C9"/>
      </a:dk2>
      <a:lt2>
        <a:srgbClr val="FFB042"/>
      </a:lt2>
      <a:accent1>
        <a:srgbClr val="C44D35"/>
      </a:accent1>
      <a:accent2>
        <a:srgbClr val="6AC25B"/>
      </a:accent2>
      <a:accent3>
        <a:srgbClr val="95DED8"/>
      </a:accent3>
      <a:accent4>
        <a:srgbClr val="0B5E65"/>
      </a:accent4>
      <a:accent5>
        <a:srgbClr val="783F04"/>
      </a:accent5>
      <a:accent6>
        <a:srgbClr val="053A3F"/>
      </a:accent6>
      <a:hlink>
        <a:srgbClr val="053A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577</TotalTime>
  <Words>1578</Words>
  <Application>Microsoft Office PowerPoint</Application>
  <PresentationFormat>On-screen Show (16:9)</PresentationFormat>
  <Paragraphs>190</Paragraphs>
  <Slides>28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#9Slide03 AmpleSoft Bold</vt:lpstr>
      <vt:lpstr>Mali</vt:lpstr>
      <vt:lpstr>Bebas Neue</vt:lpstr>
      <vt:lpstr>Times New Roman</vt:lpstr>
      <vt:lpstr>Raleway SemiBold</vt:lpstr>
      <vt:lpstr>Back to School Activities for Elementary by Slidesgo</vt:lpstr>
      <vt:lpstr>1_Back to School Activities for Elementary by Slidesgo</vt:lpstr>
      <vt:lpstr>CHỦ ĐỀ 4: ỨNG DỤNG TIN HỌC</vt:lpstr>
      <vt:lpstr>01</vt:lpstr>
      <vt:lpstr>Phiếu học tập</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Hong Vu</dc:creator>
  <dc:description>9Slide.vn</dc:description>
  <cp:lastModifiedBy>9Slide</cp:lastModifiedBy>
  <cp:revision>51</cp:revision>
  <dcterms:modified xsi:type="dcterms:W3CDTF">2023-07-10T09:21:19Z</dcterms:modified>
  <cp:category>9Slide.vn</cp:category>
</cp:coreProperties>
</file>