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1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5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5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7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90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3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4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7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67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18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8C92E01-C930-46DD-885E-C1ADF2369F5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736AD9-1DD8-4CE4-82C3-BA451664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120BFA-6CCF-4423-BEF9-47494F63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3DFE33-D7A7-4DC7-A509-1345932A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1B12D06-56DE-46E1-8DD3-0B66D962907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357-6AA3-4C50-93FB-C898D72F2686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966E7-2360-48E9-A0CB-BBE2CF0689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64F09-0AAE-4071-873C-9D60237323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3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3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0" y="2057400"/>
            <a:ext cx="1219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47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 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5953" y="1087088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9722" y="6016754"/>
            <a:ext cx="10011626" cy="5848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1203" y="6016753"/>
            <a:ext cx="10011626" cy="584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368288"/>
              </p:ext>
            </p:extLst>
          </p:nvPr>
        </p:nvGraphicFramePr>
        <p:xfrm>
          <a:off x="403413" y="1737483"/>
          <a:ext cx="11268634" cy="426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3" imgW="6211167" imgH="3524742" progId="Paint.Picture">
                  <p:embed/>
                </p:oleObj>
              </mc:Choice>
              <mc:Fallback>
                <p:oleObj name="Bitmap Image" r:id="rId3" imgW="6211167" imgH="3524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13" y="1737483"/>
                        <a:ext cx="11268634" cy="4261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8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3949" y="1022625"/>
            <a:ext cx="8809150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Hướng dẫn tự học ở </a:t>
            </a:r>
            <a:r>
              <a:rPr lang="vi-VN" sz="4000" b="1" dirty="0" smtClean="0">
                <a:latin typeface="+mj-lt"/>
              </a:rPr>
              <a:t>nhà</a:t>
            </a:r>
            <a:endParaRPr lang="en-US" sz="4000" dirty="0">
              <a:latin typeface="+mj-lt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5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3"/>
          <p:cNvSpPr>
            <a:spLocks noChangeArrowheads="1" noChangeShapeType="1" noTextEdit="1"/>
          </p:cNvSpPr>
          <p:nvPr/>
        </p:nvSpPr>
        <p:spPr bwMode="auto">
          <a:xfrm>
            <a:off x="2336802" y="533400"/>
            <a:ext cx="779568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TRÒ CHƠI: “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"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2840" y="1677650"/>
            <a:ext cx="10423301" cy="25337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8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453093" y="857519"/>
            <a:ext cx="1918952" cy="52663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r="25425" b="8837"/>
          <a:stretch/>
        </p:blipFill>
        <p:spPr>
          <a:xfrm>
            <a:off x="5176837" y="2047875"/>
            <a:ext cx="2318667" cy="334837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3"/>
          <a:srcRect l="52414" t="5755" r="17905" b="16027"/>
          <a:stretch/>
        </p:blipFill>
        <p:spPr>
          <a:xfrm>
            <a:off x="3240167" y="2009869"/>
            <a:ext cx="2087245" cy="351516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/>
          <a:srcRect l="46696" b="43997"/>
          <a:stretch/>
        </p:blipFill>
        <p:spPr>
          <a:xfrm>
            <a:off x="917811" y="2009868"/>
            <a:ext cx="2219325" cy="3515169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904932" y="1468192"/>
            <a:ext cx="3100397" cy="317729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unched Tape 15"/>
          <p:cNvSpPr/>
          <p:nvPr/>
        </p:nvSpPr>
        <p:spPr>
          <a:xfrm>
            <a:off x="4005329" y="1210616"/>
            <a:ext cx="3477296" cy="34000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904932" y="3953815"/>
            <a:ext cx="3100397" cy="230531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unched Tape 17"/>
          <p:cNvSpPr/>
          <p:nvPr/>
        </p:nvSpPr>
        <p:spPr>
          <a:xfrm>
            <a:off x="4018208" y="3855525"/>
            <a:ext cx="3477296" cy="22683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27473" y="2672116"/>
            <a:ext cx="664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0480" y="2525906"/>
            <a:ext cx="664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3554" y="4645482"/>
            <a:ext cx="664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0480" y="4604994"/>
            <a:ext cx="664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65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3681" y="6233814"/>
            <a:ext cx="2227667" cy="489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 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6696" b="43997"/>
          <a:stretch/>
        </p:blipFill>
        <p:spPr>
          <a:xfrm>
            <a:off x="1050441" y="1743074"/>
            <a:ext cx="3534811" cy="359755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52414" t="5755" r="17905" b="16027"/>
          <a:stretch/>
        </p:blipFill>
        <p:spPr>
          <a:xfrm>
            <a:off x="5052377" y="1743074"/>
            <a:ext cx="2633884" cy="359755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r="25425" b="8837"/>
          <a:stretch/>
        </p:blipFill>
        <p:spPr>
          <a:xfrm>
            <a:off x="7779026" y="1743074"/>
            <a:ext cx="2902226" cy="34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 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8" t="38432" r="14369" b="20995"/>
          <a:stretch/>
        </p:blipFill>
        <p:spPr>
          <a:xfrm>
            <a:off x="300933" y="1376510"/>
            <a:ext cx="2996059" cy="30023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565613"/>
            <a:ext cx="3361275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83807" y="4575367"/>
            <a:ext cx="5997308" cy="95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80637" y="5707118"/>
            <a:ext cx="952507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6747" y="495786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D:\Ảnh Iphon 2\DFIG756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60" y="1331309"/>
            <a:ext cx="2705729" cy="304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LAPTOP AV\Desktop\Giáo án KHTN 6\z2611750880306_79b167e23f1438444b62dec050cda0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80" y="1376509"/>
            <a:ext cx="2667000" cy="300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:\Ảnh Iphon 2\IMG_334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81" y="1402022"/>
            <a:ext cx="2998653" cy="297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 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22" y="827375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96" b="43997"/>
          <a:stretch/>
        </p:blipFill>
        <p:spPr>
          <a:xfrm>
            <a:off x="4533841" y="683586"/>
            <a:ext cx="2970149" cy="1746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5425" b="8837"/>
          <a:stretch/>
        </p:blipFill>
        <p:spPr>
          <a:xfrm>
            <a:off x="5117711" y="4997513"/>
            <a:ext cx="2140200" cy="1679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2414" t="5755" r="17905" b="16027"/>
          <a:stretch/>
        </p:blipFill>
        <p:spPr>
          <a:xfrm>
            <a:off x="5095869" y="2429837"/>
            <a:ext cx="2087269" cy="2860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816" y="882055"/>
            <a:ext cx="4659097" cy="597594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183138" y="1657601"/>
            <a:ext cx="153003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80147" y="3587902"/>
            <a:ext cx="265273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2298" y="5689951"/>
            <a:ext cx="191176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220" y="3994346"/>
            <a:ext cx="4533841" cy="23428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khoa,trao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723" y="1770843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475" y="3666653"/>
            <a:ext cx="4705569" cy="2947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23" y="1742765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0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86960" y="5892912"/>
            <a:ext cx="925868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18.1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86960" y="5907861"/>
            <a:ext cx="9258680" cy="676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58379"/>
              </p:ext>
            </p:extLst>
          </p:nvPr>
        </p:nvGraphicFramePr>
        <p:xfrm>
          <a:off x="437882" y="2150772"/>
          <a:ext cx="11513712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6144483" imgH="3524742" progId="Paint.Picture">
                  <p:embed/>
                </p:oleObj>
              </mc:Choice>
              <mc:Fallback>
                <p:oleObj name="Bitmap Image" r:id="rId3" imgW="6144483" imgH="3524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82" y="2150772"/>
                        <a:ext cx="11513712" cy="352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3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5389" y="5975287"/>
            <a:ext cx="11796665" cy="593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622" y="5975287"/>
            <a:ext cx="11926432" cy="676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66855"/>
              </p:ext>
            </p:extLst>
          </p:nvPr>
        </p:nvGraphicFramePr>
        <p:xfrm>
          <a:off x="457201" y="2165561"/>
          <a:ext cx="11201400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3" imgW="6144483" imgH="3524742" progId="Paint.Picture">
                  <p:embed/>
                </p:oleObj>
              </mc:Choice>
              <mc:Fallback>
                <p:oleObj name="Bitmap Image" r:id="rId3" imgW="6144483" imgH="3524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2165561"/>
                        <a:ext cx="11201400" cy="352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482" y="5558045"/>
            <a:ext cx="11796665" cy="115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18.2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69146"/>
              </p:ext>
            </p:extLst>
          </p:nvPr>
        </p:nvGraphicFramePr>
        <p:xfrm>
          <a:off x="376518" y="1963270"/>
          <a:ext cx="11501629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3" imgW="6211167" imgH="3524742" progId="Paint.Picture">
                  <p:embed/>
                </p:oleObj>
              </mc:Choice>
              <mc:Fallback>
                <p:oleObj name="Bitmap Image" r:id="rId3" imgW="6211167" imgH="3524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8" y="1963270"/>
                        <a:ext cx="11501629" cy="348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6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644</Words>
  <Application>Microsoft Office PowerPoint</Application>
  <PresentationFormat>Custom</PresentationFormat>
  <Paragraphs>51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TẾ BÀO- ĐƠN VỊ CƠ BẢN CỦA SỰ SỐNG</dc:title>
  <dc:creator>Microsoft account</dc:creator>
  <cp:lastModifiedBy>Admin</cp:lastModifiedBy>
  <cp:revision>50</cp:revision>
  <dcterms:created xsi:type="dcterms:W3CDTF">2021-04-15T03:21:06Z</dcterms:created>
  <dcterms:modified xsi:type="dcterms:W3CDTF">2021-09-02T06:14:05Z</dcterms:modified>
</cp:coreProperties>
</file>