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1.svg" ContentType="image/svg+xml"/>
  <Override PartName="/ppt/media/image13.svg" ContentType="image/svg+xml"/>
  <Override PartName="/ppt/media/image2.svg" ContentType="image/svg+xml"/>
  <Override PartName="/ppt/media/image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3"/>
  </p:notesMasterIdLst>
  <p:sldIdLst>
    <p:sldId id="271" r:id="rId4"/>
    <p:sldId id="369" r:id="rId5"/>
    <p:sldId id="366" r:id="rId6"/>
    <p:sldId id="368" r:id="rId7"/>
    <p:sldId id="367" r:id="rId8"/>
    <p:sldId id="370" r:id="rId9"/>
    <p:sldId id="256" r:id="rId10"/>
    <p:sldId id="371" r:id="rId11"/>
    <p:sldId id="359" r:id="rId12"/>
    <p:sldId id="372" r:id="rId14"/>
    <p:sldId id="340" r:id="rId15"/>
    <p:sldId id="365" r:id="rId16"/>
    <p:sldId id="377" r:id="rId17"/>
    <p:sldId id="373" r:id="rId18"/>
    <p:sldId id="375" r:id="rId19"/>
    <p:sldId id="387" r:id="rId20"/>
    <p:sldId id="379" r:id="rId21"/>
    <p:sldId id="380" r:id="rId22"/>
    <p:sldId id="381" r:id="rId23"/>
    <p:sldId id="382" r:id="rId24"/>
    <p:sldId id="383" r:id="rId25"/>
    <p:sldId id="384" r:id="rId26"/>
    <p:sldId id="388" r:id="rId27"/>
    <p:sldId id="333" r:id="rId28"/>
    <p:sldId id="386" r:id="rId29"/>
    <p:sldId id="314" r:id="rId30"/>
    <p:sldId id="330" r:id="rId31"/>
    <p:sldId id="3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9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7941E"/>
    <a:srgbClr val="7193A9"/>
    <a:srgbClr val="800000"/>
    <a:srgbClr val="0000FF"/>
    <a:srgbClr val="CC3300"/>
    <a:srgbClr val="D60093"/>
    <a:srgbClr val="CC0066"/>
    <a:srgbClr val="FF33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200"/>
        <p:guide pos="39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4C1F6-F84B-4029-8607-A06C4A959EA9}" type="presOf" srcId="{BB12BF44-DAD1-42BA-8CBC-89072BC83F28}" destId="{A2904627-634C-4E9A-8A65-04DD3ABB5862}" srcOrd="0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tags" Target="../tags/tag5.xml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image" Target="../media/image7.png"/><Relationship Id="rId12" Type="http://schemas.openxmlformats.org/officeDocument/2006/relationships/tags" Target="../tags/tag9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8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tags" Target="../tags/tag3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tags" Target="../tags/tag35.xml"/><Relationship Id="rId3" Type="http://schemas.openxmlformats.org/officeDocument/2006/relationships/image" Target="../media/image9.png"/><Relationship Id="rId2" Type="http://schemas.openxmlformats.org/officeDocument/2006/relationships/tags" Target="../tags/tag3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image" Target="../media/image15.png"/><Relationship Id="rId12" Type="http://schemas.openxmlformats.org/officeDocument/2006/relationships/tags" Target="../tags/tag38.xml"/><Relationship Id="rId11" Type="http://schemas.openxmlformats.org/officeDocument/2006/relationships/image" Target="../media/image14.png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17.png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6.png"/><Relationship Id="rId2" Type="http://schemas.openxmlformats.org/officeDocument/2006/relationships/tags" Target="../tags/tag7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svg_circle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0964" y="630936"/>
            <a:ext cx="1883664" cy="1883664"/>
          </a:xfrm>
          <a:prstGeom prst="rect">
            <a:avLst/>
          </a:prstGeom>
        </p:spPr>
      </p:pic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7852060" y="0"/>
            <a:ext cx="4339940" cy="6858000"/>
          </a:xfrm>
          <a:custGeom>
            <a:avLst/>
            <a:gdLst>
              <a:gd name="connsiteX0" fmla="*/ 1321519 w 4339940"/>
              <a:gd name="connsiteY0" fmla="*/ 0 h 6858000"/>
              <a:gd name="connsiteX1" fmla="*/ 4339940 w 4339940"/>
              <a:gd name="connsiteY1" fmla="*/ 0 h 6858000"/>
              <a:gd name="connsiteX2" fmla="*/ 4339940 w 4339940"/>
              <a:gd name="connsiteY2" fmla="*/ 6858000 h 6858000"/>
              <a:gd name="connsiteX3" fmla="*/ 1321519 w 4339940"/>
              <a:gd name="connsiteY3" fmla="*/ 6858000 h 6858000"/>
              <a:gd name="connsiteX4" fmla="*/ 1164488 w 4339940"/>
              <a:gd name="connsiteY4" fmla="*/ 6676509 h 6858000"/>
              <a:gd name="connsiteX5" fmla="*/ 0 w 4339940"/>
              <a:gd name="connsiteY5" fmla="*/ 3429000 h 6858000"/>
              <a:gd name="connsiteX6" fmla="*/ 1164488 w 4339940"/>
              <a:gd name="connsiteY6" fmla="*/ 1814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9940" h="6858000">
                <a:moveTo>
                  <a:pt x="1321519" y="0"/>
                </a:moveTo>
                <a:lnTo>
                  <a:pt x="4339940" y="0"/>
                </a:lnTo>
                <a:lnTo>
                  <a:pt x="4339940" y="6858000"/>
                </a:lnTo>
                <a:lnTo>
                  <a:pt x="1321519" y="6858000"/>
                </a:lnTo>
                <a:lnTo>
                  <a:pt x="1164488" y="6676509"/>
                </a:lnTo>
                <a:cubicBezTo>
                  <a:pt x="437008" y="5793995"/>
                  <a:pt x="0" y="4662591"/>
                  <a:pt x="0" y="3429000"/>
                </a:cubicBezTo>
                <a:cubicBezTo>
                  <a:pt x="0" y="2195410"/>
                  <a:pt x="437008" y="1064006"/>
                  <a:pt x="1164488" y="18149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3327098" scaled="1"/>
          </a:gradFill>
          <a:ln w="126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11" name="@svg_circle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64980" y="0"/>
            <a:ext cx="2825496" cy="6858000"/>
          </a:xfrm>
          <a:prstGeom prst="rect">
            <a:avLst/>
          </a:prstGeom>
        </p:spPr>
      </p:pic>
      <p:pic>
        <p:nvPicPr>
          <p:cNvPr id="12" name="@svg_circle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0268" y="5779008"/>
            <a:ext cx="2167128" cy="1078992"/>
          </a:xfrm>
          <a:prstGeom prst="rect">
            <a:avLst/>
          </a:prstGeom>
        </p:spPr>
      </p:pic>
      <p:pic>
        <p:nvPicPr>
          <p:cNvPr id="13" name="@png2x_main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33873" y="0"/>
            <a:ext cx="6190488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4"/>
            </p:custDataLst>
          </p:nvPr>
        </p:nvSpPr>
        <p:spPr>
          <a:xfrm>
            <a:off x="838200" y="2045335"/>
            <a:ext cx="7012940" cy="2080260"/>
          </a:xfrm>
        </p:spPr>
        <p:txBody>
          <a:bodyPr lIns="0" anchor="t" anchorCtr="0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5"/>
            </p:custDataLst>
          </p:nvPr>
        </p:nvSpPr>
        <p:spPr>
          <a:xfrm>
            <a:off x="838200" y="606425"/>
            <a:ext cx="5546090" cy="1341755"/>
          </a:xfrm>
        </p:spPr>
        <p:txBody>
          <a:bodyPr l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38200" y="4225523"/>
            <a:ext cx="5545975" cy="1792887"/>
          </a:xfr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3" name="任意多边形: 形状 22"/>
          <p:cNvSpPr/>
          <p:nvPr>
            <p:custDataLst>
              <p:tags r:id="rId17"/>
            </p:custDataLst>
          </p:nvPr>
        </p:nvSpPr>
        <p:spPr>
          <a:xfrm>
            <a:off x="2377375" y="0"/>
            <a:ext cx="670690" cy="228798"/>
          </a:xfrm>
          <a:custGeom>
            <a:avLst/>
            <a:gdLst>
              <a:gd name="connsiteX0" fmla="*/ 0 w 670690"/>
              <a:gd name="connsiteY0" fmla="*/ 0 h 228798"/>
              <a:gd name="connsiteX1" fmla="*/ 670690 w 670690"/>
              <a:gd name="connsiteY1" fmla="*/ 0 h 228798"/>
              <a:gd name="connsiteX2" fmla="*/ 668331 w 670690"/>
              <a:gd name="connsiteY2" fmla="*/ 7615 h 228798"/>
              <a:gd name="connsiteX3" fmla="*/ 335345 w 670690"/>
              <a:gd name="connsiteY3" fmla="*/ 228798 h 228798"/>
              <a:gd name="connsiteX4" fmla="*/ 2359 w 670690"/>
              <a:gd name="connsiteY4" fmla="*/ 7615 h 22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690" h="228798">
                <a:moveTo>
                  <a:pt x="0" y="0"/>
                </a:moveTo>
                <a:lnTo>
                  <a:pt x="670690" y="0"/>
                </a:lnTo>
                <a:lnTo>
                  <a:pt x="668331" y="7615"/>
                </a:lnTo>
                <a:cubicBezTo>
                  <a:pt x="613470" y="137595"/>
                  <a:pt x="485036" y="228798"/>
                  <a:pt x="335345" y="228798"/>
                </a:cubicBezTo>
                <a:cubicBezTo>
                  <a:pt x="185654" y="228798"/>
                  <a:pt x="57220" y="137595"/>
                  <a:pt x="2359" y="7615"/>
                </a:cubicBezTo>
                <a:close/>
              </a:path>
            </a:pathLst>
          </a:custGeom>
          <a:solidFill>
            <a:schemeClr val="accent2"/>
          </a:solidFill>
          <a:ln w="125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524" y="5220896"/>
            <a:ext cx="2182574" cy="1637105"/>
          </a:xfrm>
          <a:custGeom>
            <a:avLst/>
            <a:gdLst>
              <a:gd name="connsiteX0" fmla="*/ 545469 w 2182574"/>
              <a:gd name="connsiteY0" fmla="*/ 0 h 1637105"/>
              <a:gd name="connsiteX1" fmla="*/ 2182574 w 2182574"/>
              <a:gd name="connsiteY1" fmla="*/ 1637105 h 1637105"/>
              <a:gd name="connsiteX2" fmla="*/ 1486281 w 2182574"/>
              <a:gd name="connsiteY2" fmla="*/ 1637105 h 1637105"/>
              <a:gd name="connsiteX3" fmla="*/ 545469 w 2182574"/>
              <a:gd name="connsiteY3" fmla="*/ 696293 h 1637105"/>
              <a:gd name="connsiteX4" fmla="*/ 19452 w 2182574"/>
              <a:gd name="connsiteY4" fmla="*/ 856969 h 1637105"/>
              <a:gd name="connsiteX5" fmla="*/ 0 w 2182574"/>
              <a:gd name="connsiteY5" fmla="*/ 873019 h 1637105"/>
              <a:gd name="connsiteX6" fmla="*/ 0 w 2182574"/>
              <a:gd name="connsiteY6" fmla="*/ 95065 h 1637105"/>
              <a:gd name="connsiteX7" fmla="*/ 58644 w 2182574"/>
              <a:gd name="connsiteY7" fmla="*/ 73601 h 1637105"/>
              <a:gd name="connsiteX8" fmla="*/ 545469 w 2182574"/>
              <a:gd name="connsiteY8" fmla="*/ 0 h 163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2574" h="1637105">
                <a:moveTo>
                  <a:pt x="545469" y="0"/>
                </a:moveTo>
                <a:cubicBezTo>
                  <a:pt x="1449617" y="0"/>
                  <a:pt x="2182574" y="732957"/>
                  <a:pt x="2182574" y="1637105"/>
                </a:cubicBezTo>
                <a:lnTo>
                  <a:pt x="1486281" y="1637105"/>
                </a:lnTo>
                <a:cubicBezTo>
                  <a:pt x="1486281" y="1117509"/>
                  <a:pt x="1065065" y="696293"/>
                  <a:pt x="545469" y="696293"/>
                </a:cubicBezTo>
                <a:cubicBezTo>
                  <a:pt x="350621" y="696293"/>
                  <a:pt x="169607" y="755527"/>
                  <a:pt x="19452" y="856969"/>
                </a:cubicBezTo>
                <a:lnTo>
                  <a:pt x="0" y="873019"/>
                </a:lnTo>
                <a:lnTo>
                  <a:pt x="0" y="95065"/>
                </a:lnTo>
                <a:lnTo>
                  <a:pt x="58644" y="73601"/>
                </a:lnTo>
                <a:cubicBezTo>
                  <a:pt x="212432" y="25768"/>
                  <a:pt x="375941" y="0"/>
                  <a:pt x="545469" y="0"/>
                </a:cubicBez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>
            <a:off x="11787032" y="301699"/>
            <a:ext cx="403445" cy="932795"/>
          </a:xfrm>
          <a:custGeom>
            <a:avLst/>
            <a:gdLst>
              <a:gd name="connsiteX0" fmla="*/ 403445 w 403445"/>
              <a:gd name="connsiteY0" fmla="*/ 0 h 932795"/>
              <a:gd name="connsiteX1" fmla="*/ 403445 w 403445"/>
              <a:gd name="connsiteY1" fmla="*/ 228167 h 932795"/>
              <a:gd name="connsiteX2" fmla="*/ 376367 w 403445"/>
              <a:gd name="connsiteY2" fmla="*/ 236572 h 932795"/>
              <a:gd name="connsiteX3" fmla="*/ 224029 w 403445"/>
              <a:gd name="connsiteY3" fmla="*/ 466397 h 932795"/>
              <a:gd name="connsiteX4" fmla="*/ 376367 w 403445"/>
              <a:gd name="connsiteY4" fmla="*/ 696222 h 932795"/>
              <a:gd name="connsiteX5" fmla="*/ 403445 w 403445"/>
              <a:gd name="connsiteY5" fmla="*/ 704627 h 932795"/>
              <a:gd name="connsiteX6" fmla="*/ 403445 w 403445"/>
              <a:gd name="connsiteY6" fmla="*/ 932795 h 932795"/>
              <a:gd name="connsiteX7" fmla="*/ 378037 w 403445"/>
              <a:gd name="connsiteY7" fmla="*/ 930233 h 932795"/>
              <a:gd name="connsiteX8" fmla="*/ 0 w 403445"/>
              <a:gd name="connsiteY8" fmla="*/ 466397 h 932795"/>
              <a:gd name="connsiteX9" fmla="*/ 378037 w 403445"/>
              <a:gd name="connsiteY9" fmla="*/ 2561 h 93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45" h="932795">
                <a:moveTo>
                  <a:pt x="403445" y="0"/>
                </a:moveTo>
                <a:lnTo>
                  <a:pt x="403445" y="228167"/>
                </a:lnTo>
                <a:lnTo>
                  <a:pt x="376367" y="236572"/>
                </a:lnTo>
                <a:cubicBezTo>
                  <a:pt x="286845" y="274437"/>
                  <a:pt x="224029" y="363082"/>
                  <a:pt x="224029" y="466397"/>
                </a:cubicBezTo>
                <a:cubicBezTo>
                  <a:pt x="224029" y="569713"/>
                  <a:pt x="286845" y="658357"/>
                  <a:pt x="376367" y="696222"/>
                </a:cubicBezTo>
                <a:lnTo>
                  <a:pt x="403445" y="704627"/>
                </a:lnTo>
                <a:lnTo>
                  <a:pt x="403445" y="932795"/>
                </a:lnTo>
                <a:lnTo>
                  <a:pt x="378037" y="930233"/>
                </a:lnTo>
                <a:cubicBezTo>
                  <a:pt x="162292" y="886085"/>
                  <a:pt x="0" y="695194"/>
                  <a:pt x="0" y="466397"/>
                </a:cubicBezTo>
                <a:cubicBezTo>
                  <a:pt x="0" y="237600"/>
                  <a:pt x="162292" y="46709"/>
                  <a:pt x="378037" y="25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20"/>
            </p:custDataLst>
          </p:nvPr>
        </p:nvSpPr>
        <p:spPr>
          <a:xfrm>
            <a:off x="2263035" y="1"/>
            <a:ext cx="899368" cy="338517"/>
          </a:xfrm>
          <a:custGeom>
            <a:avLst/>
            <a:gdLst>
              <a:gd name="connsiteX0" fmla="*/ 0 w 899368"/>
              <a:gd name="connsiteY0" fmla="*/ 0 h 338517"/>
              <a:gd name="connsiteX1" fmla="*/ 35326 w 899368"/>
              <a:gd name="connsiteY1" fmla="*/ 0 h 338517"/>
              <a:gd name="connsiteX2" fmla="*/ 47039 w 899368"/>
              <a:gd name="connsiteY2" fmla="*/ 37732 h 338517"/>
              <a:gd name="connsiteX3" fmla="*/ 449684 w 899368"/>
              <a:gd name="connsiteY3" fmla="*/ 304623 h 338517"/>
              <a:gd name="connsiteX4" fmla="*/ 852330 w 899368"/>
              <a:gd name="connsiteY4" fmla="*/ 37732 h 338517"/>
              <a:gd name="connsiteX5" fmla="*/ 864042 w 899368"/>
              <a:gd name="connsiteY5" fmla="*/ 0 h 338517"/>
              <a:gd name="connsiteX6" fmla="*/ 899368 w 899368"/>
              <a:gd name="connsiteY6" fmla="*/ 0 h 338517"/>
              <a:gd name="connsiteX7" fmla="*/ 883560 w 899368"/>
              <a:gd name="connsiteY7" fmla="*/ 50925 h 338517"/>
              <a:gd name="connsiteX8" fmla="*/ 449684 w 899368"/>
              <a:gd name="connsiteY8" fmla="*/ 338517 h 338517"/>
              <a:gd name="connsiteX9" fmla="*/ 15808 w 899368"/>
              <a:gd name="connsiteY9" fmla="*/ 50925 h 33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68" h="338517">
                <a:moveTo>
                  <a:pt x="0" y="0"/>
                </a:moveTo>
                <a:lnTo>
                  <a:pt x="35326" y="0"/>
                </a:lnTo>
                <a:lnTo>
                  <a:pt x="47039" y="37732"/>
                </a:lnTo>
                <a:cubicBezTo>
                  <a:pt x="113377" y="194573"/>
                  <a:pt x="268679" y="304623"/>
                  <a:pt x="449684" y="304623"/>
                </a:cubicBezTo>
                <a:cubicBezTo>
                  <a:pt x="630690" y="304623"/>
                  <a:pt x="785992" y="194573"/>
                  <a:pt x="852330" y="37732"/>
                </a:cubicBezTo>
                <a:lnTo>
                  <a:pt x="864042" y="0"/>
                </a:lnTo>
                <a:lnTo>
                  <a:pt x="899368" y="0"/>
                </a:lnTo>
                <a:lnTo>
                  <a:pt x="883560" y="50925"/>
                </a:lnTo>
                <a:cubicBezTo>
                  <a:pt x="812077" y="219931"/>
                  <a:pt x="644729" y="338517"/>
                  <a:pt x="449684" y="338517"/>
                </a:cubicBezTo>
                <a:cubicBezTo>
                  <a:pt x="254639" y="338517"/>
                  <a:pt x="87292" y="219931"/>
                  <a:pt x="15808" y="50925"/>
                </a:cubicBezTo>
                <a:close/>
              </a:path>
            </a:pathLst>
          </a:custGeom>
          <a:solidFill>
            <a:schemeClr val="accent2"/>
          </a:solidFill>
          <a:ln w="1253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8"/>
            <p:custDataLst>
              <p:tags r:id="rId21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9"/>
            <p:custDataLst>
              <p:tags r:id="rId2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20"/>
            <p:custDataLst>
              <p:tags r:id="rId2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>
            <p:custDataLst>
              <p:tags r:id="rId2"/>
            </p:custDataLst>
          </p:nvPr>
        </p:nvSpPr>
        <p:spPr>
          <a:xfrm rot="10800000" flipV="1">
            <a:off x="0" y="0"/>
            <a:ext cx="3650497" cy="6858000"/>
          </a:xfrm>
          <a:custGeom>
            <a:avLst/>
            <a:gdLst>
              <a:gd name="connsiteX0" fmla="*/ 3650497 w 3650497"/>
              <a:gd name="connsiteY0" fmla="*/ 0 h 6858000"/>
              <a:gd name="connsiteX1" fmla="*/ 1324214 w 3650497"/>
              <a:gd name="connsiteY1" fmla="*/ 0 h 6858000"/>
              <a:gd name="connsiteX2" fmla="*/ 1166963 w 3650497"/>
              <a:gd name="connsiteY2" fmla="*/ 181360 h 6858000"/>
              <a:gd name="connsiteX3" fmla="*/ 0 w 3650497"/>
              <a:gd name="connsiteY3" fmla="*/ 3428868 h 6858000"/>
              <a:gd name="connsiteX4" fmla="*/ 1166963 w 3650497"/>
              <a:gd name="connsiteY4" fmla="*/ 6676377 h 6858000"/>
              <a:gd name="connsiteX5" fmla="*/ 1324443 w 3650497"/>
              <a:gd name="connsiteY5" fmla="*/ 6858000 h 6858000"/>
              <a:gd name="connsiteX6" fmla="*/ 3650497 w 365049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0497" h="6858000">
                <a:moveTo>
                  <a:pt x="3650497" y="0"/>
                </a:moveTo>
                <a:lnTo>
                  <a:pt x="1324214" y="0"/>
                </a:lnTo>
                <a:lnTo>
                  <a:pt x="1166963" y="181360"/>
                </a:lnTo>
                <a:cubicBezTo>
                  <a:pt x="437936" y="1063874"/>
                  <a:pt x="0" y="2195278"/>
                  <a:pt x="0" y="3428868"/>
                </a:cubicBezTo>
                <a:cubicBezTo>
                  <a:pt x="0" y="4662459"/>
                  <a:pt x="437937" y="5793863"/>
                  <a:pt x="1166963" y="6676377"/>
                </a:cubicBezTo>
                <a:lnTo>
                  <a:pt x="1324443" y="6858000"/>
                </a:lnTo>
                <a:lnTo>
                  <a:pt x="3650497" y="6858000"/>
                </a:lnTo>
                <a:close/>
              </a:path>
            </a:pathLst>
          </a:custGeom>
          <a:solidFill>
            <a:srgbClr val="3884F8"/>
          </a:solidFill>
          <a:ln w="127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 rot="10800000" flipV="1">
            <a:off x="0" y="0"/>
            <a:ext cx="3650497" cy="6858000"/>
          </a:xfrm>
          <a:custGeom>
            <a:avLst/>
            <a:gdLst>
              <a:gd name="connsiteX0" fmla="*/ 3650497 w 3650497"/>
              <a:gd name="connsiteY0" fmla="*/ 0 h 6858000"/>
              <a:gd name="connsiteX1" fmla="*/ 1324214 w 3650497"/>
              <a:gd name="connsiteY1" fmla="*/ 0 h 6858000"/>
              <a:gd name="connsiteX2" fmla="*/ 1166963 w 3650497"/>
              <a:gd name="connsiteY2" fmla="*/ 181360 h 6858000"/>
              <a:gd name="connsiteX3" fmla="*/ 0 w 3650497"/>
              <a:gd name="connsiteY3" fmla="*/ 3428868 h 6858000"/>
              <a:gd name="connsiteX4" fmla="*/ 1166963 w 3650497"/>
              <a:gd name="connsiteY4" fmla="*/ 6676377 h 6858000"/>
              <a:gd name="connsiteX5" fmla="*/ 1324443 w 3650497"/>
              <a:gd name="connsiteY5" fmla="*/ 6858000 h 6858000"/>
              <a:gd name="connsiteX6" fmla="*/ 3650497 w 365049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0497" h="6858000">
                <a:moveTo>
                  <a:pt x="3650497" y="0"/>
                </a:moveTo>
                <a:lnTo>
                  <a:pt x="1324214" y="0"/>
                </a:lnTo>
                <a:lnTo>
                  <a:pt x="1166963" y="181360"/>
                </a:lnTo>
                <a:cubicBezTo>
                  <a:pt x="437936" y="1063874"/>
                  <a:pt x="0" y="2195278"/>
                  <a:pt x="0" y="3428868"/>
                </a:cubicBezTo>
                <a:cubicBezTo>
                  <a:pt x="0" y="4662459"/>
                  <a:pt x="437937" y="5793863"/>
                  <a:pt x="1166963" y="6676377"/>
                </a:cubicBezTo>
                <a:lnTo>
                  <a:pt x="1324443" y="6858000"/>
                </a:lnTo>
                <a:lnTo>
                  <a:pt x="3650497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3188682" scaled="1"/>
          </a:gradFill>
          <a:ln w="127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@png2x_s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35964" y="841248"/>
            <a:ext cx="2414016" cy="4462272"/>
          </a:xfrm>
          <a:prstGeom prst="rect">
            <a:avLst/>
          </a:prstGeom>
        </p:spPr>
      </p:pic>
      <p:sp>
        <p:nvSpPr>
          <p:cNvPr id="40" name="任意多边形: 形状 39"/>
          <p:cNvSpPr/>
          <p:nvPr userDrawn="1">
            <p:custDataLst>
              <p:tags r:id="rId6"/>
            </p:custDataLst>
          </p:nvPr>
        </p:nvSpPr>
        <p:spPr>
          <a:xfrm>
            <a:off x="1" y="0"/>
            <a:ext cx="2686717" cy="6858000"/>
          </a:xfrm>
          <a:custGeom>
            <a:avLst/>
            <a:gdLst>
              <a:gd name="connsiteX0" fmla="*/ 0 w 2686717"/>
              <a:gd name="connsiteY0" fmla="*/ 0 h 6858000"/>
              <a:gd name="connsiteX1" fmla="*/ 380888 w 2686717"/>
              <a:gd name="connsiteY1" fmla="*/ 0 h 6858000"/>
              <a:gd name="connsiteX2" fmla="*/ 462516 w 2686717"/>
              <a:gd name="connsiteY2" fmla="*/ 32185 h 6858000"/>
              <a:gd name="connsiteX3" fmla="*/ 2686717 w 2686717"/>
              <a:gd name="connsiteY3" fmla="*/ 3387725 h 6858000"/>
              <a:gd name="connsiteX4" fmla="*/ 297140 w 2686717"/>
              <a:gd name="connsiteY4" fmla="*/ 6808471 h 6858000"/>
              <a:gd name="connsiteX5" fmla="*/ 150761 w 2686717"/>
              <a:gd name="connsiteY5" fmla="*/ 6858000 h 6858000"/>
              <a:gd name="connsiteX6" fmla="*/ 0 w 2686717"/>
              <a:gd name="connsiteY6" fmla="*/ 6858000 h 6858000"/>
              <a:gd name="connsiteX7" fmla="*/ 0 w 2686717"/>
              <a:gd name="connsiteY7" fmla="*/ 4935920 h 6858000"/>
              <a:gd name="connsiteX8" fmla="*/ 63055 w 2686717"/>
              <a:gd name="connsiteY8" fmla="*/ 4897614 h 6858000"/>
              <a:gd name="connsiteX9" fmla="*/ 865856 w 2686717"/>
              <a:gd name="connsiteY9" fmla="*/ 3387725 h 6858000"/>
              <a:gd name="connsiteX10" fmla="*/ 63055 w 2686717"/>
              <a:gd name="connsiteY10" fmla="*/ 1877837 h 6858000"/>
              <a:gd name="connsiteX11" fmla="*/ 0 w 2686717"/>
              <a:gd name="connsiteY11" fmla="*/ 18395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6717" h="6858000">
                <a:moveTo>
                  <a:pt x="0" y="0"/>
                </a:moveTo>
                <a:lnTo>
                  <a:pt x="380888" y="0"/>
                </a:lnTo>
                <a:lnTo>
                  <a:pt x="462516" y="32185"/>
                </a:lnTo>
                <a:cubicBezTo>
                  <a:pt x="1769586" y="585029"/>
                  <a:pt x="2686717" y="1879273"/>
                  <a:pt x="2686717" y="3387725"/>
                </a:cubicBezTo>
                <a:cubicBezTo>
                  <a:pt x="2686717" y="4959029"/>
                  <a:pt x="1691566" y="6297903"/>
                  <a:pt x="297140" y="6808471"/>
                </a:cubicBezTo>
                <a:lnTo>
                  <a:pt x="150761" y="6858000"/>
                </a:lnTo>
                <a:lnTo>
                  <a:pt x="0" y="6858000"/>
                </a:lnTo>
                <a:lnTo>
                  <a:pt x="0" y="4935920"/>
                </a:lnTo>
                <a:lnTo>
                  <a:pt x="63055" y="4897614"/>
                </a:lnTo>
                <a:cubicBezTo>
                  <a:pt x="547408" y="4570391"/>
                  <a:pt x="865856" y="4016247"/>
                  <a:pt x="865856" y="3387725"/>
                </a:cubicBezTo>
                <a:cubicBezTo>
                  <a:pt x="865856" y="2759203"/>
                  <a:pt x="547408" y="2205059"/>
                  <a:pt x="63055" y="1877837"/>
                </a:cubicBezTo>
                <a:lnTo>
                  <a:pt x="0" y="1839530"/>
                </a:ln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37590" y="902335"/>
            <a:ext cx="2287905" cy="5222240"/>
          </a:xfrm>
        </p:spPr>
        <p:txBody>
          <a:bodyPr vert="eaVert" anchor="b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4" name="任意多边形: 形状 43"/>
          <p:cNvSpPr/>
          <p:nvPr userDrawn="1">
            <p:custDataLst>
              <p:tags r:id="rId8"/>
            </p:custDataLst>
          </p:nvPr>
        </p:nvSpPr>
        <p:spPr>
          <a:xfrm>
            <a:off x="11849100" y="421327"/>
            <a:ext cx="342900" cy="909949"/>
          </a:xfrm>
          <a:custGeom>
            <a:avLst/>
            <a:gdLst>
              <a:gd name="connsiteX0" fmla="*/ 342900 w 342900"/>
              <a:gd name="connsiteY0" fmla="*/ 0 h 909949"/>
              <a:gd name="connsiteX1" fmla="*/ 342900 w 342900"/>
              <a:gd name="connsiteY1" fmla="*/ 257692 h 909949"/>
              <a:gd name="connsiteX2" fmla="*/ 307870 w 342900"/>
              <a:gd name="connsiteY2" fmla="*/ 286594 h 909949"/>
              <a:gd name="connsiteX3" fmla="*/ 238125 w 342900"/>
              <a:gd name="connsiteY3" fmla="*/ 454974 h 909949"/>
              <a:gd name="connsiteX4" fmla="*/ 307870 w 342900"/>
              <a:gd name="connsiteY4" fmla="*/ 623354 h 909949"/>
              <a:gd name="connsiteX5" fmla="*/ 342900 w 342900"/>
              <a:gd name="connsiteY5" fmla="*/ 652256 h 909949"/>
              <a:gd name="connsiteX6" fmla="*/ 342900 w 342900"/>
              <a:gd name="connsiteY6" fmla="*/ 909949 h 909949"/>
              <a:gd name="connsiteX7" fmla="*/ 290872 w 342900"/>
              <a:gd name="connsiteY7" fmla="*/ 893798 h 909949"/>
              <a:gd name="connsiteX8" fmla="*/ 0 w 342900"/>
              <a:gd name="connsiteY8" fmla="*/ 454974 h 909949"/>
              <a:gd name="connsiteX9" fmla="*/ 290872 w 342900"/>
              <a:gd name="connsiteY9" fmla="*/ 16150 h 90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909949">
                <a:moveTo>
                  <a:pt x="342900" y="0"/>
                </a:moveTo>
                <a:lnTo>
                  <a:pt x="342900" y="257692"/>
                </a:lnTo>
                <a:lnTo>
                  <a:pt x="307870" y="286594"/>
                </a:lnTo>
                <a:cubicBezTo>
                  <a:pt x="264778" y="329686"/>
                  <a:pt x="238125" y="389218"/>
                  <a:pt x="238125" y="454974"/>
                </a:cubicBezTo>
                <a:cubicBezTo>
                  <a:pt x="238125" y="520731"/>
                  <a:pt x="264778" y="580262"/>
                  <a:pt x="307870" y="623354"/>
                </a:cubicBezTo>
                <a:lnTo>
                  <a:pt x="342900" y="652256"/>
                </a:lnTo>
                <a:lnTo>
                  <a:pt x="342900" y="909949"/>
                </a:lnTo>
                <a:lnTo>
                  <a:pt x="290872" y="893798"/>
                </a:lnTo>
                <a:cubicBezTo>
                  <a:pt x="119938" y="821500"/>
                  <a:pt x="0" y="652244"/>
                  <a:pt x="0" y="454974"/>
                </a:cubicBezTo>
                <a:cubicBezTo>
                  <a:pt x="0" y="257705"/>
                  <a:pt x="119938" y="88449"/>
                  <a:pt x="290872" y="16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@png2x_b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7" name="@svg_circleSmall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5404" y="5852160"/>
            <a:ext cx="4005072" cy="1005840"/>
          </a:xfrm>
          <a:prstGeom prst="rect">
            <a:avLst/>
          </a:prstGeom>
        </p:spPr>
      </p:pic>
      <p:pic>
        <p:nvPicPr>
          <p:cNvPr id="10" name="@svg_circle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1204" y="0"/>
            <a:ext cx="3319272" cy="6858000"/>
          </a:xfrm>
          <a:prstGeom prst="rect">
            <a:avLst/>
          </a:prstGeom>
        </p:spPr>
      </p:pic>
      <p:pic>
        <p:nvPicPr>
          <p:cNvPr id="11" name="@png2x_girl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44156" y="0"/>
            <a:ext cx="4846320" cy="6858000"/>
          </a:xfrm>
          <a:prstGeom prst="rect">
            <a:avLst/>
          </a:prstGeom>
        </p:spPr>
      </p:pic>
      <p:pic>
        <p:nvPicPr>
          <p:cNvPr id="12" name="@png2x_sp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24" y="420624"/>
            <a:ext cx="877824" cy="14721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2461433" y="1460548"/>
            <a:ext cx="6743146" cy="3745572"/>
          </a:xfrm>
        </p:spPr>
        <p:txBody>
          <a:bodyPr tIns="215900" anchor="ctr"/>
          <a:lstStyle>
            <a:lvl1pPr algn="l">
              <a:defRPr sz="5400" b="1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80407" y="1460548"/>
            <a:ext cx="947651" cy="3745572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4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5"/>
            <p:custDataLst>
              <p:tags r:id="rId1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  <p:custDataLst>
              <p:tags r:id="rId1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98500" y="1244600"/>
            <a:ext cx="5321300" cy="4927600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244600"/>
            <a:ext cx="5321300" cy="4927600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8500" y="1244600"/>
            <a:ext cx="5299075" cy="53975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8500" y="1953260"/>
            <a:ext cx="5299075" cy="4222115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244600"/>
            <a:ext cx="5321935" cy="53975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953260"/>
            <a:ext cx="5321935" cy="4222115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8506" y="1244610"/>
            <a:ext cx="10795086" cy="4927640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/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8506" y="1244610"/>
            <a:ext cx="10795086" cy="576000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2x_b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" y="0"/>
            <a:ext cx="12190476" cy="6847332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 rot="10800000" flipV="1">
            <a:off x="0" y="2673561"/>
            <a:ext cx="4483695" cy="4184439"/>
          </a:xfrm>
          <a:custGeom>
            <a:avLst/>
            <a:gdLst>
              <a:gd name="connsiteX0" fmla="*/ 3372934 w 4483695"/>
              <a:gd name="connsiteY0" fmla="*/ 0 h 4184439"/>
              <a:gd name="connsiteX1" fmla="*/ 0 w 4483695"/>
              <a:gd name="connsiteY1" fmla="*/ 3377514 h 4184439"/>
              <a:gd name="connsiteX2" fmla="*/ 68526 w 4483695"/>
              <a:gd name="connsiteY2" fmla="*/ 4058201 h 4184439"/>
              <a:gd name="connsiteX3" fmla="*/ 100941 w 4483695"/>
              <a:gd name="connsiteY3" fmla="*/ 4184439 h 4184439"/>
              <a:gd name="connsiteX4" fmla="*/ 4483695 w 4483695"/>
              <a:gd name="connsiteY4" fmla="*/ 4184439 h 4184439"/>
              <a:gd name="connsiteX5" fmla="*/ 4483695 w 4483695"/>
              <a:gd name="connsiteY5" fmla="*/ 188356 h 4184439"/>
              <a:gd name="connsiteX6" fmla="*/ 4375942 w 4483695"/>
              <a:gd name="connsiteY6" fmla="*/ 151846 h 4184439"/>
              <a:gd name="connsiteX7" fmla="*/ 3372934 w 4483695"/>
              <a:gd name="connsiteY7" fmla="*/ 0 h 418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3695" h="4184439">
                <a:moveTo>
                  <a:pt x="3372934" y="0"/>
                </a:moveTo>
                <a:cubicBezTo>
                  <a:pt x="1510114" y="0"/>
                  <a:pt x="0" y="1512164"/>
                  <a:pt x="0" y="3377514"/>
                </a:cubicBezTo>
                <a:cubicBezTo>
                  <a:pt x="0" y="3610683"/>
                  <a:pt x="23596" y="3838333"/>
                  <a:pt x="68526" y="4058201"/>
                </a:cubicBezTo>
                <a:lnTo>
                  <a:pt x="100941" y="4184439"/>
                </a:lnTo>
                <a:lnTo>
                  <a:pt x="4483695" y="4184439"/>
                </a:lnTo>
                <a:lnTo>
                  <a:pt x="4483695" y="188356"/>
                </a:lnTo>
                <a:lnTo>
                  <a:pt x="4375942" y="151846"/>
                </a:lnTo>
                <a:cubicBezTo>
                  <a:pt x="4059092" y="53162"/>
                  <a:pt x="3722213" y="0"/>
                  <a:pt x="337293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3327096" scaled="1"/>
          </a:gradFill>
          <a:ln w="126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5"/>
            </p:custDataLst>
          </p:nvPr>
        </p:nvSpPr>
        <p:spPr>
          <a:xfrm>
            <a:off x="1270" y="3636288"/>
            <a:ext cx="3224784" cy="3221712"/>
          </a:xfrm>
          <a:custGeom>
            <a:avLst/>
            <a:gdLst>
              <a:gd name="connsiteX0" fmla="*/ 700210 w 3224784"/>
              <a:gd name="connsiteY0" fmla="*/ 0 h 3221712"/>
              <a:gd name="connsiteX1" fmla="*/ 3224784 w 3224784"/>
              <a:gd name="connsiteY1" fmla="*/ 2524574 h 3221712"/>
              <a:gd name="connsiteX2" fmla="*/ 3173494 w 3224784"/>
              <a:gd name="connsiteY2" fmla="*/ 3033364 h 3221712"/>
              <a:gd name="connsiteX3" fmla="*/ 3125065 w 3224784"/>
              <a:gd name="connsiteY3" fmla="*/ 3221712 h 3221712"/>
              <a:gd name="connsiteX4" fmla="*/ 1749850 w 3224784"/>
              <a:gd name="connsiteY4" fmla="*/ 3221712 h 3221712"/>
              <a:gd name="connsiteX5" fmla="*/ 1779752 w 3224784"/>
              <a:gd name="connsiteY5" fmla="*/ 3179116 h 3221712"/>
              <a:gd name="connsiteX6" fmla="*/ 1962497 w 3224784"/>
              <a:gd name="connsiteY6" fmla="*/ 2524574 h 3221712"/>
              <a:gd name="connsiteX7" fmla="*/ 700210 w 3224784"/>
              <a:gd name="connsiteY7" fmla="*/ 1262287 h 3221712"/>
              <a:gd name="connsiteX8" fmla="*/ 152957 w 3224784"/>
              <a:gd name="connsiteY8" fmla="*/ 1386762 h 3221712"/>
              <a:gd name="connsiteX9" fmla="*/ 0 w 3224784"/>
              <a:gd name="connsiteY9" fmla="*/ 1474678 h 3221712"/>
              <a:gd name="connsiteX10" fmla="*/ 0 w 3224784"/>
              <a:gd name="connsiteY10" fmla="*/ 100510 h 3221712"/>
              <a:gd name="connsiteX11" fmla="*/ 191421 w 3224784"/>
              <a:gd name="connsiteY11" fmla="*/ 51291 h 3221712"/>
              <a:gd name="connsiteX12" fmla="*/ 700210 w 3224784"/>
              <a:gd name="connsiteY12" fmla="*/ 0 h 32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24784" h="3221712">
                <a:moveTo>
                  <a:pt x="700210" y="0"/>
                </a:moveTo>
                <a:cubicBezTo>
                  <a:pt x="2094494" y="0"/>
                  <a:pt x="3224784" y="1130290"/>
                  <a:pt x="3224784" y="2524574"/>
                </a:cubicBezTo>
                <a:cubicBezTo>
                  <a:pt x="3224784" y="2698860"/>
                  <a:pt x="3207124" y="2869021"/>
                  <a:pt x="3173494" y="3033364"/>
                </a:cubicBezTo>
                <a:lnTo>
                  <a:pt x="3125065" y="3221712"/>
                </a:lnTo>
                <a:lnTo>
                  <a:pt x="1749850" y="3221712"/>
                </a:lnTo>
                <a:lnTo>
                  <a:pt x="1779752" y="3179116"/>
                </a:lnTo>
                <a:cubicBezTo>
                  <a:pt x="1895717" y="2988262"/>
                  <a:pt x="1962497" y="2764217"/>
                  <a:pt x="1962497" y="2524574"/>
                </a:cubicBezTo>
                <a:cubicBezTo>
                  <a:pt x="1962497" y="1827432"/>
                  <a:pt x="1397352" y="1262287"/>
                  <a:pt x="700210" y="1262287"/>
                </a:cubicBezTo>
                <a:cubicBezTo>
                  <a:pt x="504139" y="1262287"/>
                  <a:pt x="318509" y="1306991"/>
                  <a:pt x="152957" y="1386762"/>
                </a:cubicBezTo>
                <a:lnTo>
                  <a:pt x="0" y="1474678"/>
                </a:lnTo>
                <a:lnTo>
                  <a:pt x="0" y="100510"/>
                </a:lnTo>
                <a:lnTo>
                  <a:pt x="191421" y="51291"/>
                </a:lnTo>
                <a:cubicBezTo>
                  <a:pt x="355764" y="17661"/>
                  <a:pt x="525925" y="0"/>
                  <a:pt x="700210" y="0"/>
                </a:cubicBezTo>
                <a:close/>
              </a:path>
            </a:pathLst>
          </a:custGeom>
          <a:solidFill>
            <a:schemeClr val="bg1">
              <a:lumMod val="8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@png2x_girl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68" y="0"/>
            <a:ext cx="562356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3715385" y="727710"/>
            <a:ext cx="6889750" cy="2908935"/>
          </a:xfrm>
        </p:spPr>
        <p:txBody>
          <a:bodyPr rIns="0" anchor="b" anchorCtr="0"/>
          <a:lstStyle>
            <a:lvl1pPr algn="r">
              <a:lnSpc>
                <a:spcPct val="100000"/>
              </a:lnSpc>
              <a:defRPr sz="6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3715385" y="3899536"/>
            <a:ext cx="6889750" cy="2330958"/>
          </a:xfrm>
        </p:spPr>
        <p:txBody>
          <a:bodyPr lIns="71755" rIns="36195"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任意多边形: 形状 3"/>
          <p:cNvSpPr/>
          <p:nvPr userDrawn="1">
            <p:custDataLst>
              <p:tags r:id="rId10"/>
            </p:custDataLst>
          </p:nvPr>
        </p:nvSpPr>
        <p:spPr>
          <a:xfrm>
            <a:off x="11645900" y="456789"/>
            <a:ext cx="546100" cy="1262631"/>
          </a:xfrm>
          <a:custGeom>
            <a:avLst/>
            <a:gdLst>
              <a:gd name="connsiteX0" fmla="*/ 403445 w 403445"/>
              <a:gd name="connsiteY0" fmla="*/ 0 h 932795"/>
              <a:gd name="connsiteX1" fmla="*/ 403445 w 403445"/>
              <a:gd name="connsiteY1" fmla="*/ 228167 h 932795"/>
              <a:gd name="connsiteX2" fmla="*/ 376367 w 403445"/>
              <a:gd name="connsiteY2" fmla="*/ 236572 h 932795"/>
              <a:gd name="connsiteX3" fmla="*/ 224029 w 403445"/>
              <a:gd name="connsiteY3" fmla="*/ 466397 h 932795"/>
              <a:gd name="connsiteX4" fmla="*/ 376367 w 403445"/>
              <a:gd name="connsiteY4" fmla="*/ 696222 h 932795"/>
              <a:gd name="connsiteX5" fmla="*/ 403445 w 403445"/>
              <a:gd name="connsiteY5" fmla="*/ 704627 h 932795"/>
              <a:gd name="connsiteX6" fmla="*/ 403445 w 403445"/>
              <a:gd name="connsiteY6" fmla="*/ 932795 h 932795"/>
              <a:gd name="connsiteX7" fmla="*/ 378037 w 403445"/>
              <a:gd name="connsiteY7" fmla="*/ 930233 h 932795"/>
              <a:gd name="connsiteX8" fmla="*/ 0 w 403445"/>
              <a:gd name="connsiteY8" fmla="*/ 466397 h 932795"/>
              <a:gd name="connsiteX9" fmla="*/ 378037 w 403445"/>
              <a:gd name="connsiteY9" fmla="*/ 2561 h 93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45" h="932795">
                <a:moveTo>
                  <a:pt x="403445" y="0"/>
                </a:moveTo>
                <a:lnTo>
                  <a:pt x="403445" y="228167"/>
                </a:lnTo>
                <a:lnTo>
                  <a:pt x="376367" y="236572"/>
                </a:lnTo>
                <a:cubicBezTo>
                  <a:pt x="286845" y="274437"/>
                  <a:pt x="224029" y="363082"/>
                  <a:pt x="224029" y="466397"/>
                </a:cubicBezTo>
                <a:cubicBezTo>
                  <a:pt x="224029" y="569713"/>
                  <a:pt x="286845" y="658357"/>
                  <a:pt x="376367" y="696222"/>
                </a:cubicBezTo>
                <a:lnTo>
                  <a:pt x="403445" y="704627"/>
                </a:lnTo>
                <a:lnTo>
                  <a:pt x="403445" y="932795"/>
                </a:lnTo>
                <a:lnTo>
                  <a:pt x="378037" y="930233"/>
                </a:lnTo>
                <a:cubicBezTo>
                  <a:pt x="162292" y="886085"/>
                  <a:pt x="0" y="695194"/>
                  <a:pt x="0" y="466397"/>
                </a:cubicBezTo>
                <a:cubicBezTo>
                  <a:pt x="0" y="237600"/>
                  <a:pt x="162292" y="46709"/>
                  <a:pt x="378037" y="2561"/>
                </a:cubicBezTo>
                <a:close/>
              </a:path>
            </a:pathLst>
          </a:custGeom>
          <a:solidFill>
            <a:schemeClr val="accent5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8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9"/>
            <p:custDataLst>
              <p:tags r:id="rId1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0"/>
            <p:custDataLst>
              <p:tags r:id="rId1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 userDrawn="1">
            <p:custDataLst>
              <p:tags r:id="rId12"/>
            </p:custDataLst>
          </p:nvPr>
        </p:nvSpPr>
        <p:spPr>
          <a:xfrm>
            <a:off x="1524" y="5652010"/>
            <a:ext cx="1732024" cy="1205990"/>
          </a:xfrm>
          <a:custGeom>
            <a:avLst/>
            <a:gdLst>
              <a:gd name="connsiteX0" fmla="*/ 0 w 1732024"/>
              <a:gd name="connsiteY0" fmla="*/ 0 h 1205990"/>
              <a:gd name="connsiteX1" fmla="*/ 110370 w 1732024"/>
              <a:gd name="connsiteY1" fmla="*/ 16849 h 1205990"/>
              <a:gd name="connsiteX2" fmla="*/ 1627247 w 1732024"/>
              <a:gd name="connsiteY2" fmla="*/ 1033478 h 1205990"/>
              <a:gd name="connsiteX3" fmla="*/ 1732024 w 1732024"/>
              <a:gd name="connsiteY3" fmla="*/ 1205990 h 1205990"/>
              <a:gd name="connsiteX4" fmla="*/ 0 w 1732024"/>
              <a:gd name="connsiteY4" fmla="*/ 1205990 h 120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024" h="1205990">
                <a:moveTo>
                  <a:pt x="0" y="0"/>
                </a:moveTo>
                <a:lnTo>
                  <a:pt x="110370" y="16849"/>
                </a:lnTo>
                <a:cubicBezTo>
                  <a:pt x="739639" y="145648"/>
                  <a:pt x="1279817" y="519086"/>
                  <a:pt x="1627247" y="1033478"/>
                </a:cubicBezTo>
                <a:lnTo>
                  <a:pt x="1732024" y="1205990"/>
                </a:lnTo>
                <a:lnTo>
                  <a:pt x="0" y="120599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3327094" scaled="1"/>
          </a:gra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8500" y="266702"/>
            <a:ext cx="10795086" cy="8636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8500" y="1244600"/>
            <a:ext cx="10795086" cy="4927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8506" y="6337300"/>
            <a:ext cx="2895623" cy="355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37300"/>
            <a:ext cx="4114800" cy="355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597963" y="6337300"/>
            <a:ext cx="2895623" cy="355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0" name="任意多边形: 形状 9"/>
          <p:cNvSpPr/>
          <p:nvPr userDrawn="1">
            <p:custDataLst>
              <p:tags r:id="rId18"/>
            </p:custDataLst>
          </p:nvPr>
        </p:nvSpPr>
        <p:spPr>
          <a:xfrm>
            <a:off x="11787031" y="742364"/>
            <a:ext cx="403445" cy="932795"/>
          </a:xfrm>
          <a:custGeom>
            <a:avLst/>
            <a:gdLst>
              <a:gd name="connsiteX0" fmla="*/ 403445 w 403445"/>
              <a:gd name="connsiteY0" fmla="*/ 0 h 932795"/>
              <a:gd name="connsiteX1" fmla="*/ 403445 w 403445"/>
              <a:gd name="connsiteY1" fmla="*/ 228167 h 932795"/>
              <a:gd name="connsiteX2" fmla="*/ 376367 w 403445"/>
              <a:gd name="connsiteY2" fmla="*/ 236572 h 932795"/>
              <a:gd name="connsiteX3" fmla="*/ 224029 w 403445"/>
              <a:gd name="connsiteY3" fmla="*/ 466397 h 932795"/>
              <a:gd name="connsiteX4" fmla="*/ 376367 w 403445"/>
              <a:gd name="connsiteY4" fmla="*/ 696222 h 932795"/>
              <a:gd name="connsiteX5" fmla="*/ 403445 w 403445"/>
              <a:gd name="connsiteY5" fmla="*/ 704627 h 932795"/>
              <a:gd name="connsiteX6" fmla="*/ 403445 w 403445"/>
              <a:gd name="connsiteY6" fmla="*/ 932795 h 932795"/>
              <a:gd name="connsiteX7" fmla="*/ 378037 w 403445"/>
              <a:gd name="connsiteY7" fmla="*/ 930233 h 932795"/>
              <a:gd name="connsiteX8" fmla="*/ 0 w 403445"/>
              <a:gd name="connsiteY8" fmla="*/ 466397 h 932795"/>
              <a:gd name="connsiteX9" fmla="*/ 378037 w 403445"/>
              <a:gd name="connsiteY9" fmla="*/ 2561 h 93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45" h="932795">
                <a:moveTo>
                  <a:pt x="403445" y="0"/>
                </a:moveTo>
                <a:lnTo>
                  <a:pt x="403445" y="228167"/>
                </a:lnTo>
                <a:lnTo>
                  <a:pt x="376367" y="236572"/>
                </a:lnTo>
                <a:cubicBezTo>
                  <a:pt x="286845" y="274437"/>
                  <a:pt x="224029" y="363082"/>
                  <a:pt x="224029" y="466397"/>
                </a:cubicBezTo>
                <a:cubicBezTo>
                  <a:pt x="224029" y="569713"/>
                  <a:pt x="286845" y="658357"/>
                  <a:pt x="376367" y="696222"/>
                </a:cubicBezTo>
                <a:lnTo>
                  <a:pt x="403445" y="704627"/>
                </a:lnTo>
                <a:lnTo>
                  <a:pt x="403445" y="932795"/>
                </a:lnTo>
                <a:lnTo>
                  <a:pt x="378037" y="930233"/>
                </a:lnTo>
                <a:cubicBezTo>
                  <a:pt x="162292" y="886085"/>
                  <a:pt x="0" y="695194"/>
                  <a:pt x="0" y="466397"/>
                </a:cubicBezTo>
                <a:cubicBezTo>
                  <a:pt x="0" y="237600"/>
                  <a:pt x="162292" y="46709"/>
                  <a:pt x="378037" y="25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ea"/>
          <a:ea typeface="+mn-ea"/>
          <a:cs typeface="汉仪书宋二简" panose="02010600000101010101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ea"/>
          <a:ea typeface="+mn-ea"/>
          <a:cs typeface="汉仪书宋二简" panose="02010600000101010101" charset="-122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ea"/>
          <a:ea typeface="+mn-ea"/>
          <a:cs typeface="汉仪书宋二简" panose="02010600000101010101" charset="-122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ea"/>
          <a:ea typeface="+mn-ea"/>
          <a:cs typeface="汉仪书宋二简" panose="0201060000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slide" Target="slide12.xml"/><Relationship Id="rId5" Type="http://schemas.openxmlformats.org/officeDocument/2006/relationships/image" Target="../media/image32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slide" Target="slide21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slide" Target="slide19.xml"/><Relationship Id="rId19" Type="http://schemas.openxmlformats.org/officeDocument/2006/relationships/slideLayout" Target="../slideLayouts/slideLayout1.xml"/><Relationship Id="rId18" Type="http://schemas.openxmlformats.org/officeDocument/2006/relationships/slide" Target="slide24.xml"/><Relationship Id="rId17" Type="http://schemas.openxmlformats.org/officeDocument/2006/relationships/image" Target="../media/image46.GIF"/><Relationship Id="rId16" Type="http://schemas.openxmlformats.org/officeDocument/2006/relationships/image" Target="../media/image45.png"/><Relationship Id="rId15" Type="http://schemas.openxmlformats.org/officeDocument/2006/relationships/image" Target="../media/image44.png"/><Relationship Id="rId14" Type="http://schemas.openxmlformats.org/officeDocument/2006/relationships/slide" Target="slide23.xml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slide" Target="slide22.xml"/><Relationship Id="rId10" Type="http://schemas.openxmlformats.org/officeDocument/2006/relationships/image" Target="../media/image41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GIF"/><Relationship Id="rId8" Type="http://schemas.openxmlformats.org/officeDocument/2006/relationships/hyperlink" Target="Lesson%203%20-%20A%20CLOSER%20LOOK%202.pptx" TargetMode="External"/><Relationship Id="rId7" Type="http://schemas.openxmlformats.org/officeDocument/2006/relationships/image" Target="../media/image50.GIF"/><Relationship Id="rId6" Type="http://schemas.openxmlformats.org/officeDocument/2006/relationships/image" Target="../media/image49.GIF"/><Relationship Id="rId5" Type="http://schemas.openxmlformats.org/officeDocument/2006/relationships/slide" Target="slide18.xml"/><Relationship Id="rId4" Type="http://schemas.openxmlformats.org/officeDocument/2006/relationships/image" Target="../media/image48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54.GIF"/><Relationship Id="rId11" Type="http://schemas.openxmlformats.org/officeDocument/2006/relationships/image" Target="../media/image53.GIF"/><Relationship Id="rId10" Type="http://schemas.openxmlformats.org/officeDocument/2006/relationships/image" Target="../media/image52.GIF"/><Relationship Id="rId1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GIF"/><Relationship Id="rId8" Type="http://schemas.openxmlformats.org/officeDocument/2006/relationships/image" Target="../media/image51.GIF"/><Relationship Id="rId7" Type="http://schemas.openxmlformats.org/officeDocument/2006/relationships/image" Target="../media/image50.GIF"/><Relationship Id="rId6" Type="http://schemas.openxmlformats.org/officeDocument/2006/relationships/image" Target="../media/image49.GIF"/><Relationship Id="rId5" Type="http://schemas.openxmlformats.org/officeDocument/2006/relationships/slide" Target="slide18.xml"/><Relationship Id="rId4" Type="http://schemas.openxmlformats.org/officeDocument/2006/relationships/image" Target="../media/image48.jpe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54.GIF"/><Relationship Id="rId10" Type="http://schemas.openxmlformats.org/officeDocument/2006/relationships/image" Target="../media/image53.GIF"/><Relationship Id="rId1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GIF"/><Relationship Id="rId8" Type="http://schemas.openxmlformats.org/officeDocument/2006/relationships/image" Target="../media/image51.GIF"/><Relationship Id="rId7" Type="http://schemas.openxmlformats.org/officeDocument/2006/relationships/image" Target="../media/image50.GIF"/><Relationship Id="rId6" Type="http://schemas.openxmlformats.org/officeDocument/2006/relationships/image" Target="../media/image49.GIF"/><Relationship Id="rId5" Type="http://schemas.openxmlformats.org/officeDocument/2006/relationships/slide" Target="slide18.xml"/><Relationship Id="rId4" Type="http://schemas.openxmlformats.org/officeDocument/2006/relationships/image" Target="../media/image48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54.GIF"/><Relationship Id="rId10" Type="http://schemas.openxmlformats.org/officeDocument/2006/relationships/image" Target="../media/image53.GIF"/><Relationship Id="rId1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GIF"/><Relationship Id="rId8" Type="http://schemas.openxmlformats.org/officeDocument/2006/relationships/image" Target="../media/image51.GIF"/><Relationship Id="rId7" Type="http://schemas.openxmlformats.org/officeDocument/2006/relationships/image" Target="../media/image50.GIF"/><Relationship Id="rId6" Type="http://schemas.openxmlformats.org/officeDocument/2006/relationships/image" Target="../media/image49.GIF"/><Relationship Id="rId5" Type="http://schemas.openxmlformats.org/officeDocument/2006/relationships/slide" Target="slide18.xml"/><Relationship Id="rId4" Type="http://schemas.openxmlformats.org/officeDocument/2006/relationships/image" Target="../media/image48.jpe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54.GIF"/><Relationship Id="rId10" Type="http://schemas.openxmlformats.org/officeDocument/2006/relationships/image" Target="../media/image53.GIF"/><Relationship Id="rId1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GIF"/><Relationship Id="rId8" Type="http://schemas.openxmlformats.org/officeDocument/2006/relationships/image" Target="../media/image51.GIF"/><Relationship Id="rId7" Type="http://schemas.openxmlformats.org/officeDocument/2006/relationships/image" Target="../media/image50.GIF"/><Relationship Id="rId6" Type="http://schemas.openxmlformats.org/officeDocument/2006/relationships/image" Target="../media/image49.GIF"/><Relationship Id="rId5" Type="http://schemas.openxmlformats.org/officeDocument/2006/relationships/slide" Target="slide18.xml"/><Relationship Id="rId4" Type="http://schemas.openxmlformats.org/officeDocument/2006/relationships/image" Target="../media/image48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54.GIF"/><Relationship Id="rId10" Type="http://schemas.openxmlformats.org/officeDocument/2006/relationships/image" Target="../media/image53.GIF"/><Relationship Id="rId1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tags" Target="../tags/tag9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tags" Target="../tags/tag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4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Group 13"/>
          <p:cNvGrpSpPr/>
          <p:nvPr/>
        </p:nvGrpSpPr>
        <p:grpSpPr>
          <a:xfrm>
            <a:off x="20320" y="8315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0647" y="212677"/>
            <a:ext cx="72411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WH-QUESTIONS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9720" y="5041900"/>
            <a:ext cx="2940050" cy="18161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339340" y="3053715"/>
            <a:ext cx="7914005" cy="7067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en-US" sz="4000">
                <a:solidFill>
                  <a:schemeClr val="tx1"/>
                </a:solidFill>
              </a:rPr>
              <a:t>Whq + aux V(do/does..) + S + Vo...?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24100" y="3922395"/>
            <a:ext cx="7929245" cy="7067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en-US" sz="4000">
                <a:solidFill>
                  <a:schemeClr val="tx1"/>
                </a:solidFill>
              </a:rPr>
              <a:t>Whq + tobe + S + O...?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90880" y="5081270"/>
            <a:ext cx="79508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olidFill>
                  <a:srgbClr val="F7941E"/>
                </a:solidFill>
                <a:sym typeface="+mn-ea"/>
              </a:rPr>
              <a:t>Eg:  </a:t>
            </a:r>
            <a:r>
              <a:rPr lang="en-US" sz="3200" dirty="0">
                <a:sym typeface="+mn-ea"/>
              </a:rPr>
              <a:t>A: ______ is the </a:t>
            </a:r>
            <a:r>
              <a:rPr lang="en-US" sz="3200" i="1" dirty="0">
                <a:sym typeface="+mn-ea"/>
              </a:rPr>
              <a:t>Ban</a:t>
            </a:r>
            <a:r>
              <a:rPr lang="en-US" sz="3200" dirty="0">
                <a:sym typeface="+mn-ea"/>
              </a:rPr>
              <a:t> Flower Festival? </a:t>
            </a:r>
            <a:endParaRPr lang="en-US" sz="3200" dirty="0"/>
          </a:p>
          <a:p>
            <a:r>
              <a:rPr lang="en-US" sz="3200" dirty="0">
                <a:sym typeface="+mn-ea"/>
              </a:rPr>
              <a:t>       B: It’s in spring. </a:t>
            </a:r>
            <a:endParaRPr lang="en-US" sz="3200" dirty="0"/>
          </a:p>
          <a:p>
            <a:r>
              <a:rPr lang="en-US" sz="3200" dirty="0">
                <a:sym typeface="+mn-ea"/>
              </a:rPr>
              <a:t>	</a:t>
            </a:r>
            <a:r>
              <a:rPr lang="en-US" sz="3200" b="1" dirty="0">
                <a:solidFill>
                  <a:srgbClr val="00B0F0"/>
                </a:solidFill>
                <a:sym typeface="+mn-ea"/>
              </a:rPr>
              <a:t>A.</a:t>
            </a:r>
            <a:r>
              <a:rPr lang="en-US" sz="3200" dirty="0">
                <a:sym typeface="+mn-ea"/>
              </a:rPr>
              <a:t> When 		</a:t>
            </a:r>
            <a:r>
              <a:rPr lang="en-US" sz="3200" b="1" dirty="0">
                <a:solidFill>
                  <a:srgbClr val="00B0F0"/>
                </a:solidFill>
                <a:sym typeface="+mn-ea"/>
              </a:rPr>
              <a:t>B.</a:t>
            </a:r>
            <a:r>
              <a:rPr lang="en-US" sz="3200" dirty="0">
                <a:sym typeface="+mn-ea"/>
              </a:rPr>
              <a:t> Why</a:t>
            </a:r>
            <a:endParaRPr lang="en-US" sz="3200" dirty="0">
              <a:sym typeface="+mn-ea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324100" y="5573395"/>
            <a:ext cx="16922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olidFill>
                  <a:srgbClr val="C00000"/>
                </a:solidFill>
                <a:sym typeface="+mn-ea"/>
              </a:rPr>
              <a:t>in spring. </a:t>
            </a:r>
            <a:endParaRPr lang="en-US" sz="3200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049145" y="6054090"/>
            <a:ext cx="12890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olidFill>
                  <a:srgbClr val="C00000"/>
                </a:solidFill>
                <a:sym typeface="+mn-ea"/>
              </a:rPr>
              <a:t>When </a:t>
            </a:r>
            <a:endParaRPr lang="en-US" sz="3200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675130" y="1732915"/>
            <a:ext cx="86741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did the teachers attend the lesson?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7" grpId="0" bldLvl="0" animBg="1"/>
      <p:bldP spid="7" grpId="1" animBg="1"/>
      <p:bldP spid="8" grpId="0" bldLvl="0" animBg="1"/>
      <p:bldP spid="8" grpId="1" animBg="1"/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70" y="1181100"/>
            <a:ext cx="109785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Choose the correct question word for each question below.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874" y="1859968"/>
            <a:ext cx="108505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A: ______ do you like best about Sa Pa? </a:t>
            </a:r>
            <a:endParaRPr lang="en-US" sz="3200" dirty="0"/>
          </a:p>
          <a:p>
            <a:r>
              <a:rPr lang="en-US" sz="3200" dirty="0"/>
              <a:t>    B: I like its local markets best.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 </a:t>
            </a:r>
            <a:r>
              <a:rPr lang="en-US" sz="3200" dirty="0"/>
              <a:t>Why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What 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A: ______ can we find the most beautiful terraced fields? </a:t>
            </a:r>
            <a:endParaRPr lang="en-US" sz="3200" dirty="0"/>
          </a:p>
          <a:p>
            <a:r>
              <a:rPr lang="en-US" sz="3200" dirty="0"/>
              <a:t>    B: In Mu </a:t>
            </a:r>
            <a:r>
              <a:rPr lang="en-US" sz="3200" dirty="0" err="1"/>
              <a:t>Cang</a:t>
            </a:r>
            <a:r>
              <a:rPr lang="en-US" sz="3200" dirty="0"/>
              <a:t> Chai.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When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Where 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A: ______ is the </a:t>
            </a:r>
            <a:r>
              <a:rPr lang="en-US" sz="3200" i="1" dirty="0"/>
              <a:t>Ban</a:t>
            </a:r>
            <a:r>
              <a:rPr lang="en-US" sz="3200" dirty="0"/>
              <a:t> Flower Festival? </a:t>
            </a:r>
            <a:endParaRPr lang="en-US" sz="3200" dirty="0"/>
          </a:p>
          <a:p>
            <a:r>
              <a:rPr lang="en-US" sz="3200" dirty="0"/>
              <a:t>    B: It’s in spring.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When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Why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3992790" y="4331292"/>
            <a:ext cx="499731" cy="5232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8" name="Oval 17"/>
          <p:cNvSpPr/>
          <p:nvPr/>
        </p:nvSpPr>
        <p:spPr>
          <a:xfrm>
            <a:off x="1247996" y="5791696"/>
            <a:ext cx="499731" cy="54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Oval 20"/>
          <p:cNvSpPr/>
          <p:nvPr/>
        </p:nvSpPr>
        <p:spPr>
          <a:xfrm>
            <a:off x="3969931" y="287834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32080" y="1180465"/>
            <a:ext cx="985520" cy="502920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1120" y="1077595"/>
            <a:ext cx="1409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Ex2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07" y="131397"/>
            <a:ext cx="72411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WH-QUESTIONS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81269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correct question word for each question below.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874" y="1693598"/>
            <a:ext cx="11663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4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A: ______ tall is an average stilt house? </a:t>
            </a:r>
            <a:endParaRPr lang="en-US" sz="3200" dirty="0"/>
          </a:p>
          <a:p>
            <a:r>
              <a:rPr lang="en-US" sz="3200" dirty="0"/>
              <a:t>    B: About 5 - 6 </a:t>
            </a:r>
            <a:r>
              <a:rPr lang="en-US" sz="3200" dirty="0" err="1"/>
              <a:t>metres</a:t>
            </a:r>
            <a:r>
              <a:rPr lang="en-US" sz="3200" dirty="0"/>
              <a:t> tall.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 </a:t>
            </a:r>
            <a:r>
              <a:rPr lang="en-US" sz="3200" dirty="0"/>
              <a:t>How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What 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5.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A: ______ festival is more important for the </a:t>
            </a:r>
            <a:r>
              <a:rPr lang="en-US" sz="3200" dirty="0" err="1"/>
              <a:t>Kinh</a:t>
            </a:r>
            <a:r>
              <a:rPr lang="en-US" sz="3200" dirty="0"/>
              <a:t>: the Mid-Autumn </a:t>
            </a:r>
            <a:br>
              <a:rPr lang="en-US" sz="3200" dirty="0"/>
            </a:br>
            <a:r>
              <a:rPr lang="en-US" sz="3200" dirty="0"/>
              <a:t>    or the Lunar New Year? </a:t>
            </a:r>
            <a:endParaRPr lang="en-US" sz="3200" dirty="0"/>
          </a:p>
          <a:p>
            <a:r>
              <a:rPr lang="en-US" sz="3200" dirty="0"/>
              <a:t>    B: The Lunar New Year. 	</a:t>
            </a:r>
            <a:endParaRPr lang="en-US" sz="3200" dirty="0"/>
          </a:p>
          <a:p>
            <a:r>
              <a:rPr lang="en-US" sz="3200" b="1" dirty="0">
                <a:solidFill>
                  <a:srgbClr val="00B0F0"/>
                </a:solidFill>
              </a:rPr>
              <a:t>	A.</a:t>
            </a:r>
            <a:r>
              <a:rPr lang="en-US" sz="3200" dirty="0"/>
              <a:t> What 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Which 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3992790" y="4653872"/>
            <a:ext cx="499731" cy="5232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Oval 20"/>
          <p:cNvSpPr/>
          <p:nvPr/>
        </p:nvSpPr>
        <p:spPr>
          <a:xfrm>
            <a:off x="1246421" y="2722880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07" y="131397"/>
            <a:ext cx="72411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WH-QUESTIONS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2045335"/>
            <a:ext cx="7012940" cy="2080260"/>
          </a:xfrm>
        </p:spPr>
        <p:txBody>
          <a:bodyPr anchor="ctr" anchorCtr="0"/>
          <a:lstStyle/>
          <a:p>
            <a:r>
              <a:rPr lang="en-US" dirty="0"/>
              <a:t>II. COUNTABLE AND UNCOUNTABLE NOUNS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" y="9525"/>
            <a:ext cx="12042775" cy="93281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p>
            <a:r>
              <a:rPr lang="en-US" b="1"/>
              <a:t>II. COUNTABLE AND UNCOUNTABLE NOUNS</a:t>
            </a:r>
            <a:endParaRPr lang="en-US" b="1"/>
          </a:p>
        </p:txBody>
      </p:sp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41985" y="1255395"/>
            <a:ext cx="10919460" cy="560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Rectangles 21"/>
          <p:cNvSpPr/>
          <p:nvPr/>
        </p:nvSpPr>
        <p:spPr>
          <a:xfrm>
            <a:off x="3721735" y="4155440"/>
            <a:ext cx="1994535" cy="233362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7944485" y="4081145"/>
            <a:ext cx="1994535" cy="23342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1125855" y="4155440"/>
            <a:ext cx="1994535" cy="23342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" y="9525"/>
            <a:ext cx="12191365" cy="93281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p>
            <a:r>
              <a:rPr lang="en-US" b="1"/>
              <a:t>II. COUNTABLE AND UNCOUNTABLE NOUNS</a:t>
            </a:r>
            <a:endParaRPr lang="en-US" b="1"/>
          </a:p>
        </p:txBody>
      </p:sp>
      <p:sp>
        <p:nvSpPr>
          <p:cNvPr id="3" name="Text Box 2"/>
          <p:cNvSpPr txBox="1"/>
          <p:nvPr/>
        </p:nvSpPr>
        <p:spPr>
          <a:xfrm>
            <a:off x="5459730" y="1162685"/>
            <a:ext cx="131445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sz="2800"/>
              <a:t>NOUNS</a:t>
            </a:r>
            <a:endParaRPr lang="en-US" sz="280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90925" y="1652270"/>
            <a:ext cx="2514600" cy="7429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2679700" y="2425700"/>
            <a:ext cx="1858010" cy="5219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sz="2800"/>
              <a:t>Countable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8036560" y="2425700"/>
            <a:ext cx="2120265" cy="5219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sz="2800"/>
              <a:t>Uncountable</a:t>
            </a:r>
            <a:endParaRPr lang="en-US" sz="280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10275" y="1651635"/>
            <a:ext cx="2726690" cy="7004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59660" y="2945765"/>
            <a:ext cx="1165860" cy="429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3135" y="2903220"/>
            <a:ext cx="1052830" cy="5143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1277620" y="3433445"/>
            <a:ext cx="160210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sz="2800"/>
              <a:t>Singular</a:t>
            </a:r>
            <a:endParaRPr lang="en-US" sz="2800"/>
          </a:p>
        </p:txBody>
      </p:sp>
      <p:sp>
        <p:nvSpPr>
          <p:cNvPr id="14" name="Text Box 13"/>
          <p:cNvSpPr txBox="1"/>
          <p:nvPr/>
        </p:nvSpPr>
        <p:spPr>
          <a:xfrm>
            <a:off x="3889375" y="3433445"/>
            <a:ext cx="160210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sz="2800"/>
              <a:t>Plural</a:t>
            </a:r>
            <a:endParaRPr lang="en-US" sz="2800"/>
          </a:p>
        </p:txBody>
      </p:sp>
      <p:sp>
        <p:nvSpPr>
          <p:cNvPr id="15" name="Text Box 14"/>
          <p:cNvSpPr txBox="1"/>
          <p:nvPr/>
        </p:nvSpPr>
        <p:spPr>
          <a:xfrm>
            <a:off x="1674495" y="4081145"/>
            <a:ext cx="10807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a</a:t>
            </a:r>
            <a:endParaRPr lang="en-US" sz="2800"/>
          </a:p>
          <a:p>
            <a:r>
              <a:rPr lang="en-US" sz="2800"/>
              <a:t>an</a:t>
            </a:r>
            <a:endParaRPr lang="en-US" sz="2800"/>
          </a:p>
        </p:txBody>
      </p:sp>
      <p:sp>
        <p:nvSpPr>
          <p:cNvPr id="16" name="Text Box 15"/>
          <p:cNvSpPr txBox="1"/>
          <p:nvPr/>
        </p:nvSpPr>
        <p:spPr>
          <a:xfrm>
            <a:off x="1457960" y="5005705"/>
            <a:ext cx="24307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eg:</a:t>
            </a:r>
            <a:r>
              <a:rPr lang="en-US" sz="2800"/>
              <a:t> a book</a:t>
            </a:r>
            <a:endParaRPr lang="en-US" sz="2800"/>
          </a:p>
          <a:p>
            <a:r>
              <a:rPr lang="en-US" sz="2800"/>
              <a:t>an apple</a:t>
            </a:r>
            <a:endParaRPr lang="en-US" sz="2800"/>
          </a:p>
        </p:txBody>
      </p:sp>
      <p:sp>
        <p:nvSpPr>
          <p:cNvPr id="17" name="Text Box 16"/>
          <p:cNvSpPr txBox="1"/>
          <p:nvPr/>
        </p:nvSpPr>
        <p:spPr>
          <a:xfrm>
            <a:off x="3721100" y="4187825"/>
            <a:ext cx="18008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a lot of</a:t>
            </a:r>
            <a:endParaRPr lang="en-US" sz="2800"/>
          </a:p>
          <a:p>
            <a:r>
              <a:rPr lang="en-US" sz="2800"/>
              <a:t>many</a:t>
            </a:r>
            <a:endParaRPr lang="en-US" sz="2800"/>
          </a:p>
          <a:p>
            <a:r>
              <a:rPr lang="en-US" sz="2800"/>
              <a:t>some</a:t>
            </a:r>
            <a:endParaRPr lang="en-US" sz="2800"/>
          </a:p>
          <a:p>
            <a:r>
              <a:rPr lang="en-US" sz="2800"/>
              <a:t>few/ (only)a few </a:t>
            </a:r>
            <a:endParaRPr lang="en-US" sz="2800"/>
          </a:p>
        </p:txBody>
      </p:sp>
      <p:sp>
        <p:nvSpPr>
          <p:cNvPr id="18" name="Text Box 17"/>
          <p:cNvSpPr txBox="1"/>
          <p:nvPr/>
        </p:nvSpPr>
        <p:spPr>
          <a:xfrm>
            <a:off x="8036560" y="4154805"/>
            <a:ext cx="2120900" cy="2075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/>
              <a:t>a lot of</a:t>
            </a:r>
            <a:endParaRPr lang="en-US" sz="2800"/>
          </a:p>
          <a:p>
            <a:r>
              <a:rPr lang="en-US" sz="2800"/>
              <a:t>much</a:t>
            </a:r>
            <a:endParaRPr lang="en-US" sz="2800"/>
          </a:p>
          <a:p>
            <a:r>
              <a:rPr lang="en-US" sz="2800"/>
              <a:t>some</a:t>
            </a:r>
            <a:endParaRPr lang="en-US" sz="2800"/>
          </a:p>
          <a:p>
            <a:r>
              <a:rPr lang="en-US" sz="2800"/>
              <a:t>little/ (only)</a:t>
            </a:r>
            <a:endParaRPr lang="en-US" sz="2800"/>
          </a:p>
          <a:p>
            <a:r>
              <a:rPr lang="en-US" sz="2800"/>
              <a:t>a little </a:t>
            </a:r>
            <a:endParaRPr lang="en-US" sz="2800"/>
          </a:p>
        </p:txBody>
      </p:sp>
      <p:sp>
        <p:nvSpPr>
          <p:cNvPr id="19" name="Text Box 18"/>
          <p:cNvSpPr txBox="1"/>
          <p:nvPr/>
        </p:nvSpPr>
        <p:spPr>
          <a:xfrm>
            <a:off x="6003290" y="4824095"/>
            <a:ext cx="1410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books</a:t>
            </a:r>
            <a:endParaRPr lang="en-US" sz="2800"/>
          </a:p>
        </p:txBody>
      </p:sp>
      <p:sp>
        <p:nvSpPr>
          <p:cNvPr id="20" name="Text Box 19"/>
          <p:cNvSpPr txBox="1"/>
          <p:nvPr/>
        </p:nvSpPr>
        <p:spPr>
          <a:xfrm>
            <a:off x="10347960" y="4849495"/>
            <a:ext cx="1410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rice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6" grpId="0"/>
      <p:bldP spid="14" grpId="0" animBg="1"/>
      <p:bldP spid="21" grpId="0" animBg="1"/>
      <p:bldP spid="15" grpId="0"/>
      <p:bldP spid="22" grpId="0" animBg="1"/>
      <p:bldP spid="17" grpId="0"/>
      <p:bldP spid="19" grpId="0"/>
      <p:bldP spid="18" grpId="0"/>
      <p:bldP spid="23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995" y="1188720"/>
            <a:ext cx="1036701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the blank with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much, many, a little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few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(Ex4-p43)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82762" y="118051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547" y="107787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22" y="1919725"/>
            <a:ext cx="11910228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My uncle has _____coffee plantation in </a:t>
            </a:r>
            <a:r>
              <a:rPr lang="en-US" sz="3200" dirty="0" err="1"/>
              <a:t>Kon</a:t>
            </a:r>
            <a:r>
              <a:rPr lang="en-US" sz="3200" dirty="0"/>
              <a:t> Tum.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How _______ ethnic groups live on the Hoang Lien Son mountain range?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There are only _______ waterwheels left in my village.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You should add ________ more water to your noodles. It’s a bit dry.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5. How ______ information about the Van </a:t>
            </a:r>
            <a:r>
              <a:rPr lang="en-US" sz="3200" dirty="0" err="1"/>
              <a:t>Kieu</a:t>
            </a:r>
            <a:r>
              <a:rPr lang="en-US" sz="3200" dirty="0"/>
              <a:t> have you collected?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30199" y="127969"/>
            <a:ext cx="97624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COUNTABLE AND UNCOUNTABLE NOUNS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2" grpId="0" bldLvl="0" animBg="1"/>
      <p:bldP spid="23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5458" y="4924753"/>
            <a:ext cx="548132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  <a:endParaRPr lang="en-US" sz="4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 tooltip="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5" tooltip="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8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6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tooltip="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56" y="930649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31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tooltip="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71" y="4273288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46" y="376117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4" tooltip="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08" y="4266302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83" y="3754193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>
            <a:hlinkClick r:id="rId18" tooltip="" action="ppaction://hlinksldjump"/>
          </p:cNvPr>
          <p:cNvSpPr/>
          <p:nvPr/>
        </p:nvSpPr>
        <p:spPr>
          <a:xfrm>
            <a:off x="10852785" y="5651500"/>
            <a:ext cx="1317625" cy="7359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1256665"/>
            <a:ext cx="1123378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GIFT BOX NUMBER 1:  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a, much, many, a little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, or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 few?</a:t>
            </a:r>
            <a:endParaRPr lang="en-US" sz="3200" b="1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 My uncle has _____coffee plantation in </a:t>
            </a:r>
            <a:r>
              <a:rPr lang="en-US" sz="3200" dirty="0" err="1">
                <a:solidFill>
                  <a:schemeClr val="tx1"/>
                </a:solidFill>
                <a:sym typeface="+mn-ea"/>
              </a:rPr>
              <a:t>Kon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 Tum. 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370705" y="2281555"/>
            <a:ext cx="962660" cy="4533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507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0507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5075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5" tooltip="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hlinkClick r:id="rId8" tooltip="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9215" y="0"/>
            <a:ext cx="12192000" cy="70046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32815" y="2891790"/>
            <a:ext cx="633412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600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 MORNING!</a:t>
            </a:r>
            <a:endParaRPr lang="en-US" sz="600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tràng pháo tay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109492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GIFT BOX NUMBER 2:  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a, much, many, a little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, or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 few?</a:t>
            </a:r>
            <a:endParaRPr lang="en-US" sz="3200" b="1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How _______ ethnic groups live on the Hoang Lien Son mountain range? </a:t>
            </a:r>
            <a:endParaRPr lang="en-US" sz="3200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2278380" y="1885315"/>
            <a:ext cx="1296670" cy="5441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tooltip="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590"/>
            <a:ext cx="10542270" cy="17945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GIFT BOX NUMBER 3:  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a, much, many, a little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, or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 few?</a:t>
            </a:r>
            <a:endParaRPr lang="en-US" sz="3200" b="1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There are only _______ waterwheels left in my village.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55085" y="1196975"/>
            <a:ext cx="1153795" cy="70358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few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tooltip="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837746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GIFT BOX NUMBER 4:  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a, much, many, a little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, or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 few?</a:t>
            </a:r>
            <a:endParaRPr lang="en-US" sz="3200" b="1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You should add ________ more water to your noodles. It’s a bit dry.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375660" y="1428750"/>
            <a:ext cx="1636395" cy="8483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507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little</a:t>
            </a:r>
            <a:endParaRPr lang="en-US" sz="3200" b="1" dirty="0">
              <a:solidFill>
                <a:srgbClr val="05075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tooltip="" action="ppaction://hlinksldjump"/>
          </p:cNvPr>
          <p:cNvSpPr/>
          <p:nvPr/>
        </p:nvSpPr>
        <p:spPr>
          <a:xfrm rot="586976" flipH="1">
            <a:off x="2716317" y="401187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1368606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GIFT BOX NUMBER 5:  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a, much, many, a little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, or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a few?</a:t>
            </a:r>
            <a:endParaRPr lang="en-US" sz="3200" b="1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How      ______ information about the Van </a:t>
            </a:r>
            <a:r>
              <a:rPr lang="en-US" sz="3200" dirty="0" err="1">
                <a:solidFill>
                  <a:schemeClr val="tx1"/>
                </a:solidFill>
                <a:sym typeface="+mn-ea"/>
              </a:rPr>
              <a:t>Kieu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 have you collected?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2058670" y="1976120"/>
            <a:ext cx="1510665" cy="87757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much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tooltip="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995" y="1188720"/>
            <a:ext cx="1072388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the blank with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much, many, a little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few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(Ex4- p43)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82762" y="118051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547" y="107787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22" y="1919725"/>
            <a:ext cx="11910228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My uncle has _____coffee plantation in </a:t>
            </a:r>
            <a:r>
              <a:rPr lang="en-US" sz="3200" dirty="0" err="1"/>
              <a:t>Kon</a:t>
            </a:r>
            <a:r>
              <a:rPr lang="en-US" sz="3200" dirty="0"/>
              <a:t> Tum.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How _______ ethnic groups live on the Hoang Lien Son mountain range?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There are only _______ waterwheels left in my village.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You should add ________ more water to your noodles. It’s a bit dry.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5. How ______ information about the Van </a:t>
            </a:r>
            <a:r>
              <a:rPr lang="en-US" sz="3200" dirty="0" err="1"/>
              <a:t>Kieu</a:t>
            </a:r>
            <a:r>
              <a:rPr lang="en-US" sz="3200" dirty="0"/>
              <a:t> have you collected?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197772" y="1925438"/>
            <a:ext cx="614169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a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5793" y="2662881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many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7907" y="4141221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a few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0597" y="4839390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a little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3048" y="5594020"/>
            <a:ext cx="117460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much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199" y="127969"/>
            <a:ext cx="97624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COUNTABLE AND UNCOUNTABLE NOUNS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7705" y="1231265"/>
            <a:ext cx="1150366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C (countable) or U (uncountable) for the underlined words. (Ex3-p43)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199" y="1872839"/>
            <a:ext cx="7579361" cy="45243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Some minority (1) </a:t>
            </a:r>
            <a:r>
              <a:rPr lang="en-US" sz="3600" b="1" u="sng" dirty="0"/>
              <a:t>groups</a:t>
            </a:r>
            <a:r>
              <a:rPr lang="en-US" sz="3600" dirty="0"/>
              <a:t> are farmers. They do not have much (2) </a:t>
            </a:r>
            <a:r>
              <a:rPr lang="en-US" sz="3600" b="1" u="sng" dirty="0"/>
              <a:t>land</a:t>
            </a:r>
            <a:r>
              <a:rPr lang="en-US" sz="3600" dirty="0"/>
              <a:t> and they use simple farming techniques. After finding an (3) </a:t>
            </a:r>
            <a:r>
              <a:rPr lang="en-US" sz="3600" b="1" u="sng" dirty="0"/>
              <a:t>area</a:t>
            </a:r>
            <a:r>
              <a:rPr lang="en-US" sz="3600" dirty="0"/>
              <a:t> for a garden, the men cut the (4) </a:t>
            </a:r>
            <a:r>
              <a:rPr lang="en-US" sz="3600" b="1" u="sng" dirty="0"/>
              <a:t>trees</a:t>
            </a:r>
            <a:r>
              <a:rPr lang="en-US" sz="3600" dirty="0"/>
              <a:t> down and burn them. The (5) </a:t>
            </a:r>
            <a:r>
              <a:rPr lang="en-US" sz="3600" b="1" u="sng" dirty="0"/>
              <a:t>ash</a:t>
            </a:r>
            <a:r>
              <a:rPr lang="en-US" sz="3600" dirty="0"/>
              <a:t> they collect helps enrich the soil. They then grow a few (6) </a:t>
            </a:r>
            <a:r>
              <a:rPr lang="en-US" sz="3600" b="1" u="sng" dirty="0"/>
              <a:t>crops</a:t>
            </a:r>
            <a:r>
              <a:rPr lang="en-US" sz="3600" dirty="0"/>
              <a:t> like rice and corn.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969210" y="2393842"/>
            <a:ext cx="2026450" cy="351891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500"/>
              </a:lnSpc>
              <a:buAutoNum type="arabicPeriod"/>
            </a:pPr>
            <a:r>
              <a:rPr lang="en-US" sz="3600" dirty="0"/>
              <a:t> ____</a:t>
            </a:r>
            <a:endParaRPr lang="en-US" sz="3600" dirty="0"/>
          </a:p>
          <a:p>
            <a:pPr>
              <a:lnSpc>
                <a:spcPts val="4500"/>
              </a:lnSpc>
            </a:pPr>
            <a:r>
              <a:rPr lang="en-US" sz="3600" dirty="0"/>
              <a:t>2.  ____</a:t>
            </a:r>
            <a:endParaRPr lang="en-US" sz="3600" dirty="0"/>
          </a:p>
          <a:p>
            <a:pPr>
              <a:lnSpc>
                <a:spcPts val="4500"/>
              </a:lnSpc>
            </a:pPr>
            <a:r>
              <a:rPr lang="en-US" sz="3600" dirty="0"/>
              <a:t>3.  ____</a:t>
            </a:r>
            <a:endParaRPr lang="en-US" sz="3600" dirty="0"/>
          </a:p>
          <a:p>
            <a:pPr>
              <a:lnSpc>
                <a:spcPts val="4500"/>
              </a:lnSpc>
            </a:pPr>
            <a:r>
              <a:rPr lang="en-US" sz="3600" dirty="0"/>
              <a:t>4.  ____</a:t>
            </a:r>
            <a:endParaRPr lang="en-US" sz="3600" dirty="0"/>
          </a:p>
          <a:p>
            <a:pPr>
              <a:lnSpc>
                <a:spcPts val="4500"/>
              </a:lnSpc>
            </a:pPr>
            <a:r>
              <a:rPr lang="en-US" sz="3600" dirty="0"/>
              <a:t>5.  ____</a:t>
            </a:r>
            <a:endParaRPr lang="en-US" sz="3600" dirty="0"/>
          </a:p>
          <a:p>
            <a:pPr>
              <a:lnSpc>
                <a:spcPts val="4500"/>
              </a:lnSpc>
            </a:pPr>
            <a:r>
              <a:rPr lang="en-US" sz="3600" dirty="0"/>
              <a:t>6.  ____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9565157" y="2442289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5157" y="3016447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U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65157" y="3586325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5157" y="4156203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65157" y="4722351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U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5157" y="5289182"/>
            <a:ext cx="81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en-US" sz="3600" b="1" dirty="0">
              <a:solidFill>
                <a:srgbClr val="7030A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0200" y="128270"/>
            <a:ext cx="1066482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COUNTABLE AND UNCOUNTABLE NOUNS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72742" y="12549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527" y="114167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2086964" y="2737369"/>
          <a:ext cx="7767783" cy="36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49944" y="1860063"/>
            <a:ext cx="1000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Grammar:</a:t>
            </a:r>
            <a:r>
              <a:rPr lang="en-US" sz="3200" b="1" dirty="0">
                <a:solidFill>
                  <a:srgbClr val="002060"/>
                </a:solidFill>
              </a:rPr>
              <a:t> - </a:t>
            </a:r>
            <a:r>
              <a:rPr lang="en-US" sz="3200" b="1" i="1" dirty="0">
                <a:solidFill>
                  <a:srgbClr val="002060"/>
                </a:solidFill>
              </a:rPr>
              <a:t>Yes / No </a:t>
            </a:r>
            <a:r>
              <a:rPr lang="en-US" sz="3200" b="1" dirty="0">
                <a:solidFill>
                  <a:srgbClr val="002060"/>
                </a:solidFill>
              </a:rPr>
              <a:t>and </a:t>
            </a:r>
            <a:r>
              <a:rPr lang="en-US" sz="3200" b="1" dirty="0" err="1">
                <a:solidFill>
                  <a:srgbClr val="002060"/>
                </a:solidFill>
              </a:rPr>
              <a:t>Wh</a:t>
            </a:r>
            <a:r>
              <a:rPr lang="en-US" sz="3200" b="1" dirty="0">
                <a:solidFill>
                  <a:srgbClr val="002060"/>
                </a:solidFill>
              </a:rPr>
              <a:t>-questions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		- Countable and uncountable nouns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045" y="207645"/>
            <a:ext cx="586803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6198" y="132287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8983" y="11989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9037" r="40584" b="12849"/>
          <a:stretch>
            <a:fillRect/>
          </a:stretch>
        </p:blipFill>
        <p:spPr bwMode="auto">
          <a:xfrm>
            <a:off x="4005511" y="3496208"/>
            <a:ext cx="4700142" cy="31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692" y="2171544"/>
            <a:ext cx="774746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Learn by heart the structures.</a:t>
            </a:r>
            <a:endParaRPr lang="en-US" sz="3600" dirty="0"/>
          </a:p>
          <a:p>
            <a:r>
              <a:rPr lang="en-US" sz="3600" dirty="0"/>
              <a:t>- Do exercises in the workbook.</a:t>
            </a:r>
            <a:endParaRPr lang="en-US" sz="3600" dirty="0"/>
          </a:p>
          <a:p>
            <a:r>
              <a:rPr lang="en-US" sz="3600" dirty="0"/>
              <a:t>- Prepare for Lesson 4 – Communication.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54" y="3345949"/>
            <a:ext cx="3332570" cy="33325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7045" y="207645"/>
            <a:ext cx="57048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90500" y="-190500"/>
            <a:ext cx="12192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74635" y="2661299"/>
            <a:ext cx="887156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Myriad Pro" pitchFamily="34" charset="0"/>
              </a:rPr>
              <a:t>RELAY GAME</a:t>
            </a:r>
            <a:endParaRPr lang="en-US" sz="6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97580" y="4240530"/>
            <a:ext cx="464629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203200"/>
            <a:ext cx="10373360" cy="6054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739265" y="4091305"/>
            <a:ext cx="8785860" cy="1005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>
              <a:ln>
                <a:solidFill>
                  <a:schemeClr val="bg2"/>
                </a:solidFill>
              </a:ln>
            </a:endParaRPr>
          </a:p>
        </p:txBody>
      </p:sp>
      <p:pic>
        <p:nvPicPr>
          <p:cNvPr id="4" name="whq song chua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6240" y="698500"/>
            <a:ext cx="11230610" cy="589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203200"/>
            <a:ext cx="10373360" cy="60540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6010" y="-66040"/>
            <a:ext cx="29470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C00000"/>
                </a:solidFill>
              </a:rPr>
              <a:t>WHAT</a:t>
            </a:r>
            <a:endParaRPr lang="en-US" sz="4400" b="1">
              <a:solidFill>
                <a:srgbClr val="C0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587230" y="2208530"/>
            <a:ext cx="20923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/>
              <a:t>WHO </a:t>
            </a:r>
            <a:endParaRPr lang="en-US" sz="4400" b="1"/>
          </a:p>
        </p:txBody>
      </p:sp>
      <p:sp>
        <p:nvSpPr>
          <p:cNvPr id="5" name="Text Box 4"/>
          <p:cNvSpPr txBox="1"/>
          <p:nvPr/>
        </p:nvSpPr>
        <p:spPr>
          <a:xfrm>
            <a:off x="9211310" y="4485640"/>
            <a:ext cx="2282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92D050"/>
                </a:solidFill>
              </a:rPr>
              <a:t>WHEN</a:t>
            </a:r>
            <a:endParaRPr lang="en-US" sz="4400" b="1">
              <a:solidFill>
                <a:srgbClr val="92D05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085080" y="5245100"/>
            <a:ext cx="2282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/>
              <a:t>WHERE</a:t>
            </a:r>
            <a:endParaRPr lang="en-US" sz="4400" b="1"/>
          </a:p>
        </p:txBody>
      </p:sp>
      <p:sp>
        <p:nvSpPr>
          <p:cNvPr id="7" name="Text Box 6"/>
          <p:cNvSpPr txBox="1"/>
          <p:nvPr/>
        </p:nvSpPr>
        <p:spPr>
          <a:xfrm>
            <a:off x="1740535" y="1459230"/>
            <a:ext cx="2282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/>
              <a:t>HOW</a:t>
            </a:r>
            <a:endParaRPr lang="en-US" sz="4400" b="1"/>
          </a:p>
        </p:txBody>
      </p:sp>
      <p:sp>
        <p:nvSpPr>
          <p:cNvPr id="8" name="Text Box 7"/>
          <p:cNvSpPr txBox="1"/>
          <p:nvPr/>
        </p:nvSpPr>
        <p:spPr>
          <a:xfrm>
            <a:off x="1740535" y="4261485"/>
            <a:ext cx="2282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002060"/>
                </a:solidFill>
              </a:rPr>
              <a:t>WHY</a:t>
            </a:r>
            <a:endParaRPr lang="en-US" sz="4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87" y="2581651"/>
            <a:ext cx="6093197" cy="406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1050" y="132715"/>
            <a:ext cx="1399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107900" y="1737257"/>
            <a:ext cx="415360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06" y="1568861"/>
            <a:ext cx="964452" cy="916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Group 17"/>
          <p:cNvGrpSpPr/>
          <p:nvPr/>
        </p:nvGrpSpPr>
        <p:grpSpPr>
          <a:xfrm>
            <a:off x="121920" y="187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035"/>
            <a:ext cx="7481570" cy="944880"/>
          </a:xfrm>
        </p:spPr>
        <p:txBody>
          <a:bodyPr/>
          <a:p>
            <a:r>
              <a:rPr lang="en-US" b="1">
                <a:solidFill>
                  <a:schemeClr val="tx1"/>
                </a:solidFill>
              </a:rPr>
              <a:t>I. </a:t>
            </a:r>
            <a:r>
              <a:rPr lang="en-US" b="1">
                <a:solidFill>
                  <a:schemeClr val="tx1"/>
                </a:solidFill>
                <a:sym typeface="+mn-ea"/>
              </a:rPr>
              <a:t>YES/ NO AND WH- QUESTIONS</a:t>
            </a:r>
            <a:endParaRPr 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0025"/>
            <a:ext cx="10515600" cy="2494915"/>
          </a:xfrm>
        </p:spPr>
        <p:txBody>
          <a:bodyPr/>
          <a:p>
            <a:pPr marL="0" indent="0">
              <a:buNone/>
            </a:pPr>
            <a:r>
              <a:rPr lang="en-US" b="1"/>
              <a:t>Eg1: They are studying Unit 4.</a:t>
            </a:r>
            <a:endParaRPr lang="en-US" b="1"/>
          </a:p>
          <a:p>
            <a:pPr marL="0" indent="0">
              <a:buNone/>
            </a:pPr>
            <a:r>
              <a:rPr lang="en-US" b="1">
                <a:solidFill>
                  <a:srgbClr val="0070C0"/>
                </a:solidFill>
              </a:rPr>
              <a:t>-&gt; Are they studying Unit 4?</a:t>
            </a:r>
            <a:endParaRPr lang="en-US" b="1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/>
              <a:t>Eg2: Many teachers </a:t>
            </a:r>
            <a:r>
              <a:rPr lang="en-US" b="1">
                <a:sym typeface="+mn-ea"/>
              </a:rPr>
              <a:t>attended</a:t>
            </a:r>
            <a:r>
              <a:rPr lang="en-US" b="1"/>
              <a:t> the lesson yesterday.</a:t>
            </a:r>
            <a:endParaRPr lang="en-US" b="1"/>
          </a:p>
          <a:p>
            <a:pPr marL="0" indent="0">
              <a:buNone/>
            </a:pPr>
            <a:r>
              <a:rPr lang="en-US" b="1">
                <a:solidFill>
                  <a:srgbClr val="0070C0"/>
                </a:solidFill>
              </a:rPr>
              <a:t>-&gt; Did m</a:t>
            </a:r>
            <a:r>
              <a:rPr lang="en-US" b="1">
                <a:solidFill>
                  <a:srgbClr val="0070C0"/>
                </a:solidFill>
                <a:sym typeface="+mn-ea"/>
              </a:rPr>
              <a:t>any teachers attend the lesson yesterday?</a:t>
            </a:r>
            <a:endParaRPr lang="en-US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>
              <a:solidFill>
                <a:srgbClr val="0070C0"/>
              </a:solidFill>
            </a:endParaRPr>
          </a:p>
        </p:txBody>
      </p:sp>
      <p:graphicFrame>
        <p:nvGraphicFramePr>
          <p:cNvPr id="7" name="Table 6"/>
          <p:cNvGraphicFramePr/>
          <p:nvPr>
            <p:custDataLst>
              <p:tags r:id="rId1"/>
            </p:custDataLst>
          </p:nvPr>
        </p:nvGraphicFramePr>
        <p:xfrm>
          <a:off x="616585" y="3784600"/>
          <a:ext cx="11407775" cy="272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6275"/>
                <a:gridCol w="6921500"/>
              </a:tblGrid>
              <a:tr h="6927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/>
                        <a:t>                       TOBE</a:t>
                      </a: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/>
                        <a:t>                   AUX VERBS</a:t>
                      </a:r>
                      <a:endParaRPr lang="en-US" sz="3000"/>
                    </a:p>
                  </a:txBody>
                  <a:tcPr/>
                </a:tc>
              </a:tr>
              <a:tr h="2034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ym typeface="+mn-ea"/>
                        </a:rPr>
                        <a:t>+) S + TOBE + O ... .</a:t>
                      </a:r>
                      <a:endParaRPr lang="en-US" sz="30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3000"/>
                    </a:p>
                    <a:p>
                      <a:pPr>
                        <a:buNone/>
                      </a:pPr>
                      <a:endParaRPr lang="en-US" sz="3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/>
                        <a:t> +) S + V + O ....</a:t>
                      </a:r>
                      <a:endParaRPr lang="en-US" sz="3000"/>
                    </a:p>
                    <a:p>
                      <a:pPr>
                        <a:buNone/>
                      </a:pPr>
                      <a:endParaRPr lang="en-US" sz="3000" b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9425305" y="1085215"/>
            <a:ext cx="2407920" cy="15735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25805" y="945515"/>
            <a:ext cx="3819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1. YES/NO QUESTION</a:t>
            </a:r>
            <a:endParaRPr lang="en-US" sz="2800" b="1"/>
          </a:p>
        </p:txBody>
      </p:sp>
      <p:sp>
        <p:nvSpPr>
          <p:cNvPr id="10" name="Text Box 9"/>
          <p:cNvSpPr txBox="1"/>
          <p:nvPr/>
        </p:nvSpPr>
        <p:spPr>
          <a:xfrm>
            <a:off x="3801745" y="2461895"/>
            <a:ext cx="1873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sym typeface="+mn-ea"/>
              </a:rPr>
              <a:t>attended</a:t>
            </a:r>
            <a:endParaRPr lang="en-US" sz="28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013200" y="2970530"/>
            <a:ext cx="20745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sym typeface="+mn-ea"/>
              </a:rPr>
              <a:t>attend</a:t>
            </a:r>
            <a:endParaRPr lang="en-US" sz="28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25805" y="5115560"/>
            <a:ext cx="388874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sz="3000" b="1">
                <a:sym typeface="+mn-ea"/>
              </a:rPr>
              <a:t>?) TOBE + S + O...?</a:t>
            </a:r>
            <a:endParaRPr lang="en-US" sz="3000" b="1"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090160" y="5146675"/>
            <a:ext cx="731647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sz="3000" b="1">
                <a:sym typeface="+mn-ea"/>
              </a:rPr>
              <a:t> ?) DO/DOES/DID/WILL/CAN... + S + Vo....?</a:t>
            </a:r>
            <a:endParaRPr lang="en-US" sz="3000" b="1"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2334260" y="1422400"/>
            <a:ext cx="888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solidFill>
                  <a:srgbClr val="C00000"/>
                </a:solidFill>
                <a:sym typeface="+mn-ea"/>
              </a:rPr>
              <a:t>are</a:t>
            </a:r>
            <a:endParaRPr lang="en-US" sz="28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1"/>
      <p:bldP spid="10" grpId="2"/>
      <p:bldP spid="11" grpId="0"/>
      <p:bldP spid="13" grpId="0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16209"/>
            <a:ext cx="11183975" cy="4914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groups. Change the sentences into </a:t>
            </a:r>
            <a:r>
              <a:rPr lang="en-US" sz="2600" b="1" i="1" dirty="0"/>
              <a:t>Yes / No </a:t>
            </a:r>
            <a:r>
              <a:rPr lang="en-US" sz="2600" b="1" dirty="0"/>
              <a:t>questions.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117" y="548551"/>
            <a:ext cx="1111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1. Women play an important role in a </a:t>
            </a:r>
            <a:r>
              <a:rPr lang="en-US" sz="3600" dirty="0" err="1">
                <a:solidFill>
                  <a:srgbClr val="002060"/>
                </a:solidFill>
              </a:rPr>
              <a:t>Jrai</a:t>
            </a:r>
            <a:r>
              <a:rPr lang="en-US" sz="3600" dirty="0">
                <a:solidFill>
                  <a:srgbClr val="002060"/>
                </a:solidFill>
              </a:rPr>
              <a:t> family.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116" y="1009974"/>
            <a:ext cx="1057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F4B66"/>
                </a:solidFill>
              </a:rPr>
              <a:t>→ Do women play an important role in a </a:t>
            </a:r>
            <a:r>
              <a:rPr lang="en-US" sz="3600" dirty="0" err="1">
                <a:solidFill>
                  <a:srgbClr val="EF4B66"/>
                </a:solidFill>
              </a:rPr>
              <a:t>Jrai</a:t>
            </a:r>
            <a:r>
              <a:rPr lang="en-US" sz="3600" dirty="0">
                <a:solidFill>
                  <a:srgbClr val="EF4B66"/>
                </a:solidFill>
              </a:rPr>
              <a:t> family?</a:t>
            </a:r>
            <a:endParaRPr lang="en-US" sz="3600" dirty="0">
              <a:solidFill>
                <a:srgbClr val="EF4B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1117" y="1582053"/>
            <a:ext cx="1111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2. </a:t>
            </a:r>
            <a:r>
              <a:rPr lang="en-US" sz="3600" i="1" dirty="0" err="1">
                <a:solidFill>
                  <a:srgbClr val="002060"/>
                </a:solidFill>
              </a:rPr>
              <a:t>Mua</a:t>
            </a:r>
            <a:r>
              <a:rPr lang="en-US" sz="3600" i="1" dirty="0">
                <a:solidFill>
                  <a:srgbClr val="002060"/>
                </a:solidFill>
              </a:rPr>
              <a:t> sap </a:t>
            </a:r>
            <a:r>
              <a:rPr lang="en-US" sz="3600" dirty="0">
                <a:solidFill>
                  <a:srgbClr val="002060"/>
                </a:solidFill>
              </a:rPr>
              <a:t>is a popular folk dance of the Thai people.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1116" y="2126784"/>
            <a:ext cx="1137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F4B66"/>
                </a:solidFill>
              </a:rPr>
              <a:t>→ Is </a:t>
            </a:r>
            <a:r>
              <a:rPr lang="en-US" sz="3600" i="1" dirty="0" err="1">
                <a:solidFill>
                  <a:srgbClr val="EF4B66"/>
                </a:solidFill>
              </a:rPr>
              <a:t>mua</a:t>
            </a:r>
            <a:r>
              <a:rPr lang="en-US" sz="3600" i="1" dirty="0">
                <a:solidFill>
                  <a:srgbClr val="EF4B66"/>
                </a:solidFill>
              </a:rPr>
              <a:t> sap</a:t>
            </a:r>
            <a:r>
              <a:rPr lang="en-US" sz="3600" dirty="0">
                <a:solidFill>
                  <a:srgbClr val="EF4B66"/>
                </a:solidFill>
              </a:rPr>
              <a:t> a popular folk dance of the Thai people?</a:t>
            </a:r>
            <a:endParaRPr lang="en-US" sz="3600" dirty="0">
              <a:solidFill>
                <a:srgbClr val="EF4B66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1445" y="111125"/>
            <a:ext cx="880110" cy="56578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87630" y="-6985"/>
            <a:ext cx="1382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Ex</a:t>
            </a:r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725" y="2698750"/>
            <a:ext cx="11725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3. We didn’t have boarding schools for minority students in 1950.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207" y="3780102"/>
            <a:ext cx="123547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F4B66"/>
                </a:solidFill>
              </a:rPr>
              <a:t>→ Did you have boarding schools for minority students in 1950? </a:t>
            </a:r>
            <a:endParaRPr lang="en-US" sz="3600" dirty="0">
              <a:solidFill>
                <a:srgbClr val="EF4B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167" y="4437662"/>
            <a:ext cx="1111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4. I attended the </a:t>
            </a:r>
            <a:r>
              <a:rPr lang="en-US" sz="3600" i="1" dirty="0">
                <a:solidFill>
                  <a:srgbClr val="002060"/>
                </a:solidFill>
              </a:rPr>
              <a:t>Ban</a:t>
            </a:r>
            <a:r>
              <a:rPr lang="en-US" sz="3600" dirty="0">
                <a:solidFill>
                  <a:srgbClr val="002060"/>
                </a:solidFill>
              </a:rPr>
              <a:t> Flower Festival in </a:t>
            </a:r>
            <a:r>
              <a:rPr lang="en-US" sz="3600" dirty="0" err="1">
                <a:solidFill>
                  <a:srgbClr val="002060"/>
                </a:solidFill>
              </a:rPr>
              <a:t>Dien</a:t>
            </a:r>
            <a:r>
              <a:rPr lang="en-US" sz="3600" dirty="0">
                <a:solidFill>
                  <a:srgbClr val="002060"/>
                </a:solidFill>
              </a:rPr>
              <a:t> Bien last year.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06" y="506206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F4B66"/>
                </a:solidFill>
              </a:rPr>
              <a:t>→ Did you attend the </a:t>
            </a:r>
            <a:r>
              <a:rPr lang="en-US" sz="3600" i="1" dirty="0">
                <a:solidFill>
                  <a:srgbClr val="EF4B66"/>
                </a:solidFill>
              </a:rPr>
              <a:t>Ban</a:t>
            </a:r>
            <a:r>
              <a:rPr lang="en-US" sz="3600" dirty="0">
                <a:solidFill>
                  <a:srgbClr val="EF4B66"/>
                </a:solidFill>
              </a:rPr>
              <a:t> Flower Festival in </a:t>
            </a:r>
            <a:r>
              <a:rPr lang="en-US" sz="3600" dirty="0" err="1">
                <a:solidFill>
                  <a:srgbClr val="EF4B66"/>
                </a:solidFill>
              </a:rPr>
              <a:t>Dien</a:t>
            </a:r>
            <a:r>
              <a:rPr lang="en-US" sz="3600" dirty="0">
                <a:solidFill>
                  <a:srgbClr val="EF4B66"/>
                </a:solidFill>
              </a:rPr>
              <a:t> Bien last year?</a:t>
            </a:r>
            <a:endParaRPr lang="en-US" sz="3600" dirty="0">
              <a:solidFill>
                <a:srgbClr val="EF4B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006" y="5668823"/>
            <a:ext cx="1111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5. We will watch a documentary about the Khmer.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1206" y="6181464"/>
            <a:ext cx="117102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F4B66"/>
                </a:solidFill>
              </a:rPr>
              <a:t>→ Will you </a:t>
            </a:r>
            <a:r>
              <a:rPr lang="en-US" sz="3600" dirty="0" err="1">
                <a:solidFill>
                  <a:srgbClr val="EF4B66"/>
                </a:solidFill>
              </a:rPr>
              <a:t>watch</a:t>
            </a:r>
            <a:r>
              <a:rPr lang="en-US" sz="3600" dirty="0">
                <a:solidFill>
                  <a:srgbClr val="EF4B66"/>
                </a:solidFill>
              </a:rPr>
              <a:t> a documentary about the Khmer?</a:t>
            </a:r>
            <a:endParaRPr lang="en-US" sz="3600" dirty="0">
              <a:solidFill>
                <a:srgbClr val="EF4B66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78735" y="537845"/>
            <a:ext cx="11512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olidFill>
                  <a:srgbClr val="00B0F0"/>
                </a:solidFill>
                <a:sym typeface="+mn-ea"/>
              </a:rPr>
              <a:t>play</a:t>
            </a:r>
            <a:endParaRPr lang="en-US" sz="3600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18435" y="1567815"/>
            <a:ext cx="554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olidFill>
                  <a:srgbClr val="00B0F0"/>
                </a:solidFill>
                <a:sym typeface="+mn-ea"/>
              </a:rPr>
              <a:t>is</a:t>
            </a:r>
            <a:endParaRPr lang="en-US" sz="3600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645920" y="2700020"/>
            <a:ext cx="23514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olidFill>
                  <a:srgbClr val="00B0F0"/>
                </a:solidFill>
                <a:sym typeface="+mn-ea"/>
              </a:rPr>
              <a:t>didn’t have</a:t>
            </a:r>
            <a:endParaRPr lang="en-US" sz="3600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12520" y="4429760"/>
            <a:ext cx="19151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olidFill>
                  <a:srgbClr val="00B0F0"/>
                </a:solidFill>
                <a:sym typeface="+mn-ea"/>
              </a:rPr>
              <a:t>attended</a:t>
            </a:r>
            <a:endParaRPr lang="en-US" sz="3600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611630" y="5676265"/>
            <a:ext cx="9499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olidFill>
                  <a:srgbClr val="00B0F0"/>
                </a:solidFill>
                <a:sym typeface="+mn-ea"/>
              </a:rPr>
              <a:t>will</a:t>
            </a:r>
            <a:endParaRPr lang="en-US" sz="3600" dirty="0">
              <a:solidFill>
                <a:srgbClr val="00B0F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27" grpId="0"/>
      <p:bldP spid="27" grpId="1"/>
      <p:bldP spid="34" grpId="0"/>
      <p:bldP spid="34" grpId="1"/>
      <p:bldP spid="15" grpId="0"/>
      <p:bldP spid="15" grpId="1"/>
      <p:bldP spid="17" grpId="0"/>
      <p:bldP spid="17" grpId="1"/>
      <p:bldP spid="26" grpId="0"/>
      <p:bldP spid="26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2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2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05"/>
</p:tagLst>
</file>

<file path=ppt/tags/tag8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05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05"/>
</p:tagLst>
</file>

<file path=ppt/tags/tag92.xml><?xml version="1.0" encoding="utf-8"?>
<p:tagLst xmlns:p="http://schemas.openxmlformats.org/presentationml/2006/main">
  <p:tag name="KSO_WM_MEDIACOVER_FLAG" val="1"/>
  <p:tag name="KSO_WM_UNIT_MEDIACOVER_BTN_STATE" val="1"/>
</p:tagLst>
</file>

<file path=ppt/tags/tag93.xml><?xml version="1.0" encoding="utf-8"?>
<p:tagLst xmlns:p="http://schemas.openxmlformats.org/presentationml/2006/main">
  <p:tag name="TABLE_ENDDRAG_ORIGIN_RECT" val="898*214"/>
  <p:tag name="TABLE_ENDDRAG_RECT" val="48*298*898*214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005_1*a*1"/>
  <p:tag name="KSO_WM_TEMPLATE_CATEGORY" val="custom"/>
  <p:tag name="KSO_WM_TEMPLATE_INDEX" val="20238005"/>
  <p:tag name="KSO_WM_UNIT_LAYERLEVEL" val="1"/>
  <p:tag name="KSO_WM_TAG_VERSION" val="3.0"/>
  <p:tag name="KSO_WM_BEAUTIFY_FLAG" val="#wm#"/>
  <p:tag name="KSO_WM_UNIT_PRESET_TEXT" val="Your title here"/>
</p:tagLst>
</file>

<file path=ppt/tags/tag95.xml><?xml version="1.0" encoding="utf-8"?>
<p:tagLst xmlns:p="http://schemas.openxmlformats.org/presentationml/2006/main">
  <p:tag name="KSO_WM_TEMPLATE_THUMBS_INDEX" val="1、9"/>
  <p:tag name="KSO_WM_SPECIAL_SOURCE" val="bdnull"/>
  <p:tag name="KSO_WM_SLIDE_ID" val="custom20238005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8005"/>
  <p:tag name="KSO_WM_SLIDE_LAYOUT" val="a_b_f"/>
  <p:tag name="KSO_WM_SLIDE_LAYOUT_CNT" val="1_1_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41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194EC5"/>
      </a:accent1>
      <a:accent2>
        <a:srgbClr val="9272C0"/>
      </a:accent2>
      <a:accent3>
        <a:srgbClr val="C95892"/>
      </a:accent3>
      <a:accent4>
        <a:srgbClr val="E84F7D"/>
      </a:accent4>
      <a:accent5>
        <a:srgbClr val="7CE260"/>
      </a:accent5>
      <a:accent6>
        <a:srgbClr val="FFC000"/>
      </a:accent6>
      <a:hlink>
        <a:srgbClr val="304FFE"/>
      </a:hlink>
      <a:folHlink>
        <a:srgbClr val="492067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4675</Words>
  <Application>WPS Presentation</Application>
  <PresentationFormat>Widescreen</PresentationFormat>
  <Paragraphs>321</Paragraphs>
  <Slides>28</Slides>
  <Notes>12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Times New Roman</vt:lpstr>
      <vt:lpstr>Calibri</vt:lpstr>
      <vt:lpstr>Microsoft YaHei</vt:lpstr>
      <vt:lpstr>Arial Unicode MS</vt:lpstr>
      <vt:lpstr>Calibri Light</vt:lpstr>
      <vt:lpstr>汉仪书宋二简</vt:lpstr>
      <vt:lpstr>Lato</vt:lpstr>
      <vt:lpstr>Manrope ExtraBold</vt:lpstr>
      <vt:lpstr>Tahoma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II. COUNTABLE AND UNCOUNTABLE</vt:lpstr>
      <vt:lpstr>PowerPoint 演示文稿</vt:lpstr>
      <vt:lpstr>II. COUNTABLE AND UNCOUNTABLE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 nguyen</cp:lastModifiedBy>
  <cp:revision>365</cp:revision>
  <dcterms:created xsi:type="dcterms:W3CDTF">2020-12-09T02:04:00Z</dcterms:created>
  <dcterms:modified xsi:type="dcterms:W3CDTF">2025-11-11T00:44:04Z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E04A1F7080BB45D6AF59894481F3ED32_12</vt:lpwstr>
  </property>
  <property fmtid="{D5CDD505-2E9C-101B-9397-08002B2CF9AE}" pid="3" name="KSOProductBuildVer">
    <vt:lpwstr>1033-12.2.0.23131</vt:lpwstr>
  </property>
</Properties>
</file>