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1" r:id="rId2"/>
    <p:sldMasterId id="2147483686" r:id="rId3"/>
    <p:sldMasterId id="2147483698" r:id="rId4"/>
  </p:sldMasterIdLst>
  <p:notesMasterIdLst>
    <p:notesMasterId r:id="rId42"/>
  </p:notesMasterIdLst>
  <p:sldIdLst>
    <p:sldId id="369" r:id="rId5"/>
    <p:sldId id="394" r:id="rId6"/>
    <p:sldId id="269" r:id="rId7"/>
    <p:sldId id="257" r:id="rId8"/>
    <p:sldId id="277" r:id="rId9"/>
    <p:sldId id="304" r:id="rId10"/>
    <p:sldId id="401" r:id="rId11"/>
    <p:sldId id="334" r:id="rId12"/>
    <p:sldId id="345" r:id="rId13"/>
    <p:sldId id="386" r:id="rId14"/>
    <p:sldId id="388" r:id="rId15"/>
    <p:sldId id="315" r:id="rId16"/>
    <p:sldId id="263" r:id="rId17"/>
    <p:sldId id="258" r:id="rId18"/>
    <p:sldId id="389" r:id="rId19"/>
    <p:sldId id="390" r:id="rId20"/>
    <p:sldId id="371" r:id="rId21"/>
    <p:sldId id="391" r:id="rId22"/>
    <p:sldId id="392" r:id="rId23"/>
    <p:sldId id="393" r:id="rId24"/>
    <p:sldId id="324" r:id="rId25"/>
    <p:sldId id="341" r:id="rId26"/>
    <p:sldId id="361" r:id="rId27"/>
    <p:sldId id="365" r:id="rId28"/>
    <p:sldId id="364" r:id="rId29"/>
    <p:sldId id="362" r:id="rId30"/>
    <p:sldId id="363" r:id="rId31"/>
    <p:sldId id="342" r:id="rId32"/>
    <p:sldId id="380" r:id="rId33"/>
    <p:sldId id="260" r:id="rId34"/>
    <p:sldId id="367" r:id="rId35"/>
    <p:sldId id="395" r:id="rId36"/>
    <p:sldId id="396" r:id="rId37"/>
    <p:sldId id="397" r:id="rId38"/>
    <p:sldId id="398" r:id="rId39"/>
    <p:sldId id="399" r:id="rId40"/>
    <p:sldId id="400" r:id="rId41"/>
  </p:sldIdLst>
  <p:sldSz cx="18288000" cy="10287000"/>
  <p:notesSz cx="6858000" cy="9144000"/>
  <p:embeddedFontLst>
    <p:embeddedFont>
      <p:font typeface="Open Sans" panose="020B0604020202020204" charset="0"/>
      <p:regular r:id="rId43"/>
      <p:bold r:id="rId44"/>
      <p:italic r:id="rId45"/>
      <p:boldItalic r:id="rId46"/>
    </p:embeddedFont>
    <p:embeddedFont>
      <p:font typeface="Calibri Light" panose="020F0302020204030204" pitchFamily="34" charset="0"/>
      <p:regular r:id="rId47"/>
      <p:italic r:id="rId48"/>
    </p:embeddedFont>
    <p:embeddedFont>
      <p:font typeface="Calistoga" panose="020B0604020202020204" charset="0"/>
      <p:regular r:id="rId49"/>
    </p:embeddedFont>
    <p:embeddedFont>
      <p:font typeface="Fira Sans" panose="020B0604020202020204" charset="0"/>
      <p:regular r:id="rId50"/>
      <p:bold r:id="rId51"/>
      <p:italic r:id="rId52"/>
      <p:boldItalic r:id="rId53"/>
    </p:embeddedFont>
    <p:embeddedFont>
      <p:font typeface="Merriweather" panose="020B0604020202020204" charset="0"/>
      <p:regular r:id="rId54"/>
      <p:bold r:id="rId55"/>
      <p:italic r:id="rId56"/>
      <p:boldItalic r:id="rId57"/>
    </p:embeddedFont>
    <p:embeddedFont>
      <p:font typeface="Calibri" panose="020F0502020204030204" pitchFamily="34" charset="0"/>
      <p:regular r:id="rId58"/>
      <p:bold r:id="rId59"/>
      <p:italic r:id="rId60"/>
      <p:boldItalic r:id="rId61"/>
    </p:embeddedFont>
    <p:embeddedFont>
      <p:font typeface="BioRhyme" panose="020B0604020202020204" charset="0"/>
      <p:regular r:id="rId62"/>
      <p:bold r:id="rId63"/>
    </p:embeddedFont>
    <p:embeddedFont>
      <p:font typeface="Cambria" panose="02040503050406030204" pitchFamily="18" charset="0"/>
      <p:regular r:id="rId64"/>
      <p:bold r:id="rId65"/>
      <p:italic r:id="rId66"/>
      <p:boldItalic r:id="rId67"/>
    </p:embeddedFont>
    <p:embeddedFont>
      <p:font typeface="Roboto Condensed" panose="020B0604020202020204" charset="0"/>
      <p:regular r:id="rId68"/>
      <p:bold r:id="rId69"/>
      <p:italic r:id="rId70"/>
      <p:boldItalic r:id="rId71"/>
    </p:embeddedFont>
    <p:embeddedFont>
      <p:font typeface="Lato" panose="020B0604020202020204" charset="0"/>
      <p:regular r:id="rId72"/>
      <p:bold r:id="rId73"/>
      <p:italic r:id="rId74"/>
      <p:boldItalic r:id="rId7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88" autoAdjust="0"/>
    <p:restoredTop sz="94523" autoAdjust="0"/>
  </p:normalViewPr>
  <p:slideViewPr>
    <p:cSldViewPr>
      <p:cViewPr varScale="1">
        <p:scale>
          <a:sx n="55" d="100"/>
          <a:sy n="55" d="100"/>
        </p:scale>
        <p:origin x="667" y="5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5" d="100"/>
        <a:sy n="125" d="100"/>
      </p:scale>
      <p:origin x="0" y="-4130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notesMaster" Target="notesMasters/notesMaster1.xml"/><Relationship Id="rId47" Type="http://schemas.openxmlformats.org/officeDocument/2006/relationships/font" Target="fonts/font5.fntdata"/><Relationship Id="rId63" Type="http://schemas.openxmlformats.org/officeDocument/2006/relationships/font" Target="fonts/font21.fntdata"/><Relationship Id="rId68" Type="http://schemas.openxmlformats.org/officeDocument/2006/relationships/font" Target="fonts/font26.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font" Target="fonts/font24.fntdata"/><Relationship Id="rId74" Type="http://schemas.openxmlformats.org/officeDocument/2006/relationships/font" Target="fonts/font32.fntdata"/><Relationship Id="rId79"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9.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font" Target="fonts/font22.fntdata"/><Relationship Id="rId69" Type="http://schemas.openxmlformats.org/officeDocument/2006/relationships/font" Target="fonts/font27.fntdata"/><Relationship Id="rId77"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font" Target="fonts/font9.fntdata"/><Relationship Id="rId72" Type="http://schemas.openxmlformats.org/officeDocument/2006/relationships/font" Target="fonts/font30.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59" Type="http://schemas.openxmlformats.org/officeDocument/2006/relationships/font" Target="fonts/font17.fntdata"/><Relationship Id="rId67" Type="http://schemas.openxmlformats.org/officeDocument/2006/relationships/font" Target="fonts/font2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2.fntdata"/><Relationship Id="rId62" Type="http://schemas.openxmlformats.org/officeDocument/2006/relationships/font" Target="fonts/font20.fntdata"/><Relationship Id="rId70" Type="http://schemas.openxmlformats.org/officeDocument/2006/relationships/font" Target="fonts/font28.fntdata"/><Relationship Id="rId75" Type="http://schemas.openxmlformats.org/officeDocument/2006/relationships/font" Target="fonts/font33.fntdata"/><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7.fntdata"/><Relationship Id="rId57" Type="http://schemas.openxmlformats.org/officeDocument/2006/relationships/font" Target="fonts/font15.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font" Target="fonts/font23.fntdata"/><Relationship Id="rId73" Type="http://schemas.openxmlformats.org/officeDocument/2006/relationships/font" Target="fonts/font31.fntdata"/><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8.fntdata"/><Relationship Id="rId55" Type="http://schemas.openxmlformats.org/officeDocument/2006/relationships/font" Target="fonts/font13.fntdata"/><Relationship Id="rId76"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font" Target="fonts/font29.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258706-68B3-4DCE-AC07-4FEBBF27E14B}" type="datetimeFigureOut">
              <a:rPr lang="en-US" smtClean="0"/>
              <a:t>27/11/2025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9A3CD-4206-4866-A2B7-CC6BDB233AE7}" type="slidenum">
              <a:rPr lang="en-US" smtClean="0"/>
              <a:t>‹#›</a:t>
            </a:fld>
            <a:endParaRPr lang="en-US"/>
          </a:p>
        </p:txBody>
      </p:sp>
    </p:spTree>
    <p:extLst>
      <p:ext uri="{BB962C8B-B14F-4D97-AF65-F5344CB8AC3E}">
        <p14:creationId xmlns:p14="http://schemas.microsoft.com/office/powerpoint/2010/main" val="3176125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bcc94e445e_0_6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7" name="Google Shape;497;gbcc94e445e_0_6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060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13</a:t>
            </a:fld>
            <a:endParaRPr lang="en-US"/>
          </a:p>
        </p:txBody>
      </p:sp>
    </p:spTree>
    <p:extLst>
      <p:ext uri="{BB962C8B-B14F-4D97-AF65-F5344CB8AC3E}">
        <p14:creationId xmlns:p14="http://schemas.microsoft.com/office/powerpoint/2010/main" val="3117864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14</a:t>
            </a:fld>
            <a:endParaRPr lang="en-US"/>
          </a:p>
        </p:txBody>
      </p:sp>
    </p:spTree>
    <p:extLst>
      <p:ext uri="{BB962C8B-B14F-4D97-AF65-F5344CB8AC3E}">
        <p14:creationId xmlns:p14="http://schemas.microsoft.com/office/powerpoint/2010/main" val="14729119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bcc94e445e_0_7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bcc94e445e_0_7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121756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cap="none" dirty="0" err="1">
                <a:solidFill>
                  <a:schemeClr val="dk1"/>
                </a:solidFill>
                <a:latin typeface="Roboto Condensed"/>
                <a:ea typeface="Roboto Condensed"/>
                <a:cs typeface="Roboto Condensed"/>
                <a:sym typeface="Roboto Condensed"/>
              </a:rPr>
              <a:t>Phát</a:t>
            </a:r>
            <a:r>
              <a:rPr lang="en-US" sz="1200" b="0" i="0" u="none" strike="noStrike" cap="none" dirty="0">
                <a:solidFill>
                  <a:schemeClr val="dk1"/>
                </a:solidFill>
                <a:latin typeface="Roboto Condensed"/>
                <a:ea typeface="Roboto Condensed"/>
                <a:cs typeface="Roboto Condensed"/>
                <a:sym typeface="Roboto Condensed"/>
              </a:rPr>
              <a:t> </a:t>
            </a:r>
            <a:r>
              <a:rPr lang="en-US" sz="1200" b="0" i="0" u="none" strike="noStrike" cap="none" dirty="0" err="1">
                <a:solidFill>
                  <a:schemeClr val="dk1"/>
                </a:solidFill>
                <a:latin typeface="Roboto Condensed"/>
                <a:ea typeface="Roboto Condensed"/>
                <a:cs typeface="Roboto Condensed"/>
                <a:sym typeface="Roboto Condensed"/>
              </a:rPr>
              <a:t>vấn</a:t>
            </a:r>
            <a:r>
              <a:rPr lang="en-US" sz="1200" b="0" i="0" u="none" strike="noStrike" cap="none" dirty="0">
                <a:solidFill>
                  <a:schemeClr val="dk1"/>
                </a:solidFill>
                <a:latin typeface="Roboto Condensed"/>
                <a:ea typeface="Roboto Condensed"/>
                <a:cs typeface="Roboto Condensed"/>
                <a:sym typeface="Roboto Condensed"/>
              </a:rPr>
              <a:t>: </a:t>
            </a:r>
            <a:r>
              <a:rPr lang="vi-VN" sz="1200" b="0" i="0" u="none" strike="noStrike" cap="none" dirty="0">
                <a:solidFill>
                  <a:schemeClr val="dk1"/>
                </a:solidFill>
                <a:latin typeface="Roboto Condensed"/>
                <a:ea typeface="Roboto Condensed"/>
                <a:cs typeface="Roboto Condensed"/>
                <a:sym typeface="Roboto Condensed"/>
              </a:rPr>
              <a:t>Xác định mâu thuẫn trái tự nhiên giữa 3 câu thơ đầu với câu thơ cuối. Qua từ “thái bình” ở câu thơ cuối, em nhận ra sắc thái của tiếng cười trào phúng trong bài thơ là gì? </a:t>
            </a:r>
          </a:p>
        </p:txBody>
      </p:sp>
      <p:sp>
        <p:nvSpPr>
          <p:cNvPr id="4" name="Slide Number Placeholder 3"/>
          <p:cNvSpPr>
            <a:spLocks noGrp="1"/>
          </p:cNvSpPr>
          <p:nvPr>
            <p:ph type="sldNum" sz="quarter" idx="5"/>
          </p:nvPr>
        </p:nvSpPr>
        <p:spPr/>
        <p:txBody>
          <a:bodyPr/>
          <a:lstStyle/>
          <a:p>
            <a:fld id="{5909A3CD-4206-4866-A2B7-CC6BDB233AE7}" type="slidenum">
              <a:rPr lang="en-US" smtClean="0"/>
              <a:t>21</a:t>
            </a:fld>
            <a:endParaRPr lang="en-US"/>
          </a:p>
        </p:txBody>
      </p:sp>
    </p:spTree>
    <p:extLst>
      <p:ext uri="{BB962C8B-B14F-4D97-AF65-F5344CB8AC3E}">
        <p14:creationId xmlns:p14="http://schemas.microsoft.com/office/powerpoint/2010/main" val="684283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22</a:t>
            </a:fld>
            <a:endParaRPr lang="en-US"/>
          </a:p>
        </p:txBody>
      </p:sp>
    </p:spTree>
    <p:extLst>
      <p:ext uri="{BB962C8B-B14F-4D97-AF65-F5344CB8AC3E}">
        <p14:creationId xmlns:p14="http://schemas.microsoft.com/office/powerpoint/2010/main" val="4066910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1176843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24</a:t>
            </a:fld>
            <a:endParaRPr lang="en-US"/>
          </a:p>
        </p:txBody>
      </p:sp>
    </p:spTree>
    <p:extLst>
      <p:ext uri="{BB962C8B-B14F-4D97-AF65-F5344CB8AC3E}">
        <p14:creationId xmlns:p14="http://schemas.microsoft.com/office/powerpoint/2010/main" val="3177697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1658290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32818548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27</a:t>
            </a:fld>
            <a:endParaRPr lang="en-US"/>
          </a:p>
        </p:txBody>
      </p:sp>
    </p:spTree>
    <p:extLst>
      <p:ext uri="{BB962C8B-B14F-4D97-AF65-F5344CB8AC3E}">
        <p14:creationId xmlns:p14="http://schemas.microsoft.com/office/powerpoint/2010/main" val="7867468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5A02EFB-FD37-4B21-877D-E668CE430A13}" type="slidenum">
              <a:rPr lang="en-US" smtClean="0"/>
              <a:t>2</a:t>
            </a:fld>
            <a:endParaRPr lang="en-US"/>
          </a:p>
        </p:txBody>
      </p:sp>
    </p:spTree>
    <p:extLst>
      <p:ext uri="{BB962C8B-B14F-4D97-AF65-F5344CB8AC3E}">
        <p14:creationId xmlns:p14="http://schemas.microsoft.com/office/powerpoint/2010/main" val="988195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28</a:t>
            </a:fld>
            <a:endParaRPr lang="en-US"/>
          </a:p>
        </p:txBody>
      </p:sp>
    </p:spTree>
    <p:extLst>
      <p:ext uri="{BB962C8B-B14F-4D97-AF65-F5344CB8AC3E}">
        <p14:creationId xmlns:p14="http://schemas.microsoft.com/office/powerpoint/2010/main" val="21063015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30</a:t>
            </a:fld>
            <a:endParaRPr lang="en-US"/>
          </a:p>
        </p:txBody>
      </p:sp>
    </p:spTree>
    <p:extLst>
      <p:ext uri="{BB962C8B-B14F-4D97-AF65-F5344CB8AC3E}">
        <p14:creationId xmlns:p14="http://schemas.microsoft.com/office/powerpoint/2010/main" val="36282578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gbcc94e445e_0_11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6" name="Google Shape;1026;gbcc94e445e_0_11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94671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3</a:t>
            </a:fld>
            <a:endParaRPr lang="en-US"/>
          </a:p>
        </p:txBody>
      </p:sp>
    </p:spTree>
    <p:extLst>
      <p:ext uri="{BB962C8B-B14F-4D97-AF65-F5344CB8AC3E}">
        <p14:creationId xmlns:p14="http://schemas.microsoft.com/office/powerpoint/2010/main" val="3986466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4</a:t>
            </a:fld>
            <a:endParaRPr lang="en-US"/>
          </a:p>
        </p:txBody>
      </p:sp>
    </p:spTree>
    <p:extLst>
      <p:ext uri="{BB962C8B-B14F-4D97-AF65-F5344CB8AC3E}">
        <p14:creationId xmlns:p14="http://schemas.microsoft.com/office/powerpoint/2010/main" val="4477132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5</a:t>
            </a:fld>
            <a:endParaRPr lang="en-US"/>
          </a:p>
        </p:txBody>
      </p:sp>
    </p:spTree>
    <p:extLst>
      <p:ext uri="{BB962C8B-B14F-4D97-AF65-F5344CB8AC3E}">
        <p14:creationId xmlns:p14="http://schemas.microsoft.com/office/powerpoint/2010/main" val="23894434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09A3CD-4206-4866-A2B7-CC6BDB233AE7}" type="slidenum">
              <a:rPr lang="en-US" smtClean="0"/>
              <a:t>6</a:t>
            </a:fld>
            <a:endParaRPr lang="en-US"/>
          </a:p>
        </p:txBody>
      </p:sp>
    </p:spTree>
    <p:extLst>
      <p:ext uri="{BB962C8B-B14F-4D97-AF65-F5344CB8AC3E}">
        <p14:creationId xmlns:p14="http://schemas.microsoft.com/office/powerpoint/2010/main" val="23322231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2577883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5909A3CD-4206-4866-A2B7-CC6BDB233AE7}" type="slidenum">
              <a:rPr lang="en-US" smtClean="0"/>
              <a:t>9</a:t>
            </a:fld>
            <a:endParaRPr lang="en-US"/>
          </a:p>
        </p:txBody>
      </p:sp>
    </p:spTree>
    <p:extLst>
      <p:ext uri="{BB962C8B-B14F-4D97-AF65-F5344CB8AC3E}">
        <p14:creationId xmlns:p14="http://schemas.microsoft.com/office/powerpoint/2010/main" val="1760709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Nhất</a:t>
            </a:r>
            <a:r>
              <a:rPr lang="en-US" dirty="0"/>
              <a:t> tam </a:t>
            </a:r>
            <a:r>
              <a:rPr lang="en-US" dirty="0" err="1"/>
              <a:t>ngũ</a:t>
            </a:r>
            <a:r>
              <a:rPr lang="en-US" dirty="0"/>
              <a:t> </a:t>
            </a:r>
            <a:r>
              <a:rPr lang="en-US" dirty="0" err="1"/>
              <a:t>bất</a:t>
            </a:r>
            <a:r>
              <a:rPr lang="en-US" dirty="0"/>
              <a:t> </a:t>
            </a:r>
            <a:r>
              <a:rPr lang="en-US" dirty="0" err="1"/>
              <a:t>luận</a:t>
            </a:r>
            <a:r>
              <a:rPr lang="en-US" dirty="0"/>
              <a:t>, </a:t>
            </a:r>
            <a:r>
              <a:rPr lang="en-US" dirty="0" err="1"/>
              <a:t>nhị</a:t>
            </a:r>
            <a:r>
              <a:rPr lang="en-US" dirty="0"/>
              <a:t> </a:t>
            </a:r>
            <a:r>
              <a:rPr lang="en-US" dirty="0" err="1"/>
              <a:t>tứ</a:t>
            </a:r>
            <a:r>
              <a:rPr lang="en-US" dirty="0"/>
              <a:t> </a:t>
            </a:r>
            <a:r>
              <a:rPr lang="en-US" dirty="0" err="1"/>
              <a:t>lục</a:t>
            </a:r>
            <a:r>
              <a:rPr lang="en-US" dirty="0"/>
              <a:t> </a:t>
            </a:r>
            <a:r>
              <a:rPr lang="en-US" dirty="0" err="1"/>
              <a:t>phân</a:t>
            </a:r>
            <a:r>
              <a:rPr lang="en-US" dirty="0"/>
              <a:t> </a:t>
            </a:r>
            <a:r>
              <a:rPr lang="en-US" dirty="0" err="1"/>
              <a:t>minh</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Bài</a:t>
            </a:r>
            <a:r>
              <a:rPr lang="en-US" dirty="0"/>
              <a:t> </a:t>
            </a:r>
            <a:r>
              <a:rPr lang="en-US" dirty="0" err="1"/>
              <a:t>thơ</a:t>
            </a:r>
            <a:r>
              <a:rPr lang="en-US" dirty="0"/>
              <a:t> “Lai Tân” </a:t>
            </a:r>
            <a:r>
              <a:rPr lang="en-US" dirty="0" err="1"/>
              <a:t>thuộc</a:t>
            </a:r>
            <a:r>
              <a:rPr lang="en-US" dirty="0"/>
              <a:t> </a:t>
            </a:r>
            <a:r>
              <a:rPr lang="en-US" dirty="0" err="1"/>
              <a:t>thể</a:t>
            </a:r>
            <a:r>
              <a:rPr lang="en-US" dirty="0"/>
              <a:t> </a:t>
            </a:r>
            <a:r>
              <a:rPr lang="en-US" dirty="0" err="1"/>
              <a:t>thơ</a:t>
            </a:r>
            <a:r>
              <a:rPr lang="en-US" dirty="0"/>
              <a:t> </a:t>
            </a:r>
            <a:r>
              <a:rPr lang="en-US" dirty="0" err="1"/>
              <a:t>tứ</a:t>
            </a:r>
            <a:r>
              <a:rPr lang="en-US" dirty="0"/>
              <a:t> </a:t>
            </a:r>
            <a:r>
              <a:rPr lang="en-US" dirty="0" err="1"/>
              <a:t>tuyệt</a:t>
            </a:r>
            <a:r>
              <a:rPr lang="en-US" dirty="0"/>
              <a:t> </a:t>
            </a:r>
            <a:r>
              <a:rPr lang="en-US" dirty="0" err="1"/>
              <a:t>Đường</a:t>
            </a:r>
            <a:r>
              <a:rPr lang="en-US" dirty="0"/>
              <a:t> </a:t>
            </a:r>
            <a:r>
              <a:rPr lang="en-US" dirty="0" err="1"/>
              <a:t>luật</a:t>
            </a:r>
            <a:r>
              <a:rPr lang="en-US" dirty="0"/>
              <a:t>. </a:t>
            </a:r>
            <a:r>
              <a:rPr lang="en-US" dirty="0" err="1"/>
              <a:t>Cơ</a:t>
            </a:r>
            <a:r>
              <a:rPr lang="en-US" dirty="0"/>
              <a:t> </a:t>
            </a:r>
            <a:r>
              <a:rPr lang="en-US" dirty="0" err="1"/>
              <a:t>sở</a:t>
            </a:r>
            <a:r>
              <a:rPr lang="en-US" dirty="0"/>
              <a:t> </a:t>
            </a:r>
            <a:r>
              <a:rPr lang="en-US" dirty="0" err="1"/>
              <a:t>để</a:t>
            </a:r>
            <a:r>
              <a:rPr lang="en-US" dirty="0"/>
              <a:t> </a:t>
            </a:r>
            <a:r>
              <a:rPr lang="en-US" dirty="0" err="1"/>
              <a:t>nhận</a:t>
            </a:r>
            <a:r>
              <a:rPr lang="en-US" dirty="0"/>
              <a:t> </a:t>
            </a:r>
            <a:r>
              <a:rPr lang="en-US" dirty="0" err="1"/>
              <a:t>biết</a:t>
            </a:r>
            <a:r>
              <a:rPr lang="en-US" dirty="0"/>
              <a:t> </a:t>
            </a:r>
            <a:r>
              <a:rPr lang="en-US" dirty="0" err="1"/>
              <a:t>điều</a:t>
            </a:r>
            <a:r>
              <a:rPr lang="en-US" dirty="0"/>
              <a:t> </a:t>
            </a:r>
            <a:r>
              <a:rPr lang="en-US" dirty="0" err="1"/>
              <a:t>đó</a:t>
            </a:r>
            <a:r>
              <a:rPr lang="en-US" dirty="0"/>
              <a:t> </a:t>
            </a:r>
            <a:r>
              <a:rPr lang="en-US" dirty="0" err="1"/>
              <a:t>là</a:t>
            </a:r>
            <a:r>
              <a:rPr lang="en-US" dirty="0"/>
              <a:t> </a:t>
            </a:r>
            <a:r>
              <a:rPr lang="en-US" dirty="0" err="1"/>
              <a:t>bài</a:t>
            </a:r>
            <a:r>
              <a:rPr lang="en-US" dirty="0"/>
              <a:t> </a:t>
            </a:r>
            <a:r>
              <a:rPr lang="en-US" dirty="0" err="1"/>
              <a:t>thơ</a:t>
            </a:r>
            <a:r>
              <a:rPr lang="en-US" dirty="0"/>
              <a:t> </a:t>
            </a:r>
            <a:r>
              <a:rPr lang="en-US" dirty="0" err="1"/>
              <a:t>có</a:t>
            </a:r>
            <a:r>
              <a:rPr lang="en-US" dirty="0"/>
              <a:t> </a:t>
            </a:r>
            <a:r>
              <a:rPr lang="en-US" dirty="0" err="1"/>
              <a:t>bốn</a:t>
            </a:r>
            <a:r>
              <a:rPr lang="en-US" dirty="0"/>
              <a:t> </a:t>
            </a:r>
            <a:r>
              <a:rPr lang="en-US" dirty="0" err="1"/>
              <a:t>câu</a:t>
            </a:r>
            <a:r>
              <a:rPr lang="en-US" dirty="0"/>
              <a:t>, </a:t>
            </a:r>
            <a:r>
              <a:rPr lang="en-US" dirty="0" err="1"/>
              <a:t>mỗi</a:t>
            </a:r>
            <a:r>
              <a:rPr lang="en-US" dirty="0"/>
              <a:t> </a:t>
            </a:r>
            <a:r>
              <a:rPr lang="en-US" dirty="0" err="1"/>
              <a:t>câu</a:t>
            </a:r>
            <a:r>
              <a:rPr lang="en-US" dirty="0"/>
              <a:t> </a:t>
            </a:r>
            <a:r>
              <a:rPr lang="en-US" dirty="0" err="1"/>
              <a:t>bảy</a:t>
            </a:r>
            <a:r>
              <a:rPr lang="en-US" dirty="0"/>
              <a:t> </a:t>
            </a:r>
            <a:r>
              <a:rPr lang="en-US" dirty="0" err="1"/>
              <a:t>chữ</a:t>
            </a:r>
            <a:r>
              <a:rPr lang="en-US" dirty="0"/>
              <a:t>; </a:t>
            </a:r>
            <a:r>
              <a:rPr lang="en-US" dirty="0" err="1"/>
              <a:t>có</a:t>
            </a:r>
            <a:r>
              <a:rPr lang="en-US" dirty="0"/>
              <a:t> </a:t>
            </a:r>
            <a:r>
              <a:rPr lang="en-US" dirty="0" err="1"/>
              <a:t>luật</a:t>
            </a:r>
            <a:r>
              <a:rPr lang="en-US" dirty="0"/>
              <a:t> (</a:t>
            </a:r>
            <a:r>
              <a:rPr lang="en-US" dirty="0" err="1"/>
              <a:t>nguyên</a:t>
            </a:r>
            <a:r>
              <a:rPr lang="en-US" dirty="0"/>
              <a:t> </a:t>
            </a:r>
            <a:r>
              <a:rPr lang="en-US" dirty="0" err="1"/>
              <a:t>tác</a:t>
            </a:r>
            <a:r>
              <a:rPr lang="en-US" dirty="0"/>
              <a:t> </a:t>
            </a:r>
            <a:r>
              <a:rPr lang="en-US" dirty="0" err="1"/>
              <a:t>luật</a:t>
            </a:r>
            <a:r>
              <a:rPr lang="en-US" dirty="0"/>
              <a:t> </a:t>
            </a:r>
            <a:r>
              <a:rPr lang="en-US" dirty="0" err="1"/>
              <a:t>bằng</a:t>
            </a:r>
            <a:r>
              <a:rPr lang="en-US" dirty="0"/>
              <a:t>, </a:t>
            </a:r>
            <a:r>
              <a:rPr lang="en-US" dirty="0" err="1"/>
              <a:t>bài</a:t>
            </a:r>
            <a:r>
              <a:rPr lang="en-US" dirty="0"/>
              <a:t> </a:t>
            </a:r>
            <a:r>
              <a:rPr lang="en-US" dirty="0" err="1"/>
              <a:t>thơ</a:t>
            </a:r>
            <a:r>
              <a:rPr lang="en-US" dirty="0"/>
              <a:t> </a:t>
            </a:r>
            <a:r>
              <a:rPr lang="en-US" dirty="0" err="1"/>
              <a:t>dịch</a:t>
            </a:r>
            <a:r>
              <a:rPr lang="en-US" dirty="0"/>
              <a:t> </a:t>
            </a:r>
            <a:r>
              <a:rPr lang="en-US" dirty="0" err="1"/>
              <a:t>luật</a:t>
            </a:r>
            <a:r>
              <a:rPr lang="en-US" dirty="0"/>
              <a:t> </a:t>
            </a:r>
            <a:r>
              <a:rPr lang="en-US" dirty="0" err="1"/>
              <a:t>trắc</a:t>
            </a:r>
            <a:r>
              <a:rPr lang="en-US" dirty="0"/>
              <a:t>); </a:t>
            </a:r>
            <a:r>
              <a:rPr lang="en-US" dirty="0" err="1"/>
              <a:t>có</a:t>
            </a:r>
            <a:r>
              <a:rPr lang="en-US" dirty="0"/>
              <a:t> </a:t>
            </a:r>
            <a:r>
              <a:rPr lang="en-US" dirty="0" err="1"/>
              <a:t>niêm</a:t>
            </a:r>
            <a:r>
              <a:rPr lang="en-US" dirty="0"/>
              <a:t> (</a:t>
            </a:r>
            <a:r>
              <a:rPr lang="en-US" dirty="0" err="1"/>
              <a:t>niêm</a:t>
            </a:r>
            <a:r>
              <a:rPr lang="en-US" dirty="0"/>
              <a:t> </a:t>
            </a:r>
            <a:r>
              <a:rPr lang="en-US" dirty="0" err="1"/>
              <a:t>giữa</a:t>
            </a:r>
            <a:r>
              <a:rPr lang="en-US" dirty="0"/>
              <a:t> </a:t>
            </a:r>
            <a:r>
              <a:rPr lang="en-US" dirty="0" err="1"/>
              <a:t>câu</a:t>
            </a:r>
            <a:r>
              <a:rPr lang="en-US" dirty="0"/>
              <a:t> 2 </a:t>
            </a:r>
            <a:r>
              <a:rPr lang="en-US" dirty="0" err="1"/>
              <a:t>và</a:t>
            </a:r>
            <a:r>
              <a:rPr lang="en-US" dirty="0"/>
              <a:t> 3); </a:t>
            </a:r>
            <a:r>
              <a:rPr lang="en-US" dirty="0" err="1"/>
              <a:t>gieo</a:t>
            </a:r>
            <a:r>
              <a:rPr lang="en-US" dirty="0"/>
              <a:t> </a:t>
            </a:r>
            <a:r>
              <a:rPr lang="en-US" dirty="0" err="1"/>
              <a:t>vần</a:t>
            </a:r>
            <a:r>
              <a:rPr lang="en-US" dirty="0"/>
              <a:t> </a:t>
            </a:r>
            <a:r>
              <a:rPr lang="en-US" dirty="0" err="1"/>
              <a:t>chân</a:t>
            </a:r>
            <a:r>
              <a:rPr lang="en-US" dirty="0"/>
              <a:t> ở </a:t>
            </a:r>
            <a:r>
              <a:rPr lang="en-US" dirty="0" err="1"/>
              <a:t>các</a:t>
            </a:r>
            <a:r>
              <a:rPr lang="en-US" dirty="0"/>
              <a:t> </a:t>
            </a:r>
            <a:r>
              <a:rPr lang="en-US" dirty="0" err="1"/>
              <a:t>câu</a:t>
            </a:r>
            <a:r>
              <a:rPr lang="en-US" dirty="0"/>
              <a:t> </a:t>
            </a:r>
            <a:r>
              <a:rPr lang="en-US" dirty="0" err="1"/>
              <a:t>chẵn</a:t>
            </a:r>
            <a:r>
              <a:rPr lang="en-US" dirty="0"/>
              <a:t>; </a:t>
            </a:r>
            <a:r>
              <a:rPr lang="en-US" dirty="0" err="1"/>
              <a:t>nhịp</a:t>
            </a:r>
            <a:r>
              <a:rPr lang="en-US" dirty="0"/>
              <a:t> </a:t>
            </a:r>
            <a:r>
              <a:rPr lang="en-US" dirty="0" err="1"/>
              <a:t>câu</a:t>
            </a:r>
            <a:r>
              <a:rPr lang="en-US" dirty="0"/>
              <a:t>  </a:t>
            </a:r>
            <a:r>
              <a:rPr lang="en-US" dirty="0" err="1"/>
              <a:t>thơ</a:t>
            </a:r>
            <a:r>
              <a:rPr lang="en-US" dirty="0"/>
              <a:t> </a:t>
            </a:r>
            <a:r>
              <a:rPr lang="en-US" dirty="0" err="1"/>
              <a:t>được</a:t>
            </a:r>
            <a:r>
              <a:rPr lang="en-US" dirty="0"/>
              <a:t> </a:t>
            </a:r>
            <a:r>
              <a:rPr lang="en-US" dirty="0" err="1"/>
              <a:t>ngắt</a:t>
            </a:r>
            <a:r>
              <a:rPr lang="en-US" dirty="0"/>
              <a:t> </a:t>
            </a:r>
            <a:r>
              <a:rPr lang="en-US" dirty="0" err="1"/>
              <a:t>chẵn</a:t>
            </a:r>
            <a:r>
              <a:rPr lang="en-US" dirty="0"/>
              <a:t> </a:t>
            </a:r>
            <a:r>
              <a:rPr lang="en-US" dirty="0" err="1"/>
              <a:t>trước</a:t>
            </a:r>
            <a:r>
              <a:rPr lang="en-US" dirty="0"/>
              <a:t>, </a:t>
            </a:r>
            <a:r>
              <a:rPr lang="en-US" dirty="0" err="1"/>
              <a:t>lẻ</a:t>
            </a:r>
            <a:r>
              <a:rPr lang="en-US" dirty="0"/>
              <a:t> </a:t>
            </a:r>
            <a:r>
              <a:rPr lang="en-US" dirty="0" err="1"/>
              <a:t>sau</a:t>
            </a:r>
            <a:r>
              <a:rPr lang="en-US" dirty="0"/>
              <a:t> (2/2/3 </a:t>
            </a:r>
            <a:r>
              <a:rPr lang="en-US" dirty="0" err="1"/>
              <a:t>hoặc</a:t>
            </a:r>
            <a:r>
              <a:rPr lang="en-US" dirty="0"/>
              <a:t> 4/3)</a:t>
            </a:r>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24680469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1"/>
        </a:solidFill>
        <a:effectLst/>
      </p:bgPr>
    </p:bg>
    <p:spTree>
      <p:nvGrpSpPr>
        <p:cNvPr id="1" name="Shape 249"/>
        <p:cNvGrpSpPr/>
        <p:nvPr/>
      </p:nvGrpSpPr>
      <p:grpSpPr>
        <a:xfrm>
          <a:off x="0" y="0"/>
          <a:ext cx="0" cy="0"/>
          <a:chOff x="0" y="0"/>
          <a:chExt cx="0" cy="0"/>
        </a:xfrm>
      </p:grpSpPr>
      <p:sp>
        <p:nvSpPr>
          <p:cNvPr id="250" name="Google Shape;250;p20"/>
          <p:cNvSpPr txBox="1">
            <a:spLocks noGrp="1"/>
          </p:cNvSpPr>
          <p:nvPr>
            <p:ph type="title"/>
          </p:nvPr>
        </p:nvSpPr>
        <p:spPr>
          <a:xfrm>
            <a:off x="2541114" y="5143514"/>
            <a:ext cx="5580000" cy="112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251" name="Google Shape;251;p20"/>
          <p:cNvSpPr txBox="1">
            <a:spLocks noGrp="1"/>
          </p:cNvSpPr>
          <p:nvPr>
            <p:ph type="subTitle" idx="1"/>
          </p:nvPr>
        </p:nvSpPr>
        <p:spPr>
          <a:xfrm>
            <a:off x="2541098" y="6265494"/>
            <a:ext cx="5580000" cy="121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52" name="Google Shape;252;p20"/>
          <p:cNvSpPr txBox="1">
            <a:spLocks noGrp="1"/>
          </p:cNvSpPr>
          <p:nvPr>
            <p:ph type="title" idx="2" hasCustomPrompt="1"/>
          </p:nvPr>
        </p:nvSpPr>
        <p:spPr>
          <a:xfrm>
            <a:off x="2541118" y="2518800"/>
            <a:ext cx="5580000" cy="2229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9200"/>
            </a:lvl1pPr>
            <a:lvl2pPr lvl="1" algn="r" rtl="0">
              <a:spcBef>
                <a:spcPts val="0"/>
              </a:spcBef>
              <a:spcAft>
                <a:spcPts val="0"/>
              </a:spcAft>
              <a:buSzPts val="12000"/>
              <a:buNone/>
              <a:defRPr sz="24000"/>
            </a:lvl2pPr>
            <a:lvl3pPr lvl="2" algn="r" rtl="0">
              <a:spcBef>
                <a:spcPts val="0"/>
              </a:spcBef>
              <a:spcAft>
                <a:spcPts val="0"/>
              </a:spcAft>
              <a:buSzPts val="12000"/>
              <a:buNone/>
              <a:defRPr sz="24000"/>
            </a:lvl3pPr>
            <a:lvl4pPr lvl="3" algn="r" rtl="0">
              <a:spcBef>
                <a:spcPts val="0"/>
              </a:spcBef>
              <a:spcAft>
                <a:spcPts val="0"/>
              </a:spcAft>
              <a:buSzPts val="12000"/>
              <a:buNone/>
              <a:defRPr sz="24000"/>
            </a:lvl4pPr>
            <a:lvl5pPr lvl="4" algn="r" rtl="0">
              <a:spcBef>
                <a:spcPts val="0"/>
              </a:spcBef>
              <a:spcAft>
                <a:spcPts val="0"/>
              </a:spcAft>
              <a:buSzPts val="12000"/>
              <a:buNone/>
              <a:defRPr sz="24000"/>
            </a:lvl5pPr>
            <a:lvl6pPr lvl="5" algn="r" rtl="0">
              <a:spcBef>
                <a:spcPts val="0"/>
              </a:spcBef>
              <a:spcAft>
                <a:spcPts val="0"/>
              </a:spcAft>
              <a:buSzPts val="12000"/>
              <a:buNone/>
              <a:defRPr sz="24000"/>
            </a:lvl6pPr>
            <a:lvl7pPr lvl="6" algn="r" rtl="0">
              <a:spcBef>
                <a:spcPts val="0"/>
              </a:spcBef>
              <a:spcAft>
                <a:spcPts val="0"/>
              </a:spcAft>
              <a:buSzPts val="12000"/>
              <a:buNone/>
              <a:defRPr sz="24000"/>
            </a:lvl7pPr>
            <a:lvl8pPr lvl="7" algn="r" rtl="0">
              <a:spcBef>
                <a:spcPts val="0"/>
              </a:spcBef>
              <a:spcAft>
                <a:spcPts val="0"/>
              </a:spcAft>
              <a:buSzPts val="12000"/>
              <a:buNone/>
              <a:defRPr sz="24000"/>
            </a:lvl8pPr>
            <a:lvl9pPr lvl="8" algn="r" rtl="0">
              <a:spcBef>
                <a:spcPts val="0"/>
              </a:spcBef>
              <a:spcAft>
                <a:spcPts val="0"/>
              </a:spcAft>
              <a:buSzPts val="12000"/>
              <a:buNone/>
              <a:defRPr sz="24000"/>
            </a:lvl9pPr>
          </a:lstStyle>
          <a:p>
            <a:r>
              <a:t>xx%</a:t>
            </a:r>
          </a:p>
        </p:txBody>
      </p:sp>
      <p:grpSp>
        <p:nvGrpSpPr>
          <p:cNvPr id="253" name="Google Shape;253;p20"/>
          <p:cNvGrpSpPr/>
          <p:nvPr/>
        </p:nvGrpSpPr>
        <p:grpSpPr>
          <a:xfrm rot="-4818176">
            <a:off x="15056928" y="-710109"/>
            <a:ext cx="1967912" cy="2130226"/>
            <a:chOff x="1628145" y="401450"/>
            <a:chExt cx="622367" cy="673700"/>
          </a:xfrm>
        </p:grpSpPr>
        <p:sp>
          <p:nvSpPr>
            <p:cNvPr id="254" name="Google Shape;254;p20"/>
            <p:cNvSpPr/>
            <p:nvPr/>
          </p:nvSpPr>
          <p:spPr>
            <a:xfrm>
              <a:off x="1628145" y="401450"/>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55" name="Google Shape;255;p20"/>
            <p:cNvSpPr/>
            <p:nvPr/>
          </p:nvSpPr>
          <p:spPr>
            <a:xfrm>
              <a:off x="1668295" y="404479"/>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56" name="Google Shape;256;p20"/>
          <p:cNvSpPr/>
          <p:nvPr/>
        </p:nvSpPr>
        <p:spPr>
          <a:xfrm rot="10800000" flipH="1">
            <a:off x="8206900" y="8201750"/>
            <a:ext cx="519600" cy="519600"/>
          </a:xfrm>
          <a:prstGeom prst="ellipse">
            <a:avLst/>
          </a:pr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7" name="Google Shape;257;p20"/>
          <p:cNvSpPr/>
          <p:nvPr/>
        </p:nvSpPr>
        <p:spPr>
          <a:xfrm rot="10800000" flipH="1">
            <a:off x="8946250" y="7855550"/>
            <a:ext cx="346200" cy="346200"/>
          </a:xfrm>
          <a:prstGeom prst="ellipse">
            <a:avLst/>
          </a:pr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8" name="Google Shape;258;p20"/>
          <p:cNvSpPr/>
          <p:nvPr/>
        </p:nvSpPr>
        <p:spPr>
          <a:xfrm rot="10800000" flipH="1">
            <a:off x="8946250" y="8721350"/>
            <a:ext cx="346200" cy="346200"/>
          </a:xfrm>
          <a:prstGeom prst="ellipse">
            <a:avLst/>
          </a:pr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59" name="Google Shape;259;p20"/>
          <p:cNvSpPr/>
          <p:nvPr/>
        </p:nvSpPr>
        <p:spPr>
          <a:xfrm rot="-1218058">
            <a:off x="16689393" y="-98417"/>
            <a:ext cx="2958178" cy="2171478"/>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0" name="Google Shape;260;p20"/>
          <p:cNvSpPr/>
          <p:nvPr/>
        </p:nvSpPr>
        <p:spPr>
          <a:xfrm rot="-7622424">
            <a:off x="-290760" y="7282984"/>
            <a:ext cx="1965184" cy="2357196"/>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chemeClr val="dk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1" name="Google Shape;261;p20"/>
          <p:cNvSpPr/>
          <p:nvPr/>
        </p:nvSpPr>
        <p:spPr>
          <a:xfrm rot="6368311" flipH="1">
            <a:off x="12174" y="8570030"/>
            <a:ext cx="1953848" cy="2403220"/>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2" name="Google Shape;262;p20"/>
          <p:cNvSpPr/>
          <p:nvPr/>
        </p:nvSpPr>
        <p:spPr>
          <a:xfrm flipH="1">
            <a:off x="-12" y="634113"/>
            <a:ext cx="4879792" cy="2131686"/>
          </a:xfrm>
          <a:custGeom>
            <a:avLst/>
            <a:gdLst/>
            <a:ahLst/>
            <a:cxnLst/>
            <a:rect l="l" t="t" r="r" b="b"/>
            <a:pathLst>
              <a:path w="37373" h="16326" fill="none" extrusionOk="0">
                <a:moveTo>
                  <a:pt x="2220" y="3646"/>
                </a:moveTo>
                <a:cubicBezTo>
                  <a:pt x="0" y="9669"/>
                  <a:pt x="8717" y="16325"/>
                  <a:pt x="14978" y="8401"/>
                </a:cubicBezTo>
                <a:cubicBezTo>
                  <a:pt x="21238" y="476"/>
                  <a:pt x="31002" y="0"/>
                  <a:pt x="37373" y="4913"/>
                </a:cubicBezTo>
              </a:path>
            </a:pathLst>
          </a:custGeom>
          <a:noFill/>
          <a:ln w="19050" cap="flat" cmpd="sng">
            <a:solidFill>
              <a:schemeClr val="dk2"/>
            </a:solidFill>
            <a:prstDash val="dash"/>
            <a:miter lim="873"/>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63" name="Google Shape;263;p20"/>
          <p:cNvSpPr/>
          <p:nvPr/>
        </p:nvSpPr>
        <p:spPr>
          <a:xfrm flipH="1">
            <a:off x="14430560" y="7265526"/>
            <a:ext cx="3849204" cy="2897348"/>
          </a:xfrm>
          <a:custGeom>
            <a:avLst/>
            <a:gdLst/>
            <a:ahLst/>
            <a:cxnLst/>
            <a:rect l="l" t="t" r="r" b="b"/>
            <a:pathLst>
              <a:path w="29480" h="22190" fill="none" extrusionOk="0">
                <a:moveTo>
                  <a:pt x="1" y="14010"/>
                </a:moveTo>
                <a:cubicBezTo>
                  <a:pt x="6815" y="19336"/>
                  <a:pt x="18068" y="22190"/>
                  <a:pt x="23139" y="15374"/>
                </a:cubicBezTo>
                <a:cubicBezTo>
                  <a:pt x="28212" y="8559"/>
                  <a:pt x="21872" y="1268"/>
                  <a:pt x="18226" y="2219"/>
                </a:cubicBezTo>
                <a:cubicBezTo>
                  <a:pt x="14581" y="3170"/>
                  <a:pt x="12679" y="10894"/>
                  <a:pt x="18385" y="10757"/>
                </a:cubicBezTo>
                <a:cubicBezTo>
                  <a:pt x="24091" y="10620"/>
                  <a:pt x="29479" y="3012"/>
                  <a:pt x="27420" y="1"/>
                </a:cubicBezTo>
              </a:path>
            </a:pathLst>
          </a:custGeom>
          <a:noFill/>
          <a:ln w="19050" cap="flat" cmpd="sng">
            <a:solidFill>
              <a:schemeClr val="dk2"/>
            </a:solidFill>
            <a:prstDash val="dash"/>
            <a:miter lim="873"/>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2786694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9"/>
        <p:cNvGrpSpPr/>
        <p:nvPr/>
      </p:nvGrpSpPr>
      <p:grpSpPr>
        <a:xfrm>
          <a:off x="0" y="0"/>
          <a:ext cx="0" cy="0"/>
          <a:chOff x="0" y="0"/>
          <a:chExt cx="0" cy="0"/>
        </a:xfrm>
      </p:grpSpPr>
      <p:sp>
        <p:nvSpPr>
          <p:cNvPr id="220" name="Google Shape;220;p18"/>
          <p:cNvSpPr txBox="1">
            <a:spLocks noGrp="1"/>
          </p:cNvSpPr>
          <p:nvPr>
            <p:ph type="subTitle" idx="1"/>
          </p:nvPr>
        </p:nvSpPr>
        <p:spPr>
          <a:xfrm>
            <a:off x="2492450" y="63450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21" name="Google Shape;221;p18"/>
          <p:cNvSpPr txBox="1">
            <a:spLocks noGrp="1"/>
          </p:cNvSpPr>
          <p:nvPr>
            <p:ph type="subTitle" idx="2"/>
          </p:nvPr>
        </p:nvSpPr>
        <p:spPr>
          <a:xfrm>
            <a:off x="10386000" y="63450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22" name="Google Shape;222;p18"/>
          <p:cNvSpPr txBox="1">
            <a:spLocks noGrp="1"/>
          </p:cNvSpPr>
          <p:nvPr>
            <p:ph type="subTitle" idx="3"/>
          </p:nvPr>
        </p:nvSpPr>
        <p:spPr>
          <a:xfrm>
            <a:off x="2492450" y="56793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223" name="Google Shape;223;p18"/>
          <p:cNvSpPr txBox="1">
            <a:spLocks noGrp="1"/>
          </p:cNvSpPr>
          <p:nvPr>
            <p:ph type="subTitle" idx="4"/>
          </p:nvPr>
        </p:nvSpPr>
        <p:spPr>
          <a:xfrm>
            <a:off x="10386000" y="56793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224" name="Google Shape;224;p18"/>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5" name="Google Shape;225;p18"/>
          <p:cNvGrpSpPr/>
          <p:nvPr/>
        </p:nvGrpSpPr>
        <p:grpSpPr>
          <a:xfrm>
            <a:off x="16861427" y="7731476"/>
            <a:ext cx="1967926" cy="2130240"/>
            <a:chOff x="1721298" y="2228838"/>
            <a:chExt cx="622367" cy="673700"/>
          </a:xfrm>
        </p:grpSpPr>
        <p:sp>
          <p:nvSpPr>
            <p:cNvPr id="226" name="Google Shape;226;p18"/>
            <p:cNvSpPr/>
            <p:nvPr/>
          </p:nvSpPr>
          <p:spPr>
            <a:xfrm>
              <a:off x="1721298" y="2228838"/>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27" name="Google Shape;227;p18"/>
            <p:cNvSpPr/>
            <p:nvPr/>
          </p:nvSpPr>
          <p:spPr>
            <a:xfrm>
              <a:off x="1761448" y="2231866"/>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28" name="Google Shape;228;p18"/>
          <p:cNvSpPr/>
          <p:nvPr/>
        </p:nvSpPr>
        <p:spPr>
          <a:xfrm rot="4469776">
            <a:off x="15018856" y="8557634"/>
            <a:ext cx="2958176" cy="2171472"/>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229" name="Google Shape;229;p18"/>
          <p:cNvSpPr/>
          <p:nvPr/>
        </p:nvSpPr>
        <p:spPr>
          <a:xfrm rot="-2700000">
            <a:off x="-850234" y="-993358"/>
            <a:ext cx="2221752" cy="2664812"/>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chemeClr val="accent1"/>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grpSp>
        <p:nvGrpSpPr>
          <p:cNvPr id="230" name="Google Shape;230;p18"/>
          <p:cNvGrpSpPr/>
          <p:nvPr/>
        </p:nvGrpSpPr>
        <p:grpSpPr>
          <a:xfrm>
            <a:off x="760877" y="8450700"/>
            <a:ext cx="1085550" cy="1212000"/>
            <a:chOff x="-5387675" y="628925"/>
            <a:chExt cx="542775" cy="606000"/>
          </a:xfrm>
        </p:grpSpPr>
        <p:sp>
          <p:nvSpPr>
            <p:cNvPr id="231" name="Google Shape;231;p18"/>
            <p:cNvSpPr/>
            <p:nvPr/>
          </p:nvSpPr>
          <p:spPr>
            <a:xfrm>
              <a:off x="-5387675" y="8020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2" name="Google Shape;232;p18"/>
            <p:cNvSpPr/>
            <p:nvPr/>
          </p:nvSpPr>
          <p:spPr>
            <a:xfrm>
              <a:off x="-5018000" y="10618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sp>
          <p:nvSpPr>
            <p:cNvPr id="233" name="Google Shape;233;p18"/>
            <p:cNvSpPr/>
            <p:nvPr/>
          </p:nvSpPr>
          <p:spPr>
            <a:xfrm>
              <a:off x="-5018000" y="6289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3600"/>
            </a:p>
          </p:txBody>
        </p:sp>
      </p:grpSp>
      <p:sp>
        <p:nvSpPr>
          <p:cNvPr id="234" name="Google Shape;234;p18"/>
          <p:cNvSpPr/>
          <p:nvPr/>
        </p:nvSpPr>
        <p:spPr>
          <a:xfrm rot="810215">
            <a:off x="14703536" y="627762"/>
            <a:ext cx="3339364" cy="2494560"/>
          </a:xfrm>
          <a:custGeom>
            <a:avLst/>
            <a:gdLst/>
            <a:ahLst/>
            <a:cxnLst/>
            <a:rect l="l" t="t" r="r" b="b"/>
            <a:pathLst>
              <a:path w="13155" h="9827" fill="none" extrusionOk="0">
                <a:moveTo>
                  <a:pt x="0" y="4153"/>
                </a:moveTo>
                <a:cubicBezTo>
                  <a:pt x="3170" y="1"/>
                  <a:pt x="11253" y="1752"/>
                  <a:pt x="10777" y="5789"/>
                </a:cubicBezTo>
                <a:cubicBezTo>
                  <a:pt x="10302" y="9827"/>
                  <a:pt x="2378" y="951"/>
                  <a:pt x="13155" y="317"/>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39159795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410990" y="6282250"/>
            <a:ext cx="15526800" cy="161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9600"/>
            </a:lvl1pPr>
            <a:lvl2pPr lvl="1"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2pPr>
            <a:lvl3pPr lvl="2"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3pPr>
            <a:lvl4pPr lvl="3"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4pPr>
            <a:lvl5pPr lvl="4"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5pPr>
            <a:lvl6pPr lvl="5"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6pPr>
            <a:lvl7pPr lvl="6"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7pPr>
            <a:lvl8pPr lvl="7"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8pPr>
            <a:lvl9pPr lvl="8" algn="ctr" rtl="0">
              <a:spcBef>
                <a:spcPts val="0"/>
              </a:spcBef>
              <a:spcAft>
                <a:spcPts val="0"/>
              </a:spcAft>
              <a:buClr>
                <a:schemeClr val="accent2"/>
              </a:buClr>
              <a:buSzPts val="5200"/>
              <a:buFont typeface="Fredoka One"/>
              <a:buNone/>
              <a:defRPr sz="10400" b="1">
                <a:solidFill>
                  <a:schemeClr val="accent2"/>
                </a:solidFill>
                <a:latin typeface="Fredoka One"/>
                <a:ea typeface="Fredoka One"/>
                <a:cs typeface="Fredoka One"/>
                <a:sym typeface="Fredoka One"/>
              </a:defRPr>
            </a:lvl9pPr>
          </a:lstStyle>
          <a:p>
            <a:endParaRPr/>
          </a:p>
        </p:txBody>
      </p:sp>
      <p:sp>
        <p:nvSpPr>
          <p:cNvPr id="10" name="Google Shape;10;p2"/>
          <p:cNvSpPr txBox="1">
            <a:spLocks noGrp="1"/>
          </p:cNvSpPr>
          <p:nvPr>
            <p:ph type="subTitle" idx="1"/>
          </p:nvPr>
        </p:nvSpPr>
        <p:spPr>
          <a:xfrm>
            <a:off x="5028390" y="8009850"/>
            <a:ext cx="8292000" cy="81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Font typeface="Lato"/>
              <a:buNone/>
              <a:defRPr sz="3200"/>
            </a:lvl1pPr>
            <a:lvl2pPr lvl="1" algn="ctr" rtl="0">
              <a:lnSpc>
                <a:spcPct val="100000"/>
              </a:lnSpc>
              <a:spcBef>
                <a:spcPts val="0"/>
              </a:spcBef>
              <a:spcAft>
                <a:spcPts val="0"/>
              </a:spcAft>
              <a:buSzPts val="2800"/>
              <a:buFont typeface="Lato"/>
              <a:buNone/>
              <a:defRPr sz="5600">
                <a:latin typeface="Lato"/>
                <a:ea typeface="Lato"/>
                <a:cs typeface="Lato"/>
                <a:sym typeface="Lato"/>
              </a:defRPr>
            </a:lvl2pPr>
            <a:lvl3pPr lvl="2" algn="ctr" rtl="0">
              <a:lnSpc>
                <a:spcPct val="100000"/>
              </a:lnSpc>
              <a:spcBef>
                <a:spcPts val="0"/>
              </a:spcBef>
              <a:spcAft>
                <a:spcPts val="0"/>
              </a:spcAft>
              <a:buSzPts val="2800"/>
              <a:buFont typeface="Lato"/>
              <a:buNone/>
              <a:defRPr sz="5600">
                <a:latin typeface="Lato"/>
                <a:ea typeface="Lato"/>
                <a:cs typeface="Lato"/>
                <a:sym typeface="Lato"/>
              </a:defRPr>
            </a:lvl3pPr>
            <a:lvl4pPr lvl="3" algn="ctr" rtl="0">
              <a:lnSpc>
                <a:spcPct val="100000"/>
              </a:lnSpc>
              <a:spcBef>
                <a:spcPts val="0"/>
              </a:spcBef>
              <a:spcAft>
                <a:spcPts val="0"/>
              </a:spcAft>
              <a:buSzPts val="2800"/>
              <a:buFont typeface="Lato"/>
              <a:buNone/>
              <a:defRPr sz="5600">
                <a:latin typeface="Lato"/>
                <a:ea typeface="Lato"/>
                <a:cs typeface="Lato"/>
                <a:sym typeface="Lato"/>
              </a:defRPr>
            </a:lvl4pPr>
            <a:lvl5pPr lvl="4" algn="ctr" rtl="0">
              <a:lnSpc>
                <a:spcPct val="100000"/>
              </a:lnSpc>
              <a:spcBef>
                <a:spcPts val="0"/>
              </a:spcBef>
              <a:spcAft>
                <a:spcPts val="0"/>
              </a:spcAft>
              <a:buSzPts val="2800"/>
              <a:buFont typeface="Lato"/>
              <a:buNone/>
              <a:defRPr sz="5600">
                <a:latin typeface="Lato"/>
                <a:ea typeface="Lato"/>
                <a:cs typeface="Lato"/>
                <a:sym typeface="Lato"/>
              </a:defRPr>
            </a:lvl5pPr>
            <a:lvl6pPr lvl="5" algn="ctr" rtl="0">
              <a:lnSpc>
                <a:spcPct val="100000"/>
              </a:lnSpc>
              <a:spcBef>
                <a:spcPts val="0"/>
              </a:spcBef>
              <a:spcAft>
                <a:spcPts val="0"/>
              </a:spcAft>
              <a:buSzPts val="2800"/>
              <a:buFont typeface="Lato"/>
              <a:buNone/>
              <a:defRPr sz="5600">
                <a:latin typeface="Lato"/>
                <a:ea typeface="Lato"/>
                <a:cs typeface="Lato"/>
                <a:sym typeface="Lato"/>
              </a:defRPr>
            </a:lvl6pPr>
            <a:lvl7pPr lvl="6" algn="ctr" rtl="0">
              <a:lnSpc>
                <a:spcPct val="100000"/>
              </a:lnSpc>
              <a:spcBef>
                <a:spcPts val="0"/>
              </a:spcBef>
              <a:spcAft>
                <a:spcPts val="0"/>
              </a:spcAft>
              <a:buSzPts val="2800"/>
              <a:buFont typeface="Lato"/>
              <a:buNone/>
              <a:defRPr sz="5600">
                <a:latin typeface="Lato"/>
                <a:ea typeface="Lato"/>
                <a:cs typeface="Lato"/>
                <a:sym typeface="Lato"/>
              </a:defRPr>
            </a:lvl7pPr>
            <a:lvl8pPr lvl="7" algn="ctr" rtl="0">
              <a:lnSpc>
                <a:spcPct val="100000"/>
              </a:lnSpc>
              <a:spcBef>
                <a:spcPts val="0"/>
              </a:spcBef>
              <a:spcAft>
                <a:spcPts val="0"/>
              </a:spcAft>
              <a:buSzPts val="2800"/>
              <a:buFont typeface="Lato"/>
              <a:buNone/>
              <a:defRPr sz="5600">
                <a:latin typeface="Lato"/>
                <a:ea typeface="Lato"/>
                <a:cs typeface="Lato"/>
                <a:sym typeface="Lato"/>
              </a:defRPr>
            </a:lvl8pPr>
            <a:lvl9pPr lvl="8" algn="ctr" rtl="0">
              <a:lnSpc>
                <a:spcPct val="100000"/>
              </a:lnSpc>
              <a:spcBef>
                <a:spcPts val="0"/>
              </a:spcBef>
              <a:spcAft>
                <a:spcPts val="0"/>
              </a:spcAft>
              <a:buSzPts val="2800"/>
              <a:buFont typeface="Lato"/>
              <a:buNone/>
              <a:defRPr sz="5600">
                <a:latin typeface="Lato"/>
                <a:ea typeface="Lato"/>
                <a:cs typeface="Lato"/>
                <a:sym typeface="Lato"/>
              </a:defRPr>
            </a:lvl9pPr>
          </a:lstStyle>
          <a:p>
            <a:endParaRPr/>
          </a:p>
        </p:txBody>
      </p:sp>
      <p:sp>
        <p:nvSpPr>
          <p:cNvPr id="11" name="Google Shape;11;p2"/>
          <p:cNvSpPr/>
          <p:nvPr/>
        </p:nvSpPr>
        <p:spPr>
          <a:xfrm rot="1295762">
            <a:off x="247198" y="8116904"/>
            <a:ext cx="2442800" cy="1809024"/>
          </a:xfrm>
          <a:custGeom>
            <a:avLst/>
            <a:gdLst/>
            <a:ahLst/>
            <a:cxnLst/>
            <a:rect l="l" t="t" r="r" b="b"/>
            <a:pathLst>
              <a:path w="16011" h="11857" fill="none" extrusionOk="0">
                <a:moveTo>
                  <a:pt x="0" y="11857"/>
                </a:moveTo>
                <a:cubicBezTo>
                  <a:pt x="16011" y="11371"/>
                  <a:pt x="12827" y="0"/>
                  <a:pt x="7709" y="699"/>
                </a:cubicBezTo>
                <a:cubicBezTo>
                  <a:pt x="2582" y="1398"/>
                  <a:pt x="4651" y="11463"/>
                  <a:pt x="14588" y="5590"/>
                </a:cubicBezTo>
              </a:path>
            </a:pathLst>
          </a:custGeom>
          <a:noFill/>
          <a:ln w="19050" cap="flat" cmpd="sng">
            <a:solidFill>
              <a:srgbClr val="007A8C"/>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12353751" y="320900"/>
            <a:ext cx="5934262" cy="2172384"/>
          </a:xfrm>
          <a:custGeom>
            <a:avLst/>
            <a:gdLst/>
            <a:ahLst/>
            <a:cxnLst/>
            <a:rect l="l" t="t" r="r" b="b"/>
            <a:pathLst>
              <a:path w="35938" h="13156" fill="none" extrusionOk="0">
                <a:moveTo>
                  <a:pt x="35937" y="4597"/>
                </a:moveTo>
                <a:cubicBezTo>
                  <a:pt x="30113" y="476"/>
                  <a:pt x="20920" y="3061"/>
                  <a:pt x="21871" y="8108"/>
                </a:cubicBezTo>
                <a:cubicBezTo>
                  <a:pt x="22823" y="13156"/>
                  <a:pt x="29796" y="3487"/>
                  <a:pt x="22823" y="1744"/>
                </a:cubicBezTo>
                <a:cubicBezTo>
                  <a:pt x="15849" y="0"/>
                  <a:pt x="11094" y="11887"/>
                  <a:pt x="5547" y="7450"/>
                </a:cubicBezTo>
                <a:cubicBezTo>
                  <a:pt x="0" y="3012"/>
                  <a:pt x="6815" y="793"/>
                  <a:pt x="6815" y="793"/>
                </a:cubicBezTo>
              </a:path>
            </a:pathLst>
          </a:custGeom>
          <a:noFill/>
          <a:ln w="19050" cap="flat" cmpd="sng">
            <a:solidFill>
              <a:srgbClr val="007A8C"/>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rot="-3600048">
            <a:off x="-293594" y="-98305"/>
            <a:ext cx="1927428" cy="2354606"/>
          </a:xfrm>
          <a:custGeom>
            <a:avLst/>
            <a:gdLst/>
            <a:ahLst/>
            <a:cxnLst/>
            <a:rect l="l" t="t" r="r" b="b"/>
            <a:pathLst>
              <a:path w="9429" h="11519" extrusionOk="0">
                <a:moveTo>
                  <a:pt x="7085" y="1"/>
                </a:moveTo>
                <a:cubicBezTo>
                  <a:pt x="7042" y="42"/>
                  <a:pt x="6978" y="76"/>
                  <a:pt x="6959" y="127"/>
                </a:cubicBezTo>
                <a:cubicBezTo>
                  <a:pt x="6722" y="760"/>
                  <a:pt x="6487" y="1395"/>
                  <a:pt x="6259" y="2033"/>
                </a:cubicBezTo>
                <a:cubicBezTo>
                  <a:pt x="6187" y="2235"/>
                  <a:pt x="6055" y="2341"/>
                  <a:pt x="5901" y="2341"/>
                </a:cubicBezTo>
                <a:cubicBezTo>
                  <a:pt x="5809" y="2341"/>
                  <a:pt x="5709" y="2304"/>
                  <a:pt x="5608" y="2226"/>
                </a:cubicBezTo>
                <a:cubicBezTo>
                  <a:pt x="5057" y="1802"/>
                  <a:pt x="4461" y="1460"/>
                  <a:pt x="3758" y="1365"/>
                </a:cubicBezTo>
                <a:cubicBezTo>
                  <a:pt x="3685" y="1355"/>
                  <a:pt x="3611" y="1351"/>
                  <a:pt x="3537" y="1351"/>
                </a:cubicBezTo>
                <a:cubicBezTo>
                  <a:pt x="3412" y="1351"/>
                  <a:pt x="3287" y="1362"/>
                  <a:pt x="3164" y="1373"/>
                </a:cubicBezTo>
                <a:cubicBezTo>
                  <a:pt x="3095" y="1379"/>
                  <a:pt x="3034" y="1446"/>
                  <a:pt x="2970" y="1486"/>
                </a:cubicBezTo>
                <a:cubicBezTo>
                  <a:pt x="3010" y="1549"/>
                  <a:pt x="3035" y="1638"/>
                  <a:pt x="3093" y="1670"/>
                </a:cubicBezTo>
                <a:cubicBezTo>
                  <a:pt x="3389" y="1840"/>
                  <a:pt x="3689" y="2001"/>
                  <a:pt x="3994" y="2152"/>
                </a:cubicBezTo>
                <a:cubicBezTo>
                  <a:pt x="4548" y="2426"/>
                  <a:pt x="5160" y="2442"/>
                  <a:pt x="5757" y="2516"/>
                </a:cubicBezTo>
                <a:cubicBezTo>
                  <a:pt x="5774" y="2518"/>
                  <a:pt x="5791" y="2519"/>
                  <a:pt x="5808" y="2519"/>
                </a:cubicBezTo>
                <a:cubicBezTo>
                  <a:pt x="5886" y="2519"/>
                  <a:pt x="5968" y="2502"/>
                  <a:pt x="6063" y="2494"/>
                </a:cubicBezTo>
                <a:lnTo>
                  <a:pt x="6063" y="2494"/>
                </a:lnTo>
                <a:cubicBezTo>
                  <a:pt x="5938" y="2818"/>
                  <a:pt x="5827" y="3127"/>
                  <a:pt x="5701" y="3429"/>
                </a:cubicBezTo>
                <a:cubicBezTo>
                  <a:pt x="5675" y="3490"/>
                  <a:pt x="5601" y="3521"/>
                  <a:pt x="5519" y="3521"/>
                </a:cubicBezTo>
                <a:cubicBezTo>
                  <a:pt x="5434" y="3521"/>
                  <a:pt x="5340" y="3488"/>
                  <a:pt x="5280" y="3424"/>
                </a:cubicBezTo>
                <a:cubicBezTo>
                  <a:pt x="5207" y="3346"/>
                  <a:pt x="5142" y="3257"/>
                  <a:pt x="5083" y="3167"/>
                </a:cubicBezTo>
                <a:cubicBezTo>
                  <a:pt x="4870" y="2847"/>
                  <a:pt x="4595" y="2622"/>
                  <a:pt x="4211" y="2526"/>
                </a:cubicBezTo>
                <a:cubicBezTo>
                  <a:pt x="3817" y="2427"/>
                  <a:pt x="3432" y="2288"/>
                  <a:pt x="3038" y="2186"/>
                </a:cubicBezTo>
                <a:cubicBezTo>
                  <a:pt x="2991" y="2174"/>
                  <a:pt x="2942" y="2170"/>
                  <a:pt x="2891" y="2170"/>
                </a:cubicBezTo>
                <a:cubicBezTo>
                  <a:pt x="2805" y="2170"/>
                  <a:pt x="2714" y="2181"/>
                  <a:pt x="2617" y="2181"/>
                </a:cubicBezTo>
                <a:cubicBezTo>
                  <a:pt x="2924" y="2643"/>
                  <a:pt x="3898" y="3444"/>
                  <a:pt x="5550" y="3681"/>
                </a:cubicBezTo>
                <a:cubicBezTo>
                  <a:pt x="5572" y="4000"/>
                  <a:pt x="5435" y="4170"/>
                  <a:pt x="5133" y="4207"/>
                </a:cubicBezTo>
                <a:cubicBezTo>
                  <a:pt x="5099" y="4211"/>
                  <a:pt x="5065" y="4213"/>
                  <a:pt x="5031" y="4213"/>
                </a:cubicBezTo>
                <a:cubicBezTo>
                  <a:pt x="4856" y="4213"/>
                  <a:pt x="4702" y="4156"/>
                  <a:pt x="4542" y="4051"/>
                </a:cubicBezTo>
                <a:cubicBezTo>
                  <a:pt x="3855" y="3600"/>
                  <a:pt x="3107" y="3353"/>
                  <a:pt x="2296" y="3353"/>
                </a:cubicBezTo>
                <a:cubicBezTo>
                  <a:pt x="2199" y="3353"/>
                  <a:pt x="2101" y="3356"/>
                  <a:pt x="2001" y="3363"/>
                </a:cubicBezTo>
                <a:cubicBezTo>
                  <a:pt x="1877" y="3372"/>
                  <a:pt x="1754" y="3426"/>
                  <a:pt x="1588" y="3472"/>
                </a:cubicBezTo>
                <a:cubicBezTo>
                  <a:pt x="1675" y="3546"/>
                  <a:pt x="1718" y="3602"/>
                  <a:pt x="1774" y="3628"/>
                </a:cubicBezTo>
                <a:cubicBezTo>
                  <a:pt x="2227" y="3840"/>
                  <a:pt x="2676" y="4060"/>
                  <a:pt x="3138" y="4250"/>
                </a:cubicBezTo>
                <a:cubicBezTo>
                  <a:pt x="3411" y="4361"/>
                  <a:pt x="3696" y="4390"/>
                  <a:pt x="3983" y="4390"/>
                </a:cubicBezTo>
                <a:cubicBezTo>
                  <a:pt x="4146" y="4390"/>
                  <a:pt x="4310" y="4381"/>
                  <a:pt x="4472" y="4372"/>
                </a:cubicBezTo>
                <a:cubicBezTo>
                  <a:pt x="4688" y="4360"/>
                  <a:pt x="4904" y="4336"/>
                  <a:pt x="5119" y="4318"/>
                </a:cubicBezTo>
                <a:cubicBezTo>
                  <a:pt x="5147" y="4315"/>
                  <a:pt x="5170" y="4314"/>
                  <a:pt x="5191" y="4314"/>
                </a:cubicBezTo>
                <a:cubicBezTo>
                  <a:pt x="5321" y="4314"/>
                  <a:pt x="5335" y="4362"/>
                  <a:pt x="5292" y="4527"/>
                </a:cubicBezTo>
                <a:cubicBezTo>
                  <a:pt x="5206" y="4858"/>
                  <a:pt x="4983" y="5056"/>
                  <a:pt x="4645" y="5056"/>
                </a:cubicBezTo>
                <a:cubicBezTo>
                  <a:pt x="4634" y="5056"/>
                  <a:pt x="4623" y="5056"/>
                  <a:pt x="4612" y="5055"/>
                </a:cubicBezTo>
                <a:cubicBezTo>
                  <a:pt x="4376" y="5046"/>
                  <a:pt x="4136" y="5003"/>
                  <a:pt x="3908" y="4939"/>
                </a:cubicBezTo>
                <a:cubicBezTo>
                  <a:pt x="3346" y="4782"/>
                  <a:pt x="2782" y="4656"/>
                  <a:pt x="2204" y="4656"/>
                </a:cubicBezTo>
                <a:cubicBezTo>
                  <a:pt x="2027" y="4656"/>
                  <a:pt x="1848" y="4668"/>
                  <a:pt x="1667" y="4695"/>
                </a:cubicBezTo>
                <a:cubicBezTo>
                  <a:pt x="1478" y="4722"/>
                  <a:pt x="1295" y="4795"/>
                  <a:pt x="1115" y="4863"/>
                </a:cubicBezTo>
                <a:cubicBezTo>
                  <a:pt x="1063" y="4883"/>
                  <a:pt x="1001" y="4960"/>
                  <a:pt x="1000" y="5011"/>
                </a:cubicBezTo>
                <a:cubicBezTo>
                  <a:pt x="1000" y="5061"/>
                  <a:pt x="1064" y="5133"/>
                  <a:pt x="1117" y="5156"/>
                </a:cubicBezTo>
                <a:cubicBezTo>
                  <a:pt x="1246" y="5212"/>
                  <a:pt x="1383" y="5254"/>
                  <a:pt x="1521" y="5286"/>
                </a:cubicBezTo>
                <a:cubicBezTo>
                  <a:pt x="2039" y="5407"/>
                  <a:pt x="2559" y="5496"/>
                  <a:pt x="3085" y="5496"/>
                </a:cubicBezTo>
                <a:cubicBezTo>
                  <a:pt x="3314" y="5496"/>
                  <a:pt x="3543" y="5480"/>
                  <a:pt x="3773" y="5441"/>
                </a:cubicBezTo>
                <a:cubicBezTo>
                  <a:pt x="4053" y="5395"/>
                  <a:pt x="4327" y="5316"/>
                  <a:pt x="4606" y="5257"/>
                </a:cubicBezTo>
                <a:cubicBezTo>
                  <a:pt x="4715" y="5234"/>
                  <a:pt x="4829" y="5230"/>
                  <a:pt x="4940" y="5218"/>
                </a:cubicBezTo>
                <a:cubicBezTo>
                  <a:pt x="4951" y="5234"/>
                  <a:pt x="4962" y="5251"/>
                  <a:pt x="4974" y="5268"/>
                </a:cubicBezTo>
                <a:cubicBezTo>
                  <a:pt x="4897" y="5350"/>
                  <a:pt x="4830" y="5445"/>
                  <a:pt x="4741" y="5509"/>
                </a:cubicBezTo>
                <a:cubicBezTo>
                  <a:pt x="4537" y="5656"/>
                  <a:pt x="4311" y="5729"/>
                  <a:pt x="4062" y="5729"/>
                </a:cubicBezTo>
                <a:cubicBezTo>
                  <a:pt x="4031" y="5729"/>
                  <a:pt x="4001" y="5728"/>
                  <a:pt x="3969" y="5726"/>
                </a:cubicBezTo>
                <a:cubicBezTo>
                  <a:pt x="3831" y="5716"/>
                  <a:pt x="3693" y="5711"/>
                  <a:pt x="3555" y="5711"/>
                </a:cubicBezTo>
                <a:cubicBezTo>
                  <a:pt x="2972" y="5711"/>
                  <a:pt x="2400" y="5803"/>
                  <a:pt x="1856" y="6031"/>
                </a:cubicBezTo>
                <a:cubicBezTo>
                  <a:pt x="1409" y="6219"/>
                  <a:pt x="991" y="6481"/>
                  <a:pt x="562" y="6714"/>
                </a:cubicBezTo>
                <a:cubicBezTo>
                  <a:pt x="447" y="6776"/>
                  <a:pt x="338" y="6850"/>
                  <a:pt x="228" y="6919"/>
                </a:cubicBezTo>
                <a:cubicBezTo>
                  <a:pt x="184" y="6946"/>
                  <a:pt x="129" y="6968"/>
                  <a:pt x="105" y="7008"/>
                </a:cubicBezTo>
                <a:cubicBezTo>
                  <a:pt x="60" y="7079"/>
                  <a:pt x="34" y="7163"/>
                  <a:pt x="0" y="7242"/>
                </a:cubicBezTo>
                <a:cubicBezTo>
                  <a:pt x="68" y="7267"/>
                  <a:pt x="137" y="7315"/>
                  <a:pt x="202" y="7315"/>
                </a:cubicBezTo>
                <a:cubicBezTo>
                  <a:pt x="206" y="7315"/>
                  <a:pt x="210" y="7315"/>
                  <a:pt x="213" y="7314"/>
                </a:cubicBezTo>
                <a:cubicBezTo>
                  <a:pt x="775" y="7264"/>
                  <a:pt x="1338" y="7223"/>
                  <a:pt x="1894" y="7140"/>
                </a:cubicBezTo>
                <a:cubicBezTo>
                  <a:pt x="2684" y="7022"/>
                  <a:pt x="3325" y="6580"/>
                  <a:pt x="3964" y="6136"/>
                </a:cubicBezTo>
                <a:cubicBezTo>
                  <a:pt x="4209" y="5967"/>
                  <a:pt x="4479" y="5834"/>
                  <a:pt x="4761" y="5671"/>
                </a:cubicBezTo>
                <a:lnTo>
                  <a:pt x="4761" y="5671"/>
                </a:lnTo>
                <a:cubicBezTo>
                  <a:pt x="4703" y="6327"/>
                  <a:pt x="4320" y="6828"/>
                  <a:pt x="3643" y="6999"/>
                </a:cubicBezTo>
                <a:cubicBezTo>
                  <a:pt x="2567" y="7271"/>
                  <a:pt x="1770" y="7929"/>
                  <a:pt x="1043" y="8709"/>
                </a:cubicBezTo>
                <a:cubicBezTo>
                  <a:pt x="876" y="8888"/>
                  <a:pt x="718" y="9072"/>
                  <a:pt x="524" y="9289"/>
                </a:cubicBezTo>
                <a:cubicBezTo>
                  <a:pt x="1366" y="9148"/>
                  <a:pt x="2070" y="8816"/>
                  <a:pt x="2681" y="8316"/>
                </a:cubicBezTo>
                <a:cubicBezTo>
                  <a:pt x="3115" y="7960"/>
                  <a:pt x="3493" y="7537"/>
                  <a:pt x="3898" y="7146"/>
                </a:cubicBezTo>
                <a:cubicBezTo>
                  <a:pt x="3997" y="7050"/>
                  <a:pt x="4107" y="6963"/>
                  <a:pt x="4212" y="6872"/>
                </a:cubicBezTo>
                <a:cubicBezTo>
                  <a:pt x="4229" y="6886"/>
                  <a:pt x="4244" y="6899"/>
                  <a:pt x="4261" y="6911"/>
                </a:cubicBezTo>
                <a:cubicBezTo>
                  <a:pt x="4148" y="7103"/>
                  <a:pt x="4069" y="7333"/>
                  <a:pt x="3914" y="7481"/>
                </a:cubicBezTo>
                <a:cubicBezTo>
                  <a:pt x="3436" y="7936"/>
                  <a:pt x="3117" y="8489"/>
                  <a:pt x="2847" y="9074"/>
                </a:cubicBezTo>
                <a:cubicBezTo>
                  <a:pt x="2517" y="9788"/>
                  <a:pt x="2316" y="10540"/>
                  <a:pt x="2233" y="11321"/>
                </a:cubicBezTo>
                <a:cubicBezTo>
                  <a:pt x="2228" y="11372"/>
                  <a:pt x="2227" y="11423"/>
                  <a:pt x="2221" y="11518"/>
                </a:cubicBezTo>
                <a:cubicBezTo>
                  <a:pt x="2374" y="11351"/>
                  <a:pt x="2515" y="11221"/>
                  <a:pt x="2627" y="11070"/>
                </a:cubicBezTo>
                <a:cubicBezTo>
                  <a:pt x="3296" y="10160"/>
                  <a:pt x="3752" y="9157"/>
                  <a:pt x="4027" y="8057"/>
                </a:cubicBezTo>
                <a:cubicBezTo>
                  <a:pt x="4160" y="7526"/>
                  <a:pt x="4413" y="7027"/>
                  <a:pt x="4614" y="6514"/>
                </a:cubicBezTo>
                <a:cubicBezTo>
                  <a:pt x="4623" y="6492"/>
                  <a:pt x="4648" y="6475"/>
                  <a:pt x="4665" y="6456"/>
                </a:cubicBezTo>
                <a:cubicBezTo>
                  <a:pt x="4684" y="6458"/>
                  <a:pt x="4701" y="6460"/>
                  <a:pt x="4719" y="6462"/>
                </a:cubicBezTo>
                <a:cubicBezTo>
                  <a:pt x="4719" y="6621"/>
                  <a:pt x="4747" y="6786"/>
                  <a:pt x="4715" y="6940"/>
                </a:cubicBezTo>
                <a:cubicBezTo>
                  <a:pt x="4515" y="7904"/>
                  <a:pt x="4711" y="8818"/>
                  <a:pt x="5043" y="9717"/>
                </a:cubicBezTo>
                <a:cubicBezTo>
                  <a:pt x="5115" y="9914"/>
                  <a:pt x="5196" y="10108"/>
                  <a:pt x="5307" y="10306"/>
                </a:cubicBezTo>
                <a:cubicBezTo>
                  <a:pt x="5356" y="10091"/>
                  <a:pt x="5413" y="9876"/>
                  <a:pt x="5455" y="9659"/>
                </a:cubicBezTo>
                <a:cubicBezTo>
                  <a:pt x="5582" y="8982"/>
                  <a:pt x="5655" y="8301"/>
                  <a:pt x="5436" y="7630"/>
                </a:cubicBezTo>
                <a:cubicBezTo>
                  <a:pt x="5365" y="7413"/>
                  <a:pt x="5253" y="7199"/>
                  <a:pt x="5118" y="7015"/>
                </a:cubicBezTo>
                <a:cubicBezTo>
                  <a:pt x="4861" y="6664"/>
                  <a:pt x="4818" y="6286"/>
                  <a:pt x="4898" y="5879"/>
                </a:cubicBezTo>
                <a:cubicBezTo>
                  <a:pt x="4913" y="5805"/>
                  <a:pt x="4961" y="5738"/>
                  <a:pt x="5017" y="5617"/>
                </a:cubicBezTo>
                <a:cubicBezTo>
                  <a:pt x="5071" y="5721"/>
                  <a:pt x="5109" y="5778"/>
                  <a:pt x="5132" y="5841"/>
                </a:cubicBezTo>
                <a:cubicBezTo>
                  <a:pt x="5255" y="6176"/>
                  <a:pt x="5287" y="6547"/>
                  <a:pt x="5517" y="6837"/>
                </a:cubicBezTo>
                <a:cubicBezTo>
                  <a:pt x="5738" y="7119"/>
                  <a:pt x="5970" y="7394"/>
                  <a:pt x="6204" y="7666"/>
                </a:cubicBezTo>
                <a:cubicBezTo>
                  <a:pt x="6511" y="8024"/>
                  <a:pt x="6825" y="8378"/>
                  <a:pt x="7135" y="8735"/>
                </a:cubicBezTo>
                <a:cubicBezTo>
                  <a:pt x="7164" y="8768"/>
                  <a:pt x="7178" y="8813"/>
                  <a:pt x="7199" y="8853"/>
                </a:cubicBezTo>
                <a:cubicBezTo>
                  <a:pt x="7224" y="8838"/>
                  <a:pt x="7248" y="8824"/>
                  <a:pt x="7273" y="8809"/>
                </a:cubicBezTo>
                <a:cubicBezTo>
                  <a:pt x="7248" y="8634"/>
                  <a:pt x="7244" y="8451"/>
                  <a:pt x="7197" y="8282"/>
                </a:cubicBezTo>
                <a:cubicBezTo>
                  <a:pt x="7023" y="7663"/>
                  <a:pt x="6754" y="7085"/>
                  <a:pt x="6389" y="6558"/>
                </a:cubicBezTo>
                <a:cubicBezTo>
                  <a:pt x="6184" y="6261"/>
                  <a:pt x="5907" y="6041"/>
                  <a:pt x="5544" y="5962"/>
                </a:cubicBezTo>
                <a:cubicBezTo>
                  <a:pt x="5416" y="5934"/>
                  <a:pt x="5353" y="5858"/>
                  <a:pt x="5302" y="5747"/>
                </a:cubicBezTo>
                <a:cubicBezTo>
                  <a:pt x="5119" y="5345"/>
                  <a:pt x="5229" y="4984"/>
                  <a:pt x="5453" y="4599"/>
                </a:cubicBezTo>
                <a:cubicBezTo>
                  <a:pt x="5698" y="5199"/>
                  <a:pt x="6059" y="5690"/>
                  <a:pt x="6522" y="6099"/>
                </a:cubicBezTo>
                <a:cubicBezTo>
                  <a:pt x="6982" y="6505"/>
                  <a:pt x="7458" y="6890"/>
                  <a:pt x="7942" y="7297"/>
                </a:cubicBezTo>
                <a:cubicBezTo>
                  <a:pt x="8026" y="7050"/>
                  <a:pt x="7951" y="6836"/>
                  <a:pt x="7834" y="6652"/>
                </a:cubicBezTo>
                <a:cubicBezTo>
                  <a:pt x="7562" y="6230"/>
                  <a:pt x="7269" y="5818"/>
                  <a:pt x="6865" y="5512"/>
                </a:cubicBezTo>
                <a:cubicBezTo>
                  <a:pt x="6642" y="5344"/>
                  <a:pt x="6387" y="5206"/>
                  <a:pt x="6128" y="5100"/>
                </a:cubicBezTo>
                <a:cubicBezTo>
                  <a:pt x="5683" y="4918"/>
                  <a:pt x="5517" y="4681"/>
                  <a:pt x="5607" y="4201"/>
                </a:cubicBezTo>
                <a:cubicBezTo>
                  <a:pt x="5647" y="3984"/>
                  <a:pt x="5743" y="3776"/>
                  <a:pt x="5821" y="3542"/>
                </a:cubicBezTo>
                <a:cubicBezTo>
                  <a:pt x="6870" y="5200"/>
                  <a:pt x="7529" y="5398"/>
                  <a:pt x="8637" y="5901"/>
                </a:cubicBezTo>
                <a:cubicBezTo>
                  <a:pt x="8611" y="5799"/>
                  <a:pt x="8604" y="5718"/>
                  <a:pt x="8571" y="5649"/>
                </a:cubicBezTo>
                <a:cubicBezTo>
                  <a:pt x="8203" y="4883"/>
                  <a:pt x="7631" y="4360"/>
                  <a:pt x="6791" y="4153"/>
                </a:cubicBezTo>
                <a:cubicBezTo>
                  <a:pt x="6730" y="4138"/>
                  <a:pt x="6669" y="4125"/>
                  <a:pt x="6609" y="4110"/>
                </a:cubicBezTo>
                <a:cubicBezTo>
                  <a:pt x="6166" y="4002"/>
                  <a:pt x="5908" y="3621"/>
                  <a:pt x="5988" y="3168"/>
                </a:cubicBezTo>
                <a:cubicBezTo>
                  <a:pt x="6009" y="3050"/>
                  <a:pt x="6086" y="2942"/>
                  <a:pt x="6134" y="2835"/>
                </a:cubicBezTo>
                <a:cubicBezTo>
                  <a:pt x="6542" y="3231"/>
                  <a:pt x="6908" y="3671"/>
                  <a:pt x="7357" y="3997"/>
                </a:cubicBezTo>
                <a:cubicBezTo>
                  <a:pt x="7802" y="4320"/>
                  <a:pt x="8330" y="4528"/>
                  <a:pt x="8844" y="4800"/>
                </a:cubicBezTo>
                <a:cubicBezTo>
                  <a:pt x="8847" y="4441"/>
                  <a:pt x="8697" y="4183"/>
                  <a:pt x="8479" y="3961"/>
                </a:cubicBezTo>
                <a:cubicBezTo>
                  <a:pt x="8051" y="3524"/>
                  <a:pt x="7507" y="3297"/>
                  <a:pt x="6940" y="3110"/>
                </a:cubicBezTo>
                <a:cubicBezTo>
                  <a:pt x="6770" y="3054"/>
                  <a:pt x="6598" y="2984"/>
                  <a:pt x="6449" y="2886"/>
                </a:cubicBezTo>
                <a:cubicBezTo>
                  <a:pt x="6254" y="2756"/>
                  <a:pt x="6216" y="2546"/>
                  <a:pt x="6307" y="2327"/>
                </a:cubicBezTo>
                <a:cubicBezTo>
                  <a:pt x="6348" y="2226"/>
                  <a:pt x="6386" y="2126"/>
                  <a:pt x="6425" y="2025"/>
                </a:cubicBezTo>
                <a:cubicBezTo>
                  <a:pt x="6471" y="1902"/>
                  <a:pt x="6518" y="1841"/>
                  <a:pt x="6584" y="1841"/>
                </a:cubicBezTo>
                <a:cubicBezTo>
                  <a:pt x="6629" y="1841"/>
                  <a:pt x="6682" y="1868"/>
                  <a:pt x="6750" y="1922"/>
                </a:cubicBezTo>
                <a:cubicBezTo>
                  <a:pt x="6935" y="2070"/>
                  <a:pt x="7114" y="2234"/>
                  <a:pt x="7269" y="2414"/>
                </a:cubicBezTo>
                <a:cubicBezTo>
                  <a:pt x="7704" y="2917"/>
                  <a:pt x="8207" y="3327"/>
                  <a:pt x="8807" y="3615"/>
                </a:cubicBezTo>
                <a:cubicBezTo>
                  <a:pt x="8930" y="3673"/>
                  <a:pt x="9057" y="3728"/>
                  <a:pt x="9188" y="3761"/>
                </a:cubicBezTo>
                <a:cubicBezTo>
                  <a:pt x="9204" y="3765"/>
                  <a:pt x="9221" y="3766"/>
                  <a:pt x="9238" y="3766"/>
                </a:cubicBezTo>
                <a:cubicBezTo>
                  <a:pt x="9299" y="3766"/>
                  <a:pt x="9365" y="3746"/>
                  <a:pt x="9428" y="3739"/>
                </a:cubicBezTo>
                <a:cubicBezTo>
                  <a:pt x="9407" y="3665"/>
                  <a:pt x="9407" y="3574"/>
                  <a:pt x="9363" y="3521"/>
                </a:cubicBezTo>
                <a:cubicBezTo>
                  <a:pt x="9092" y="3208"/>
                  <a:pt x="8826" y="2887"/>
                  <a:pt x="8529" y="2599"/>
                </a:cubicBezTo>
                <a:cubicBezTo>
                  <a:pt x="8175" y="2258"/>
                  <a:pt x="7735" y="2076"/>
                  <a:pt x="7245" y="2013"/>
                </a:cubicBezTo>
                <a:cubicBezTo>
                  <a:pt x="7141" y="1999"/>
                  <a:pt x="7034" y="1962"/>
                  <a:pt x="6939" y="1914"/>
                </a:cubicBezTo>
                <a:cubicBezTo>
                  <a:pt x="6659" y="1772"/>
                  <a:pt x="6590" y="1573"/>
                  <a:pt x="6700" y="1282"/>
                </a:cubicBezTo>
                <a:cubicBezTo>
                  <a:pt x="6838" y="915"/>
                  <a:pt x="6976" y="547"/>
                  <a:pt x="7106" y="177"/>
                </a:cubicBezTo>
                <a:cubicBezTo>
                  <a:pt x="7123" y="127"/>
                  <a:pt x="7093" y="60"/>
                  <a:pt x="7085" y="1"/>
                </a:cubicBezTo>
                <a:close/>
              </a:path>
            </a:pathLst>
          </a:cu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rot="-8764909">
            <a:off x="302061" y="22853"/>
            <a:ext cx="3209678" cy="1317362"/>
          </a:xfrm>
          <a:custGeom>
            <a:avLst/>
            <a:gdLst/>
            <a:ahLst/>
            <a:cxnLst/>
            <a:rect l="l" t="t" r="r" b="b"/>
            <a:pathLst>
              <a:path w="13532" h="5554" extrusionOk="0">
                <a:moveTo>
                  <a:pt x="10536" y="1"/>
                </a:moveTo>
                <a:cubicBezTo>
                  <a:pt x="10462" y="1"/>
                  <a:pt x="10380" y="18"/>
                  <a:pt x="10291" y="57"/>
                </a:cubicBezTo>
                <a:cubicBezTo>
                  <a:pt x="10033" y="169"/>
                  <a:pt x="10104" y="610"/>
                  <a:pt x="10135" y="723"/>
                </a:cubicBezTo>
                <a:cubicBezTo>
                  <a:pt x="10270" y="1200"/>
                  <a:pt x="10673" y="1434"/>
                  <a:pt x="10899" y="1840"/>
                </a:cubicBezTo>
                <a:cubicBezTo>
                  <a:pt x="10981" y="1988"/>
                  <a:pt x="11147" y="2258"/>
                  <a:pt x="10765" y="2336"/>
                </a:cubicBezTo>
                <a:cubicBezTo>
                  <a:pt x="10713" y="2347"/>
                  <a:pt x="10664" y="2352"/>
                  <a:pt x="10617" y="2352"/>
                </a:cubicBezTo>
                <a:cubicBezTo>
                  <a:pt x="10296" y="2352"/>
                  <a:pt x="10082" y="2122"/>
                  <a:pt x="9906" y="1948"/>
                </a:cubicBezTo>
                <a:cubicBezTo>
                  <a:pt x="9405" y="1457"/>
                  <a:pt x="9238" y="742"/>
                  <a:pt x="8610" y="355"/>
                </a:cubicBezTo>
                <a:cubicBezTo>
                  <a:pt x="8397" y="224"/>
                  <a:pt x="8149" y="75"/>
                  <a:pt x="7850" y="65"/>
                </a:cubicBezTo>
                <a:cubicBezTo>
                  <a:pt x="7840" y="65"/>
                  <a:pt x="7824" y="65"/>
                  <a:pt x="7804" y="65"/>
                </a:cubicBezTo>
                <a:cubicBezTo>
                  <a:pt x="7719" y="65"/>
                  <a:pt x="7565" y="72"/>
                  <a:pt x="7528" y="126"/>
                </a:cubicBezTo>
                <a:cubicBezTo>
                  <a:pt x="7364" y="359"/>
                  <a:pt x="7507" y="663"/>
                  <a:pt x="7591" y="812"/>
                </a:cubicBezTo>
                <a:cubicBezTo>
                  <a:pt x="7862" y="1287"/>
                  <a:pt x="8385" y="1565"/>
                  <a:pt x="8869" y="1840"/>
                </a:cubicBezTo>
                <a:cubicBezTo>
                  <a:pt x="8986" y="1907"/>
                  <a:pt x="9637" y="2133"/>
                  <a:pt x="9266" y="2324"/>
                </a:cubicBezTo>
                <a:cubicBezTo>
                  <a:pt x="9059" y="2430"/>
                  <a:pt x="8858" y="2471"/>
                  <a:pt x="8667" y="2471"/>
                </a:cubicBezTo>
                <a:cubicBezTo>
                  <a:pt x="8364" y="2471"/>
                  <a:pt x="8089" y="2368"/>
                  <a:pt x="7866" y="2261"/>
                </a:cubicBezTo>
                <a:cubicBezTo>
                  <a:pt x="7025" y="1859"/>
                  <a:pt x="6511" y="1068"/>
                  <a:pt x="5756" y="560"/>
                </a:cubicBezTo>
                <a:cubicBezTo>
                  <a:pt x="5476" y="371"/>
                  <a:pt x="5190" y="141"/>
                  <a:pt x="4805" y="85"/>
                </a:cubicBezTo>
                <a:cubicBezTo>
                  <a:pt x="4780" y="82"/>
                  <a:pt x="4740" y="79"/>
                  <a:pt x="4694" y="79"/>
                </a:cubicBezTo>
                <a:cubicBezTo>
                  <a:pt x="4582" y="79"/>
                  <a:pt x="4433" y="96"/>
                  <a:pt x="4370" y="167"/>
                </a:cubicBezTo>
                <a:cubicBezTo>
                  <a:pt x="4169" y="387"/>
                  <a:pt x="4398" y="700"/>
                  <a:pt x="4488" y="820"/>
                </a:cubicBezTo>
                <a:cubicBezTo>
                  <a:pt x="4852" y="1307"/>
                  <a:pt x="5529" y="1488"/>
                  <a:pt x="6030" y="1836"/>
                </a:cubicBezTo>
                <a:cubicBezTo>
                  <a:pt x="6162" y="1929"/>
                  <a:pt x="6707" y="2179"/>
                  <a:pt x="6399" y="2454"/>
                </a:cubicBezTo>
                <a:cubicBezTo>
                  <a:pt x="6100" y="2722"/>
                  <a:pt x="5687" y="2773"/>
                  <a:pt x="5336" y="2773"/>
                </a:cubicBezTo>
                <a:cubicBezTo>
                  <a:pt x="5209" y="2773"/>
                  <a:pt x="5090" y="2766"/>
                  <a:pt x="4987" y="2761"/>
                </a:cubicBezTo>
                <a:cubicBezTo>
                  <a:pt x="3927" y="2701"/>
                  <a:pt x="2931" y="2440"/>
                  <a:pt x="1911" y="2294"/>
                </a:cubicBezTo>
                <a:cubicBezTo>
                  <a:pt x="1766" y="2274"/>
                  <a:pt x="1560" y="2249"/>
                  <a:pt x="1334" y="2249"/>
                </a:cubicBezTo>
                <a:cubicBezTo>
                  <a:pt x="919" y="2249"/>
                  <a:pt x="439" y="2333"/>
                  <a:pt x="154" y="2680"/>
                </a:cubicBezTo>
                <a:cubicBezTo>
                  <a:pt x="1" y="2869"/>
                  <a:pt x="160" y="3048"/>
                  <a:pt x="268" y="3132"/>
                </a:cubicBezTo>
                <a:cubicBezTo>
                  <a:pt x="567" y="3361"/>
                  <a:pt x="1098" y="3387"/>
                  <a:pt x="1521" y="3431"/>
                </a:cubicBezTo>
                <a:cubicBezTo>
                  <a:pt x="1814" y="3462"/>
                  <a:pt x="2108" y="3476"/>
                  <a:pt x="2406" y="3476"/>
                </a:cubicBezTo>
                <a:cubicBezTo>
                  <a:pt x="3471" y="3476"/>
                  <a:pt x="4569" y="3295"/>
                  <a:pt x="5721" y="3050"/>
                </a:cubicBezTo>
                <a:cubicBezTo>
                  <a:pt x="6212" y="2945"/>
                  <a:pt x="6701" y="2845"/>
                  <a:pt x="7180" y="2805"/>
                </a:cubicBezTo>
                <a:cubicBezTo>
                  <a:pt x="7252" y="2799"/>
                  <a:pt x="7429" y="2762"/>
                  <a:pt x="7555" y="2762"/>
                </a:cubicBezTo>
                <a:cubicBezTo>
                  <a:pt x="7606" y="2762"/>
                  <a:pt x="7648" y="2768"/>
                  <a:pt x="7672" y="2784"/>
                </a:cubicBezTo>
                <a:cubicBezTo>
                  <a:pt x="7690" y="2797"/>
                  <a:pt x="7555" y="2962"/>
                  <a:pt x="7546" y="2973"/>
                </a:cubicBezTo>
                <a:cubicBezTo>
                  <a:pt x="7369" y="3189"/>
                  <a:pt x="7118" y="3340"/>
                  <a:pt x="6874" y="3464"/>
                </a:cubicBezTo>
                <a:cubicBezTo>
                  <a:pt x="6137" y="3837"/>
                  <a:pt x="5367" y="3986"/>
                  <a:pt x="4626" y="4343"/>
                </a:cubicBezTo>
                <a:cubicBezTo>
                  <a:pt x="4380" y="4462"/>
                  <a:pt x="3947" y="4723"/>
                  <a:pt x="4008" y="4991"/>
                </a:cubicBezTo>
                <a:cubicBezTo>
                  <a:pt x="4064" y="5238"/>
                  <a:pt x="4359" y="5312"/>
                  <a:pt x="4673" y="5312"/>
                </a:cubicBezTo>
                <a:cubicBezTo>
                  <a:pt x="4855" y="5312"/>
                  <a:pt x="5044" y="5287"/>
                  <a:pt x="5197" y="5256"/>
                </a:cubicBezTo>
                <a:cubicBezTo>
                  <a:pt x="6382" y="5018"/>
                  <a:pt x="7336" y="4073"/>
                  <a:pt x="8421" y="3452"/>
                </a:cubicBezTo>
                <a:cubicBezTo>
                  <a:pt x="8798" y="3237"/>
                  <a:pt x="9196" y="3065"/>
                  <a:pt x="9587" y="2958"/>
                </a:cubicBezTo>
                <a:cubicBezTo>
                  <a:pt x="9614" y="2950"/>
                  <a:pt x="9836" y="2886"/>
                  <a:pt x="9925" y="2886"/>
                </a:cubicBezTo>
                <a:cubicBezTo>
                  <a:pt x="9947" y="2886"/>
                  <a:pt x="9960" y="2889"/>
                  <a:pt x="9961" y="2899"/>
                </a:cubicBezTo>
                <a:cubicBezTo>
                  <a:pt x="9986" y="3082"/>
                  <a:pt x="9637" y="3382"/>
                  <a:pt x="9482" y="3513"/>
                </a:cubicBezTo>
                <a:cubicBezTo>
                  <a:pt x="8908" y="3994"/>
                  <a:pt x="8200" y="4307"/>
                  <a:pt x="7586" y="4727"/>
                </a:cubicBezTo>
                <a:cubicBezTo>
                  <a:pt x="7459" y="4813"/>
                  <a:pt x="6919" y="5129"/>
                  <a:pt x="6912" y="5309"/>
                </a:cubicBezTo>
                <a:cubicBezTo>
                  <a:pt x="6904" y="5491"/>
                  <a:pt x="7034" y="5554"/>
                  <a:pt x="7212" y="5554"/>
                </a:cubicBezTo>
                <a:cubicBezTo>
                  <a:pt x="7475" y="5554"/>
                  <a:pt x="7845" y="5418"/>
                  <a:pt x="8042" y="5327"/>
                </a:cubicBezTo>
                <a:cubicBezTo>
                  <a:pt x="8909" y="4929"/>
                  <a:pt x="9469" y="4359"/>
                  <a:pt x="10111" y="3670"/>
                </a:cubicBezTo>
                <a:cubicBezTo>
                  <a:pt x="10325" y="3439"/>
                  <a:pt x="10762" y="2913"/>
                  <a:pt x="11105" y="2913"/>
                </a:cubicBezTo>
                <a:cubicBezTo>
                  <a:pt x="11113" y="2913"/>
                  <a:pt x="11122" y="2913"/>
                  <a:pt x="11131" y="2914"/>
                </a:cubicBezTo>
                <a:cubicBezTo>
                  <a:pt x="11270" y="2925"/>
                  <a:pt x="10871" y="3463"/>
                  <a:pt x="10845" y="3495"/>
                </a:cubicBezTo>
                <a:cubicBezTo>
                  <a:pt x="10454" y="3989"/>
                  <a:pt x="9960" y="4428"/>
                  <a:pt x="9580" y="4930"/>
                </a:cubicBezTo>
                <a:cubicBezTo>
                  <a:pt x="9495" y="5042"/>
                  <a:pt x="9219" y="5367"/>
                  <a:pt x="9369" y="5446"/>
                </a:cubicBezTo>
                <a:cubicBezTo>
                  <a:pt x="9404" y="5465"/>
                  <a:pt x="9445" y="5473"/>
                  <a:pt x="9488" y="5473"/>
                </a:cubicBezTo>
                <a:cubicBezTo>
                  <a:pt x="9780" y="5473"/>
                  <a:pt x="10213" y="5082"/>
                  <a:pt x="10405" y="4884"/>
                </a:cubicBezTo>
                <a:cubicBezTo>
                  <a:pt x="11097" y="4173"/>
                  <a:pt x="11529" y="3251"/>
                  <a:pt x="12525" y="2933"/>
                </a:cubicBezTo>
                <a:lnTo>
                  <a:pt x="13532" y="2594"/>
                </a:lnTo>
                <a:lnTo>
                  <a:pt x="13532" y="2594"/>
                </a:lnTo>
                <a:cubicBezTo>
                  <a:pt x="13350" y="2630"/>
                  <a:pt x="13182" y="2647"/>
                  <a:pt x="13026" y="2647"/>
                </a:cubicBezTo>
                <a:cubicBezTo>
                  <a:pt x="11971" y="2647"/>
                  <a:pt x="11469" y="1877"/>
                  <a:pt x="11269" y="1002"/>
                </a:cubicBezTo>
                <a:cubicBezTo>
                  <a:pt x="11201" y="700"/>
                  <a:pt x="11010" y="1"/>
                  <a:pt x="10536" y="1"/>
                </a:cubicBezTo>
                <a:close/>
              </a:path>
            </a:pathLst>
          </a:custGeom>
          <a:solidFill>
            <a:srgbClr val="FFBB48"/>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 name="Google Shape;15;p2"/>
          <p:cNvSpPr/>
          <p:nvPr/>
        </p:nvSpPr>
        <p:spPr>
          <a:xfrm rot="-4500051">
            <a:off x="16662539" y="8092501"/>
            <a:ext cx="2422406" cy="2102998"/>
          </a:xfrm>
          <a:custGeom>
            <a:avLst/>
            <a:gdLst/>
            <a:ahLst/>
            <a:cxnLst/>
            <a:rect l="l" t="t" r="r" b="b"/>
            <a:pathLst>
              <a:path w="10725" h="9311" extrusionOk="0">
                <a:moveTo>
                  <a:pt x="1" y="7667"/>
                </a:moveTo>
                <a:cubicBezTo>
                  <a:pt x="1167" y="7289"/>
                  <a:pt x="1480" y="5923"/>
                  <a:pt x="1448" y="4594"/>
                </a:cubicBezTo>
                <a:cubicBezTo>
                  <a:pt x="1436" y="4133"/>
                  <a:pt x="1441" y="2945"/>
                  <a:pt x="2018" y="2956"/>
                </a:cubicBezTo>
                <a:cubicBezTo>
                  <a:pt x="2245" y="2960"/>
                  <a:pt x="2283" y="3528"/>
                  <a:pt x="2282" y="3679"/>
                </a:cubicBezTo>
                <a:cubicBezTo>
                  <a:pt x="2277" y="4326"/>
                  <a:pt x="2008" y="4812"/>
                  <a:pt x="1917" y="5418"/>
                </a:cubicBezTo>
                <a:cubicBezTo>
                  <a:pt x="1882" y="5638"/>
                  <a:pt x="1809" y="6048"/>
                  <a:pt x="2128" y="5948"/>
                </a:cubicBezTo>
                <a:cubicBezTo>
                  <a:pt x="2464" y="5843"/>
                  <a:pt x="2605" y="5386"/>
                  <a:pt x="2722" y="5042"/>
                </a:cubicBezTo>
                <a:cubicBezTo>
                  <a:pt x="3013" y="4195"/>
                  <a:pt x="2993" y="3246"/>
                  <a:pt x="3407" y="2461"/>
                </a:cubicBezTo>
                <a:cubicBezTo>
                  <a:pt x="3547" y="2193"/>
                  <a:pt x="3711" y="1888"/>
                  <a:pt x="3944" y="1724"/>
                </a:cubicBezTo>
                <a:cubicBezTo>
                  <a:pt x="3983" y="1696"/>
                  <a:pt x="4160" y="1576"/>
                  <a:pt x="4211" y="1633"/>
                </a:cubicBezTo>
                <a:cubicBezTo>
                  <a:pt x="4389" y="1831"/>
                  <a:pt x="4341" y="2271"/>
                  <a:pt x="4306" y="2493"/>
                </a:cubicBezTo>
                <a:cubicBezTo>
                  <a:pt x="4194" y="3204"/>
                  <a:pt x="3840" y="3806"/>
                  <a:pt x="3517" y="4385"/>
                </a:cubicBezTo>
                <a:cubicBezTo>
                  <a:pt x="3438" y="4525"/>
                  <a:pt x="2974" y="5129"/>
                  <a:pt x="3307" y="5170"/>
                </a:cubicBezTo>
                <a:cubicBezTo>
                  <a:pt x="3785" y="5229"/>
                  <a:pt x="4146" y="4779"/>
                  <a:pt x="4396" y="4383"/>
                </a:cubicBezTo>
                <a:cubicBezTo>
                  <a:pt x="4973" y="3469"/>
                  <a:pt x="5212" y="2252"/>
                  <a:pt x="5699" y="1255"/>
                </a:cubicBezTo>
                <a:cubicBezTo>
                  <a:pt x="5880" y="885"/>
                  <a:pt x="6057" y="462"/>
                  <a:pt x="6349" y="198"/>
                </a:cubicBezTo>
                <a:cubicBezTo>
                  <a:pt x="6412" y="141"/>
                  <a:pt x="6617" y="1"/>
                  <a:pt x="6709" y="74"/>
                </a:cubicBezTo>
                <a:cubicBezTo>
                  <a:pt x="6913" y="238"/>
                  <a:pt x="6799" y="733"/>
                  <a:pt x="6755" y="924"/>
                </a:cubicBezTo>
                <a:cubicBezTo>
                  <a:pt x="6570" y="1697"/>
                  <a:pt x="6074" y="2260"/>
                  <a:pt x="5754" y="2935"/>
                </a:cubicBezTo>
                <a:cubicBezTo>
                  <a:pt x="5669" y="3114"/>
                  <a:pt x="5292" y="3694"/>
                  <a:pt x="5593" y="3870"/>
                </a:cubicBezTo>
                <a:cubicBezTo>
                  <a:pt x="5992" y="4102"/>
                  <a:pt x="6473" y="3741"/>
                  <a:pt x="6771" y="3521"/>
                </a:cubicBezTo>
                <a:cubicBezTo>
                  <a:pt x="7594" y="2909"/>
                  <a:pt x="8324" y="2088"/>
                  <a:pt x="9097" y="1394"/>
                </a:cubicBezTo>
                <a:cubicBezTo>
                  <a:pt x="9411" y="1112"/>
                  <a:pt x="10104" y="541"/>
                  <a:pt x="10563" y="966"/>
                </a:cubicBezTo>
                <a:cubicBezTo>
                  <a:pt x="10725" y="1114"/>
                  <a:pt x="10637" y="1412"/>
                  <a:pt x="10569" y="1568"/>
                </a:cubicBezTo>
                <a:cubicBezTo>
                  <a:pt x="10382" y="1997"/>
                  <a:pt x="9969" y="2298"/>
                  <a:pt x="9645" y="2566"/>
                </a:cubicBezTo>
                <a:cubicBezTo>
                  <a:pt x="8619" y="3419"/>
                  <a:pt x="7482" y="3872"/>
                  <a:pt x="6254" y="4243"/>
                </a:cubicBezTo>
                <a:cubicBezTo>
                  <a:pt x="5845" y="4367"/>
                  <a:pt x="5438" y="4496"/>
                  <a:pt x="5053" y="4691"/>
                </a:cubicBezTo>
                <a:cubicBezTo>
                  <a:pt x="4971" y="4732"/>
                  <a:pt x="4713" y="4803"/>
                  <a:pt x="4660" y="4915"/>
                </a:cubicBezTo>
                <a:cubicBezTo>
                  <a:pt x="4649" y="4939"/>
                  <a:pt x="4790" y="5071"/>
                  <a:pt x="4799" y="5079"/>
                </a:cubicBezTo>
                <a:cubicBezTo>
                  <a:pt x="4985" y="5250"/>
                  <a:pt x="5215" y="5304"/>
                  <a:pt x="5433" y="5329"/>
                </a:cubicBezTo>
                <a:cubicBezTo>
                  <a:pt x="6093" y="5405"/>
                  <a:pt x="6732" y="5193"/>
                  <a:pt x="7391" y="5248"/>
                </a:cubicBezTo>
                <a:cubicBezTo>
                  <a:pt x="7609" y="5265"/>
                  <a:pt x="8006" y="5360"/>
                  <a:pt x="8015" y="5715"/>
                </a:cubicBezTo>
                <a:cubicBezTo>
                  <a:pt x="8028" y="6231"/>
                  <a:pt x="7479" y="6529"/>
                  <a:pt x="7134" y="6640"/>
                </a:cubicBezTo>
                <a:cubicBezTo>
                  <a:pt x="6150" y="6955"/>
                  <a:pt x="5198" y="6300"/>
                  <a:pt x="4211" y="6103"/>
                </a:cubicBezTo>
                <a:cubicBezTo>
                  <a:pt x="3869" y="6035"/>
                  <a:pt x="3519" y="6029"/>
                  <a:pt x="3188" y="6099"/>
                </a:cubicBezTo>
                <a:cubicBezTo>
                  <a:pt x="3159" y="6105"/>
                  <a:pt x="2874" y="6157"/>
                  <a:pt x="2880" y="6219"/>
                </a:cubicBezTo>
                <a:cubicBezTo>
                  <a:pt x="2899" y="6452"/>
                  <a:pt x="3238" y="6638"/>
                  <a:pt x="3388" y="6715"/>
                </a:cubicBezTo>
                <a:cubicBezTo>
                  <a:pt x="3942" y="7004"/>
                  <a:pt x="4566" y="7022"/>
                  <a:pt x="5139" y="7217"/>
                </a:cubicBezTo>
                <a:cubicBezTo>
                  <a:pt x="5257" y="7256"/>
                  <a:pt x="5750" y="7362"/>
                  <a:pt x="5794" y="7575"/>
                </a:cubicBezTo>
                <a:cubicBezTo>
                  <a:pt x="5904" y="8111"/>
                  <a:pt x="5200" y="8189"/>
                  <a:pt x="4906" y="8173"/>
                </a:cubicBezTo>
                <a:cubicBezTo>
                  <a:pt x="4139" y="8133"/>
                  <a:pt x="3577" y="7731"/>
                  <a:pt x="2925" y="7224"/>
                </a:cubicBezTo>
                <a:cubicBezTo>
                  <a:pt x="2701" y="7051"/>
                  <a:pt x="2228" y="6622"/>
                  <a:pt x="1962" y="6831"/>
                </a:cubicBezTo>
                <a:cubicBezTo>
                  <a:pt x="1854" y="6916"/>
                  <a:pt x="2282" y="7361"/>
                  <a:pt x="2309" y="7388"/>
                </a:cubicBezTo>
                <a:cubicBezTo>
                  <a:pt x="2722" y="7786"/>
                  <a:pt x="3204" y="8063"/>
                  <a:pt x="3610" y="8476"/>
                </a:cubicBezTo>
                <a:cubicBezTo>
                  <a:pt x="3701" y="8568"/>
                  <a:pt x="3987" y="8820"/>
                  <a:pt x="3886" y="8992"/>
                </a:cubicBezTo>
                <a:cubicBezTo>
                  <a:pt x="3698" y="9310"/>
                  <a:pt x="3172" y="9002"/>
                  <a:pt x="2950" y="8841"/>
                </a:cubicBezTo>
                <a:cubicBezTo>
                  <a:pt x="2255" y="8335"/>
                  <a:pt x="1719" y="7441"/>
                  <a:pt x="866" y="7563"/>
                </a:cubicBezTo>
                <a:close/>
              </a:path>
            </a:pathLst>
          </a:custGeom>
          <a:solidFill>
            <a:srgbClr val="0A5A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 name="Google Shape;16;p2"/>
          <p:cNvSpPr/>
          <p:nvPr/>
        </p:nvSpPr>
        <p:spPr>
          <a:xfrm rot="4256623">
            <a:off x="15512836" y="8821734"/>
            <a:ext cx="2460352" cy="1370184"/>
          </a:xfrm>
          <a:custGeom>
            <a:avLst/>
            <a:gdLst/>
            <a:ahLst/>
            <a:cxnLst/>
            <a:rect l="l" t="t" r="r" b="b"/>
            <a:pathLst>
              <a:path w="14180" h="7897" extrusionOk="0">
                <a:moveTo>
                  <a:pt x="7801" y="3343"/>
                </a:moveTo>
                <a:cubicBezTo>
                  <a:pt x="7806" y="3352"/>
                  <a:pt x="7810" y="3363"/>
                  <a:pt x="7815" y="3373"/>
                </a:cubicBezTo>
                <a:cubicBezTo>
                  <a:pt x="7696" y="3466"/>
                  <a:pt x="7576" y="3557"/>
                  <a:pt x="7457" y="3650"/>
                </a:cubicBezTo>
                <a:cubicBezTo>
                  <a:pt x="7450" y="3642"/>
                  <a:pt x="7444" y="3634"/>
                  <a:pt x="7438" y="3626"/>
                </a:cubicBezTo>
                <a:cubicBezTo>
                  <a:pt x="7560" y="3532"/>
                  <a:pt x="7680" y="3437"/>
                  <a:pt x="7801" y="3343"/>
                </a:cubicBezTo>
                <a:close/>
                <a:moveTo>
                  <a:pt x="5760" y="0"/>
                </a:moveTo>
                <a:lnTo>
                  <a:pt x="5760" y="0"/>
                </a:lnTo>
                <a:cubicBezTo>
                  <a:pt x="6219" y="293"/>
                  <a:pt x="6675" y="577"/>
                  <a:pt x="7060" y="956"/>
                </a:cubicBezTo>
                <a:cubicBezTo>
                  <a:pt x="7254" y="1147"/>
                  <a:pt x="7416" y="1370"/>
                  <a:pt x="7595" y="1578"/>
                </a:cubicBezTo>
                <a:cubicBezTo>
                  <a:pt x="7922" y="1960"/>
                  <a:pt x="8343" y="2215"/>
                  <a:pt x="8782" y="2442"/>
                </a:cubicBezTo>
                <a:cubicBezTo>
                  <a:pt x="8934" y="2520"/>
                  <a:pt x="9089" y="2590"/>
                  <a:pt x="9244" y="2663"/>
                </a:cubicBezTo>
                <a:cubicBezTo>
                  <a:pt x="8725" y="2629"/>
                  <a:pt x="8255" y="2463"/>
                  <a:pt x="7820" y="2188"/>
                </a:cubicBezTo>
                <a:cubicBezTo>
                  <a:pt x="7465" y="1964"/>
                  <a:pt x="7207" y="1642"/>
                  <a:pt x="6918" y="1349"/>
                </a:cubicBezTo>
                <a:cubicBezTo>
                  <a:pt x="6570" y="997"/>
                  <a:pt x="6211" y="659"/>
                  <a:pt x="5773" y="419"/>
                </a:cubicBezTo>
                <a:cubicBezTo>
                  <a:pt x="5538" y="291"/>
                  <a:pt x="5295" y="184"/>
                  <a:pt x="4998" y="124"/>
                </a:cubicBezTo>
                <a:lnTo>
                  <a:pt x="4998" y="124"/>
                </a:lnTo>
                <a:cubicBezTo>
                  <a:pt x="5035" y="158"/>
                  <a:pt x="5046" y="171"/>
                  <a:pt x="5059" y="179"/>
                </a:cubicBezTo>
                <a:cubicBezTo>
                  <a:pt x="5736" y="618"/>
                  <a:pt x="6289" y="1181"/>
                  <a:pt x="6785" y="1816"/>
                </a:cubicBezTo>
                <a:cubicBezTo>
                  <a:pt x="7237" y="2396"/>
                  <a:pt x="7850" y="2737"/>
                  <a:pt x="8589" y="2830"/>
                </a:cubicBezTo>
                <a:cubicBezTo>
                  <a:pt x="8635" y="2835"/>
                  <a:pt x="8681" y="2844"/>
                  <a:pt x="8756" y="2855"/>
                </a:cubicBezTo>
                <a:cubicBezTo>
                  <a:pt x="8528" y="2939"/>
                  <a:pt x="8444" y="2991"/>
                  <a:pt x="8361" y="2991"/>
                </a:cubicBezTo>
                <a:cubicBezTo>
                  <a:pt x="8285" y="2991"/>
                  <a:pt x="8210" y="2948"/>
                  <a:pt x="8028" y="2848"/>
                </a:cubicBezTo>
                <a:cubicBezTo>
                  <a:pt x="7680" y="2658"/>
                  <a:pt x="7354" y="2421"/>
                  <a:pt x="7046" y="2169"/>
                </a:cubicBezTo>
                <a:cubicBezTo>
                  <a:pt x="6605" y="1809"/>
                  <a:pt x="6191" y="1416"/>
                  <a:pt x="5764" y="1038"/>
                </a:cubicBezTo>
                <a:cubicBezTo>
                  <a:pt x="5365" y="685"/>
                  <a:pt x="4922" y="415"/>
                  <a:pt x="4391" y="318"/>
                </a:cubicBezTo>
                <a:cubicBezTo>
                  <a:pt x="4245" y="292"/>
                  <a:pt x="4094" y="290"/>
                  <a:pt x="3946" y="277"/>
                </a:cubicBezTo>
                <a:cubicBezTo>
                  <a:pt x="3944" y="288"/>
                  <a:pt x="3942" y="299"/>
                  <a:pt x="3941" y="310"/>
                </a:cubicBezTo>
                <a:cubicBezTo>
                  <a:pt x="4594" y="541"/>
                  <a:pt x="5126" y="953"/>
                  <a:pt x="5575" y="1461"/>
                </a:cubicBezTo>
                <a:cubicBezTo>
                  <a:pt x="5924" y="1857"/>
                  <a:pt x="6336" y="2150"/>
                  <a:pt x="6791" y="2394"/>
                </a:cubicBezTo>
                <a:cubicBezTo>
                  <a:pt x="7216" y="2624"/>
                  <a:pt x="7646" y="2845"/>
                  <a:pt x="8091" y="3078"/>
                </a:cubicBezTo>
                <a:cubicBezTo>
                  <a:pt x="8043" y="3068"/>
                  <a:pt x="8012" y="3064"/>
                  <a:pt x="7982" y="3054"/>
                </a:cubicBezTo>
                <a:cubicBezTo>
                  <a:pt x="7751" y="2977"/>
                  <a:pt x="7518" y="2904"/>
                  <a:pt x="7289" y="2819"/>
                </a:cubicBezTo>
                <a:cubicBezTo>
                  <a:pt x="6660" y="2585"/>
                  <a:pt x="6041" y="2324"/>
                  <a:pt x="5509" y="1912"/>
                </a:cubicBezTo>
                <a:cubicBezTo>
                  <a:pt x="5004" y="1523"/>
                  <a:pt x="4449" y="1269"/>
                  <a:pt x="3831" y="1138"/>
                </a:cubicBezTo>
                <a:cubicBezTo>
                  <a:pt x="3445" y="1056"/>
                  <a:pt x="3056" y="1007"/>
                  <a:pt x="2628" y="1007"/>
                </a:cubicBezTo>
                <a:cubicBezTo>
                  <a:pt x="2673" y="1030"/>
                  <a:pt x="2688" y="1038"/>
                  <a:pt x="2702" y="1045"/>
                </a:cubicBezTo>
                <a:cubicBezTo>
                  <a:pt x="3573" y="1438"/>
                  <a:pt x="4450" y="1816"/>
                  <a:pt x="5311" y="2230"/>
                </a:cubicBezTo>
                <a:cubicBezTo>
                  <a:pt x="5888" y="2507"/>
                  <a:pt x="6478" y="2745"/>
                  <a:pt x="7085" y="2945"/>
                </a:cubicBezTo>
                <a:cubicBezTo>
                  <a:pt x="7318" y="3021"/>
                  <a:pt x="7553" y="3089"/>
                  <a:pt x="7788" y="3161"/>
                </a:cubicBezTo>
                <a:cubicBezTo>
                  <a:pt x="7787" y="3172"/>
                  <a:pt x="7786" y="3182"/>
                  <a:pt x="7785" y="3193"/>
                </a:cubicBezTo>
                <a:cubicBezTo>
                  <a:pt x="7752" y="3194"/>
                  <a:pt x="7717" y="3199"/>
                  <a:pt x="7684" y="3199"/>
                </a:cubicBezTo>
                <a:cubicBezTo>
                  <a:pt x="7669" y="3199"/>
                  <a:pt x="7655" y="3198"/>
                  <a:pt x="7641" y="3195"/>
                </a:cubicBezTo>
                <a:cubicBezTo>
                  <a:pt x="6745" y="2998"/>
                  <a:pt x="5854" y="2786"/>
                  <a:pt x="4982" y="2499"/>
                </a:cubicBezTo>
                <a:cubicBezTo>
                  <a:pt x="4149" y="2226"/>
                  <a:pt x="3308" y="1992"/>
                  <a:pt x="2426" y="1954"/>
                </a:cubicBezTo>
                <a:cubicBezTo>
                  <a:pt x="2350" y="1951"/>
                  <a:pt x="2276" y="1950"/>
                  <a:pt x="2201" y="1950"/>
                </a:cubicBezTo>
                <a:cubicBezTo>
                  <a:pt x="1877" y="1950"/>
                  <a:pt x="1554" y="1981"/>
                  <a:pt x="1221" y="2060"/>
                </a:cubicBezTo>
                <a:cubicBezTo>
                  <a:pt x="1257" y="2087"/>
                  <a:pt x="1275" y="2104"/>
                  <a:pt x="1296" y="2114"/>
                </a:cubicBezTo>
                <a:cubicBezTo>
                  <a:pt x="2047" y="2483"/>
                  <a:pt x="2831" y="2752"/>
                  <a:pt x="3664" y="2856"/>
                </a:cubicBezTo>
                <a:cubicBezTo>
                  <a:pt x="4566" y="2970"/>
                  <a:pt x="5468" y="3075"/>
                  <a:pt x="6370" y="3190"/>
                </a:cubicBezTo>
                <a:cubicBezTo>
                  <a:pt x="6649" y="3226"/>
                  <a:pt x="6925" y="3278"/>
                  <a:pt x="7202" y="3323"/>
                </a:cubicBezTo>
                <a:cubicBezTo>
                  <a:pt x="7202" y="3339"/>
                  <a:pt x="7202" y="3357"/>
                  <a:pt x="7202" y="3373"/>
                </a:cubicBezTo>
                <a:cubicBezTo>
                  <a:pt x="7121" y="3376"/>
                  <a:pt x="7039" y="3388"/>
                  <a:pt x="6959" y="3388"/>
                </a:cubicBezTo>
                <a:cubicBezTo>
                  <a:pt x="6926" y="3388"/>
                  <a:pt x="6894" y="3386"/>
                  <a:pt x="6862" y="3380"/>
                </a:cubicBezTo>
                <a:cubicBezTo>
                  <a:pt x="6397" y="3299"/>
                  <a:pt x="5937" y="3197"/>
                  <a:pt x="5473" y="3117"/>
                </a:cubicBezTo>
                <a:cubicBezTo>
                  <a:pt x="4811" y="3004"/>
                  <a:pt x="4146" y="2933"/>
                  <a:pt x="3480" y="2933"/>
                </a:cubicBezTo>
                <a:cubicBezTo>
                  <a:pt x="3132" y="2933"/>
                  <a:pt x="2785" y="2952"/>
                  <a:pt x="2436" y="2995"/>
                </a:cubicBezTo>
                <a:cubicBezTo>
                  <a:pt x="1818" y="3071"/>
                  <a:pt x="1201" y="3154"/>
                  <a:pt x="585" y="3234"/>
                </a:cubicBezTo>
                <a:cubicBezTo>
                  <a:pt x="571" y="3236"/>
                  <a:pt x="559" y="3246"/>
                  <a:pt x="532" y="3258"/>
                </a:cubicBezTo>
                <a:cubicBezTo>
                  <a:pt x="576" y="3281"/>
                  <a:pt x="605" y="3300"/>
                  <a:pt x="637" y="3311"/>
                </a:cubicBezTo>
                <a:cubicBezTo>
                  <a:pt x="1180" y="3500"/>
                  <a:pt x="1736" y="3613"/>
                  <a:pt x="2310" y="3613"/>
                </a:cubicBezTo>
                <a:cubicBezTo>
                  <a:pt x="2363" y="3613"/>
                  <a:pt x="2415" y="3612"/>
                  <a:pt x="2467" y="3610"/>
                </a:cubicBezTo>
                <a:cubicBezTo>
                  <a:pt x="3231" y="3582"/>
                  <a:pt x="3993" y="3543"/>
                  <a:pt x="4757" y="3518"/>
                </a:cubicBezTo>
                <a:cubicBezTo>
                  <a:pt x="4892" y="3513"/>
                  <a:pt x="5027" y="3512"/>
                  <a:pt x="5162" y="3512"/>
                </a:cubicBezTo>
                <a:cubicBezTo>
                  <a:pt x="5380" y="3512"/>
                  <a:pt x="5598" y="3516"/>
                  <a:pt x="5817" y="3516"/>
                </a:cubicBezTo>
                <a:cubicBezTo>
                  <a:pt x="5778" y="3550"/>
                  <a:pt x="5738" y="3557"/>
                  <a:pt x="5699" y="3562"/>
                </a:cubicBezTo>
                <a:cubicBezTo>
                  <a:pt x="5282" y="3619"/>
                  <a:pt x="4860" y="3649"/>
                  <a:pt x="4450" y="3739"/>
                </a:cubicBezTo>
                <a:cubicBezTo>
                  <a:pt x="3861" y="3869"/>
                  <a:pt x="3280" y="4041"/>
                  <a:pt x="2696" y="4197"/>
                </a:cubicBezTo>
                <a:cubicBezTo>
                  <a:pt x="1863" y="4418"/>
                  <a:pt x="1030" y="4641"/>
                  <a:pt x="197" y="4865"/>
                </a:cubicBezTo>
                <a:cubicBezTo>
                  <a:pt x="131" y="4883"/>
                  <a:pt x="66" y="4908"/>
                  <a:pt x="1" y="4930"/>
                </a:cubicBezTo>
                <a:cubicBezTo>
                  <a:pt x="4" y="4941"/>
                  <a:pt x="8" y="4954"/>
                  <a:pt x="11" y="4965"/>
                </a:cubicBezTo>
                <a:cubicBezTo>
                  <a:pt x="1970" y="4963"/>
                  <a:pt x="3904" y="4797"/>
                  <a:pt x="5764" y="4106"/>
                </a:cubicBezTo>
                <a:lnTo>
                  <a:pt x="5764" y="4106"/>
                </a:lnTo>
                <a:cubicBezTo>
                  <a:pt x="5750" y="4139"/>
                  <a:pt x="5733" y="4158"/>
                  <a:pt x="5711" y="4169"/>
                </a:cubicBezTo>
                <a:cubicBezTo>
                  <a:pt x="5191" y="4421"/>
                  <a:pt x="4687" y="4719"/>
                  <a:pt x="4146" y="4911"/>
                </a:cubicBezTo>
                <a:cubicBezTo>
                  <a:pt x="3386" y="5181"/>
                  <a:pt x="2613" y="5414"/>
                  <a:pt x="1875" y="5739"/>
                </a:cubicBezTo>
                <a:cubicBezTo>
                  <a:pt x="1586" y="5866"/>
                  <a:pt x="1300" y="5995"/>
                  <a:pt x="1012" y="6123"/>
                </a:cubicBezTo>
                <a:cubicBezTo>
                  <a:pt x="1015" y="6137"/>
                  <a:pt x="1019" y="6152"/>
                  <a:pt x="1022" y="6166"/>
                </a:cubicBezTo>
                <a:cubicBezTo>
                  <a:pt x="1387" y="6124"/>
                  <a:pt x="1754" y="6093"/>
                  <a:pt x="2116" y="6037"/>
                </a:cubicBezTo>
                <a:cubicBezTo>
                  <a:pt x="2894" y="5918"/>
                  <a:pt x="3647" y="5715"/>
                  <a:pt x="4319" y="5290"/>
                </a:cubicBezTo>
                <a:cubicBezTo>
                  <a:pt x="5067" y="4816"/>
                  <a:pt x="5802" y="4319"/>
                  <a:pt x="6551" y="3847"/>
                </a:cubicBezTo>
                <a:cubicBezTo>
                  <a:pt x="6745" y="3725"/>
                  <a:pt x="6973" y="3657"/>
                  <a:pt x="7185" y="3564"/>
                </a:cubicBezTo>
                <a:cubicBezTo>
                  <a:pt x="7190" y="3576"/>
                  <a:pt x="7196" y="3587"/>
                  <a:pt x="7202" y="3599"/>
                </a:cubicBezTo>
                <a:cubicBezTo>
                  <a:pt x="7069" y="3727"/>
                  <a:pt x="6937" y="3855"/>
                  <a:pt x="6803" y="3982"/>
                </a:cubicBezTo>
                <a:cubicBezTo>
                  <a:pt x="6322" y="4435"/>
                  <a:pt x="5824" y="4864"/>
                  <a:pt x="5253" y="5206"/>
                </a:cubicBezTo>
                <a:cubicBezTo>
                  <a:pt x="4437" y="5695"/>
                  <a:pt x="3629" y="6195"/>
                  <a:pt x="2818" y="6694"/>
                </a:cubicBezTo>
                <a:cubicBezTo>
                  <a:pt x="2665" y="6788"/>
                  <a:pt x="2519" y="6896"/>
                  <a:pt x="2370" y="6998"/>
                </a:cubicBezTo>
                <a:cubicBezTo>
                  <a:pt x="3679" y="6804"/>
                  <a:pt x="4897" y="6427"/>
                  <a:pt x="5782" y="5357"/>
                </a:cubicBezTo>
                <a:lnTo>
                  <a:pt x="5782" y="5357"/>
                </a:lnTo>
                <a:cubicBezTo>
                  <a:pt x="5285" y="6129"/>
                  <a:pt x="4669" y="6793"/>
                  <a:pt x="4047" y="7461"/>
                </a:cubicBezTo>
                <a:cubicBezTo>
                  <a:pt x="4277" y="7368"/>
                  <a:pt x="4502" y="7265"/>
                  <a:pt x="4713" y="7142"/>
                </a:cubicBezTo>
                <a:cubicBezTo>
                  <a:pt x="5374" y="6757"/>
                  <a:pt x="5838" y="6179"/>
                  <a:pt x="6234" y="5545"/>
                </a:cubicBezTo>
                <a:cubicBezTo>
                  <a:pt x="6609" y="4946"/>
                  <a:pt x="7017" y="4376"/>
                  <a:pt x="7519" y="3877"/>
                </a:cubicBezTo>
                <a:cubicBezTo>
                  <a:pt x="7669" y="3727"/>
                  <a:pt x="7822" y="3580"/>
                  <a:pt x="7974" y="3432"/>
                </a:cubicBezTo>
                <a:lnTo>
                  <a:pt x="7974" y="3432"/>
                </a:lnTo>
                <a:cubicBezTo>
                  <a:pt x="7980" y="3461"/>
                  <a:pt x="7970" y="3474"/>
                  <a:pt x="7959" y="3487"/>
                </a:cubicBezTo>
                <a:cubicBezTo>
                  <a:pt x="7921" y="3528"/>
                  <a:pt x="7884" y="3569"/>
                  <a:pt x="7846" y="3611"/>
                </a:cubicBezTo>
                <a:cubicBezTo>
                  <a:pt x="7365" y="4156"/>
                  <a:pt x="6906" y="4721"/>
                  <a:pt x="6603" y="5387"/>
                </a:cubicBezTo>
                <a:cubicBezTo>
                  <a:pt x="6202" y="6267"/>
                  <a:pt x="5685" y="7072"/>
                  <a:pt x="5087" y="7827"/>
                </a:cubicBezTo>
                <a:cubicBezTo>
                  <a:pt x="5079" y="7838"/>
                  <a:pt x="5076" y="7852"/>
                  <a:pt x="5070" y="7864"/>
                </a:cubicBezTo>
                <a:cubicBezTo>
                  <a:pt x="5079" y="7875"/>
                  <a:pt x="5089" y="7886"/>
                  <a:pt x="5097" y="7897"/>
                </a:cubicBezTo>
                <a:cubicBezTo>
                  <a:pt x="5379" y="7728"/>
                  <a:pt x="5672" y="7575"/>
                  <a:pt x="5942" y="7389"/>
                </a:cubicBezTo>
                <a:cubicBezTo>
                  <a:pt x="6475" y="7020"/>
                  <a:pt x="6915" y="6559"/>
                  <a:pt x="7118" y="5932"/>
                </a:cubicBezTo>
                <a:cubicBezTo>
                  <a:pt x="7431" y="4958"/>
                  <a:pt x="7875" y="4049"/>
                  <a:pt x="8417" y="3185"/>
                </a:cubicBezTo>
                <a:cubicBezTo>
                  <a:pt x="8433" y="3160"/>
                  <a:pt x="8450" y="3129"/>
                  <a:pt x="8475" y="3120"/>
                </a:cubicBezTo>
                <a:cubicBezTo>
                  <a:pt x="8648" y="3054"/>
                  <a:pt x="8825" y="2993"/>
                  <a:pt x="9024" y="2922"/>
                </a:cubicBezTo>
                <a:lnTo>
                  <a:pt x="9024" y="2922"/>
                </a:lnTo>
                <a:cubicBezTo>
                  <a:pt x="8838" y="3256"/>
                  <a:pt x="8647" y="3554"/>
                  <a:pt x="8501" y="3872"/>
                </a:cubicBezTo>
                <a:cubicBezTo>
                  <a:pt x="8204" y="4522"/>
                  <a:pt x="7933" y="5184"/>
                  <a:pt x="7649" y="5840"/>
                </a:cubicBezTo>
                <a:cubicBezTo>
                  <a:pt x="7426" y="6355"/>
                  <a:pt x="7154" y="6840"/>
                  <a:pt x="6746" y="7235"/>
                </a:cubicBezTo>
                <a:cubicBezTo>
                  <a:pt x="6659" y="7320"/>
                  <a:pt x="6567" y="7400"/>
                  <a:pt x="6477" y="7483"/>
                </a:cubicBezTo>
                <a:cubicBezTo>
                  <a:pt x="6484" y="7484"/>
                  <a:pt x="6491" y="7485"/>
                  <a:pt x="6498" y="7485"/>
                </a:cubicBezTo>
                <a:cubicBezTo>
                  <a:pt x="6525" y="7485"/>
                  <a:pt x="6547" y="7476"/>
                  <a:pt x="6567" y="7465"/>
                </a:cubicBezTo>
                <a:cubicBezTo>
                  <a:pt x="6955" y="7251"/>
                  <a:pt x="7316" y="6998"/>
                  <a:pt x="7636" y="6691"/>
                </a:cubicBezTo>
                <a:cubicBezTo>
                  <a:pt x="7965" y="6378"/>
                  <a:pt x="8217" y="6017"/>
                  <a:pt x="8328" y="5567"/>
                </a:cubicBezTo>
                <a:cubicBezTo>
                  <a:pt x="8418" y="5206"/>
                  <a:pt x="8512" y="4845"/>
                  <a:pt x="8614" y="4486"/>
                </a:cubicBezTo>
                <a:cubicBezTo>
                  <a:pt x="8753" y="3995"/>
                  <a:pt x="8902" y="3506"/>
                  <a:pt x="9171" y="3067"/>
                </a:cubicBezTo>
                <a:cubicBezTo>
                  <a:pt x="9233" y="2964"/>
                  <a:pt x="9321" y="2876"/>
                  <a:pt x="9396" y="2781"/>
                </a:cubicBezTo>
                <a:cubicBezTo>
                  <a:pt x="9406" y="2790"/>
                  <a:pt x="9417" y="2799"/>
                  <a:pt x="9427" y="2807"/>
                </a:cubicBezTo>
                <a:cubicBezTo>
                  <a:pt x="9328" y="3070"/>
                  <a:pt x="9220" y="3330"/>
                  <a:pt x="9129" y="3597"/>
                </a:cubicBezTo>
                <a:cubicBezTo>
                  <a:pt x="8973" y="4056"/>
                  <a:pt x="8826" y="4520"/>
                  <a:pt x="8840" y="5013"/>
                </a:cubicBezTo>
                <a:cubicBezTo>
                  <a:pt x="8846" y="5263"/>
                  <a:pt x="8799" y="5498"/>
                  <a:pt x="8705" y="5727"/>
                </a:cubicBezTo>
                <a:cubicBezTo>
                  <a:pt x="8517" y="6180"/>
                  <a:pt x="8241" y="6577"/>
                  <a:pt x="7932" y="6952"/>
                </a:cubicBezTo>
                <a:cubicBezTo>
                  <a:pt x="7906" y="6984"/>
                  <a:pt x="7882" y="7015"/>
                  <a:pt x="7842" y="7065"/>
                </a:cubicBezTo>
                <a:cubicBezTo>
                  <a:pt x="7884" y="7055"/>
                  <a:pt x="7900" y="7054"/>
                  <a:pt x="7915" y="7047"/>
                </a:cubicBezTo>
                <a:cubicBezTo>
                  <a:pt x="7993" y="7012"/>
                  <a:pt x="8072" y="6979"/>
                  <a:pt x="8147" y="6938"/>
                </a:cubicBezTo>
                <a:cubicBezTo>
                  <a:pt x="8654" y="6663"/>
                  <a:pt x="9051" y="6283"/>
                  <a:pt x="9161" y="5697"/>
                </a:cubicBezTo>
                <a:cubicBezTo>
                  <a:pt x="9223" y="5363"/>
                  <a:pt x="9237" y="5015"/>
                  <a:pt x="9232" y="4673"/>
                </a:cubicBezTo>
                <a:cubicBezTo>
                  <a:pt x="9223" y="4028"/>
                  <a:pt x="9304" y="3408"/>
                  <a:pt x="9599" y="2825"/>
                </a:cubicBezTo>
                <a:cubicBezTo>
                  <a:pt x="9639" y="2746"/>
                  <a:pt x="9681" y="2696"/>
                  <a:pt x="9769" y="2669"/>
                </a:cubicBezTo>
                <a:cubicBezTo>
                  <a:pt x="10352" y="2495"/>
                  <a:pt x="10940" y="2336"/>
                  <a:pt x="11513" y="2132"/>
                </a:cubicBezTo>
                <a:cubicBezTo>
                  <a:pt x="12110" y="1919"/>
                  <a:pt x="12696" y="1672"/>
                  <a:pt x="13277" y="1417"/>
                </a:cubicBezTo>
                <a:cubicBezTo>
                  <a:pt x="13553" y="1296"/>
                  <a:pt x="13806" y="1122"/>
                  <a:pt x="14066" y="967"/>
                </a:cubicBezTo>
                <a:cubicBezTo>
                  <a:pt x="14112" y="940"/>
                  <a:pt x="14142" y="885"/>
                  <a:pt x="14180" y="843"/>
                </a:cubicBezTo>
                <a:cubicBezTo>
                  <a:pt x="14173" y="832"/>
                  <a:pt x="14166" y="822"/>
                  <a:pt x="14160" y="811"/>
                </a:cubicBezTo>
                <a:cubicBezTo>
                  <a:pt x="14101" y="814"/>
                  <a:pt x="14041" y="809"/>
                  <a:pt x="13986" y="824"/>
                </a:cubicBezTo>
                <a:cubicBezTo>
                  <a:pt x="13829" y="865"/>
                  <a:pt x="13668" y="901"/>
                  <a:pt x="13519" y="963"/>
                </a:cubicBezTo>
                <a:cubicBezTo>
                  <a:pt x="12763" y="1279"/>
                  <a:pt x="12014" y="1607"/>
                  <a:pt x="11257" y="1919"/>
                </a:cubicBezTo>
                <a:cubicBezTo>
                  <a:pt x="10730" y="2136"/>
                  <a:pt x="10196" y="2335"/>
                  <a:pt x="9662" y="2537"/>
                </a:cubicBezTo>
                <a:cubicBezTo>
                  <a:pt x="9648" y="2542"/>
                  <a:pt x="9632" y="2544"/>
                  <a:pt x="9615" y="2544"/>
                </a:cubicBezTo>
                <a:cubicBezTo>
                  <a:pt x="9582" y="2544"/>
                  <a:pt x="9547" y="2536"/>
                  <a:pt x="9523" y="2521"/>
                </a:cubicBezTo>
                <a:cubicBezTo>
                  <a:pt x="9326" y="2400"/>
                  <a:pt x="9131" y="2274"/>
                  <a:pt x="8940" y="2143"/>
                </a:cubicBezTo>
                <a:cubicBezTo>
                  <a:pt x="8534" y="1863"/>
                  <a:pt x="8138" y="1566"/>
                  <a:pt x="7804" y="1200"/>
                </a:cubicBezTo>
                <a:cubicBezTo>
                  <a:pt x="7389" y="744"/>
                  <a:pt x="6902" y="397"/>
                  <a:pt x="6326" y="178"/>
                </a:cubicBezTo>
                <a:cubicBezTo>
                  <a:pt x="6142" y="109"/>
                  <a:pt x="5949" y="60"/>
                  <a:pt x="5760" y="0"/>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0000"/>
                </a:solidFill>
                <a:effectLst/>
                <a:uLnTx/>
                <a:uFillTx/>
                <a:latin typeface="Arial"/>
                <a:cs typeface="Arial"/>
                <a:sym typeface="Arial"/>
              </a:rPr>
              <a:t> </a:t>
            </a: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75657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7"/>
        <p:cNvGrpSpPr/>
        <p:nvPr/>
      </p:nvGrpSpPr>
      <p:grpSpPr>
        <a:xfrm>
          <a:off x="0" y="0"/>
          <a:ext cx="0" cy="0"/>
          <a:chOff x="0" y="0"/>
          <a:chExt cx="0" cy="0"/>
        </a:xfrm>
      </p:grpSpPr>
      <p:sp>
        <p:nvSpPr>
          <p:cNvPr id="18" name="Google Shape;18;p3"/>
          <p:cNvSpPr/>
          <p:nvPr/>
        </p:nvSpPr>
        <p:spPr>
          <a:xfrm rot="8999964">
            <a:off x="7164674" y="2477938"/>
            <a:ext cx="4183800" cy="5740408"/>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529BAB">
              <a:alpha val="22910"/>
            </a:srgbClr>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3"/>
          <p:cNvSpPr/>
          <p:nvPr/>
        </p:nvSpPr>
        <p:spPr>
          <a:xfrm>
            <a:off x="-22" y="1733008"/>
            <a:ext cx="4445092" cy="828748"/>
          </a:xfrm>
          <a:custGeom>
            <a:avLst/>
            <a:gdLst/>
            <a:ahLst/>
            <a:cxnLst/>
            <a:rect l="l" t="t" r="r" b="b"/>
            <a:pathLst>
              <a:path w="25504" h="4755" fill="none" extrusionOk="0">
                <a:moveTo>
                  <a:pt x="25504" y="4596"/>
                </a:moveTo>
                <a:cubicBezTo>
                  <a:pt x="19640" y="0"/>
                  <a:pt x="12508" y="1001"/>
                  <a:pt x="9654" y="2877"/>
                </a:cubicBezTo>
                <a:cubicBezTo>
                  <a:pt x="6802" y="4754"/>
                  <a:pt x="1599" y="4347"/>
                  <a:pt x="0" y="1302"/>
                </a:cubicBezTo>
              </a:path>
            </a:pathLst>
          </a:custGeom>
          <a:noFill/>
          <a:ln w="19050" cap="flat" cmpd="sng">
            <a:solidFill>
              <a:srgbClr val="529BAB"/>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20" name="Google Shape;20;p3"/>
          <p:cNvGrpSpPr/>
          <p:nvPr/>
        </p:nvGrpSpPr>
        <p:grpSpPr>
          <a:xfrm>
            <a:off x="16566877" y="1953276"/>
            <a:ext cx="1967926" cy="2130240"/>
            <a:chOff x="1628145" y="401450"/>
            <a:chExt cx="622367" cy="673700"/>
          </a:xfrm>
        </p:grpSpPr>
        <p:sp>
          <p:nvSpPr>
            <p:cNvPr id="21" name="Google Shape;21;p3"/>
            <p:cNvSpPr/>
            <p:nvPr/>
          </p:nvSpPr>
          <p:spPr>
            <a:xfrm>
              <a:off x="1628145" y="401450"/>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3"/>
            <p:cNvSpPr/>
            <p:nvPr/>
          </p:nvSpPr>
          <p:spPr>
            <a:xfrm>
              <a:off x="1668295" y="404479"/>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rgbClr val="DB8B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 name="Google Shape;23;p3"/>
          <p:cNvGrpSpPr/>
          <p:nvPr/>
        </p:nvGrpSpPr>
        <p:grpSpPr>
          <a:xfrm flipH="1">
            <a:off x="-246781" y="1953276"/>
            <a:ext cx="1967926" cy="2130240"/>
            <a:chOff x="1628145" y="401450"/>
            <a:chExt cx="622367" cy="673700"/>
          </a:xfrm>
        </p:grpSpPr>
        <p:sp>
          <p:nvSpPr>
            <p:cNvPr id="24" name="Google Shape;24;p3"/>
            <p:cNvSpPr/>
            <p:nvPr/>
          </p:nvSpPr>
          <p:spPr>
            <a:xfrm>
              <a:off x="1628145" y="401450"/>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3"/>
            <p:cNvSpPr/>
            <p:nvPr/>
          </p:nvSpPr>
          <p:spPr>
            <a:xfrm>
              <a:off x="1668295" y="404479"/>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rgbClr val="2E4E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 name="Google Shape;26;p3"/>
          <p:cNvGrpSpPr/>
          <p:nvPr/>
        </p:nvGrpSpPr>
        <p:grpSpPr>
          <a:xfrm rot="10800000" flipH="1">
            <a:off x="3857250" y="3052650"/>
            <a:ext cx="10573300" cy="3386800"/>
            <a:chOff x="1894225" y="628925"/>
            <a:chExt cx="5286650" cy="1693400"/>
          </a:xfrm>
        </p:grpSpPr>
        <p:sp>
          <p:nvSpPr>
            <p:cNvPr id="27" name="Google Shape;27;p3"/>
            <p:cNvSpPr/>
            <p:nvPr/>
          </p:nvSpPr>
          <p:spPr>
            <a:xfrm>
              <a:off x="1894225" y="802025"/>
              <a:ext cx="259800" cy="259800"/>
            </a:xfrm>
            <a:prstGeom prst="ellipse">
              <a:avLst/>
            </a:prstGeom>
            <a:solidFill>
              <a:srgbClr val="007A8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63900" y="1061825"/>
              <a:ext cx="173100" cy="173100"/>
            </a:xfrm>
            <a:prstGeom prst="ellipse">
              <a:avLst/>
            </a:pr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921075" y="1691763"/>
              <a:ext cx="259800" cy="259800"/>
            </a:xfrm>
            <a:prstGeom prst="ellipse">
              <a:avLst/>
            </a:prstGeom>
            <a:solidFill>
              <a:srgbClr val="007A8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3"/>
            <p:cNvSpPr/>
            <p:nvPr/>
          </p:nvSpPr>
          <p:spPr>
            <a:xfrm>
              <a:off x="6597588" y="1735125"/>
              <a:ext cx="173100" cy="173100"/>
            </a:xfrm>
            <a:prstGeom prst="ellipse">
              <a:avLst/>
            </a:pr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3"/>
            <p:cNvSpPr/>
            <p:nvPr/>
          </p:nvSpPr>
          <p:spPr>
            <a:xfrm>
              <a:off x="6747975" y="2149225"/>
              <a:ext cx="173100" cy="173100"/>
            </a:xfrm>
            <a:prstGeom prst="ellipse">
              <a:avLst/>
            </a:pr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2263900" y="628925"/>
              <a:ext cx="173100" cy="173100"/>
            </a:xfrm>
            <a:prstGeom prst="ellipse">
              <a:avLst/>
            </a:pr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3" name="Google Shape;33;p3"/>
          <p:cNvSpPr/>
          <p:nvPr/>
        </p:nvSpPr>
        <p:spPr>
          <a:xfrm>
            <a:off x="15030301" y="7404515"/>
            <a:ext cx="3257714" cy="2074298"/>
          </a:xfrm>
          <a:custGeom>
            <a:avLst/>
            <a:gdLst/>
            <a:ahLst/>
            <a:cxnLst/>
            <a:rect l="l" t="t" r="r" b="b"/>
            <a:pathLst>
              <a:path w="14978" h="9537" fill="none" extrusionOk="0">
                <a:moveTo>
                  <a:pt x="14977" y="9536"/>
                </a:moveTo>
                <a:cubicBezTo>
                  <a:pt x="5112" y="9536"/>
                  <a:pt x="4977" y="4780"/>
                  <a:pt x="6538" y="4359"/>
                </a:cubicBezTo>
                <a:cubicBezTo>
                  <a:pt x="8598" y="3804"/>
                  <a:pt x="11294" y="7251"/>
                  <a:pt x="5647" y="6894"/>
                </a:cubicBezTo>
                <a:cubicBezTo>
                  <a:pt x="1" y="6538"/>
                  <a:pt x="1" y="0"/>
                  <a:pt x="1" y="0"/>
                </a:cubicBezTo>
              </a:path>
            </a:pathLst>
          </a:custGeom>
          <a:noFill/>
          <a:ln w="19050" cap="flat" cmpd="sng">
            <a:solidFill>
              <a:srgbClr val="529BAB"/>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4" name="Google Shape;34;p3"/>
          <p:cNvGrpSpPr/>
          <p:nvPr/>
        </p:nvGrpSpPr>
        <p:grpSpPr>
          <a:xfrm flipH="1">
            <a:off x="13429302" y="5332121"/>
            <a:ext cx="1551708" cy="1931026"/>
            <a:chOff x="8125533" y="3993016"/>
            <a:chExt cx="633298" cy="788045"/>
          </a:xfrm>
        </p:grpSpPr>
        <p:sp>
          <p:nvSpPr>
            <p:cNvPr id="35" name="Google Shape;35;p3"/>
            <p:cNvSpPr/>
            <p:nvPr/>
          </p:nvSpPr>
          <p:spPr>
            <a:xfrm rot="226390" flipH="1">
              <a:off x="8150444" y="4011692"/>
              <a:ext cx="588327" cy="628696"/>
            </a:xfrm>
            <a:custGeom>
              <a:avLst/>
              <a:gdLst/>
              <a:ahLst/>
              <a:cxnLst/>
              <a:rect l="l" t="t" r="r" b="b"/>
              <a:pathLst>
                <a:path w="8070" h="8624" extrusionOk="0">
                  <a:moveTo>
                    <a:pt x="1" y="0"/>
                  </a:moveTo>
                  <a:lnTo>
                    <a:pt x="1" y="0"/>
                  </a:lnTo>
                  <a:cubicBezTo>
                    <a:pt x="1" y="0"/>
                    <a:pt x="1005" y="2538"/>
                    <a:pt x="2619" y="4488"/>
                  </a:cubicBezTo>
                  <a:lnTo>
                    <a:pt x="3730" y="4613"/>
                  </a:lnTo>
                  <a:lnTo>
                    <a:pt x="2930" y="4858"/>
                  </a:lnTo>
                  <a:cubicBezTo>
                    <a:pt x="2930" y="4858"/>
                    <a:pt x="3722" y="6060"/>
                    <a:pt x="4317" y="6527"/>
                  </a:cubicBezTo>
                  <a:lnTo>
                    <a:pt x="5394" y="6541"/>
                  </a:lnTo>
                  <a:lnTo>
                    <a:pt x="4638" y="6931"/>
                  </a:lnTo>
                  <a:cubicBezTo>
                    <a:pt x="4638" y="6931"/>
                    <a:pt x="5683" y="8624"/>
                    <a:pt x="6975" y="8624"/>
                  </a:cubicBezTo>
                  <a:cubicBezTo>
                    <a:pt x="7093" y="8624"/>
                    <a:pt x="7213" y="8610"/>
                    <a:pt x="7334" y="8579"/>
                  </a:cubicBezTo>
                  <a:cubicBezTo>
                    <a:pt x="8069" y="8076"/>
                    <a:pt x="7859" y="6118"/>
                    <a:pt x="7859" y="6118"/>
                  </a:cubicBezTo>
                  <a:lnTo>
                    <a:pt x="7859" y="6118"/>
                  </a:lnTo>
                  <a:lnTo>
                    <a:pt x="7121" y="6740"/>
                  </a:lnTo>
                  <a:lnTo>
                    <a:pt x="7603" y="5284"/>
                  </a:lnTo>
                  <a:cubicBezTo>
                    <a:pt x="6952" y="4166"/>
                    <a:pt x="5074" y="2610"/>
                    <a:pt x="5074" y="2610"/>
                  </a:cubicBezTo>
                  <a:lnTo>
                    <a:pt x="4625" y="3137"/>
                  </a:lnTo>
                  <a:lnTo>
                    <a:pt x="4654" y="2357"/>
                  </a:lnTo>
                  <a:cubicBezTo>
                    <a:pt x="4654" y="2357"/>
                    <a:pt x="3633" y="1605"/>
                    <a:pt x="2687" y="1154"/>
                  </a:cubicBezTo>
                  <a:cubicBezTo>
                    <a:pt x="2009" y="831"/>
                    <a:pt x="1" y="0"/>
                    <a:pt x="1" y="0"/>
                  </a:cubicBezTo>
                  <a:close/>
                </a:path>
              </a:pathLst>
            </a:cu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3"/>
            <p:cNvSpPr/>
            <p:nvPr/>
          </p:nvSpPr>
          <p:spPr>
            <a:xfrm rot="226390" flipH="1">
              <a:off x="8148722" y="4041202"/>
              <a:ext cx="550855" cy="722519"/>
            </a:xfrm>
            <a:custGeom>
              <a:avLst/>
              <a:gdLst/>
              <a:ahLst/>
              <a:cxnLst/>
              <a:rect l="l" t="t" r="r" b="b"/>
              <a:pathLst>
                <a:path w="7556" h="9911" extrusionOk="0">
                  <a:moveTo>
                    <a:pt x="1" y="0"/>
                  </a:moveTo>
                  <a:lnTo>
                    <a:pt x="1" y="0"/>
                  </a:lnTo>
                  <a:cubicBezTo>
                    <a:pt x="5622" y="5166"/>
                    <a:pt x="7050" y="9275"/>
                    <a:pt x="7050" y="9275"/>
                  </a:cubicBezTo>
                  <a:lnTo>
                    <a:pt x="7556" y="9910"/>
                  </a:lnTo>
                  <a:cubicBezTo>
                    <a:pt x="6857" y="4958"/>
                    <a:pt x="1" y="1"/>
                    <a:pt x="1" y="0"/>
                  </a:cubicBezTo>
                  <a:close/>
                </a:path>
              </a:pathLst>
            </a:custGeom>
            <a:solidFill>
              <a:srgbClr val="2E4E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7" name="Google Shape;37;p3"/>
          <p:cNvSpPr/>
          <p:nvPr/>
        </p:nvSpPr>
        <p:spPr>
          <a:xfrm rot="3600092">
            <a:off x="15806785" y="4136377"/>
            <a:ext cx="2958186" cy="2171494"/>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8" name="Google Shape;38;p3"/>
          <p:cNvSpPr/>
          <p:nvPr/>
        </p:nvSpPr>
        <p:spPr>
          <a:xfrm rot="-6855361">
            <a:off x="-135907" y="3706892"/>
            <a:ext cx="1965182" cy="2357196"/>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rot="5400000">
            <a:off x="16686562" y="5391226"/>
            <a:ext cx="1384564" cy="2192212"/>
          </a:xfrm>
          <a:custGeom>
            <a:avLst/>
            <a:gdLst/>
            <a:ahLst/>
            <a:cxnLst/>
            <a:rect l="l" t="t" r="r" b="b"/>
            <a:pathLst>
              <a:path w="8239" h="13045" extrusionOk="0">
                <a:moveTo>
                  <a:pt x="8044" y="1"/>
                </a:moveTo>
                <a:cubicBezTo>
                  <a:pt x="7500" y="906"/>
                  <a:pt x="6957" y="1809"/>
                  <a:pt x="6407" y="2725"/>
                </a:cubicBezTo>
                <a:cubicBezTo>
                  <a:pt x="6119" y="2618"/>
                  <a:pt x="5842" y="2563"/>
                  <a:pt x="5574" y="2563"/>
                </a:cubicBezTo>
                <a:cubicBezTo>
                  <a:pt x="5010" y="2563"/>
                  <a:pt x="4490" y="2805"/>
                  <a:pt x="4014" y="3305"/>
                </a:cubicBezTo>
                <a:cubicBezTo>
                  <a:pt x="4498" y="3525"/>
                  <a:pt x="4867" y="3834"/>
                  <a:pt x="5129" y="4260"/>
                </a:cubicBezTo>
                <a:lnTo>
                  <a:pt x="5107" y="4305"/>
                </a:lnTo>
                <a:cubicBezTo>
                  <a:pt x="5002" y="4260"/>
                  <a:pt x="4888" y="4228"/>
                  <a:pt x="4796" y="4165"/>
                </a:cubicBezTo>
                <a:cubicBezTo>
                  <a:pt x="4618" y="4046"/>
                  <a:pt x="4460" y="3897"/>
                  <a:pt x="4281" y="3781"/>
                </a:cubicBezTo>
                <a:cubicBezTo>
                  <a:pt x="4162" y="3704"/>
                  <a:pt x="4038" y="3660"/>
                  <a:pt x="3921" y="3660"/>
                </a:cubicBezTo>
                <a:cubicBezTo>
                  <a:pt x="3751" y="3660"/>
                  <a:pt x="3597" y="3754"/>
                  <a:pt x="3500" y="3975"/>
                </a:cubicBezTo>
                <a:cubicBezTo>
                  <a:pt x="3444" y="4103"/>
                  <a:pt x="3367" y="4223"/>
                  <a:pt x="3287" y="4371"/>
                </a:cubicBezTo>
                <a:cubicBezTo>
                  <a:pt x="3303" y="4370"/>
                  <a:pt x="3319" y="4370"/>
                  <a:pt x="3334" y="4370"/>
                </a:cubicBezTo>
                <a:cubicBezTo>
                  <a:pt x="3720" y="4370"/>
                  <a:pt x="4059" y="4466"/>
                  <a:pt x="4340" y="4762"/>
                </a:cubicBezTo>
                <a:cubicBezTo>
                  <a:pt x="4271" y="4785"/>
                  <a:pt x="4207" y="4795"/>
                  <a:pt x="4145" y="4795"/>
                </a:cubicBezTo>
                <a:cubicBezTo>
                  <a:pt x="4034" y="4795"/>
                  <a:pt x="3932" y="4764"/>
                  <a:pt x="3831" y="4726"/>
                </a:cubicBezTo>
                <a:cubicBezTo>
                  <a:pt x="3685" y="4671"/>
                  <a:pt x="3540" y="4606"/>
                  <a:pt x="3390" y="4566"/>
                </a:cubicBezTo>
                <a:cubicBezTo>
                  <a:pt x="3331" y="4550"/>
                  <a:pt x="3282" y="4542"/>
                  <a:pt x="3242" y="4542"/>
                </a:cubicBezTo>
                <a:cubicBezTo>
                  <a:pt x="3120" y="4542"/>
                  <a:pt x="3082" y="4624"/>
                  <a:pt x="3075" y="4829"/>
                </a:cubicBezTo>
                <a:cubicBezTo>
                  <a:pt x="3559" y="4833"/>
                  <a:pt x="4014" y="4940"/>
                  <a:pt x="4420" y="5262"/>
                </a:cubicBezTo>
                <a:cubicBezTo>
                  <a:pt x="4318" y="5335"/>
                  <a:pt x="4216" y="5364"/>
                  <a:pt x="4113" y="5364"/>
                </a:cubicBezTo>
                <a:cubicBezTo>
                  <a:pt x="4054" y="5364"/>
                  <a:pt x="3995" y="5355"/>
                  <a:pt x="3936" y="5338"/>
                </a:cubicBezTo>
                <a:cubicBezTo>
                  <a:pt x="3770" y="5292"/>
                  <a:pt x="3610" y="5225"/>
                  <a:pt x="3447" y="5170"/>
                </a:cubicBezTo>
                <a:cubicBezTo>
                  <a:pt x="3348" y="5135"/>
                  <a:pt x="3250" y="5097"/>
                  <a:pt x="3149" y="5073"/>
                </a:cubicBezTo>
                <a:cubicBezTo>
                  <a:pt x="3078" y="5056"/>
                  <a:pt x="3026" y="5046"/>
                  <a:pt x="2986" y="5046"/>
                </a:cubicBezTo>
                <a:cubicBezTo>
                  <a:pt x="2884" y="5046"/>
                  <a:pt x="2857" y="5108"/>
                  <a:pt x="2795" y="5280"/>
                </a:cubicBezTo>
                <a:cubicBezTo>
                  <a:pt x="2676" y="5613"/>
                  <a:pt x="2534" y="5938"/>
                  <a:pt x="2396" y="6278"/>
                </a:cubicBezTo>
                <a:cubicBezTo>
                  <a:pt x="2583" y="6258"/>
                  <a:pt x="2772" y="6230"/>
                  <a:pt x="2958" y="6230"/>
                </a:cubicBezTo>
                <a:cubicBezTo>
                  <a:pt x="3170" y="6230"/>
                  <a:pt x="3379" y="6266"/>
                  <a:pt x="3578" y="6388"/>
                </a:cubicBezTo>
                <a:cubicBezTo>
                  <a:pt x="3614" y="6411"/>
                  <a:pt x="3628" y="6471"/>
                  <a:pt x="3663" y="6529"/>
                </a:cubicBezTo>
                <a:cubicBezTo>
                  <a:pt x="3443" y="6518"/>
                  <a:pt x="3251" y="6502"/>
                  <a:pt x="3059" y="6500"/>
                </a:cubicBezTo>
                <a:cubicBezTo>
                  <a:pt x="3057" y="6500"/>
                  <a:pt x="3055" y="6500"/>
                  <a:pt x="3052" y="6500"/>
                </a:cubicBezTo>
                <a:cubicBezTo>
                  <a:pt x="2916" y="6500"/>
                  <a:pt x="2779" y="6524"/>
                  <a:pt x="2643" y="6524"/>
                </a:cubicBezTo>
                <a:cubicBezTo>
                  <a:pt x="2630" y="6524"/>
                  <a:pt x="2618" y="6523"/>
                  <a:pt x="2605" y="6523"/>
                </a:cubicBezTo>
                <a:cubicBezTo>
                  <a:pt x="2594" y="6523"/>
                  <a:pt x="2584" y="6522"/>
                  <a:pt x="2574" y="6522"/>
                </a:cubicBezTo>
                <a:cubicBezTo>
                  <a:pt x="2300" y="6522"/>
                  <a:pt x="2149" y="6656"/>
                  <a:pt x="2087" y="6930"/>
                </a:cubicBezTo>
                <a:cubicBezTo>
                  <a:pt x="2056" y="7069"/>
                  <a:pt x="1983" y="7200"/>
                  <a:pt x="1927" y="7338"/>
                </a:cubicBezTo>
                <a:cubicBezTo>
                  <a:pt x="3100" y="7405"/>
                  <a:pt x="3221" y="7433"/>
                  <a:pt x="3299" y="7671"/>
                </a:cubicBezTo>
                <a:cubicBezTo>
                  <a:pt x="3229" y="7665"/>
                  <a:pt x="3164" y="7661"/>
                  <a:pt x="3100" y="7655"/>
                </a:cubicBezTo>
                <a:cubicBezTo>
                  <a:pt x="2736" y="7623"/>
                  <a:pt x="2371" y="7595"/>
                  <a:pt x="2008" y="7557"/>
                </a:cubicBezTo>
                <a:cubicBezTo>
                  <a:pt x="1992" y="7555"/>
                  <a:pt x="1977" y="7554"/>
                  <a:pt x="1962" y="7554"/>
                </a:cubicBezTo>
                <a:cubicBezTo>
                  <a:pt x="1846" y="7554"/>
                  <a:pt x="1767" y="7609"/>
                  <a:pt x="1715" y="7714"/>
                </a:cubicBezTo>
                <a:cubicBezTo>
                  <a:pt x="1605" y="7933"/>
                  <a:pt x="1500" y="8154"/>
                  <a:pt x="1394" y="8371"/>
                </a:cubicBezTo>
                <a:cubicBezTo>
                  <a:pt x="1690" y="8328"/>
                  <a:pt x="1970" y="8267"/>
                  <a:pt x="2253" y="8250"/>
                </a:cubicBezTo>
                <a:cubicBezTo>
                  <a:pt x="2281" y="8248"/>
                  <a:pt x="2308" y="8248"/>
                  <a:pt x="2335" y="8248"/>
                </a:cubicBezTo>
                <a:cubicBezTo>
                  <a:pt x="2593" y="8248"/>
                  <a:pt x="2832" y="8325"/>
                  <a:pt x="2982" y="8586"/>
                </a:cubicBezTo>
                <a:cubicBezTo>
                  <a:pt x="2815" y="8731"/>
                  <a:pt x="2624" y="8760"/>
                  <a:pt x="2431" y="8760"/>
                </a:cubicBezTo>
                <a:cubicBezTo>
                  <a:pt x="2380" y="8760"/>
                  <a:pt x="2329" y="8758"/>
                  <a:pt x="2278" y="8756"/>
                </a:cubicBezTo>
                <a:cubicBezTo>
                  <a:pt x="2106" y="8748"/>
                  <a:pt x="1937" y="8700"/>
                  <a:pt x="1766" y="8680"/>
                </a:cubicBezTo>
                <a:cubicBezTo>
                  <a:pt x="1684" y="8670"/>
                  <a:pt x="1598" y="8655"/>
                  <a:pt x="1515" y="8655"/>
                </a:cubicBezTo>
                <a:cubicBezTo>
                  <a:pt x="1473" y="8655"/>
                  <a:pt x="1433" y="8659"/>
                  <a:pt x="1394" y="8670"/>
                </a:cubicBezTo>
                <a:cubicBezTo>
                  <a:pt x="1279" y="8704"/>
                  <a:pt x="1144" y="8783"/>
                  <a:pt x="1087" y="8882"/>
                </a:cubicBezTo>
                <a:cubicBezTo>
                  <a:pt x="912" y="9182"/>
                  <a:pt x="772" y="9502"/>
                  <a:pt x="628" y="9793"/>
                </a:cubicBezTo>
                <a:cubicBezTo>
                  <a:pt x="864" y="9758"/>
                  <a:pt x="1113" y="9711"/>
                  <a:pt x="1364" y="9688"/>
                </a:cubicBezTo>
                <a:cubicBezTo>
                  <a:pt x="1383" y="9686"/>
                  <a:pt x="1402" y="9685"/>
                  <a:pt x="1421" y="9685"/>
                </a:cubicBezTo>
                <a:cubicBezTo>
                  <a:pt x="1520" y="9685"/>
                  <a:pt x="1622" y="9708"/>
                  <a:pt x="1720" y="9729"/>
                </a:cubicBezTo>
                <a:cubicBezTo>
                  <a:pt x="1759" y="9738"/>
                  <a:pt x="1814" y="9793"/>
                  <a:pt x="1817" y="9829"/>
                </a:cubicBezTo>
                <a:cubicBezTo>
                  <a:pt x="1818" y="9869"/>
                  <a:pt x="1775" y="9927"/>
                  <a:pt x="1736" y="9947"/>
                </a:cubicBezTo>
                <a:cubicBezTo>
                  <a:pt x="1674" y="9981"/>
                  <a:pt x="1598" y="10004"/>
                  <a:pt x="1529" y="10004"/>
                </a:cubicBezTo>
                <a:cubicBezTo>
                  <a:pt x="1468" y="10004"/>
                  <a:pt x="1408" y="10005"/>
                  <a:pt x="1348" y="10005"/>
                </a:cubicBezTo>
                <a:cubicBezTo>
                  <a:pt x="1193" y="10005"/>
                  <a:pt x="1038" y="10001"/>
                  <a:pt x="886" y="9979"/>
                </a:cubicBezTo>
                <a:cubicBezTo>
                  <a:pt x="842" y="9972"/>
                  <a:pt x="800" y="9969"/>
                  <a:pt x="761" y="9969"/>
                </a:cubicBezTo>
                <a:cubicBezTo>
                  <a:pt x="563" y="9969"/>
                  <a:pt x="421" y="10054"/>
                  <a:pt x="339" y="10268"/>
                </a:cubicBezTo>
                <a:cubicBezTo>
                  <a:pt x="321" y="10316"/>
                  <a:pt x="297" y="10361"/>
                  <a:pt x="261" y="10441"/>
                </a:cubicBezTo>
                <a:cubicBezTo>
                  <a:pt x="461" y="10442"/>
                  <a:pt x="646" y="10445"/>
                  <a:pt x="829" y="10445"/>
                </a:cubicBezTo>
                <a:cubicBezTo>
                  <a:pt x="864" y="10445"/>
                  <a:pt x="899" y="10445"/>
                  <a:pt x="934" y="10445"/>
                </a:cubicBezTo>
                <a:cubicBezTo>
                  <a:pt x="1121" y="10443"/>
                  <a:pt x="1307" y="10432"/>
                  <a:pt x="1494" y="10432"/>
                </a:cubicBezTo>
                <a:cubicBezTo>
                  <a:pt x="1511" y="10432"/>
                  <a:pt x="1529" y="10432"/>
                  <a:pt x="1546" y="10432"/>
                </a:cubicBezTo>
                <a:cubicBezTo>
                  <a:pt x="1653" y="10434"/>
                  <a:pt x="1749" y="10474"/>
                  <a:pt x="1777" y="10630"/>
                </a:cubicBezTo>
                <a:cubicBezTo>
                  <a:pt x="1620" y="10633"/>
                  <a:pt x="1472" y="10638"/>
                  <a:pt x="1324" y="10639"/>
                </a:cubicBezTo>
                <a:cubicBezTo>
                  <a:pt x="1293" y="10639"/>
                  <a:pt x="1261" y="10639"/>
                  <a:pt x="1229" y="10639"/>
                </a:cubicBezTo>
                <a:cubicBezTo>
                  <a:pt x="1040" y="10639"/>
                  <a:pt x="852" y="10638"/>
                  <a:pt x="663" y="10638"/>
                </a:cubicBezTo>
                <a:cubicBezTo>
                  <a:pt x="606" y="10638"/>
                  <a:pt x="549" y="10638"/>
                  <a:pt x="492" y="10638"/>
                </a:cubicBezTo>
                <a:cubicBezTo>
                  <a:pt x="269" y="10640"/>
                  <a:pt x="235" y="10684"/>
                  <a:pt x="247" y="10914"/>
                </a:cubicBezTo>
                <a:cubicBezTo>
                  <a:pt x="263" y="11200"/>
                  <a:pt x="311" y="11493"/>
                  <a:pt x="275" y="11773"/>
                </a:cubicBezTo>
                <a:cubicBezTo>
                  <a:pt x="227" y="12149"/>
                  <a:pt x="111" y="12515"/>
                  <a:pt x="24" y="12885"/>
                </a:cubicBezTo>
                <a:cubicBezTo>
                  <a:pt x="18" y="12910"/>
                  <a:pt x="11" y="12934"/>
                  <a:pt x="1" y="12977"/>
                </a:cubicBezTo>
                <a:cubicBezTo>
                  <a:pt x="416" y="13001"/>
                  <a:pt x="822" y="13038"/>
                  <a:pt x="1228" y="13043"/>
                </a:cubicBezTo>
                <a:cubicBezTo>
                  <a:pt x="1258" y="13044"/>
                  <a:pt x="1288" y="13044"/>
                  <a:pt x="1317" y="13044"/>
                </a:cubicBezTo>
                <a:cubicBezTo>
                  <a:pt x="1637" y="13044"/>
                  <a:pt x="1956" y="13020"/>
                  <a:pt x="2276" y="12999"/>
                </a:cubicBezTo>
                <a:cubicBezTo>
                  <a:pt x="2373" y="12993"/>
                  <a:pt x="2471" y="12961"/>
                  <a:pt x="2564" y="12928"/>
                </a:cubicBezTo>
                <a:cubicBezTo>
                  <a:pt x="2797" y="12848"/>
                  <a:pt x="2874" y="12742"/>
                  <a:pt x="2870" y="12496"/>
                </a:cubicBezTo>
                <a:cubicBezTo>
                  <a:pt x="2862" y="12099"/>
                  <a:pt x="2846" y="11701"/>
                  <a:pt x="2834" y="11304"/>
                </a:cubicBezTo>
                <a:cubicBezTo>
                  <a:pt x="2831" y="11228"/>
                  <a:pt x="2830" y="11152"/>
                  <a:pt x="2848" y="11075"/>
                </a:cubicBezTo>
                <a:cubicBezTo>
                  <a:pt x="3102" y="11554"/>
                  <a:pt x="3105" y="12080"/>
                  <a:pt x="3138" y="12617"/>
                </a:cubicBezTo>
                <a:cubicBezTo>
                  <a:pt x="3309" y="12535"/>
                  <a:pt x="3375" y="12403"/>
                  <a:pt x="3408" y="12245"/>
                </a:cubicBezTo>
                <a:cubicBezTo>
                  <a:pt x="3467" y="11973"/>
                  <a:pt x="3389" y="11715"/>
                  <a:pt x="3328" y="11456"/>
                </a:cubicBezTo>
                <a:cubicBezTo>
                  <a:pt x="3277" y="11247"/>
                  <a:pt x="3245" y="11035"/>
                  <a:pt x="3350" y="10795"/>
                </a:cubicBezTo>
                <a:cubicBezTo>
                  <a:pt x="3536" y="11259"/>
                  <a:pt x="3606" y="11715"/>
                  <a:pt x="3612" y="12222"/>
                </a:cubicBezTo>
                <a:cubicBezTo>
                  <a:pt x="3975" y="11754"/>
                  <a:pt x="4397" y="11403"/>
                  <a:pt x="4885" y="11124"/>
                </a:cubicBezTo>
                <a:cubicBezTo>
                  <a:pt x="4776" y="10627"/>
                  <a:pt x="4427" y="10201"/>
                  <a:pt x="4446" y="9669"/>
                </a:cubicBezTo>
                <a:cubicBezTo>
                  <a:pt x="4447" y="9641"/>
                  <a:pt x="4488" y="9614"/>
                  <a:pt x="4544" y="9545"/>
                </a:cubicBezTo>
                <a:cubicBezTo>
                  <a:pt x="4722" y="9963"/>
                  <a:pt x="4887" y="10352"/>
                  <a:pt x="5056" y="10751"/>
                </a:cubicBezTo>
                <a:cubicBezTo>
                  <a:pt x="5190" y="10586"/>
                  <a:pt x="5324" y="10410"/>
                  <a:pt x="5473" y="10247"/>
                </a:cubicBezTo>
                <a:cubicBezTo>
                  <a:pt x="5736" y="9956"/>
                  <a:pt x="5761" y="9741"/>
                  <a:pt x="5540" y="9416"/>
                </a:cubicBezTo>
                <a:cubicBezTo>
                  <a:pt x="5464" y="9304"/>
                  <a:pt x="5366" y="9206"/>
                  <a:pt x="5294" y="9091"/>
                </a:cubicBezTo>
                <a:cubicBezTo>
                  <a:pt x="5237" y="8997"/>
                  <a:pt x="5204" y="8888"/>
                  <a:pt x="5184" y="8774"/>
                </a:cubicBezTo>
                <a:lnTo>
                  <a:pt x="5184" y="8774"/>
                </a:lnTo>
                <a:cubicBezTo>
                  <a:pt x="5488" y="9010"/>
                  <a:pt x="5646" y="9344"/>
                  <a:pt x="5812" y="9699"/>
                </a:cubicBezTo>
                <a:cubicBezTo>
                  <a:pt x="5930" y="9450"/>
                  <a:pt x="5941" y="9217"/>
                  <a:pt x="5799" y="9010"/>
                </a:cubicBezTo>
                <a:cubicBezTo>
                  <a:pt x="5649" y="8793"/>
                  <a:pt x="5464" y="8599"/>
                  <a:pt x="5291" y="8398"/>
                </a:cubicBezTo>
                <a:cubicBezTo>
                  <a:pt x="5206" y="8298"/>
                  <a:pt x="5107" y="8211"/>
                  <a:pt x="5034" y="8103"/>
                </a:cubicBezTo>
                <a:cubicBezTo>
                  <a:pt x="4996" y="8047"/>
                  <a:pt x="5001" y="7962"/>
                  <a:pt x="5010" y="7882"/>
                </a:cubicBezTo>
                <a:lnTo>
                  <a:pt x="5010" y="7882"/>
                </a:lnTo>
                <a:cubicBezTo>
                  <a:pt x="5529" y="8175"/>
                  <a:pt x="5860" y="8611"/>
                  <a:pt x="6093" y="9166"/>
                </a:cubicBezTo>
                <a:cubicBezTo>
                  <a:pt x="6264" y="8876"/>
                  <a:pt x="6420" y="8611"/>
                  <a:pt x="6575" y="8346"/>
                </a:cubicBezTo>
                <a:cubicBezTo>
                  <a:pt x="6618" y="8274"/>
                  <a:pt x="6650" y="8193"/>
                  <a:pt x="6701" y="8129"/>
                </a:cubicBezTo>
                <a:cubicBezTo>
                  <a:pt x="6870" y="7916"/>
                  <a:pt x="6845" y="7704"/>
                  <a:pt x="6702" y="7496"/>
                </a:cubicBezTo>
                <a:cubicBezTo>
                  <a:pt x="6533" y="7250"/>
                  <a:pt x="6360" y="7008"/>
                  <a:pt x="6185" y="6768"/>
                </a:cubicBezTo>
                <a:cubicBezTo>
                  <a:pt x="6071" y="6612"/>
                  <a:pt x="5939" y="6465"/>
                  <a:pt x="5964" y="6241"/>
                </a:cubicBezTo>
                <a:cubicBezTo>
                  <a:pt x="5983" y="6237"/>
                  <a:pt x="6001" y="6235"/>
                  <a:pt x="6017" y="6235"/>
                </a:cubicBezTo>
                <a:cubicBezTo>
                  <a:pt x="6124" y="6235"/>
                  <a:pt x="6190" y="6312"/>
                  <a:pt x="6242" y="6395"/>
                </a:cubicBezTo>
                <a:cubicBezTo>
                  <a:pt x="6430" y="6701"/>
                  <a:pt x="6611" y="7014"/>
                  <a:pt x="6794" y="7324"/>
                </a:cubicBezTo>
                <a:cubicBezTo>
                  <a:pt x="6851" y="7422"/>
                  <a:pt x="6906" y="7522"/>
                  <a:pt x="6963" y="7621"/>
                </a:cubicBezTo>
                <a:cubicBezTo>
                  <a:pt x="7454" y="7313"/>
                  <a:pt x="7565" y="6656"/>
                  <a:pt x="7210" y="6230"/>
                </a:cubicBezTo>
                <a:cubicBezTo>
                  <a:pt x="7143" y="6149"/>
                  <a:pt x="7070" y="6072"/>
                  <a:pt x="7014" y="5984"/>
                </a:cubicBezTo>
                <a:cubicBezTo>
                  <a:pt x="6962" y="5901"/>
                  <a:pt x="6913" y="5810"/>
                  <a:pt x="6893" y="5716"/>
                </a:cubicBezTo>
                <a:cubicBezTo>
                  <a:pt x="6877" y="5642"/>
                  <a:pt x="6910" y="5559"/>
                  <a:pt x="6920" y="5480"/>
                </a:cubicBezTo>
                <a:cubicBezTo>
                  <a:pt x="6994" y="5509"/>
                  <a:pt x="7090" y="5519"/>
                  <a:pt x="7136" y="5572"/>
                </a:cubicBezTo>
                <a:cubicBezTo>
                  <a:pt x="7296" y="5757"/>
                  <a:pt x="7441" y="5954"/>
                  <a:pt x="7585" y="6154"/>
                </a:cubicBezTo>
                <a:cubicBezTo>
                  <a:pt x="7638" y="6228"/>
                  <a:pt x="7671" y="6318"/>
                  <a:pt x="7730" y="6430"/>
                </a:cubicBezTo>
                <a:cubicBezTo>
                  <a:pt x="7813" y="6233"/>
                  <a:pt x="7817" y="6065"/>
                  <a:pt x="7746" y="5896"/>
                </a:cubicBezTo>
                <a:cubicBezTo>
                  <a:pt x="7656" y="5684"/>
                  <a:pt x="7484" y="5547"/>
                  <a:pt x="7300" y="5424"/>
                </a:cubicBezTo>
                <a:cubicBezTo>
                  <a:pt x="7192" y="5350"/>
                  <a:pt x="7076" y="5287"/>
                  <a:pt x="6973" y="5208"/>
                </a:cubicBezTo>
                <a:cubicBezTo>
                  <a:pt x="6911" y="5160"/>
                  <a:pt x="6867" y="5087"/>
                  <a:pt x="6794" y="5001"/>
                </a:cubicBezTo>
                <a:lnTo>
                  <a:pt x="6794" y="5001"/>
                </a:lnTo>
                <a:cubicBezTo>
                  <a:pt x="7072" y="5006"/>
                  <a:pt x="7299" y="5169"/>
                  <a:pt x="7846" y="5716"/>
                </a:cubicBezTo>
                <a:cubicBezTo>
                  <a:pt x="8164" y="5057"/>
                  <a:pt x="7992" y="3585"/>
                  <a:pt x="6735" y="2858"/>
                </a:cubicBezTo>
                <a:cubicBezTo>
                  <a:pt x="7167" y="1903"/>
                  <a:pt x="7690" y="995"/>
                  <a:pt x="8239" y="89"/>
                </a:cubicBezTo>
                <a:cubicBezTo>
                  <a:pt x="8201" y="70"/>
                  <a:pt x="8175" y="55"/>
                  <a:pt x="8149" y="42"/>
                </a:cubicBezTo>
                <a:cubicBezTo>
                  <a:pt x="8125" y="32"/>
                  <a:pt x="8102" y="23"/>
                  <a:pt x="8044" y="1"/>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rot="7135365" flipH="1">
            <a:off x="-130258" y="5027238"/>
            <a:ext cx="1953852" cy="2403224"/>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 name="Google Shape;41;p3"/>
          <p:cNvSpPr txBox="1">
            <a:spLocks noGrp="1"/>
          </p:cNvSpPr>
          <p:nvPr>
            <p:ph type="title"/>
          </p:nvPr>
        </p:nvSpPr>
        <p:spPr>
          <a:xfrm>
            <a:off x="4857900" y="5143476"/>
            <a:ext cx="8572200" cy="112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42" name="Google Shape;42;p3"/>
          <p:cNvSpPr txBox="1">
            <a:spLocks noGrp="1"/>
          </p:cNvSpPr>
          <p:nvPr>
            <p:ph type="subTitle" idx="1"/>
          </p:nvPr>
        </p:nvSpPr>
        <p:spPr>
          <a:xfrm>
            <a:off x="6182900" y="6265476"/>
            <a:ext cx="5922000" cy="1218000"/>
          </a:xfrm>
          <a:prstGeom prst="rect">
            <a:avLst/>
          </a:prstGeom>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43" name="Google Shape;43;p3"/>
          <p:cNvSpPr txBox="1">
            <a:spLocks noGrp="1"/>
          </p:cNvSpPr>
          <p:nvPr>
            <p:ph type="title" idx="2" hasCustomPrompt="1"/>
          </p:nvPr>
        </p:nvSpPr>
        <p:spPr>
          <a:xfrm>
            <a:off x="5564000" y="2518802"/>
            <a:ext cx="7159800" cy="2229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9200"/>
            </a:lvl1pPr>
            <a:lvl2pPr lvl="1" algn="r" rtl="0">
              <a:spcBef>
                <a:spcPts val="0"/>
              </a:spcBef>
              <a:spcAft>
                <a:spcPts val="0"/>
              </a:spcAft>
              <a:buSzPts val="12000"/>
              <a:buNone/>
              <a:defRPr sz="24000"/>
            </a:lvl2pPr>
            <a:lvl3pPr lvl="2" algn="r" rtl="0">
              <a:spcBef>
                <a:spcPts val="0"/>
              </a:spcBef>
              <a:spcAft>
                <a:spcPts val="0"/>
              </a:spcAft>
              <a:buSzPts val="12000"/>
              <a:buNone/>
              <a:defRPr sz="24000"/>
            </a:lvl3pPr>
            <a:lvl4pPr lvl="3" algn="r" rtl="0">
              <a:spcBef>
                <a:spcPts val="0"/>
              </a:spcBef>
              <a:spcAft>
                <a:spcPts val="0"/>
              </a:spcAft>
              <a:buSzPts val="12000"/>
              <a:buNone/>
              <a:defRPr sz="24000"/>
            </a:lvl4pPr>
            <a:lvl5pPr lvl="4" algn="r" rtl="0">
              <a:spcBef>
                <a:spcPts val="0"/>
              </a:spcBef>
              <a:spcAft>
                <a:spcPts val="0"/>
              </a:spcAft>
              <a:buSzPts val="12000"/>
              <a:buNone/>
              <a:defRPr sz="24000"/>
            </a:lvl5pPr>
            <a:lvl6pPr lvl="5" algn="r" rtl="0">
              <a:spcBef>
                <a:spcPts val="0"/>
              </a:spcBef>
              <a:spcAft>
                <a:spcPts val="0"/>
              </a:spcAft>
              <a:buSzPts val="12000"/>
              <a:buNone/>
              <a:defRPr sz="24000"/>
            </a:lvl6pPr>
            <a:lvl7pPr lvl="6" algn="r" rtl="0">
              <a:spcBef>
                <a:spcPts val="0"/>
              </a:spcBef>
              <a:spcAft>
                <a:spcPts val="0"/>
              </a:spcAft>
              <a:buSzPts val="12000"/>
              <a:buNone/>
              <a:defRPr sz="24000"/>
            </a:lvl7pPr>
            <a:lvl8pPr lvl="7" algn="r" rtl="0">
              <a:spcBef>
                <a:spcPts val="0"/>
              </a:spcBef>
              <a:spcAft>
                <a:spcPts val="0"/>
              </a:spcAft>
              <a:buSzPts val="12000"/>
              <a:buNone/>
              <a:defRPr sz="24000"/>
            </a:lvl8pPr>
            <a:lvl9pPr lvl="8" algn="r" rtl="0">
              <a:spcBef>
                <a:spcPts val="0"/>
              </a:spcBef>
              <a:spcAft>
                <a:spcPts val="0"/>
              </a:spcAft>
              <a:buSzPts val="12000"/>
              <a:buNone/>
              <a:defRPr sz="24000"/>
            </a:lvl9pPr>
          </a:lstStyle>
          <a:p>
            <a:r>
              <a:t>xx%</a:t>
            </a:r>
          </a:p>
        </p:txBody>
      </p:sp>
    </p:spTree>
    <p:extLst>
      <p:ext uri="{BB962C8B-B14F-4D97-AF65-F5344CB8AC3E}">
        <p14:creationId xmlns:p14="http://schemas.microsoft.com/office/powerpoint/2010/main" val="1241547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44"/>
        <p:cNvGrpSpPr/>
        <p:nvPr/>
      </p:nvGrpSpPr>
      <p:grpSpPr>
        <a:xfrm>
          <a:off x="0" y="0"/>
          <a:ext cx="0" cy="0"/>
          <a:chOff x="0" y="0"/>
          <a:chExt cx="0" cy="0"/>
        </a:xfrm>
      </p:grpSpPr>
      <p:grpSp>
        <p:nvGrpSpPr>
          <p:cNvPr id="45" name="Google Shape;45;p4"/>
          <p:cNvGrpSpPr/>
          <p:nvPr/>
        </p:nvGrpSpPr>
        <p:grpSpPr>
          <a:xfrm>
            <a:off x="16410227" y="8450700"/>
            <a:ext cx="1085550" cy="1212000"/>
            <a:chOff x="2437000" y="628925"/>
            <a:chExt cx="542775" cy="606000"/>
          </a:xfrm>
        </p:grpSpPr>
        <p:sp>
          <p:nvSpPr>
            <p:cNvPr id="46" name="Google Shape;46;p4"/>
            <p:cNvSpPr/>
            <p:nvPr/>
          </p:nvSpPr>
          <p:spPr>
            <a:xfrm>
              <a:off x="2437000" y="802025"/>
              <a:ext cx="259800" cy="259800"/>
            </a:xfrm>
            <a:prstGeom prst="ellipse">
              <a:avLst/>
            </a:prstGeom>
            <a:solidFill>
              <a:srgbClr val="007A8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 name="Google Shape;47;p4"/>
            <p:cNvSpPr/>
            <p:nvPr/>
          </p:nvSpPr>
          <p:spPr>
            <a:xfrm>
              <a:off x="2806675" y="1061825"/>
              <a:ext cx="173100" cy="173100"/>
            </a:xfrm>
            <a:prstGeom prst="ellipse">
              <a:avLst/>
            </a:pr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4"/>
            <p:cNvSpPr/>
            <p:nvPr/>
          </p:nvSpPr>
          <p:spPr>
            <a:xfrm>
              <a:off x="2806675" y="628925"/>
              <a:ext cx="173100" cy="173100"/>
            </a:xfrm>
            <a:prstGeom prst="ellipse">
              <a:avLst/>
            </a:pr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9" name="Google Shape;49;p4"/>
          <p:cNvSpPr/>
          <p:nvPr/>
        </p:nvSpPr>
        <p:spPr>
          <a:xfrm rot="-2388290">
            <a:off x="-765027" y="8897185"/>
            <a:ext cx="2507394" cy="1388818"/>
          </a:xfrm>
          <a:custGeom>
            <a:avLst/>
            <a:gdLst/>
            <a:ahLst/>
            <a:cxnLst/>
            <a:rect l="l" t="t" r="r" b="b"/>
            <a:pathLst>
              <a:path w="12535" h="6943" extrusionOk="0">
                <a:moveTo>
                  <a:pt x="1" y="3790"/>
                </a:moveTo>
                <a:cubicBezTo>
                  <a:pt x="1211" y="3987"/>
                  <a:pt x="2114" y="2915"/>
                  <a:pt x="2693" y="1720"/>
                </a:cubicBezTo>
                <a:cubicBezTo>
                  <a:pt x="2894" y="1304"/>
                  <a:pt x="3442" y="250"/>
                  <a:pt x="3950" y="524"/>
                </a:cubicBezTo>
                <a:cubicBezTo>
                  <a:pt x="4150" y="631"/>
                  <a:pt x="3924" y="1154"/>
                  <a:pt x="3854" y="1289"/>
                </a:cubicBezTo>
                <a:cubicBezTo>
                  <a:pt x="3554" y="1860"/>
                  <a:pt x="3093" y="2170"/>
                  <a:pt x="2733" y="2666"/>
                </a:cubicBezTo>
                <a:cubicBezTo>
                  <a:pt x="2603" y="2846"/>
                  <a:pt x="2350" y="3178"/>
                  <a:pt x="2679" y="3235"/>
                </a:cubicBezTo>
                <a:cubicBezTo>
                  <a:pt x="3026" y="3295"/>
                  <a:pt x="3360" y="2954"/>
                  <a:pt x="3622" y="2701"/>
                </a:cubicBezTo>
                <a:cubicBezTo>
                  <a:pt x="4268" y="2080"/>
                  <a:pt x="4684" y="1229"/>
                  <a:pt x="5412" y="718"/>
                </a:cubicBezTo>
                <a:cubicBezTo>
                  <a:pt x="5659" y="546"/>
                  <a:pt x="5944" y="348"/>
                  <a:pt x="6226" y="310"/>
                </a:cubicBezTo>
                <a:cubicBezTo>
                  <a:pt x="6274" y="303"/>
                  <a:pt x="6486" y="277"/>
                  <a:pt x="6506" y="351"/>
                </a:cubicBezTo>
                <a:cubicBezTo>
                  <a:pt x="6574" y="608"/>
                  <a:pt x="6329" y="979"/>
                  <a:pt x="6197" y="1159"/>
                </a:cubicBezTo>
                <a:cubicBezTo>
                  <a:pt x="5771" y="1741"/>
                  <a:pt x="5181" y="2114"/>
                  <a:pt x="4628" y="2480"/>
                </a:cubicBezTo>
                <a:cubicBezTo>
                  <a:pt x="4496" y="2569"/>
                  <a:pt x="3805" y="2893"/>
                  <a:pt x="4083" y="3082"/>
                </a:cubicBezTo>
                <a:cubicBezTo>
                  <a:pt x="4481" y="3354"/>
                  <a:pt x="5008" y="3119"/>
                  <a:pt x="5412" y="2881"/>
                </a:cubicBezTo>
                <a:cubicBezTo>
                  <a:pt x="6343" y="2333"/>
                  <a:pt x="7112" y="1359"/>
                  <a:pt x="8001" y="696"/>
                </a:cubicBezTo>
                <a:cubicBezTo>
                  <a:pt x="8332" y="449"/>
                  <a:pt x="8682" y="154"/>
                  <a:pt x="9062" y="54"/>
                </a:cubicBezTo>
                <a:cubicBezTo>
                  <a:pt x="9145" y="32"/>
                  <a:pt x="9391" y="1"/>
                  <a:pt x="9439" y="109"/>
                </a:cubicBezTo>
                <a:cubicBezTo>
                  <a:pt x="9547" y="347"/>
                  <a:pt x="9219" y="736"/>
                  <a:pt x="9091" y="884"/>
                </a:cubicBezTo>
                <a:cubicBezTo>
                  <a:pt x="8574" y="1488"/>
                  <a:pt x="7876" y="1761"/>
                  <a:pt x="7282" y="2215"/>
                </a:cubicBezTo>
                <a:cubicBezTo>
                  <a:pt x="7124" y="2335"/>
                  <a:pt x="6524" y="2679"/>
                  <a:pt x="6712" y="2973"/>
                </a:cubicBezTo>
                <a:cubicBezTo>
                  <a:pt x="6959" y="3361"/>
                  <a:pt x="7552" y="3261"/>
                  <a:pt x="7918" y="3201"/>
                </a:cubicBezTo>
                <a:cubicBezTo>
                  <a:pt x="8930" y="3034"/>
                  <a:pt x="9955" y="2638"/>
                  <a:pt x="10960" y="2374"/>
                </a:cubicBezTo>
                <a:cubicBezTo>
                  <a:pt x="11367" y="2267"/>
                  <a:pt x="12244" y="2077"/>
                  <a:pt x="12460" y="2665"/>
                </a:cubicBezTo>
                <a:cubicBezTo>
                  <a:pt x="12535" y="2871"/>
                  <a:pt x="12321" y="3095"/>
                  <a:pt x="12189" y="3203"/>
                </a:cubicBezTo>
                <a:cubicBezTo>
                  <a:pt x="11827" y="3499"/>
                  <a:pt x="11321" y="3577"/>
                  <a:pt x="10911" y="3668"/>
                </a:cubicBezTo>
                <a:cubicBezTo>
                  <a:pt x="9607" y="3957"/>
                  <a:pt x="8389" y="3839"/>
                  <a:pt x="7128" y="3607"/>
                </a:cubicBezTo>
                <a:cubicBezTo>
                  <a:pt x="6707" y="3530"/>
                  <a:pt x="6287" y="3458"/>
                  <a:pt x="5855" y="3455"/>
                </a:cubicBezTo>
                <a:cubicBezTo>
                  <a:pt x="5764" y="3454"/>
                  <a:pt x="5501" y="3400"/>
                  <a:pt x="5403" y="3475"/>
                </a:cubicBezTo>
                <a:cubicBezTo>
                  <a:pt x="5382" y="3491"/>
                  <a:pt x="5447" y="3673"/>
                  <a:pt x="5451" y="3684"/>
                </a:cubicBezTo>
                <a:cubicBezTo>
                  <a:pt x="5538" y="3922"/>
                  <a:pt x="5718" y="4075"/>
                  <a:pt x="5901" y="4197"/>
                </a:cubicBezTo>
                <a:cubicBezTo>
                  <a:pt x="6452" y="4566"/>
                  <a:pt x="7118" y="4670"/>
                  <a:pt x="7679" y="5020"/>
                </a:cubicBezTo>
                <a:cubicBezTo>
                  <a:pt x="7865" y="5136"/>
                  <a:pt x="8174" y="5402"/>
                  <a:pt x="8020" y="5721"/>
                </a:cubicBezTo>
                <a:cubicBezTo>
                  <a:pt x="7795" y="6186"/>
                  <a:pt x="7171" y="6201"/>
                  <a:pt x="6814" y="6141"/>
                </a:cubicBezTo>
                <a:cubicBezTo>
                  <a:pt x="5795" y="5970"/>
                  <a:pt x="5248" y="4952"/>
                  <a:pt x="4460" y="4326"/>
                </a:cubicBezTo>
                <a:cubicBezTo>
                  <a:pt x="4187" y="4109"/>
                  <a:pt x="3878" y="3944"/>
                  <a:pt x="3552" y="3854"/>
                </a:cubicBezTo>
                <a:cubicBezTo>
                  <a:pt x="3524" y="3846"/>
                  <a:pt x="3246" y="3762"/>
                  <a:pt x="3224" y="3819"/>
                </a:cubicBezTo>
                <a:cubicBezTo>
                  <a:pt x="3134" y="4035"/>
                  <a:pt x="3350" y="4356"/>
                  <a:pt x="3448" y="4494"/>
                </a:cubicBezTo>
                <a:cubicBezTo>
                  <a:pt x="3809" y="5004"/>
                  <a:pt x="4355" y="5305"/>
                  <a:pt x="4776" y="5741"/>
                </a:cubicBezTo>
                <a:cubicBezTo>
                  <a:pt x="4862" y="5830"/>
                  <a:pt x="5252" y="6150"/>
                  <a:pt x="5194" y="6359"/>
                </a:cubicBezTo>
                <a:cubicBezTo>
                  <a:pt x="5047" y="6885"/>
                  <a:pt x="4385" y="6634"/>
                  <a:pt x="4131" y="6485"/>
                </a:cubicBezTo>
                <a:cubicBezTo>
                  <a:pt x="3466" y="6098"/>
                  <a:pt x="3152" y="5483"/>
                  <a:pt x="2804" y="4735"/>
                </a:cubicBezTo>
                <a:cubicBezTo>
                  <a:pt x="2684" y="4479"/>
                  <a:pt x="2460" y="3879"/>
                  <a:pt x="2127" y="3944"/>
                </a:cubicBezTo>
                <a:cubicBezTo>
                  <a:pt x="1993" y="3970"/>
                  <a:pt x="2169" y="4562"/>
                  <a:pt x="2181" y="4598"/>
                </a:cubicBezTo>
                <a:cubicBezTo>
                  <a:pt x="2366" y="5141"/>
                  <a:pt x="2668" y="5608"/>
                  <a:pt x="2840" y="6161"/>
                </a:cubicBezTo>
                <a:cubicBezTo>
                  <a:pt x="2879" y="6285"/>
                  <a:pt x="3018" y="6640"/>
                  <a:pt x="2850" y="6746"/>
                </a:cubicBezTo>
                <a:cubicBezTo>
                  <a:pt x="2536" y="6943"/>
                  <a:pt x="2210" y="6429"/>
                  <a:pt x="2087" y="6183"/>
                </a:cubicBezTo>
                <a:cubicBezTo>
                  <a:pt x="1700" y="5415"/>
                  <a:pt x="1632" y="4375"/>
                  <a:pt x="818" y="4094"/>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4"/>
          <p:cNvSpPr/>
          <p:nvPr/>
        </p:nvSpPr>
        <p:spPr>
          <a:xfrm>
            <a:off x="15030301" y="230665"/>
            <a:ext cx="3257714" cy="2074298"/>
          </a:xfrm>
          <a:custGeom>
            <a:avLst/>
            <a:gdLst/>
            <a:ahLst/>
            <a:cxnLst/>
            <a:rect l="l" t="t" r="r" b="b"/>
            <a:pathLst>
              <a:path w="14978" h="9537" fill="none" extrusionOk="0">
                <a:moveTo>
                  <a:pt x="14977" y="9536"/>
                </a:moveTo>
                <a:cubicBezTo>
                  <a:pt x="5112" y="9536"/>
                  <a:pt x="4977" y="4780"/>
                  <a:pt x="6538" y="4359"/>
                </a:cubicBezTo>
                <a:cubicBezTo>
                  <a:pt x="8598" y="3804"/>
                  <a:pt x="11294" y="7251"/>
                  <a:pt x="5647" y="6894"/>
                </a:cubicBezTo>
                <a:cubicBezTo>
                  <a:pt x="1" y="6538"/>
                  <a:pt x="1" y="0"/>
                  <a:pt x="1" y="0"/>
                </a:cubicBezTo>
              </a:path>
            </a:pathLst>
          </a:custGeom>
          <a:noFill/>
          <a:ln w="19050" cap="flat" cmpd="sng">
            <a:solidFill>
              <a:srgbClr val="529BAB"/>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4"/>
          <p:cNvSpPr/>
          <p:nvPr/>
        </p:nvSpPr>
        <p:spPr>
          <a:xfrm rot="-8100000">
            <a:off x="-293280" y="6696917"/>
            <a:ext cx="1770824" cy="2022602"/>
          </a:xfrm>
          <a:custGeom>
            <a:avLst/>
            <a:gdLst/>
            <a:ahLst/>
            <a:cxnLst/>
            <a:rect l="l" t="t" r="r" b="b"/>
            <a:pathLst>
              <a:path w="9101" h="10395" extrusionOk="0">
                <a:moveTo>
                  <a:pt x="3485" y="845"/>
                </a:moveTo>
                <a:lnTo>
                  <a:pt x="3485" y="845"/>
                </a:lnTo>
                <a:cubicBezTo>
                  <a:pt x="4180" y="996"/>
                  <a:pt x="4605" y="1500"/>
                  <a:pt x="4530" y="2229"/>
                </a:cubicBezTo>
                <a:cubicBezTo>
                  <a:pt x="4495" y="2187"/>
                  <a:pt x="4464" y="2165"/>
                  <a:pt x="4454" y="2135"/>
                </a:cubicBezTo>
                <a:cubicBezTo>
                  <a:pt x="4338" y="1767"/>
                  <a:pt x="4048" y="1529"/>
                  <a:pt x="3798" y="1262"/>
                </a:cubicBezTo>
                <a:cubicBezTo>
                  <a:pt x="3701" y="1157"/>
                  <a:pt x="3606" y="1051"/>
                  <a:pt x="3515" y="942"/>
                </a:cubicBezTo>
                <a:cubicBezTo>
                  <a:pt x="3498" y="922"/>
                  <a:pt x="3497" y="889"/>
                  <a:pt x="3485" y="845"/>
                </a:cubicBezTo>
                <a:close/>
                <a:moveTo>
                  <a:pt x="7494" y="2957"/>
                </a:moveTo>
                <a:cubicBezTo>
                  <a:pt x="7496" y="2957"/>
                  <a:pt x="7498" y="2957"/>
                  <a:pt x="7500" y="2957"/>
                </a:cubicBezTo>
                <a:cubicBezTo>
                  <a:pt x="7535" y="2957"/>
                  <a:pt x="7569" y="2980"/>
                  <a:pt x="7603" y="2993"/>
                </a:cubicBezTo>
                <a:cubicBezTo>
                  <a:pt x="7589" y="3027"/>
                  <a:pt x="7583" y="3071"/>
                  <a:pt x="7558" y="3095"/>
                </a:cubicBezTo>
                <a:cubicBezTo>
                  <a:pt x="7329" y="3313"/>
                  <a:pt x="7074" y="3472"/>
                  <a:pt x="6757" y="3472"/>
                </a:cubicBezTo>
                <a:cubicBezTo>
                  <a:pt x="6716" y="3472"/>
                  <a:pt x="6675" y="3469"/>
                  <a:pt x="6632" y="3464"/>
                </a:cubicBezTo>
                <a:cubicBezTo>
                  <a:pt x="6573" y="3456"/>
                  <a:pt x="6520" y="3412"/>
                  <a:pt x="6464" y="3385"/>
                </a:cubicBezTo>
                <a:cubicBezTo>
                  <a:pt x="6500" y="3335"/>
                  <a:pt x="6525" y="3271"/>
                  <a:pt x="6572" y="3236"/>
                </a:cubicBezTo>
                <a:cubicBezTo>
                  <a:pt x="6794" y="3074"/>
                  <a:pt x="7053" y="3010"/>
                  <a:pt x="7321" y="2974"/>
                </a:cubicBezTo>
                <a:cubicBezTo>
                  <a:pt x="7379" y="2968"/>
                  <a:pt x="7437" y="2957"/>
                  <a:pt x="7494" y="2957"/>
                </a:cubicBezTo>
                <a:close/>
                <a:moveTo>
                  <a:pt x="1110" y="3824"/>
                </a:moveTo>
                <a:cubicBezTo>
                  <a:pt x="1364" y="3824"/>
                  <a:pt x="1645" y="3928"/>
                  <a:pt x="1788" y="4093"/>
                </a:cubicBezTo>
                <a:cubicBezTo>
                  <a:pt x="1856" y="4173"/>
                  <a:pt x="1830" y="4235"/>
                  <a:pt x="1744" y="4265"/>
                </a:cubicBezTo>
                <a:cubicBezTo>
                  <a:pt x="1614" y="4308"/>
                  <a:pt x="1478" y="4337"/>
                  <a:pt x="1293" y="4386"/>
                </a:cubicBezTo>
                <a:cubicBezTo>
                  <a:pt x="1159" y="4366"/>
                  <a:pt x="974" y="4361"/>
                  <a:pt x="807" y="4304"/>
                </a:cubicBezTo>
                <a:cubicBezTo>
                  <a:pt x="718" y="4273"/>
                  <a:pt x="659" y="4152"/>
                  <a:pt x="586" y="4072"/>
                </a:cubicBezTo>
                <a:cubicBezTo>
                  <a:pt x="658" y="4010"/>
                  <a:pt x="721" y="3929"/>
                  <a:pt x="803" y="3888"/>
                </a:cubicBezTo>
                <a:cubicBezTo>
                  <a:pt x="890" y="3844"/>
                  <a:pt x="997" y="3824"/>
                  <a:pt x="1110" y="3824"/>
                </a:cubicBezTo>
                <a:close/>
                <a:moveTo>
                  <a:pt x="3791" y="3603"/>
                </a:moveTo>
                <a:cubicBezTo>
                  <a:pt x="3810" y="3603"/>
                  <a:pt x="3832" y="3612"/>
                  <a:pt x="3854" y="3629"/>
                </a:cubicBezTo>
                <a:cubicBezTo>
                  <a:pt x="4065" y="3790"/>
                  <a:pt x="4252" y="3977"/>
                  <a:pt x="4343" y="4234"/>
                </a:cubicBezTo>
                <a:cubicBezTo>
                  <a:pt x="4376" y="4327"/>
                  <a:pt x="4390" y="4431"/>
                  <a:pt x="4280" y="4499"/>
                </a:cubicBezTo>
                <a:cubicBezTo>
                  <a:pt x="4238" y="4526"/>
                  <a:pt x="4190" y="4540"/>
                  <a:pt x="4142" y="4540"/>
                </a:cubicBezTo>
                <a:cubicBezTo>
                  <a:pt x="4074" y="4540"/>
                  <a:pt x="4005" y="4513"/>
                  <a:pt x="3946" y="4460"/>
                </a:cubicBezTo>
                <a:cubicBezTo>
                  <a:pt x="3811" y="4339"/>
                  <a:pt x="3761" y="4173"/>
                  <a:pt x="3724" y="4003"/>
                </a:cubicBezTo>
                <a:cubicBezTo>
                  <a:pt x="3719" y="3977"/>
                  <a:pt x="3719" y="3951"/>
                  <a:pt x="3715" y="3926"/>
                </a:cubicBezTo>
                <a:lnTo>
                  <a:pt x="3706" y="3926"/>
                </a:lnTo>
                <a:cubicBezTo>
                  <a:pt x="3709" y="3848"/>
                  <a:pt x="3708" y="3770"/>
                  <a:pt x="3716" y="3694"/>
                </a:cubicBezTo>
                <a:cubicBezTo>
                  <a:pt x="3723" y="3635"/>
                  <a:pt x="3753" y="3603"/>
                  <a:pt x="3791" y="3603"/>
                </a:cubicBezTo>
                <a:close/>
                <a:moveTo>
                  <a:pt x="5280" y="4472"/>
                </a:moveTo>
                <a:cubicBezTo>
                  <a:pt x="5644" y="4499"/>
                  <a:pt x="5993" y="4593"/>
                  <a:pt x="6329" y="4735"/>
                </a:cubicBezTo>
                <a:cubicBezTo>
                  <a:pt x="6338" y="4740"/>
                  <a:pt x="6342" y="4756"/>
                  <a:pt x="6368" y="4797"/>
                </a:cubicBezTo>
                <a:cubicBezTo>
                  <a:pt x="6258" y="4828"/>
                  <a:pt x="6166" y="4867"/>
                  <a:pt x="6071" y="4878"/>
                </a:cubicBezTo>
                <a:cubicBezTo>
                  <a:pt x="5876" y="4898"/>
                  <a:pt x="5678" y="4920"/>
                  <a:pt x="5482" y="4920"/>
                </a:cubicBezTo>
                <a:cubicBezTo>
                  <a:pt x="5456" y="4920"/>
                  <a:pt x="5431" y="4919"/>
                  <a:pt x="5405" y="4919"/>
                </a:cubicBezTo>
                <a:cubicBezTo>
                  <a:pt x="5250" y="4914"/>
                  <a:pt x="5168" y="4788"/>
                  <a:pt x="5138" y="4641"/>
                </a:cubicBezTo>
                <a:cubicBezTo>
                  <a:pt x="5119" y="4547"/>
                  <a:pt x="5158" y="4490"/>
                  <a:pt x="5254" y="4475"/>
                </a:cubicBezTo>
                <a:cubicBezTo>
                  <a:pt x="5263" y="4474"/>
                  <a:pt x="5271" y="4472"/>
                  <a:pt x="5280" y="4472"/>
                </a:cubicBezTo>
                <a:close/>
                <a:moveTo>
                  <a:pt x="3013" y="4642"/>
                </a:moveTo>
                <a:cubicBezTo>
                  <a:pt x="3026" y="4642"/>
                  <a:pt x="3037" y="4644"/>
                  <a:pt x="3048" y="4649"/>
                </a:cubicBezTo>
                <a:cubicBezTo>
                  <a:pt x="3270" y="4754"/>
                  <a:pt x="3496" y="4857"/>
                  <a:pt x="3708" y="4981"/>
                </a:cubicBezTo>
                <a:cubicBezTo>
                  <a:pt x="3793" y="5030"/>
                  <a:pt x="3846" y="5134"/>
                  <a:pt x="3914" y="5214"/>
                </a:cubicBezTo>
                <a:cubicBezTo>
                  <a:pt x="3903" y="5339"/>
                  <a:pt x="3864" y="5402"/>
                  <a:pt x="3785" y="5402"/>
                </a:cubicBezTo>
                <a:cubicBezTo>
                  <a:pt x="3763" y="5402"/>
                  <a:pt x="3738" y="5397"/>
                  <a:pt x="3710" y="5387"/>
                </a:cubicBezTo>
                <a:cubicBezTo>
                  <a:pt x="3378" y="5277"/>
                  <a:pt x="3126" y="5061"/>
                  <a:pt x="2951" y="4757"/>
                </a:cubicBezTo>
                <a:cubicBezTo>
                  <a:pt x="2934" y="4728"/>
                  <a:pt x="2942" y="4685"/>
                  <a:pt x="2939" y="4649"/>
                </a:cubicBezTo>
                <a:cubicBezTo>
                  <a:pt x="2963" y="4648"/>
                  <a:pt x="2989" y="4642"/>
                  <a:pt x="3013" y="4642"/>
                </a:cubicBezTo>
                <a:close/>
                <a:moveTo>
                  <a:pt x="5129" y="5466"/>
                </a:moveTo>
                <a:cubicBezTo>
                  <a:pt x="5169" y="5466"/>
                  <a:pt x="5216" y="5478"/>
                  <a:pt x="5248" y="5496"/>
                </a:cubicBezTo>
                <a:cubicBezTo>
                  <a:pt x="5395" y="5580"/>
                  <a:pt x="5498" y="5710"/>
                  <a:pt x="5546" y="5873"/>
                </a:cubicBezTo>
                <a:cubicBezTo>
                  <a:pt x="5558" y="5909"/>
                  <a:pt x="5535" y="5984"/>
                  <a:pt x="5507" y="5997"/>
                </a:cubicBezTo>
                <a:cubicBezTo>
                  <a:pt x="5487" y="6006"/>
                  <a:pt x="5463" y="6011"/>
                  <a:pt x="5437" y="6011"/>
                </a:cubicBezTo>
                <a:cubicBezTo>
                  <a:pt x="5265" y="6011"/>
                  <a:pt x="4996" y="5816"/>
                  <a:pt x="4979" y="5632"/>
                </a:cubicBezTo>
                <a:cubicBezTo>
                  <a:pt x="4997" y="5598"/>
                  <a:pt x="5017" y="5515"/>
                  <a:pt x="5069" y="5480"/>
                </a:cubicBezTo>
                <a:cubicBezTo>
                  <a:pt x="5083" y="5470"/>
                  <a:pt x="5105" y="5466"/>
                  <a:pt x="5129" y="5466"/>
                </a:cubicBezTo>
                <a:close/>
                <a:moveTo>
                  <a:pt x="3416" y="6046"/>
                </a:moveTo>
                <a:cubicBezTo>
                  <a:pt x="3492" y="6046"/>
                  <a:pt x="3565" y="6085"/>
                  <a:pt x="3605" y="6165"/>
                </a:cubicBezTo>
                <a:cubicBezTo>
                  <a:pt x="3653" y="6263"/>
                  <a:pt x="3614" y="6361"/>
                  <a:pt x="3537" y="6422"/>
                </a:cubicBezTo>
                <a:cubicBezTo>
                  <a:pt x="3454" y="6488"/>
                  <a:pt x="3350" y="6530"/>
                  <a:pt x="3244" y="6589"/>
                </a:cubicBezTo>
                <a:cubicBezTo>
                  <a:pt x="3110" y="6549"/>
                  <a:pt x="2982" y="6527"/>
                  <a:pt x="2869" y="6472"/>
                </a:cubicBezTo>
                <a:cubicBezTo>
                  <a:pt x="2760" y="6418"/>
                  <a:pt x="2755" y="6306"/>
                  <a:pt x="2863" y="6249"/>
                </a:cubicBezTo>
                <a:cubicBezTo>
                  <a:pt x="3018" y="6168"/>
                  <a:pt x="3184" y="6104"/>
                  <a:pt x="3351" y="6055"/>
                </a:cubicBezTo>
                <a:cubicBezTo>
                  <a:pt x="3373" y="6049"/>
                  <a:pt x="3395" y="6046"/>
                  <a:pt x="3416" y="6046"/>
                </a:cubicBezTo>
                <a:close/>
                <a:moveTo>
                  <a:pt x="1633" y="6324"/>
                </a:moveTo>
                <a:cubicBezTo>
                  <a:pt x="1771" y="6324"/>
                  <a:pt x="1909" y="6353"/>
                  <a:pt x="2045" y="6406"/>
                </a:cubicBezTo>
                <a:cubicBezTo>
                  <a:pt x="2032" y="6432"/>
                  <a:pt x="2029" y="6449"/>
                  <a:pt x="2021" y="6453"/>
                </a:cubicBezTo>
                <a:cubicBezTo>
                  <a:pt x="1733" y="6568"/>
                  <a:pt x="1449" y="6691"/>
                  <a:pt x="1156" y="6791"/>
                </a:cubicBezTo>
                <a:cubicBezTo>
                  <a:pt x="1141" y="6796"/>
                  <a:pt x="1128" y="6799"/>
                  <a:pt x="1115" y="6799"/>
                </a:cubicBezTo>
                <a:cubicBezTo>
                  <a:pt x="1043" y="6799"/>
                  <a:pt x="1016" y="6719"/>
                  <a:pt x="1064" y="6624"/>
                </a:cubicBezTo>
                <a:cubicBezTo>
                  <a:pt x="1160" y="6435"/>
                  <a:pt x="1331" y="6350"/>
                  <a:pt x="1527" y="6330"/>
                </a:cubicBezTo>
                <a:cubicBezTo>
                  <a:pt x="1562" y="6326"/>
                  <a:pt x="1597" y="6324"/>
                  <a:pt x="1633" y="6324"/>
                </a:cubicBezTo>
                <a:close/>
                <a:moveTo>
                  <a:pt x="6442" y="6278"/>
                </a:moveTo>
                <a:cubicBezTo>
                  <a:pt x="6681" y="6292"/>
                  <a:pt x="6905" y="6350"/>
                  <a:pt x="7062" y="6548"/>
                </a:cubicBezTo>
                <a:cubicBezTo>
                  <a:pt x="7110" y="6609"/>
                  <a:pt x="7135" y="6692"/>
                  <a:pt x="7156" y="6770"/>
                </a:cubicBezTo>
                <a:cubicBezTo>
                  <a:pt x="7163" y="6797"/>
                  <a:pt x="7136" y="6851"/>
                  <a:pt x="7110" y="6864"/>
                </a:cubicBezTo>
                <a:cubicBezTo>
                  <a:pt x="7104" y="6867"/>
                  <a:pt x="7097" y="6868"/>
                  <a:pt x="7089" y="6868"/>
                </a:cubicBezTo>
                <a:cubicBezTo>
                  <a:pt x="7064" y="6868"/>
                  <a:pt x="7031" y="6854"/>
                  <a:pt x="7005" y="6843"/>
                </a:cubicBezTo>
                <a:cubicBezTo>
                  <a:pt x="6984" y="6833"/>
                  <a:pt x="6971" y="6805"/>
                  <a:pt x="6953" y="6787"/>
                </a:cubicBezTo>
                <a:cubicBezTo>
                  <a:pt x="6800" y="6643"/>
                  <a:pt x="6647" y="6498"/>
                  <a:pt x="6494" y="6354"/>
                </a:cubicBezTo>
                <a:cubicBezTo>
                  <a:pt x="6473" y="6335"/>
                  <a:pt x="6444" y="6324"/>
                  <a:pt x="6419" y="6309"/>
                </a:cubicBezTo>
                <a:cubicBezTo>
                  <a:pt x="6427" y="6299"/>
                  <a:pt x="6434" y="6289"/>
                  <a:pt x="6442" y="6278"/>
                </a:cubicBezTo>
                <a:close/>
                <a:moveTo>
                  <a:pt x="4500" y="6217"/>
                </a:moveTo>
                <a:cubicBezTo>
                  <a:pt x="4577" y="6217"/>
                  <a:pt x="4634" y="6302"/>
                  <a:pt x="4673" y="6376"/>
                </a:cubicBezTo>
                <a:cubicBezTo>
                  <a:pt x="4784" y="6582"/>
                  <a:pt x="4890" y="6791"/>
                  <a:pt x="4992" y="7001"/>
                </a:cubicBezTo>
                <a:cubicBezTo>
                  <a:pt x="5009" y="7035"/>
                  <a:pt x="4999" y="7081"/>
                  <a:pt x="5001" y="7122"/>
                </a:cubicBezTo>
                <a:cubicBezTo>
                  <a:pt x="4970" y="7124"/>
                  <a:pt x="4939" y="7130"/>
                  <a:pt x="4909" y="7130"/>
                </a:cubicBezTo>
                <a:cubicBezTo>
                  <a:pt x="4898" y="7130"/>
                  <a:pt x="4887" y="7129"/>
                  <a:pt x="4876" y="7127"/>
                </a:cubicBezTo>
                <a:cubicBezTo>
                  <a:pt x="4618" y="7065"/>
                  <a:pt x="4396" y="6784"/>
                  <a:pt x="4328" y="6470"/>
                </a:cubicBezTo>
                <a:cubicBezTo>
                  <a:pt x="4366" y="6386"/>
                  <a:pt x="4384" y="6260"/>
                  <a:pt x="4448" y="6229"/>
                </a:cubicBezTo>
                <a:cubicBezTo>
                  <a:pt x="4466" y="6220"/>
                  <a:pt x="4484" y="6217"/>
                  <a:pt x="4500" y="6217"/>
                </a:cubicBezTo>
                <a:close/>
                <a:moveTo>
                  <a:pt x="7074" y="1"/>
                </a:moveTo>
                <a:cubicBezTo>
                  <a:pt x="7041" y="1"/>
                  <a:pt x="7005" y="9"/>
                  <a:pt x="6984" y="23"/>
                </a:cubicBezTo>
                <a:cubicBezTo>
                  <a:pt x="6866" y="101"/>
                  <a:pt x="6743" y="183"/>
                  <a:pt x="6649" y="287"/>
                </a:cubicBezTo>
                <a:cubicBezTo>
                  <a:pt x="6265" y="715"/>
                  <a:pt x="6006" y="1223"/>
                  <a:pt x="5787" y="1748"/>
                </a:cubicBezTo>
                <a:cubicBezTo>
                  <a:pt x="5630" y="2124"/>
                  <a:pt x="5511" y="2514"/>
                  <a:pt x="5371" y="2896"/>
                </a:cubicBezTo>
                <a:cubicBezTo>
                  <a:pt x="5346" y="2964"/>
                  <a:pt x="5300" y="3024"/>
                  <a:pt x="5264" y="3087"/>
                </a:cubicBezTo>
                <a:lnTo>
                  <a:pt x="5223" y="3068"/>
                </a:lnTo>
                <a:cubicBezTo>
                  <a:pt x="5214" y="3034"/>
                  <a:pt x="5201" y="3002"/>
                  <a:pt x="5195" y="2969"/>
                </a:cubicBezTo>
                <a:cubicBezTo>
                  <a:pt x="5188" y="2935"/>
                  <a:pt x="5188" y="2900"/>
                  <a:pt x="5188" y="2865"/>
                </a:cubicBezTo>
                <a:cubicBezTo>
                  <a:pt x="5181" y="2414"/>
                  <a:pt x="5180" y="1964"/>
                  <a:pt x="5082" y="1519"/>
                </a:cubicBezTo>
                <a:cubicBezTo>
                  <a:pt x="4962" y="968"/>
                  <a:pt x="4681" y="553"/>
                  <a:pt x="4142" y="348"/>
                </a:cubicBezTo>
                <a:cubicBezTo>
                  <a:pt x="3993" y="292"/>
                  <a:pt x="3845" y="253"/>
                  <a:pt x="3698" y="253"/>
                </a:cubicBezTo>
                <a:cubicBezTo>
                  <a:pt x="3554" y="253"/>
                  <a:pt x="3411" y="290"/>
                  <a:pt x="3268" y="381"/>
                </a:cubicBezTo>
                <a:cubicBezTo>
                  <a:pt x="3165" y="448"/>
                  <a:pt x="3041" y="487"/>
                  <a:pt x="2920" y="519"/>
                </a:cubicBezTo>
                <a:cubicBezTo>
                  <a:pt x="2703" y="577"/>
                  <a:pt x="2479" y="616"/>
                  <a:pt x="2263" y="676"/>
                </a:cubicBezTo>
                <a:cubicBezTo>
                  <a:pt x="2201" y="693"/>
                  <a:pt x="2153" y="759"/>
                  <a:pt x="2098" y="803"/>
                </a:cubicBezTo>
                <a:cubicBezTo>
                  <a:pt x="2156" y="833"/>
                  <a:pt x="2211" y="880"/>
                  <a:pt x="2272" y="891"/>
                </a:cubicBezTo>
                <a:cubicBezTo>
                  <a:pt x="2426" y="915"/>
                  <a:pt x="2583" y="917"/>
                  <a:pt x="2737" y="940"/>
                </a:cubicBezTo>
                <a:cubicBezTo>
                  <a:pt x="3087" y="992"/>
                  <a:pt x="3364" y="1183"/>
                  <a:pt x="3612" y="1421"/>
                </a:cubicBezTo>
                <a:cubicBezTo>
                  <a:pt x="3990" y="1782"/>
                  <a:pt x="4295" y="2194"/>
                  <a:pt x="4432" y="2710"/>
                </a:cubicBezTo>
                <a:cubicBezTo>
                  <a:pt x="4486" y="2912"/>
                  <a:pt x="4462" y="3116"/>
                  <a:pt x="4377" y="3308"/>
                </a:cubicBezTo>
                <a:cubicBezTo>
                  <a:pt x="4335" y="3403"/>
                  <a:pt x="4276" y="3451"/>
                  <a:pt x="4210" y="3451"/>
                </a:cubicBezTo>
                <a:cubicBezTo>
                  <a:pt x="4157" y="3451"/>
                  <a:pt x="4100" y="3420"/>
                  <a:pt x="4045" y="3356"/>
                </a:cubicBezTo>
                <a:cubicBezTo>
                  <a:pt x="3994" y="3297"/>
                  <a:pt x="3957" y="3226"/>
                  <a:pt x="3917" y="3160"/>
                </a:cubicBezTo>
                <a:cubicBezTo>
                  <a:pt x="3663" y="2742"/>
                  <a:pt x="3422" y="2315"/>
                  <a:pt x="3153" y="1907"/>
                </a:cubicBezTo>
                <a:cubicBezTo>
                  <a:pt x="2962" y="1618"/>
                  <a:pt x="2734" y="1352"/>
                  <a:pt x="2425" y="1175"/>
                </a:cubicBezTo>
                <a:cubicBezTo>
                  <a:pt x="2294" y="1101"/>
                  <a:pt x="2173" y="1064"/>
                  <a:pt x="2060" y="1064"/>
                </a:cubicBezTo>
                <a:cubicBezTo>
                  <a:pt x="1879" y="1064"/>
                  <a:pt x="1717" y="1158"/>
                  <a:pt x="1564" y="1343"/>
                </a:cubicBezTo>
                <a:cubicBezTo>
                  <a:pt x="1346" y="1606"/>
                  <a:pt x="1112" y="1856"/>
                  <a:pt x="893" y="2118"/>
                </a:cubicBezTo>
                <a:cubicBezTo>
                  <a:pt x="755" y="2284"/>
                  <a:pt x="626" y="2459"/>
                  <a:pt x="508" y="2639"/>
                </a:cubicBezTo>
                <a:cubicBezTo>
                  <a:pt x="474" y="2690"/>
                  <a:pt x="487" y="2774"/>
                  <a:pt x="480" y="2844"/>
                </a:cubicBezTo>
                <a:cubicBezTo>
                  <a:pt x="484" y="2844"/>
                  <a:pt x="489" y="2844"/>
                  <a:pt x="493" y="2844"/>
                </a:cubicBezTo>
                <a:cubicBezTo>
                  <a:pt x="531" y="2844"/>
                  <a:pt x="570" y="2847"/>
                  <a:pt x="607" y="2847"/>
                </a:cubicBezTo>
                <a:cubicBezTo>
                  <a:pt x="639" y="2847"/>
                  <a:pt x="670" y="2845"/>
                  <a:pt x="700" y="2836"/>
                </a:cubicBezTo>
                <a:cubicBezTo>
                  <a:pt x="816" y="2803"/>
                  <a:pt x="921" y="2736"/>
                  <a:pt x="1038" y="2705"/>
                </a:cubicBezTo>
                <a:cubicBezTo>
                  <a:pt x="1204" y="2661"/>
                  <a:pt x="1368" y="2640"/>
                  <a:pt x="1532" y="2640"/>
                </a:cubicBezTo>
                <a:cubicBezTo>
                  <a:pt x="1814" y="2640"/>
                  <a:pt x="2092" y="2701"/>
                  <a:pt x="2365" y="2804"/>
                </a:cubicBezTo>
                <a:cubicBezTo>
                  <a:pt x="2975" y="3033"/>
                  <a:pt x="3337" y="3466"/>
                  <a:pt x="3404" y="4126"/>
                </a:cubicBezTo>
                <a:cubicBezTo>
                  <a:pt x="3410" y="4187"/>
                  <a:pt x="3406" y="4249"/>
                  <a:pt x="3407" y="4310"/>
                </a:cubicBezTo>
                <a:cubicBezTo>
                  <a:pt x="3395" y="4315"/>
                  <a:pt x="3383" y="4320"/>
                  <a:pt x="3371" y="4326"/>
                </a:cubicBezTo>
                <a:cubicBezTo>
                  <a:pt x="3323" y="4286"/>
                  <a:pt x="3273" y="4250"/>
                  <a:pt x="3231" y="4204"/>
                </a:cubicBezTo>
                <a:cubicBezTo>
                  <a:pt x="3090" y="4051"/>
                  <a:pt x="2954" y="3893"/>
                  <a:pt x="2814" y="3739"/>
                </a:cubicBezTo>
                <a:cubicBezTo>
                  <a:pt x="2503" y="3396"/>
                  <a:pt x="2125" y="3185"/>
                  <a:pt x="1653" y="3183"/>
                </a:cubicBezTo>
                <a:cubicBezTo>
                  <a:pt x="1647" y="3183"/>
                  <a:pt x="1642" y="3183"/>
                  <a:pt x="1636" y="3183"/>
                </a:cubicBezTo>
                <a:cubicBezTo>
                  <a:pt x="1402" y="3183"/>
                  <a:pt x="1169" y="3216"/>
                  <a:pt x="935" y="3216"/>
                </a:cubicBezTo>
                <a:cubicBezTo>
                  <a:pt x="932" y="3216"/>
                  <a:pt x="929" y="3216"/>
                  <a:pt x="926" y="3216"/>
                </a:cubicBezTo>
                <a:cubicBezTo>
                  <a:pt x="783" y="3215"/>
                  <a:pt x="636" y="3189"/>
                  <a:pt x="499" y="3146"/>
                </a:cubicBezTo>
                <a:cubicBezTo>
                  <a:pt x="448" y="3130"/>
                  <a:pt x="412" y="3119"/>
                  <a:pt x="386" y="3119"/>
                </a:cubicBezTo>
                <a:cubicBezTo>
                  <a:pt x="340" y="3119"/>
                  <a:pt x="320" y="3151"/>
                  <a:pt x="297" y="3240"/>
                </a:cubicBezTo>
                <a:cubicBezTo>
                  <a:pt x="236" y="3474"/>
                  <a:pt x="168" y="3709"/>
                  <a:pt x="130" y="3948"/>
                </a:cubicBezTo>
                <a:cubicBezTo>
                  <a:pt x="83" y="4242"/>
                  <a:pt x="29" y="4541"/>
                  <a:pt x="42" y="4836"/>
                </a:cubicBezTo>
                <a:cubicBezTo>
                  <a:pt x="55" y="5122"/>
                  <a:pt x="96" y="5402"/>
                  <a:pt x="23" y="5686"/>
                </a:cubicBezTo>
                <a:cubicBezTo>
                  <a:pt x="0" y="5772"/>
                  <a:pt x="16" y="5812"/>
                  <a:pt x="72" y="5812"/>
                </a:cubicBezTo>
                <a:cubicBezTo>
                  <a:pt x="94" y="5812"/>
                  <a:pt x="122" y="5805"/>
                  <a:pt x="157" y="5793"/>
                </a:cubicBezTo>
                <a:cubicBezTo>
                  <a:pt x="205" y="5776"/>
                  <a:pt x="253" y="5755"/>
                  <a:pt x="299" y="5731"/>
                </a:cubicBezTo>
                <a:cubicBezTo>
                  <a:pt x="508" y="5625"/>
                  <a:pt x="712" y="5509"/>
                  <a:pt x="924" y="5412"/>
                </a:cubicBezTo>
                <a:cubicBezTo>
                  <a:pt x="1273" y="5253"/>
                  <a:pt x="1631" y="5127"/>
                  <a:pt x="2020" y="5127"/>
                </a:cubicBezTo>
                <a:cubicBezTo>
                  <a:pt x="2051" y="5127"/>
                  <a:pt x="2083" y="5128"/>
                  <a:pt x="2115" y="5130"/>
                </a:cubicBezTo>
                <a:cubicBezTo>
                  <a:pt x="2378" y="5143"/>
                  <a:pt x="2607" y="5233"/>
                  <a:pt x="2779" y="5437"/>
                </a:cubicBezTo>
                <a:cubicBezTo>
                  <a:pt x="2965" y="5658"/>
                  <a:pt x="2883" y="5917"/>
                  <a:pt x="2600" y="5966"/>
                </a:cubicBezTo>
                <a:cubicBezTo>
                  <a:pt x="2544" y="5976"/>
                  <a:pt x="2485" y="5981"/>
                  <a:pt x="2426" y="5981"/>
                </a:cubicBezTo>
                <a:cubicBezTo>
                  <a:pt x="2333" y="5981"/>
                  <a:pt x="2240" y="5969"/>
                  <a:pt x="2153" y="5945"/>
                </a:cubicBezTo>
                <a:cubicBezTo>
                  <a:pt x="1909" y="5878"/>
                  <a:pt x="1664" y="5831"/>
                  <a:pt x="1414" y="5831"/>
                </a:cubicBezTo>
                <a:cubicBezTo>
                  <a:pt x="1361" y="5831"/>
                  <a:pt x="1308" y="5834"/>
                  <a:pt x="1255" y="5838"/>
                </a:cubicBezTo>
                <a:cubicBezTo>
                  <a:pt x="941" y="5864"/>
                  <a:pt x="634" y="5918"/>
                  <a:pt x="387" y="6138"/>
                </a:cubicBezTo>
                <a:cubicBezTo>
                  <a:pt x="284" y="6230"/>
                  <a:pt x="205" y="6344"/>
                  <a:pt x="248" y="6482"/>
                </a:cubicBezTo>
                <a:cubicBezTo>
                  <a:pt x="349" y="6802"/>
                  <a:pt x="463" y="7117"/>
                  <a:pt x="774" y="7307"/>
                </a:cubicBezTo>
                <a:cubicBezTo>
                  <a:pt x="906" y="7387"/>
                  <a:pt x="980" y="7502"/>
                  <a:pt x="970" y="7663"/>
                </a:cubicBezTo>
                <a:cubicBezTo>
                  <a:pt x="969" y="7684"/>
                  <a:pt x="972" y="7706"/>
                  <a:pt x="976" y="7727"/>
                </a:cubicBezTo>
                <a:cubicBezTo>
                  <a:pt x="991" y="7818"/>
                  <a:pt x="1031" y="7866"/>
                  <a:pt x="1088" y="7866"/>
                </a:cubicBezTo>
                <a:cubicBezTo>
                  <a:pt x="1119" y="7866"/>
                  <a:pt x="1155" y="7851"/>
                  <a:pt x="1195" y="7822"/>
                </a:cubicBezTo>
                <a:cubicBezTo>
                  <a:pt x="1267" y="7768"/>
                  <a:pt x="1327" y="7698"/>
                  <a:pt x="1394" y="7635"/>
                </a:cubicBezTo>
                <a:cubicBezTo>
                  <a:pt x="1582" y="7458"/>
                  <a:pt x="1754" y="7255"/>
                  <a:pt x="1963" y="7108"/>
                </a:cubicBezTo>
                <a:cubicBezTo>
                  <a:pt x="2174" y="6962"/>
                  <a:pt x="2417" y="6860"/>
                  <a:pt x="2655" y="6760"/>
                </a:cubicBezTo>
                <a:cubicBezTo>
                  <a:pt x="2688" y="6746"/>
                  <a:pt x="2724" y="6740"/>
                  <a:pt x="2759" y="6740"/>
                </a:cubicBezTo>
                <a:cubicBezTo>
                  <a:pt x="2862" y="6740"/>
                  <a:pt x="2961" y="6793"/>
                  <a:pt x="2990" y="6862"/>
                </a:cubicBezTo>
                <a:cubicBezTo>
                  <a:pt x="3044" y="6990"/>
                  <a:pt x="2958" y="7074"/>
                  <a:pt x="2885" y="7161"/>
                </a:cubicBezTo>
                <a:cubicBezTo>
                  <a:pt x="2879" y="7167"/>
                  <a:pt x="2873" y="7174"/>
                  <a:pt x="2865" y="7177"/>
                </a:cubicBezTo>
                <a:cubicBezTo>
                  <a:pt x="2687" y="7281"/>
                  <a:pt x="2514" y="7397"/>
                  <a:pt x="2328" y="7485"/>
                </a:cubicBezTo>
                <a:cubicBezTo>
                  <a:pt x="2072" y="7604"/>
                  <a:pt x="1811" y="7711"/>
                  <a:pt x="1613" y="7922"/>
                </a:cubicBezTo>
                <a:cubicBezTo>
                  <a:pt x="1456" y="8090"/>
                  <a:pt x="1416" y="8289"/>
                  <a:pt x="1529" y="8484"/>
                </a:cubicBezTo>
                <a:cubicBezTo>
                  <a:pt x="1618" y="8639"/>
                  <a:pt x="1732" y="8792"/>
                  <a:pt x="1871" y="8901"/>
                </a:cubicBezTo>
                <a:cubicBezTo>
                  <a:pt x="2103" y="9084"/>
                  <a:pt x="2273" y="9297"/>
                  <a:pt x="2387" y="9571"/>
                </a:cubicBezTo>
                <a:cubicBezTo>
                  <a:pt x="2475" y="9781"/>
                  <a:pt x="2583" y="9985"/>
                  <a:pt x="2702" y="10180"/>
                </a:cubicBezTo>
                <a:cubicBezTo>
                  <a:pt x="2788" y="10323"/>
                  <a:pt x="2923" y="10394"/>
                  <a:pt x="3086" y="10394"/>
                </a:cubicBezTo>
                <a:cubicBezTo>
                  <a:pt x="3110" y="10394"/>
                  <a:pt x="3135" y="10393"/>
                  <a:pt x="3160" y="10390"/>
                </a:cubicBezTo>
                <a:cubicBezTo>
                  <a:pt x="3295" y="10373"/>
                  <a:pt x="3330" y="10314"/>
                  <a:pt x="3287" y="10177"/>
                </a:cubicBezTo>
                <a:lnTo>
                  <a:pt x="3287" y="10177"/>
                </a:lnTo>
                <a:cubicBezTo>
                  <a:pt x="3219" y="10215"/>
                  <a:pt x="3163" y="10234"/>
                  <a:pt x="3115" y="10234"/>
                </a:cubicBezTo>
                <a:cubicBezTo>
                  <a:pt x="3046" y="10234"/>
                  <a:pt x="2994" y="10194"/>
                  <a:pt x="2950" y="10113"/>
                </a:cubicBezTo>
                <a:cubicBezTo>
                  <a:pt x="2881" y="9985"/>
                  <a:pt x="2931" y="9837"/>
                  <a:pt x="3080" y="9768"/>
                </a:cubicBezTo>
                <a:cubicBezTo>
                  <a:pt x="3156" y="9733"/>
                  <a:pt x="3245" y="9723"/>
                  <a:pt x="3330" y="9709"/>
                </a:cubicBezTo>
                <a:cubicBezTo>
                  <a:pt x="3427" y="9693"/>
                  <a:pt x="3532" y="9701"/>
                  <a:pt x="3625" y="9670"/>
                </a:cubicBezTo>
                <a:cubicBezTo>
                  <a:pt x="3929" y="9571"/>
                  <a:pt x="4234" y="9471"/>
                  <a:pt x="4531" y="9352"/>
                </a:cubicBezTo>
                <a:cubicBezTo>
                  <a:pt x="4810" y="9240"/>
                  <a:pt x="4858" y="9108"/>
                  <a:pt x="4772" y="8821"/>
                </a:cubicBezTo>
                <a:cubicBezTo>
                  <a:pt x="4675" y="8496"/>
                  <a:pt x="4507" y="8209"/>
                  <a:pt x="4310" y="7938"/>
                </a:cubicBezTo>
                <a:cubicBezTo>
                  <a:pt x="4211" y="7801"/>
                  <a:pt x="4103" y="7670"/>
                  <a:pt x="4005" y="7533"/>
                </a:cubicBezTo>
                <a:cubicBezTo>
                  <a:pt x="3940" y="7439"/>
                  <a:pt x="3907" y="7332"/>
                  <a:pt x="3977" y="7229"/>
                </a:cubicBezTo>
                <a:cubicBezTo>
                  <a:pt x="4023" y="7162"/>
                  <a:pt x="4085" y="7137"/>
                  <a:pt x="4152" y="7137"/>
                </a:cubicBezTo>
                <a:cubicBezTo>
                  <a:pt x="4191" y="7137"/>
                  <a:pt x="4231" y="7145"/>
                  <a:pt x="4271" y="7160"/>
                </a:cubicBezTo>
                <a:cubicBezTo>
                  <a:pt x="4368" y="7195"/>
                  <a:pt x="4465" y="7238"/>
                  <a:pt x="4548" y="7297"/>
                </a:cubicBezTo>
                <a:cubicBezTo>
                  <a:pt x="4975" y="7604"/>
                  <a:pt x="5093" y="8048"/>
                  <a:pt x="5085" y="8544"/>
                </a:cubicBezTo>
                <a:cubicBezTo>
                  <a:pt x="5082" y="8691"/>
                  <a:pt x="5068" y="8839"/>
                  <a:pt x="5070" y="8986"/>
                </a:cubicBezTo>
                <a:cubicBezTo>
                  <a:pt x="5071" y="9037"/>
                  <a:pt x="5104" y="9087"/>
                  <a:pt x="5122" y="9138"/>
                </a:cubicBezTo>
                <a:cubicBezTo>
                  <a:pt x="5170" y="9115"/>
                  <a:pt x="5229" y="9103"/>
                  <a:pt x="5264" y="9068"/>
                </a:cubicBezTo>
                <a:cubicBezTo>
                  <a:pt x="5435" y="8894"/>
                  <a:pt x="5640" y="8797"/>
                  <a:pt x="5871" y="8732"/>
                </a:cubicBezTo>
                <a:cubicBezTo>
                  <a:pt x="6118" y="8663"/>
                  <a:pt x="6354" y="8566"/>
                  <a:pt x="6550" y="8388"/>
                </a:cubicBezTo>
                <a:cubicBezTo>
                  <a:pt x="6772" y="8187"/>
                  <a:pt x="6801" y="7971"/>
                  <a:pt x="6619" y="7735"/>
                </a:cubicBezTo>
                <a:cubicBezTo>
                  <a:pt x="6529" y="7620"/>
                  <a:pt x="6431" y="7501"/>
                  <a:pt x="6312" y="7421"/>
                </a:cubicBezTo>
                <a:cubicBezTo>
                  <a:pt x="6073" y="7258"/>
                  <a:pt x="5818" y="7118"/>
                  <a:pt x="5566" y="6973"/>
                </a:cubicBezTo>
                <a:cubicBezTo>
                  <a:pt x="5407" y="6880"/>
                  <a:pt x="5290" y="6751"/>
                  <a:pt x="5222" y="6581"/>
                </a:cubicBezTo>
                <a:cubicBezTo>
                  <a:pt x="5139" y="6378"/>
                  <a:pt x="5216" y="6265"/>
                  <a:pt x="5431" y="6265"/>
                </a:cubicBezTo>
                <a:cubicBezTo>
                  <a:pt x="5434" y="6265"/>
                  <a:pt x="5437" y="6265"/>
                  <a:pt x="5441" y="6265"/>
                </a:cubicBezTo>
                <a:cubicBezTo>
                  <a:pt x="5479" y="6265"/>
                  <a:pt x="5518" y="6271"/>
                  <a:pt x="5557" y="6277"/>
                </a:cubicBezTo>
                <a:cubicBezTo>
                  <a:pt x="5803" y="6323"/>
                  <a:pt x="6016" y="6435"/>
                  <a:pt x="6194" y="6608"/>
                </a:cubicBezTo>
                <a:cubicBezTo>
                  <a:pt x="6550" y="6952"/>
                  <a:pt x="6777" y="7369"/>
                  <a:pt x="6883" y="7853"/>
                </a:cubicBezTo>
                <a:cubicBezTo>
                  <a:pt x="6895" y="7908"/>
                  <a:pt x="6930" y="7960"/>
                  <a:pt x="6956" y="8012"/>
                </a:cubicBezTo>
                <a:cubicBezTo>
                  <a:pt x="7005" y="7977"/>
                  <a:pt x="7060" y="7945"/>
                  <a:pt x="7107" y="7905"/>
                </a:cubicBezTo>
                <a:cubicBezTo>
                  <a:pt x="7287" y="7752"/>
                  <a:pt x="7463" y="7592"/>
                  <a:pt x="7647" y="7443"/>
                </a:cubicBezTo>
                <a:cubicBezTo>
                  <a:pt x="7856" y="7275"/>
                  <a:pt x="8092" y="7137"/>
                  <a:pt x="8279" y="6949"/>
                </a:cubicBezTo>
                <a:cubicBezTo>
                  <a:pt x="8516" y="6714"/>
                  <a:pt x="8572" y="6452"/>
                  <a:pt x="8280" y="6157"/>
                </a:cubicBezTo>
                <a:cubicBezTo>
                  <a:pt x="7976" y="5848"/>
                  <a:pt x="7627" y="5695"/>
                  <a:pt x="7216" y="5695"/>
                </a:cubicBezTo>
                <a:cubicBezTo>
                  <a:pt x="7160" y="5695"/>
                  <a:pt x="7104" y="5698"/>
                  <a:pt x="7046" y="5704"/>
                </a:cubicBezTo>
                <a:cubicBezTo>
                  <a:pt x="6812" y="5726"/>
                  <a:pt x="6579" y="5745"/>
                  <a:pt x="6345" y="5751"/>
                </a:cubicBezTo>
                <a:cubicBezTo>
                  <a:pt x="6338" y="5751"/>
                  <a:pt x="6331" y="5751"/>
                  <a:pt x="6323" y="5751"/>
                </a:cubicBezTo>
                <a:cubicBezTo>
                  <a:pt x="6039" y="5751"/>
                  <a:pt x="5831" y="5603"/>
                  <a:pt x="5679" y="5367"/>
                </a:cubicBezTo>
                <a:cubicBezTo>
                  <a:pt x="5601" y="5245"/>
                  <a:pt x="5634" y="5171"/>
                  <a:pt x="5778" y="5151"/>
                </a:cubicBezTo>
                <a:cubicBezTo>
                  <a:pt x="5810" y="5146"/>
                  <a:pt x="5843" y="5144"/>
                  <a:pt x="5875" y="5144"/>
                </a:cubicBezTo>
                <a:cubicBezTo>
                  <a:pt x="5912" y="5144"/>
                  <a:pt x="5949" y="5147"/>
                  <a:pt x="5985" y="5153"/>
                </a:cubicBezTo>
                <a:cubicBezTo>
                  <a:pt x="6164" y="5186"/>
                  <a:pt x="6341" y="5224"/>
                  <a:pt x="6518" y="5267"/>
                </a:cubicBezTo>
                <a:cubicBezTo>
                  <a:pt x="6824" y="5339"/>
                  <a:pt x="7128" y="5431"/>
                  <a:pt x="7442" y="5431"/>
                </a:cubicBezTo>
                <a:cubicBezTo>
                  <a:pt x="7500" y="5431"/>
                  <a:pt x="7559" y="5428"/>
                  <a:pt x="7618" y="5421"/>
                </a:cubicBezTo>
                <a:cubicBezTo>
                  <a:pt x="7650" y="5417"/>
                  <a:pt x="7680" y="5415"/>
                  <a:pt x="7709" y="5415"/>
                </a:cubicBezTo>
                <a:cubicBezTo>
                  <a:pt x="7857" y="5415"/>
                  <a:pt x="7983" y="5461"/>
                  <a:pt x="8111" y="5536"/>
                </a:cubicBezTo>
                <a:cubicBezTo>
                  <a:pt x="8252" y="5621"/>
                  <a:pt x="8392" y="5710"/>
                  <a:pt x="8542" y="5775"/>
                </a:cubicBezTo>
                <a:cubicBezTo>
                  <a:pt x="8586" y="5794"/>
                  <a:pt x="8628" y="5803"/>
                  <a:pt x="8667" y="5803"/>
                </a:cubicBezTo>
                <a:cubicBezTo>
                  <a:pt x="8767" y="5803"/>
                  <a:pt x="8849" y="5743"/>
                  <a:pt x="8893" y="5629"/>
                </a:cubicBezTo>
                <a:cubicBezTo>
                  <a:pt x="8960" y="5457"/>
                  <a:pt x="9015" y="5277"/>
                  <a:pt x="9047" y="5096"/>
                </a:cubicBezTo>
                <a:cubicBezTo>
                  <a:pt x="9100" y="4784"/>
                  <a:pt x="8984" y="4499"/>
                  <a:pt x="8881" y="4211"/>
                </a:cubicBezTo>
                <a:cubicBezTo>
                  <a:pt x="8820" y="4042"/>
                  <a:pt x="8712" y="3922"/>
                  <a:pt x="8554" y="3842"/>
                </a:cubicBezTo>
                <a:cubicBezTo>
                  <a:pt x="8418" y="3772"/>
                  <a:pt x="8282" y="3743"/>
                  <a:pt x="8145" y="3743"/>
                </a:cubicBezTo>
                <a:cubicBezTo>
                  <a:pt x="7979" y="3743"/>
                  <a:pt x="7813" y="3786"/>
                  <a:pt x="7648" y="3851"/>
                </a:cubicBezTo>
                <a:cubicBezTo>
                  <a:pt x="7422" y="3940"/>
                  <a:pt x="7204" y="4047"/>
                  <a:pt x="6976" y="4129"/>
                </a:cubicBezTo>
                <a:cubicBezTo>
                  <a:pt x="6698" y="4229"/>
                  <a:pt x="6416" y="4321"/>
                  <a:pt x="6122" y="4321"/>
                </a:cubicBezTo>
                <a:cubicBezTo>
                  <a:pt x="6043" y="4321"/>
                  <a:pt x="5964" y="4314"/>
                  <a:pt x="5884" y="4299"/>
                </a:cubicBezTo>
                <a:cubicBezTo>
                  <a:pt x="5773" y="4279"/>
                  <a:pt x="5661" y="4229"/>
                  <a:pt x="5568" y="4164"/>
                </a:cubicBezTo>
                <a:cubicBezTo>
                  <a:pt x="5461" y="4089"/>
                  <a:pt x="5472" y="3972"/>
                  <a:pt x="5577" y="3892"/>
                </a:cubicBezTo>
                <a:cubicBezTo>
                  <a:pt x="5614" y="3864"/>
                  <a:pt x="5659" y="3834"/>
                  <a:pt x="5704" y="3830"/>
                </a:cubicBezTo>
                <a:cubicBezTo>
                  <a:pt x="5940" y="3804"/>
                  <a:pt x="6180" y="3760"/>
                  <a:pt x="6416" y="3760"/>
                </a:cubicBezTo>
                <a:cubicBezTo>
                  <a:pt x="6449" y="3760"/>
                  <a:pt x="6482" y="3761"/>
                  <a:pt x="6515" y="3763"/>
                </a:cubicBezTo>
                <a:cubicBezTo>
                  <a:pt x="6614" y="3768"/>
                  <a:pt x="6713" y="3772"/>
                  <a:pt x="6811" y="3772"/>
                </a:cubicBezTo>
                <a:cubicBezTo>
                  <a:pt x="7177" y="3772"/>
                  <a:pt x="7530" y="3722"/>
                  <a:pt x="7870" y="3549"/>
                </a:cubicBezTo>
                <a:cubicBezTo>
                  <a:pt x="8017" y="3474"/>
                  <a:pt x="8163" y="3433"/>
                  <a:pt x="8307" y="3433"/>
                </a:cubicBezTo>
                <a:cubicBezTo>
                  <a:pt x="8482" y="3433"/>
                  <a:pt x="8654" y="3494"/>
                  <a:pt x="8818" y="3631"/>
                </a:cubicBezTo>
                <a:cubicBezTo>
                  <a:pt x="8853" y="3660"/>
                  <a:pt x="8907" y="3666"/>
                  <a:pt x="8973" y="3690"/>
                </a:cubicBezTo>
                <a:cubicBezTo>
                  <a:pt x="8965" y="3607"/>
                  <a:pt x="8973" y="3546"/>
                  <a:pt x="8951" y="3501"/>
                </a:cubicBezTo>
                <a:cubicBezTo>
                  <a:pt x="8873" y="3351"/>
                  <a:pt x="8791" y="3204"/>
                  <a:pt x="8698" y="3063"/>
                </a:cubicBezTo>
                <a:cubicBezTo>
                  <a:pt x="8585" y="2890"/>
                  <a:pt x="8457" y="2727"/>
                  <a:pt x="8340" y="2556"/>
                </a:cubicBezTo>
                <a:cubicBezTo>
                  <a:pt x="8260" y="2438"/>
                  <a:pt x="8194" y="2311"/>
                  <a:pt x="8112" y="2194"/>
                </a:cubicBezTo>
                <a:cubicBezTo>
                  <a:pt x="7924" y="1925"/>
                  <a:pt x="7621" y="1781"/>
                  <a:pt x="7317" y="1781"/>
                </a:cubicBezTo>
                <a:cubicBezTo>
                  <a:pt x="7092" y="1781"/>
                  <a:pt x="6866" y="1860"/>
                  <a:pt x="6689" y="2028"/>
                </a:cubicBezTo>
                <a:cubicBezTo>
                  <a:pt x="6504" y="2205"/>
                  <a:pt x="6366" y="2434"/>
                  <a:pt x="6217" y="2645"/>
                </a:cubicBezTo>
                <a:cubicBezTo>
                  <a:pt x="6086" y="2829"/>
                  <a:pt x="5972" y="3024"/>
                  <a:pt x="5843" y="3209"/>
                </a:cubicBezTo>
                <a:cubicBezTo>
                  <a:pt x="5815" y="3248"/>
                  <a:pt x="5755" y="3265"/>
                  <a:pt x="5710" y="3293"/>
                </a:cubicBezTo>
                <a:cubicBezTo>
                  <a:pt x="5687" y="3240"/>
                  <a:pt x="5650" y="3188"/>
                  <a:pt x="5648" y="3135"/>
                </a:cubicBezTo>
                <a:cubicBezTo>
                  <a:pt x="5643" y="3058"/>
                  <a:pt x="5657" y="2978"/>
                  <a:pt x="5677" y="2903"/>
                </a:cubicBezTo>
                <a:cubicBezTo>
                  <a:pt x="5888" y="2076"/>
                  <a:pt x="6254" y="1327"/>
                  <a:pt x="6811" y="674"/>
                </a:cubicBezTo>
                <a:cubicBezTo>
                  <a:pt x="6942" y="521"/>
                  <a:pt x="7044" y="342"/>
                  <a:pt x="7148" y="169"/>
                </a:cubicBezTo>
                <a:cubicBezTo>
                  <a:pt x="7170" y="131"/>
                  <a:pt x="7163" y="44"/>
                  <a:pt x="7135" y="17"/>
                </a:cubicBezTo>
                <a:cubicBezTo>
                  <a:pt x="7123" y="6"/>
                  <a:pt x="7099" y="1"/>
                  <a:pt x="7074" y="1"/>
                </a:cubicBezTo>
                <a:close/>
              </a:path>
            </a:pathLst>
          </a:cu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4"/>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3" name="Google Shape;53;p4"/>
          <p:cNvSpPr txBox="1">
            <a:spLocks noGrp="1"/>
          </p:cNvSpPr>
          <p:nvPr>
            <p:ph type="body" idx="1"/>
          </p:nvPr>
        </p:nvSpPr>
        <p:spPr>
          <a:xfrm>
            <a:off x="1426450" y="2304950"/>
            <a:ext cx="15148200" cy="68328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33678A"/>
              </a:buClr>
              <a:buSzPts val="1200"/>
              <a:buChar char="●"/>
              <a:defRPr sz="2200"/>
            </a:lvl1pPr>
            <a:lvl2pPr marL="1828800" lvl="1" indent="-609600" rtl="0">
              <a:spcBef>
                <a:spcPts val="0"/>
              </a:spcBef>
              <a:spcAft>
                <a:spcPts val="0"/>
              </a:spcAft>
              <a:buClr>
                <a:srgbClr val="33678A"/>
              </a:buClr>
              <a:buSzPts val="1200"/>
              <a:buFont typeface="Roboto Condensed Light"/>
              <a:buChar char="○"/>
              <a:defRPr/>
            </a:lvl2pPr>
            <a:lvl3pPr marL="2743200" lvl="2" indent="-609600" rtl="0">
              <a:spcBef>
                <a:spcPts val="0"/>
              </a:spcBef>
              <a:spcAft>
                <a:spcPts val="0"/>
              </a:spcAft>
              <a:buClr>
                <a:srgbClr val="33678A"/>
              </a:buClr>
              <a:buSzPts val="1200"/>
              <a:buFont typeface="Roboto Condensed Light"/>
              <a:buChar char="■"/>
              <a:defRPr/>
            </a:lvl3pPr>
            <a:lvl4pPr marL="3657600" lvl="3" indent="-609600" rtl="0">
              <a:spcBef>
                <a:spcPts val="0"/>
              </a:spcBef>
              <a:spcAft>
                <a:spcPts val="0"/>
              </a:spcAft>
              <a:buClr>
                <a:srgbClr val="33678A"/>
              </a:buClr>
              <a:buSzPts val="1200"/>
              <a:buFont typeface="Roboto Condensed Light"/>
              <a:buChar char="●"/>
              <a:defRPr/>
            </a:lvl4pPr>
            <a:lvl5pPr marL="4572000" lvl="4" indent="-609600" rtl="0">
              <a:spcBef>
                <a:spcPts val="0"/>
              </a:spcBef>
              <a:spcAft>
                <a:spcPts val="0"/>
              </a:spcAft>
              <a:buClr>
                <a:srgbClr val="33678A"/>
              </a:buClr>
              <a:buSzPts val="1200"/>
              <a:buFont typeface="Roboto Condensed Light"/>
              <a:buChar char="○"/>
              <a:defRPr/>
            </a:lvl5pPr>
            <a:lvl6pPr marL="5486400" lvl="5" indent="-609600" rtl="0">
              <a:spcBef>
                <a:spcPts val="0"/>
              </a:spcBef>
              <a:spcAft>
                <a:spcPts val="0"/>
              </a:spcAft>
              <a:buClr>
                <a:srgbClr val="33678A"/>
              </a:buClr>
              <a:buSzPts val="1200"/>
              <a:buFont typeface="Roboto Condensed Light"/>
              <a:buChar char="■"/>
              <a:defRPr/>
            </a:lvl6pPr>
            <a:lvl7pPr marL="6400800" lvl="6" indent="-609600" rtl="0">
              <a:spcBef>
                <a:spcPts val="0"/>
              </a:spcBef>
              <a:spcAft>
                <a:spcPts val="0"/>
              </a:spcAft>
              <a:buClr>
                <a:srgbClr val="33678A"/>
              </a:buClr>
              <a:buSzPts val="1200"/>
              <a:buFont typeface="Roboto Condensed Light"/>
              <a:buChar char="●"/>
              <a:defRPr/>
            </a:lvl7pPr>
            <a:lvl8pPr marL="7315200" lvl="7" indent="-609600" rtl="0">
              <a:spcBef>
                <a:spcPts val="0"/>
              </a:spcBef>
              <a:spcAft>
                <a:spcPts val="0"/>
              </a:spcAft>
              <a:buClr>
                <a:srgbClr val="33678A"/>
              </a:buClr>
              <a:buSzPts val="1200"/>
              <a:buFont typeface="Roboto Condensed Light"/>
              <a:buChar char="○"/>
              <a:defRPr/>
            </a:lvl8pPr>
            <a:lvl9pPr marL="8229600" lvl="8" indent="-609600" rtl="0">
              <a:spcBef>
                <a:spcPts val="0"/>
              </a:spcBef>
              <a:spcAft>
                <a:spcPts val="0"/>
              </a:spcAft>
              <a:buClr>
                <a:srgbClr val="33678A"/>
              </a:buClr>
              <a:buSzPts val="1200"/>
              <a:buFont typeface="Roboto Condensed Light"/>
              <a:buChar char="■"/>
              <a:defRPr/>
            </a:lvl9pPr>
          </a:lstStyle>
          <a:p>
            <a:endParaRPr/>
          </a:p>
        </p:txBody>
      </p:sp>
    </p:spTree>
    <p:extLst>
      <p:ext uri="{BB962C8B-B14F-4D97-AF65-F5344CB8AC3E}">
        <p14:creationId xmlns:p14="http://schemas.microsoft.com/office/powerpoint/2010/main" val="1943272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4"/>
        <p:cNvGrpSpPr/>
        <p:nvPr/>
      </p:nvGrpSpPr>
      <p:grpSpPr>
        <a:xfrm>
          <a:off x="0" y="0"/>
          <a:ext cx="0" cy="0"/>
          <a:chOff x="0" y="0"/>
          <a:chExt cx="0" cy="0"/>
        </a:xfrm>
      </p:grpSpPr>
      <p:sp>
        <p:nvSpPr>
          <p:cNvPr id="55" name="Google Shape;55;p5"/>
          <p:cNvSpPr txBox="1">
            <a:spLocks noGrp="1"/>
          </p:cNvSpPr>
          <p:nvPr>
            <p:ph type="subTitle" idx="1"/>
          </p:nvPr>
        </p:nvSpPr>
        <p:spPr>
          <a:xfrm>
            <a:off x="2492450" y="63450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6" name="Google Shape;56;p5"/>
          <p:cNvSpPr txBox="1">
            <a:spLocks noGrp="1"/>
          </p:cNvSpPr>
          <p:nvPr>
            <p:ph type="subTitle" idx="2"/>
          </p:nvPr>
        </p:nvSpPr>
        <p:spPr>
          <a:xfrm>
            <a:off x="10386000" y="63450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57" name="Google Shape;57;p5"/>
          <p:cNvSpPr txBox="1">
            <a:spLocks noGrp="1"/>
          </p:cNvSpPr>
          <p:nvPr>
            <p:ph type="subTitle" idx="3"/>
          </p:nvPr>
        </p:nvSpPr>
        <p:spPr>
          <a:xfrm>
            <a:off x="2492450" y="56793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58" name="Google Shape;58;p5"/>
          <p:cNvSpPr txBox="1">
            <a:spLocks noGrp="1"/>
          </p:cNvSpPr>
          <p:nvPr>
            <p:ph type="subTitle" idx="4"/>
          </p:nvPr>
        </p:nvSpPr>
        <p:spPr>
          <a:xfrm>
            <a:off x="10386000" y="56793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59" name="Google Shape;59;p5"/>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60" name="Google Shape;60;p5"/>
          <p:cNvGrpSpPr/>
          <p:nvPr/>
        </p:nvGrpSpPr>
        <p:grpSpPr>
          <a:xfrm>
            <a:off x="16861427" y="7731476"/>
            <a:ext cx="1967926" cy="2130240"/>
            <a:chOff x="1721298" y="2228838"/>
            <a:chExt cx="622367" cy="673700"/>
          </a:xfrm>
        </p:grpSpPr>
        <p:sp>
          <p:nvSpPr>
            <p:cNvPr id="61" name="Google Shape;61;p5"/>
            <p:cNvSpPr/>
            <p:nvPr/>
          </p:nvSpPr>
          <p:spPr>
            <a:xfrm>
              <a:off x="1721298" y="2228838"/>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5"/>
            <p:cNvSpPr/>
            <p:nvPr/>
          </p:nvSpPr>
          <p:spPr>
            <a:xfrm>
              <a:off x="1761448" y="2231866"/>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rgbClr val="DB8B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63" name="Google Shape;63;p5"/>
          <p:cNvSpPr/>
          <p:nvPr/>
        </p:nvSpPr>
        <p:spPr>
          <a:xfrm rot="4469776">
            <a:off x="15018856" y="8557634"/>
            <a:ext cx="2958176" cy="2171472"/>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5"/>
          <p:cNvSpPr/>
          <p:nvPr/>
        </p:nvSpPr>
        <p:spPr>
          <a:xfrm rot="-2700000">
            <a:off x="-850234" y="-993358"/>
            <a:ext cx="2221752" cy="2664812"/>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5" name="Google Shape;65;p5"/>
          <p:cNvGrpSpPr/>
          <p:nvPr/>
        </p:nvGrpSpPr>
        <p:grpSpPr>
          <a:xfrm>
            <a:off x="760877" y="8450700"/>
            <a:ext cx="1085550" cy="1212000"/>
            <a:chOff x="-5387675" y="628925"/>
            <a:chExt cx="542775" cy="606000"/>
          </a:xfrm>
        </p:grpSpPr>
        <p:sp>
          <p:nvSpPr>
            <p:cNvPr id="66" name="Google Shape;66;p5"/>
            <p:cNvSpPr/>
            <p:nvPr/>
          </p:nvSpPr>
          <p:spPr>
            <a:xfrm>
              <a:off x="-5387675" y="802025"/>
              <a:ext cx="259800" cy="259800"/>
            </a:xfrm>
            <a:prstGeom prst="ellipse">
              <a:avLst/>
            </a:prstGeom>
            <a:solidFill>
              <a:srgbClr val="007A8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5"/>
            <p:cNvSpPr/>
            <p:nvPr/>
          </p:nvSpPr>
          <p:spPr>
            <a:xfrm>
              <a:off x="-5018000" y="1061825"/>
              <a:ext cx="173100" cy="173100"/>
            </a:xfrm>
            <a:prstGeom prst="ellipse">
              <a:avLst/>
            </a:pr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5"/>
            <p:cNvSpPr/>
            <p:nvPr/>
          </p:nvSpPr>
          <p:spPr>
            <a:xfrm>
              <a:off x="-5018000" y="628925"/>
              <a:ext cx="173100" cy="173100"/>
            </a:xfrm>
            <a:prstGeom prst="ellipse">
              <a:avLst/>
            </a:pr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69" name="Google Shape;69;p5"/>
          <p:cNvSpPr/>
          <p:nvPr/>
        </p:nvSpPr>
        <p:spPr>
          <a:xfrm rot="810215">
            <a:off x="14703536" y="627762"/>
            <a:ext cx="3339364" cy="2494560"/>
          </a:xfrm>
          <a:custGeom>
            <a:avLst/>
            <a:gdLst/>
            <a:ahLst/>
            <a:cxnLst/>
            <a:rect l="l" t="t" r="r" b="b"/>
            <a:pathLst>
              <a:path w="13155" h="9827" fill="none" extrusionOk="0">
                <a:moveTo>
                  <a:pt x="0" y="4153"/>
                </a:moveTo>
                <a:cubicBezTo>
                  <a:pt x="3170" y="1"/>
                  <a:pt x="11253" y="1752"/>
                  <a:pt x="10777" y="5789"/>
                </a:cubicBezTo>
                <a:cubicBezTo>
                  <a:pt x="10302" y="9827"/>
                  <a:pt x="2378" y="951"/>
                  <a:pt x="13155" y="317"/>
                </a:cubicBezTo>
              </a:path>
            </a:pathLst>
          </a:custGeom>
          <a:noFill/>
          <a:ln w="19050" cap="flat" cmpd="sng">
            <a:solidFill>
              <a:srgbClr val="529BAB"/>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020203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0"/>
        <p:cNvGrpSpPr/>
        <p:nvPr/>
      </p:nvGrpSpPr>
      <p:grpSpPr>
        <a:xfrm>
          <a:off x="0" y="0"/>
          <a:ext cx="0" cy="0"/>
          <a:chOff x="0" y="0"/>
          <a:chExt cx="0" cy="0"/>
        </a:xfrm>
      </p:grpSpPr>
      <p:sp>
        <p:nvSpPr>
          <p:cNvPr id="71" name="Google Shape;71;p6"/>
          <p:cNvSpPr/>
          <p:nvPr/>
        </p:nvSpPr>
        <p:spPr>
          <a:xfrm rot="6001713">
            <a:off x="17099356" y="8580580"/>
            <a:ext cx="1408976" cy="2230788"/>
          </a:xfrm>
          <a:custGeom>
            <a:avLst/>
            <a:gdLst/>
            <a:ahLst/>
            <a:cxnLst/>
            <a:rect l="l" t="t" r="r" b="b"/>
            <a:pathLst>
              <a:path w="8239" h="13045" extrusionOk="0">
                <a:moveTo>
                  <a:pt x="8044" y="1"/>
                </a:moveTo>
                <a:cubicBezTo>
                  <a:pt x="7500" y="906"/>
                  <a:pt x="6957" y="1809"/>
                  <a:pt x="6407" y="2725"/>
                </a:cubicBezTo>
                <a:cubicBezTo>
                  <a:pt x="6119" y="2618"/>
                  <a:pt x="5842" y="2563"/>
                  <a:pt x="5574" y="2563"/>
                </a:cubicBezTo>
                <a:cubicBezTo>
                  <a:pt x="5010" y="2563"/>
                  <a:pt x="4490" y="2805"/>
                  <a:pt x="4014" y="3305"/>
                </a:cubicBezTo>
                <a:cubicBezTo>
                  <a:pt x="4498" y="3525"/>
                  <a:pt x="4867" y="3834"/>
                  <a:pt x="5129" y="4260"/>
                </a:cubicBezTo>
                <a:lnTo>
                  <a:pt x="5107" y="4305"/>
                </a:lnTo>
                <a:cubicBezTo>
                  <a:pt x="5002" y="4260"/>
                  <a:pt x="4888" y="4228"/>
                  <a:pt x="4796" y="4165"/>
                </a:cubicBezTo>
                <a:cubicBezTo>
                  <a:pt x="4618" y="4046"/>
                  <a:pt x="4460" y="3897"/>
                  <a:pt x="4281" y="3781"/>
                </a:cubicBezTo>
                <a:cubicBezTo>
                  <a:pt x="4162" y="3704"/>
                  <a:pt x="4038" y="3660"/>
                  <a:pt x="3921" y="3660"/>
                </a:cubicBezTo>
                <a:cubicBezTo>
                  <a:pt x="3751" y="3660"/>
                  <a:pt x="3597" y="3754"/>
                  <a:pt x="3500" y="3975"/>
                </a:cubicBezTo>
                <a:cubicBezTo>
                  <a:pt x="3444" y="4103"/>
                  <a:pt x="3367" y="4223"/>
                  <a:pt x="3287" y="4371"/>
                </a:cubicBezTo>
                <a:cubicBezTo>
                  <a:pt x="3303" y="4370"/>
                  <a:pt x="3319" y="4370"/>
                  <a:pt x="3334" y="4370"/>
                </a:cubicBezTo>
                <a:cubicBezTo>
                  <a:pt x="3720" y="4370"/>
                  <a:pt x="4059" y="4466"/>
                  <a:pt x="4340" y="4762"/>
                </a:cubicBezTo>
                <a:cubicBezTo>
                  <a:pt x="4271" y="4785"/>
                  <a:pt x="4207" y="4795"/>
                  <a:pt x="4145" y="4795"/>
                </a:cubicBezTo>
                <a:cubicBezTo>
                  <a:pt x="4034" y="4795"/>
                  <a:pt x="3932" y="4764"/>
                  <a:pt x="3831" y="4726"/>
                </a:cubicBezTo>
                <a:cubicBezTo>
                  <a:pt x="3685" y="4671"/>
                  <a:pt x="3540" y="4606"/>
                  <a:pt x="3390" y="4566"/>
                </a:cubicBezTo>
                <a:cubicBezTo>
                  <a:pt x="3331" y="4550"/>
                  <a:pt x="3282" y="4542"/>
                  <a:pt x="3242" y="4542"/>
                </a:cubicBezTo>
                <a:cubicBezTo>
                  <a:pt x="3120" y="4542"/>
                  <a:pt x="3082" y="4624"/>
                  <a:pt x="3075" y="4829"/>
                </a:cubicBezTo>
                <a:cubicBezTo>
                  <a:pt x="3559" y="4833"/>
                  <a:pt x="4014" y="4940"/>
                  <a:pt x="4420" y="5262"/>
                </a:cubicBezTo>
                <a:cubicBezTo>
                  <a:pt x="4318" y="5335"/>
                  <a:pt x="4216" y="5364"/>
                  <a:pt x="4113" y="5364"/>
                </a:cubicBezTo>
                <a:cubicBezTo>
                  <a:pt x="4054" y="5364"/>
                  <a:pt x="3995" y="5355"/>
                  <a:pt x="3936" y="5338"/>
                </a:cubicBezTo>
                <a:cubicBezTo>
                  <a:pt x="3770" y="5292"/>
                  <a:pt x="3610" y="5225"/>
                  <a:pt x="3447" y="5170"/>
                </a:cubicBezTo>
                <a:cubicBezTo>
                  <a:pt x="3348" y="5135"/>
                  <a:pt x="3250" y="5097"/>
                  <a:pt x="3149" y="5073"/>
                </a:cubicBezTo>
                <a:cubicBezTo>
                  <a:pt x="3078" y="5056"/>
                  <a:pt x="3026" y="5046"/>
                  <a:pt x="2986" y="5046"/>
                </a:cubicBezTo>
                <a:cubicBezTo>
                  <a:pt x="2884" y="5046"/>
                  <a:pt x="2857" y="5108"/>
                  <a:pt x="2795" y="5280"/>
                </a:cubicBezTo>
                <a:cubicBezTo>
                  <a:pt x="2676" y="5613"/>
                  <a:pt x="2534" y="5938"/>
                  <a:pt x="2396" y="6278"/>
                </a:cubicBezTo>
                <a:cubicBezTo>
                  <a:pt x="2583" y="6258"/>
                  <a:pt x="2772" y="6230"/>
                  <a:pt x="2958" y="6230"/>
                </a:cubicBezTo>
                <a:cubicBezTo>
                  <a:pt x="3170" y="6230"/>
                  <a:pt x="3379" y="6266"/>
                  <a:pt x="3578" y="6388"/>
                </a:cubicBezTo>
                <a:cubicBezTo>
                  <a:pt x="3614" y="6411"/>
                  <a:pt x="3628" y="6471"/>
                  <a:pt x="3663" y="6529"/>
                </a:cubicBezTo>
                <a:cubicBezTo>
                  <a:pt x="3443" y="6518"/>
                  <a:pt x="3251" y="6502"/>
                  <a:pt x="3059" y="6500"/>
                </a:cubicBezTo>
                <a:cubicBezTo>
                  <a:pt x="3057" y="6500"/>
                  <a:pt x="3055" y="6500"/>
                  <a:pt x="3052" y="6500"/>
                </a:cubicBezTo>
                <a:cubicBezTo>
                  <a:pt x="2916" y="6500"/>
                  <a:pt x="2779" y="6524"/>
                  <a:pt x="2643" y="6524"/>
                </a:cubicBezTo>
                <a:cubicBezTo>
                  <a:pt x="2630" y="6524"/>
                  <a:pt x="2618" y="6523"/>
                  <a:pt x="2605" y="6523"/>
                </a:cubicBezTo>
                <a:cubicBezTo>
                  <a:pt x="2594" y="6523"/>
                  <a:pt x="2584" y="6522"/>
                  <a:pt x="2574" y="6522"/>
                </a:cubicBezTo>
                <a:cubicBezTo>
                  <a:pt x="2300" y="6522"/>
                  <a:pt x="2149" y="6656"/>
                  <a:pt x="2087" y="6930"/>
                </a:cubicBezTo>
                <a:cubicBezTo>
                  <a:pt x="2056" y="7069"/>
                  <a:pt x="1983" y="7200"/>
                  <a:pt x="1927" y="7338"/>
                </a:cubicBezTo>
                <a:cubicBezTo>
                  <a:pt x="3100" y="7405"/>
                  <a:pt x="3221" y="7433"/>
                  <a:pt x="3299" y="7671"/>
                </a:cubicBezTo>
                <a:cubicBezTo>
                  <a:pt x="3229" y="7665"/>
                  <a:pt x="3164" y="7661"/>
                  <a:pt x="3100" y="7655"/>
                </a:cubicBezTo>
                <a:cubicBezTo>
                  <a:pt x="2736" y="7623"/>
                  <a:pt x="2371" y="7595"/>
                  <a:pt x="2008" y="7557"/>
                </a:cubicBezTo>
                <a:cubicBezTo>
                  <a:pt x="1992" y="7555"/>
                  <a:pt x="1977" y="7554"/>
                  <a:pt x="1962" y="7554"/>
                </a:cubicBezTo>
                <a:cubicBezTo>
                  <a:pt x="1846" y="7554"/>
                  <a:pt x="1767" y="7609"/>
                  <a:pt x="1715" y="7714"/>
                </a:cubicBezTo>
                <a:cubicBezTo>
                  <a:pt x="1605" y="7933"/>
                  <a:pt x="1500" y="8154"/>
                  <a:pt x="1394" y="8371"/>
                </a:cubicBezTo>
                <a:cubicBezTo>
                  <a:pt x="1690" y="8328"/>
                  <a:pt x="1970" y="8267"/>
                  <a:pt x="2253" y="8250"/>
                </a:cubicBezTo>
                <a:cubicBezTo>
                  <a:pt x="2281" y="8248"/>
                  <a:pt x="2308" y="8248"/>
                  <a:pt x="2335" y="8248"/>
                </a:cubicBezTo>
                <a:cubicBezTo>
                  <a:pt x="2593" y="8248"/>
                  <a:pt x="2832" y="8325"/>
                  <a:pt x="2982" y="8586"/>
                </a:cubicBezTo>
                <a:cubicBezTo>
                  <a:pt x="2815" y="8731"/>
                  <a:pt x="2624" y="8760"/>
                  <a:pt x="2431" y="8760"/>
                </a:cubicBezTo>
                <a:cubicBezTo>
                  <a:pt x="2380" y="8760"/>
                  <a:pt x="2329" y="8758"/>
                  <a:pt x="2278" y="8756"/>
                </a:cubicBezTo>
                <a:cubicBezTo>
                  <a:pt x="2106" y="8748"/>
                  <a:pt x="1937" y="8700"/>
                  <a:pt x="1766" y="8680"/>
                </a:cubicBezTo>
                <a:cubicBezTo>
                  <a:pt x="1684" y="8670"/>
                  <a:pt x="1598" y="8655"/>
                  <a:pt x="1515" y="8655"/>
                </a:cubicBezTo>
                <a:cubicBezTo>
                  <a:pt x="1473" y="8655"/>
                  <a:pt x="1433" y="8659"/>
                  <a:pt x="1394" y="8670"/>
                </a:cubicBezTo>
                <a:cubicBezTo>
                  <a:pt x="1279" y="8704"/>
                  <a:pt x="1144" y="8783"/>
                  <a:pt x="1087" y="8882"/>
                </a:cubicBezTo>
                <a:cubicBezTo>
                  <a:pt x="912" y="9182"/>
                  <a:pt x="772" y="9502"/>
                  <a:pt x="628" y="9793"/>
                </a:cubicBezTo>
                <a:cubicBezTo>
                  <a:pt x="864" y="9758"/>
                  <a:pt x="1113" y="9711"/>
                  <a:pt x="1364" y="9688"/>
                </a:cubicBezTo>
                <a:cubicBezTo>
                  <a:pt x="1383" y="9686"/>
                  <a:pt x="1402" y="9685"/>
                  <a:pt x="1421" y="9685"/>
                </a:cubicBezTo>
                <a:cubicBezTo>
                  <a:pt x="1520" y="9685"/>
                  <a:pt x="1622" y="9708"/>
                  <a:pt x="1720" y="9729"/>
                </a:cubicBezTo>
                <a:cubicBezTo>
                  <a:pt x="1759" y="9738"/>
                  <a:pt x="1814" y="9793"/>
                  <a:pt x="1817" y="9829"/>
                </a:cubicBezTo>
                <a:cubicBezTo>
                  <a:pt x="1818" y="9869"/>
                  <a:pt x="1775" y="9927"/>
                  <a:pt x="1736" y="9947"/>
                </a:cubicBezTo>
                <a:cubicBezTo>
                  <a:pt x="1674" y="9981"/>
                  <a:pt x="1598" y="10004"/>
                  <a:pt x="1529" y="10004"/>
                </a:cubicBezTo>
                <a:cubicBezTo>
                  <a:pt x="1468" y="10004"/>
                  <a:pt x="1408" y="10005"/>
                  <a:pt x="1348" y="10005"/>
                </a:cubicBezTo>
                <a:cubicBezTo>
                  <a:pt x="1193" y="10005"/>
                  <a:pt x="1038" y="10001"/>
                  <a:pt x="886" y="9979"/>
                </a:cubicBezTo>
                <a:cubicBezTo>
                  <a:pt x="842" y="9972"/>
                  <a:pt x="800" y="9969"/>
                  <a:pt x="761" y="9969"/>
                </a:cubicBezTo>
                <a:cubicBezTo>
                  <a:pt x="563" y="9969"/>
                  <a:pt x="421" y="10054"/>
                  <a:pt x="339" y="10268"/>
                </a:cubicBezTo>
                <a:cubicBezTo>
                  <a:pt x="321" y="10316"/>
                  <a:pt x="297" y="10361"/>
                  <a:pt x="261" y="10441"/>
                </a:cubicBezTo>
                <a:cubicBezTo>
                  <a:pt x="461" y="10442"/>
                  <a:pt x="646" y="10445"/>
                  <a:pt x="829" y="10445"/>
                </a:cubicBezTo>
                <a:cubicBezTo>
                  <a:pt x="864" y="10445"/>
                  <a:pt x="899" y="10445"/>
                  <a:pt x="934" y="10445"/>
                </a:cubicBezTo>
                <a:cubicBezTo>
                  <a:pt x="1121" y="10443"/>
                  <a:pt x="1307" y="10432"/>
                  <a:pt x="1494" y="10432"/>
                </a:cubicBezTo>
                <a:cubicBezTo>
                  <a:pt x="1511" y="10432"/>
                  <a:pt x="1529" y="10432"/>
                  <a:pt x="1546" y="10432"/>
                </a:cubicBezTo>
                <a:cubicBezTo>
                  <a:pt x="1653" y="10434"/>
                  <a:pt x="1749" y="10474"/>
                  <a:pt x="1777" y="10630"/>
                </a:cubicBezTo>
                <a:cubicBezTo>
                  <a:pt x="1620" y="10633"/>
                  <a:pt x="1472" y="10638"/>
                  <a:pt x="1324" y="10639"/>
                </a:cubicBezTo>
                <a:cubicBezTo>
                  <a:pt x="1293" y="10639"/>
                  <a:pt x="1261" y="10639"/>
                  <a:pt x="1229" y="10639"/>
                </a:cubicBezTo>
                <a:cubicBezTo>
                  <a:pt x="1040" y="10639"/>
                  <a:pt x="852" y="10638"/>
                  <a:pt x="663" y="10638"/>
                </a:cubicBezTo>
                <a:cubicBezTo>
                  <a:pt x="606" y="10638"/>
                  <a:pt x="549" y="10638"/>
                  <a:pt x="492" y="10638"/>
                </a:cubicBezTo>
                <a:cubicBezTo>
                  <a:pt x="269" y="10640"/>
                  <a:pt x="235" y="10684"/>
                  <a:pt x="247" y="10914"/>
                </a:cubicBezTo>
                <a:cubicBezTo>
                  <a:pt x="263" y="11200"/>
                  <a:pt x="311" y="11493"/>
                  <a:pt x="275" y="11773"/>
                </a:cubicBezTo>
                <a:cubicBezTo>
                  <a:pt x="227" y="12149"/>
                  <a:pt x="111" y="12515"/>
                  <a:pt x="24" y="12885"/>
                </a:cubicBezTo>
                <a:cubicBezTo>
                  <a:pt x="18" y="12910"/>
                  <a:pt x="11" y="12934"/>
                  <a:pt x="1" y="12977"/>
                </a:cubicBezTo>
                <a:cubicBezTo>
                  <a:pt x="416" y="13001"/>
                  <a:pt x="822" y="13038"/>
                  <a:pt x="1228" y="13043"/>
                </a:cubicBezTo>
                <a:cubicBezTo>
                  <a:pt x="1258" y="13044"/>
                  <a:pt x="1288" y="13044"/>
                  <a:pt x="1317" y="13044"/>
                </a:cubicBezTo>
                <a:cubicBezTo>
                  <a:pt x="1637" y="13044"/>
                  <a:pt x="1956" y="13020"/>
                  <a:pt x="2276" y="12999"/>
                </a:cubicBezTo>
                <a:cubicBezTo>
                  <a:pt x="2373" y="12993"/>
                  <a:pt x="2471" y="12961"/>
                  <a:pt x="2564" y="12928"/>
                </a:cubicBezTo>
                <a:cubicBezTo>
                  <a:pt x="2797" y="12848"/>
                  <a:pt x="2874" y="12742"/>
                  <a:pt x="2870" y="12496"/>
                </a:cubicBezTo>
                <a:cubicBezTo>
                  <a:pt x="2862" y="12099"/>
                  <a:pt x="2846" y="11701"/>
                  <a:pt x="2834" y="11304"/>
                </a:cubicBezTo>
                <a:cubicBezTo>
                  <a:pt x="2831" y="11228"/>
                  <a:pt x="2830" y="11152"/>
                  <a:pt x="2848" y="11075"/>
                </a:cubicBezTo>
                <a:cubicBezTo>
                  <a:pt x="3102" y="11554"/>
                  <a:pt x="3105" y="12080"/>
                  <a:pt x="3138" y="12617"/>
                </a:cubicBezTo>
                <a:cubicBezTo>
                  <a:pt x="3309" y="12535"/>
                  <a:pt x="3375" y="12403"/>
                  <a:pt x="3408" y="12245"/>
                </a:cubicBezTo>
                <a:cubicBezTo>
                  <a:pt x="3467" y="11973"/>
                  <a:pt x="3389" y="11715"/>
                  <a:pt x="3328" y="11456"/>
                </a:cubicBezTo>
                <a:cubicBezTo>
                  <a:pt x="3277" y="11247"/>
                  <a:pt x="3245" y="11035"/>
                  <a:pt x="3350" y="10795"/>
                </a:cubicBezTo>
                <a:cubicBezTo>
                  <a:pt x="3536" y="11259"/>
                  <a:pt x="3606" y="11715"/>
                  <a:pt x="3612" y="12222"/>
                </a:cubicBezTo>
                <a:cubicBezTo>
                  <a:pt x="3975" y="11754"/>
                  <a:pt x="4397" y="11403"/>
                  <a:pt x="4885" y="11124"/>
                </a:cubicBezTo>
                <a:cubicBezTo>
                  <a:pt x="4776" y="10627"/>
                  <a:pt x="4427" y="10201"/>
                  <a:pt x="4446" y="9669"/>
                </a:cubicBezTo>
                <a:cubicBezTo>
                  <a:pt x="4447" y="9641"/>
                  <a:pt x="4488" y="9614"/>
                  <a:pt x="4544" y="9545"/>
                </a:cubicBezTo>
                <a:cubicBezTo>
                  <a:pt x="4722" y="9963"/>
                  <a:pt x="4887" y="10352"/>
                  <a:pt x="5056" y="10751"/>
                </a:cubicBezTo>
                <a:cubicBezTo>
                  <a:pt x="5190" y="10586"/>
                  <a:pt x="5324" y="10410"/>
                  <a:pt x="5473" y="10247"/>
                </a:cubicBezTo>
                <a:cubicBezTo>
                  <a:pt x="5736" y="9956"/>
                  <a:pt x="5761" y="9741"/>
                  <a:pt x="5540" y="9416"/>
                </a:cubicBezTo>
                <a:cubicBezTo>
                  <a:pt x="5464" y="9304"/>
                  <a:pt x="5366" y="9206"/>
                  <a:pt x="5294" y="9091"/>
                </a:cubicBezTo>
                <a:cubicBezTo>
                  <a:pt x="5237" y="8997"/>
                  <a:pt x="5204" y="8888"/>
                  <a:pt x="5184" y="8774"/>
                </a:cubicBezTo>
                <a:lnTo>
                  <a:pt x="5184" y="8774"/>
                </a:lnTo>
                <a:cubicBezTo>
                  <a:pt x="5488" y="9010"/>
                  <a:pt x="5646" y="9344"/>
                  <a:pt x="5812" y="9699"/>
                </a:cubicBezTo>
                <a:cubicBezTo>
                  <a:pt x="5930" y="9450"/>
                  <a:pt x="5941" y="9217"/>
                  <a:pt x="5799" y="9010"/>
                </a:cubicBezTo>
                <a:cubicBezTo>
                  <a:pt x="5649" y="8793"/>
                  <a:pt x="5464" y="8599"/>
                  <a:pt x="5291" y="8398"/>
                </a:cubicBezTo>
                <a:cubicBezTo>
                  <a:pt x="5206" y="8298"/>
                  <a:pt x="5107" y="8211"/>
                  <a:pt x="5034" y="8103"/>
                </a:cubicBezTo>
                <a:cubicBezTo>
                  <a:pt x="4996" y="8047"/>
                  <a:pt x="5001" y="7962"/>
                  <a:pt x="5010" y="7882"/>
                </a:cubicBezTo>
                <a:lnTo>
                  <a:pt x="5010" y="7882"/>
                </a:lnTo>
                <a:cubicBezTo>
                  <a:pt x="5529" y="8175"/>
                  <a:pt x="5860" y="8611"/>
                  <a:pt x="6093" y="9166"/>
                </a:cubicBezTo>
                <a:cubicBezTo>
                  <a:pt x="6264" y="8876"/>
                  <a:pt x="6420" y="8611"/>
                  <a:pt x="6575" y="8346"/>
                </a:cubicBezTo>
                <a:cubicBezTo>
                  <a:pt x="6618" y="8274"/>
                  <a:pt x="6650" y="8193"/>
                  <a:pt x="6701" y="8129"/>
                </a:cubicBezTo>
                <a:cubicBezTo>
                  <a:pt x="6870" y="7916"/>
                  <a:pt x="6845" y="7704"/>
                  <a:pt x="6702" y="7496"/>
                </a:cubicBezTo>
                <a:cubicBezTo>
                  <a:pt x="6533" y="7250"/>
                  <a:pt x="6360" y="7008"/>
                  <a:pt x="6185" y="6768"/>
                </a:cubicBezTo>
                <a:cubicBezTo>
                  <a:pt x="6071" y="6612"/>
                  <a:pt x="5939" y="6465"/>
                  <a:pt x="5964" y="6241"/>
                </a:cubicBezTo>
                <a:cubicBezTo>
                  <a:pt x="5983" y="6237"/>
                  <a:pt x="6001" y="6235"/>
                  <a:pt x="6017" y="6235"/>
                </a:cubicBezTo>
                <a:cubicBezTo>
                  <a:pt x="6124" y="6235"/>
                  <a:pt x="6190" y="6312"/>
                  <a:pt x="6242" y="6395"/>
                </a:cubicBezTo>
                <a:cubicBezTo>
                  <a:pt x="6430" y="6701"/>
                  <a:pt x="6611" y="7014"/>
                  <a:pt x="6794" y="7324"/>
                </a:cubicBezTo>
                <a:cubicBezTo>
                  <a:pt x="6851" y="7422"/>
                  <a:pt x="6906" y="7522"/>
                  <a:pt x="6963" y="7621"/>
                </a:cubicBezTo>
                <a:cubicBezTo>
                  <a:pt x="7454" y="7313"/>
                  <a:pt x="7565" y="6656"/>
                  <a:pt x="7210" y="6230"/>
                </a:cubicBezTo>
                <a:cubicBezTo>
                  <a:pt x="7143" y="6149"/>
                  <a:pt x="7070" y="6072"/>
                  <a:pt x="7014" y="5984"/>
                </a:cubicBezTo>
                <a:cubicBezTo>
                  <a:pt x="6962" y="5901"/>
                  <a:pt x="6913" y="5810"/>
                  <a:pt x="6893" y="5716"/>
                </a:cubicBezTo>
                <a:cubicBezTo>
                  <a:pt x="6877" y="5642"/>
                  <a:pt x="6910" y="5559"/>
                  <a:pt x="6920" y="5480"/>
                </a:cubicBezTo>
                <a:cubicBezTo>
                  <a:pt x="6994" y="5509"/>
                  <a:pt x="7090" y="5519"/>
                  <a:pt x="7136" y="5572"/>
                </a:cubicBezTo>
                <a:cubicBezTo>
                  <a:pt x="7296" y="5757"/>
                  <a:pt x="7441" y="5954"/>
                  <a:pt x="7585" y="6154"/>
                </a:cubicBezTo>
                <a:cubicBezTo>
                  <a:pt x="7638" y="6228"/>
                  <a:pt x="7671" y="6318"/>
                  <a:pt x="7730" y="6430"/>
                </a:cubicBezTo>
                <a:cubicBezTo>
                  <a:pt x="7813" y="6233"/>
                  <a:pt x="7817" y="6065"/>
                  <a:pt x="7746" y="5896"/>
                </a:cubicBezTo>
                <a:cubicBezTo>
                  <a:pt x="7656" y="5684"/>
                  <a:pt x="7484" y="5547"/>
                  <a:pt x="7300" y="5424"/>
                </a:cubicBezTo>
                <a:cubicBezTo>
                  <a:pt x="7192" y="5350"/>
                  <a:pt x="7076" y="5287"/>
                  <a:pt x="6973" y="5208"/>
                </a:cubicBezTo>
                <a:cubicBezTo>
                  <a:pt x="6911" y="5160"/>
                  <a:pt x="6867" y="5087"/>
                  <a:pt x="6794" y="5001"/>
                </a:cubicBezTo>
                <a:lnTo>
                  <a:pt x="6794" y="5001"/>
                </a:lnTo>
                <a:cubicBezTo>
                  <a:pt x="7072" y="5006"/>
                  <a:pt x="7299" y="5169"/>
                  <a:pt x="7846" y="5716"/>
                </a:cubicBezTo>
                <a:cubicBezTo>
                  <a:pt x="8164" y="5057"/>
                  <a:pt x="7992" y="3585"/>
                  <a:pt x="6735" y="2858"/>
                </a:cubicBezTo>
                <a:cubicBezTo>
                  <a:pt x="7167" y="1903"/>
                  <a:pt x="7690" y="995"/>
                  <a:pt x="8239" y="89"/>
                </a:cubicBezTo>
                <a:cubicBezTo>
                  <a:pt x="8201" y="70"/>
                  <a:pt x="8175" y="55"/>
                  <a:pt x="8149" y="42"/>
                </a:cubicBezTo>
                <a:cubicBezTo>
                  <a:pt x="8125" y="32"/>
                  <a:pt x="8102" y="23"/>
                  <a:pt x="8044" y="1"/>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6"/>
          <p:cNvSpPr/>
          <p:nvPr/>
        </p:nvSpPr>
        <p:spPr>
          <a:xfrm>
            <a:off x="16741650" y="68800"/>
            <a:ext cx="1768916" cy="2020424"/>
          </a:xfrm>
          <a:custGeom>
            <a:avLst/>
            <a:gdLst/>
            <a:ahLst/>
            <a:cxnLst/>
            <a:rect l="l" t="t" r="r" b="b"/>
            <a:pathLst>
              <a:path w="9101" h="10395" extrusionOk="0">
                <a:moveTo>
                  <a:pt x="3485" y="845"/>
                </a:moveTo>
                <a:lnTo>
                  <a:pt x="3485" y="845"/>
                </a:lnTo>
                <a:cubicBezTo>
                  <a:pt x="4180" y="996"/>
                  <a:pt x="4605" y="1500"/>
                  <a:pt x="4530" y="2229"/>
                </a:cubicBezTo>
                <a:cubicBezTo>
                  <a:pt x="4495" y="2187"/>
                  <a:pt x="4464" y="2165"/>
                  <a:pt x="4454" y="2135"/>
                </a:cubicBezTo>
                <a:cubicBezTo>
                  <a:pt x="4338" y="1767"/>
                  <a:pt x="4048" y="1529"/>
                  <a:pt x="3798" y="1262"/>
                </a:cubicBezTo>
                <a:cubicBezTo>
                  <a:pt x="3701" y="1157"/>
                  <a:pt x="3606" y="1051"/>
                  <a:pt x="3515" y="942"/>
                </a:cubicBezTo>
                <a:cubicBezTo>
                  <a:pt x="3498" y="922"/>
                  <a:pt x="3497" y="889"/>
                  <a:pt x="3485" y="845"/>
                </a:cubicBezTo>
                <a:close/>
                <a:moveTo>
                  <a:pt x="7494" y="2957"/>
                </a:moveTo>
                <a:cubicBezTo>
                  <a:pt x="7496" y="2957"/>
                  <a:pt x="7498" y="2957"/>
                  <a:pt x="7500" y="2957"/>
                </a:cubicBezTo>
                <a:cubicBezTo>
                  <a:pt x="7535" y="2957"/>
                  <a:pt x="7569" y="2980"/>
                  <a:pt x="7603" y="2993"/>
                </a:cubicBezTo>
                <a:cubicBezTo>
                  <a:pt x="7589" y="3027"/>
                  <a:pt x="7583" y="3071"/>
                  <a:pt x="7558" y="3095"/>
                </a:cubicBezTo>
                <a:cubicBezTo>
                  <a:pt x="7329" y="3313"/>
                  <a:pt x="7074" y="3472"/>
                  <a:pt x="6757" y="3472"/>
                </a:cubicBezTo>
                <a:cubicBezTo>
                  <a:pt x="6716" y="3472"/>
                  <a:pt x="6675" y="3469"/>
                  <a:pt x="6632" y="3464"/>
                </a:cubicBezTo>
                <a:cubicBezTo>
                  <a:pt x="6573" y="3456"/>
                  <a:pt x="6520" y="3412"/>
                  <a:pt x="6464" y="3385"/>
                </a:cubicBezTo>
                <a:cubicBezTo>
                  <a:pt x="6500" y="3335"/>
                  <a:pt x="6525" y="3271"/>
                  <a:pt x="6572" y="3236"/>
                </a:cubicBezTo>
                <a:cubicBezTo>
                  <a:pt x="6794" y="3074"/>
                  <a:pt x="7053" y="3010"/>
                  <a:pt x="7321" y="2974"/>
                </a:cubicBezTo>
                <a:cubicBezTo>
                  <a:pt x="7379" y="2968"/>
                  <a:pt x="7437" y="2957"/>
                  <a:pt x="7494" y="2957"/>
                </a:cubicBezTo>
                <a:close/>
                <a:moveTo>
                  <a:pt x="1110" y="3824"/>
                </a:moveTo>
                <a:cubicBezTo>
                  <a:pt x="1364" y="3824"/>
                  <a:pt x="1645" y="3928"/>
                  <a:pt x="1788" y="4093"/>
                </a:cubicBezTo>
                <a:cubicBezTo>
                  <a:pt x="1856" y="4173"/>
                  <a:pt x="1830" y="4235"/>
                  <a:pt x="1744" y="4265"/>
                </a:cubicBezTo>
                <a:cubicBezTo>
                  <a:pt x="1614" y="4308"/>
                  <a:pt x="1478" y="4337"/>
                  <a:pt x="1293" y="4386"/>
                </a:cubicBezTo>
                <a:cubicBezTo>
                  <a:pt x="1159" y="4366"/>
                  <a:pt x="974" y="4361"/>
                  <a:pt x="807" y="4304"/>
                </a:cubicBezTo>
                <a:cubicBezTo>
                  <a:pt x="718" y="4273"/>
                  <a:pt x="659" y="4152"/>
                  <a:pt x="586" y="4072"/>
                </a:cubicBezTo>
                <a:cubicBezTo>
                  <a:pt x="658" y="4010"/>
                  <a:pt x="721" y="3929"/>
                  <a:pt x="803" y="3888"/>
                </a:cubicBezTo>
                <a:cubicBezTo>
                  <a:pt x="890" y="3844"/>
                  <a:pt x="997" y="3824"/>
                  <a:pt x="1110" y="3824"/>
                </a:cubicBezTo>
                <a:close/>
                <a:moveTo>
                  <a:pt x="3791" y="3603"/>
                </a:moveTo>
                <a:cubicBezTo>
                  <a:pt x="3810" y="3603"/>
                  <a:pt x="3832" y="3612"/>
                  <a:pt x="3854" y="3629"/>
                </a:cubicBezTo>
                <a:cubicBezTo>
                  <a:pt x="4065" y="3790"/>
                  <a:pt x="4252" y="3977"/>
                  <a:pt x="4343" y="4234"/>
                </a:cubicBezTo>
                <a:cubicBezTo>
                  <a:pt x="4376" y="4327"/>
                  <a:pt x="4390" y="4431"/>
                  <a:pt x="4280" y="4499"/>
                </a:cubicBezTo>
                <a:cubicBezTo>
                  <a:pt x="4238" y="4526"/>
                  <a:pt x="4190" y="4540"/>
                  <a:pt x="4142" y="4540"/>
                </a:cubicBezTo>
                <a:cubicBezTo>
                  <a:pt x="4074" y="4540"/>
                  <a:pt x="4005" y="4513"/>
                  <a:pt x="3946" y="4460"/>
                </a:cubicBezTo>
                <a:cubicBezTo>
                  <a:pt x="3811" y="4339"/>
                  <a:pt x="3761" y="4173"/>
                  <a:pt x="3724" y="4003"/>
                </a:cubicBezTo>
                <a:cubicBezTo>
                  <a:pt x="3719" y="3977"/>
                  <a:pt x="3719" y="3951"/>
                  <a:pt x="3715" y="3926"/>
                </a:cubicBezTo>
                <a:lnTo>
                  <a:pt x="3706" y="3926"/>
                </a:lnTo>
                <a:cubicBezTo>
                  <a:pt x="3709" y="3848"/>
                  <a:pt x="3708" y="3770"/>
                  <a:pt x="3716" y="3694"/>
                </a:cubicBezTo>
                <a:cubicBezTo>
                  <a:pt x="3723" y="3635"/>
                  <a:pt x="3753" y="3603"/>
                  <a:pt x="3791" y="3603"/>
                </a:cubicBezTo>
                <a:close/>
                <a:moveTo>
                  <a:pt x="5280" y="4472"/>
                </a:moveTo>
                <a:cubicBezTo>
                  <a:pt x="5644" y="4499"/>
                  <a:pt x="5993" y="4593"/>
                  <a:pt x="6329" y="4735"/>
                </a:cubicBezTo>
                <a:cubicBezTo>
                  <a:pt x="6338" y="4740"/>
                  <a:pt x="6342" y="4756"/>
                  <a:pt x="6368" y="4797"/>
                </a:cubicBezTo>
                <a:cubicBezTo>
                  <a:pt x="6258" y="4828"/>
                  <a:pt x="6166" y="4867"/>
                  <a:pt x="6071" y="4878"/>
                </a:cubicBezTo>
                <a:cubicBezTo>
                  <a:pt x="5876" y="4898"/>
                  <a:pt x="5678" y="4920"/>
                  <a:pt x="5482" y="4920"/>
                </a:cubicBezTo>
                <a:cubicBezTo>
                  <a:pt x="5456" y="4920"/>
                  <a:pt x="5431" y="4919"/>
                  <a:pt x="5405" y="4919"/>
                </a:cubicBezTo>
                <a:cubicBezTo>
                  <a:pt x="5250" y="4914"/>
                  <a:pt x="5168" y="4788"/>
                  <a:pt x="5138" y="4641"/>
                </a:cubicBezTo>
                <a:cubicBezTo>
                  <a:pt x="5119" y="4547"/>
                  <a:pt x="5158" y="4490"/>
                  <a:pt x="5254" y="4475"/>
                </a:cubicBezTo>
                <a:cubicBezTo>
                  <a:pt x="5263" y="4474"/>
                  <a:pt x="5271" y="4472"/>
                  <a:pt x="5280" y="4472"/>
                </a:cubicBezTo>
                <a:close/>
                <a:moveTo>
                  <a:pt x="3013" y="4642"/>
                </a:moveTo>
                <a:cubicBezTo>
                  <a:pt x="3026" y="4642"/>
                  <a:pt x="3037" y="4644"/>
                  <a:pt x="3048" y="4649"/>
                </a:cubicBezTo>
                <a:cubicBezTo>
                  <a:pt x="3270" y="4754"/>
                  <a:pt x="3496" y="4857"/>
                  <a:pt x="3708" y="4981"/>
                </a:cubicBezTo>
                <a:cubicBezTo>
                  <a:pt x="3793" y="5030"/>
                  <a:pt x="3846" y="5134"/>
                  <a:pt x="3914" y="5214"/>
                </a:cubicBezTo>
                <a:cubicBezTo>
                  <a:pt x="3903" y="5339"/>
                  <a:pt x="3864" y="5402"/>
                  <a:pt x="3785" y="5402"/>
                </a:cubicBezTo>
                <a:cubicBezTo>
                  <a:pt x="3763" y="5402"/>
                  <a:pt x="3738" y="5397"/>
                  <a:pt x="3710" y="5387"/>
                </a:cubicBezTo>
                <a:cubicBezTo>
                  <a:pt x="3378" y="5277"/>
                  <a:pt x="3126" y="5061"/>
                  <a:pt x="2951" y="4757"/>
                </a:cubicBezTo>
                <a:cubicBezTo>
                  <a:pt x="2934" y="4728"/>
                  <a:pt x="2942" y="4685"/>
                  <a:pt x="2939" y="4649"/>
                </a:cubicBezTo>
                <a:cubicBezTo>
                  <a:pt x="2963" y="4648"/>
                  <a:pt x="2989" y="4642"/>
                  <a:pt x="3013" y="4642"/>
                </a:cubicBezTo>
                <a:close/>
                <a:moveTo>
                  <a:pt x="5129" y="5466"/>
                </a:moveTo>
                <a:cubicBezTo>
                  <a:pt x="5169" y="5466"/>
                  <a:pt x="5216" y="5478"/>
                  <a:pt x="5248" y="5496"/>
                </a:cubicBezTo>
                <a:cubicBezTo>
                  <a:pt x="5395" y="5580"/>
                  <a:pt x="5498" y="5710"/>
                  <a:pt x="5546" y="5873"/>
                </a:cubicBezTo>
                <a:cubicBezTo>
                  <a:pt x="5558" y="5909"/>
                  <a:pt x="5535" y="5984"/>
                  <a:pt x="5507" y="5997"/>
                </a:cubicBezTo>
                <a:cubicBezTo>
                  <a:pt x="5487" y="6006"/>
                  <a:pt x="5463" y="6011"/>
                  <a:pt x="5437" y="6011"/>
                </a:cubicBezTo>
                <a:cubicBezTo>
                  <a:pt x="5265" y="6011"/>
                  <a:pt x="4996" y="5816"/>
                  <a:pt x="4979" y="5632"/>
                </a:cubicBezTo>
                <a:cubicBezTo>
                  <a:pt x="4997" y="5598"/>
                  <a:pt x="5017" y="5515"/>
                  <a:pt x="5069" y="5480"/>
                </a:cubicBezTo>
                <a:cubicBezTo>
                  <a:pt x="5083" y="5470"/>
                  <a:pt x="5105" y="5466"/>
                  <a:pt x="5129" y="5466"/>
                </a:cubicBezTo>
                <a:close/>
                <a:moveTo>
                  <a:pt x="3416" y="6046"/>
                </a:moveTo>
                <a:cubicBezTo>
                  <a:pt x="3492" y="6046"/>
                  <a:pt x="3565" y="6085"/>
                  <a:pt x="3605" y="6165"/>
                </a:cubicBezTo>
                <a:cubicBezTo>
                  <a:pt x="3653" y="6263"/>
                  <a:pt x="3614" y="6361"/>
                  <a:pt x="3537" y="6422"/>
                </a:cubicBezTo>
                <a:cubicBezTo>
                  <a:pt x="3454" y="6488"/>
                  <a:pt x="3350" y="6530"/>
                  <a:pt x="3244" y="6589"/>
                </a:cubicBezTo>
                <a:cubicBezTo>
                  <a:pt x="3110" y="6549"/>
                  <a:pt x="2982" y="6527"/>
                  <a:pt x="2869" y="6472"/>
                </a:cubicBezTo>
                <a:cubicBezTo>
                  <a:pt x="2760" y="6418"/>
                  <a:pt x="2755" y="6306"/>
                  <a:pt x="2863" y="6249"/>
                </a:cubicBezTo>
                <a:cubicBezTo>
                  <a:pt x="3018" y="6168"/>
                  <a:pt x="3184" y="6104"/>
                  <a:pt x="3351" y="6055"/>
                </a:cubicBezTo>
                <a:cubicBezTo>
                  <a:pt x="3373" y="6049"/>
                  <a:pt x="3395" y="6046"/>
                  <a:pt x="3416" y="6046"/>
                </a:cubicBezTo>
                <a:close/>
                <a:moveTo>
                  <a:pt x="1633" y="6324"/>
                </a:moveTo>
                <a:cubicBezTo>
                  <a:pt x="1771" y="6324"/>
                  <a:pt x="1909" y="6353"/>
                  <a:pt x="2045" y="6406"/>
                </a:cubicBezTo>
                <a:cubicBezTo>
                  <a:pt x="2032" y="6432"/>
                  <a:pt x="2029" y="6449"/>
                  <a:pt x="2021" y="6453"/>
                </a:cubicBezTo>
                <a:cubicBezTo>
                  <a:pt x="1733" y="6568"/>
                  <a:pt x="1449" y="6691"/>
                  <a:pt x="1156" y="6791"/>
                </a:cubicBezTo>
                <a:cubicBezTo>
                  <a:pt x="1141" y="6796"/>
                  <a:pt x="1128" y="6799"/>
                  <a:pt x="1115" y="6799"/>
                </a:cubicBezTo>
                <a:cubicBezTo>
                  <a:pt x="1043" y="6799"/>
                  <a:pt x="1016" y="6719"/>
                  <a:pt x="1064" y="6624"/>
                </a:cubicBezTo>
                <a:cubicBezTo>
                  <a:pt x="1160" y="6435"/>
                  <a:pt x="1331" y="6350"/>
                  <a:pt x="1527" y="6330"/>
                </a:cubicBezTo>
                <a:cubicBezTo>
                  <a:pt x="1562" y="6326"/>
                  <a:pt x="1597" y="6324"/>
                  <a:pt x="1633" y="6324"/>
                </a:cubicBezTo>
                <a:close/>
                <a:moveTo>
                  <a:pt x="6442" y="6278"/>
                </a:moveTo>
                <a:cubicBezTo>
                  <a:pt x="6681" y="6292"/>
                  <a:pt x="6905" y="6350"/>
                  <a:pt x="7062" y="6548"/>
                </a:cubicBezTo>
                <a:cubicBezTo>
                  <a:pt x="7110" y="6609"/>
                  <a:pt x="7135" y="6692"/>
                  <a:pt x="7156" y="6770"/>
                </a:cubicBezTo>
                <a:cubicBezTo>
                  <a:pt x="7163" y="6797"/>
                  <a:pt x="7136" y="6851"/>
                  <a:pt x="7110" y="6864"/>
                </a:cubicBezTo>
                <a:cubicBezTo>
                  <a:pt x="7104" y="6867"/>
                  <a:pt x="7097" y="6868"/>
                  <a:pt x="7089" y="6868"/>
                </a:cubicBezTo>
                <a:cubicBezTo>
                  <a:pt x="7064" y="6868"/>
                  <a:pt x="7031" y="6854"/>
                  <a:pt x="7005" y="6843"/>
                </a:cubicBezTo>
                <a:cubicBezTo>
                  <a:pt x="6984" y="6833"/>
                  <a:pt x="6971" y="6805"/>
                  <a:pt x="6953" y="6787"/>
                </a:cubicBezTo>
                <a:cubicBezTo>
                  <a:pt x="6800" y="6643"/>
                  <a:pt x="6647" y="6498"/>
                  <a:pt x="6494" y="6354"/>
                </a:cubicBezTo>
                <a:cubicBezTo>
                  <a:pt x="6473" y="6335"/>
                  <a:pt x="6444" y="6324"/>
                  <a:pt x="6419" y="6309"/>
                </a:cubicBezTo>
                <a:cubicBezTo>
                  <a:pt x="6427" y="6299"/>
                  <a:pt x="6434" y="6289"/>
                  <a:pt x="6442" y="6278"/>
                </a:cubicBezTo>
                <a:close/>
                <a:moveTo>
                  <a:pt x="4500" y="6217"/>
                </a:moveTo>
                <a:cubicBezTo>
                  <a:pt x="4577" y="6217"/>
                  <a:pt x="4634" y="6302"/>
                  <a:pt x="4673" y="6376"/>
                </a:cubicBezTo>
                <a:cubicBezTo>
                  <a:pt x="4784" y="6582"/>
                  <a:pt x="4890" y="6791"/>
                  <a:pt x="4992" y="7001"/>
                </a:cubicBezTo>
                <a:cubicBezTo>
                  <a:pt x="5009" y="7035"/>
                  <a:pt x="4999" y="7081"/>
                  <a:pt x="5001" y="7122"/>
                </a:cubicBezTo>
                <a:cubicBezTo>
                  <a:pt x="4970" y="7124"/>
                  <a:pt x="4939" y="7130"/>
                  <a:pt x="4909" y="7130"/>
                </a:cubicBezTo>
                <a:cubicBezTo>
                  <a:pt x="4898" y="7130"/>
                  <a:pt x="4887" y="7129"/>
                  <a:pt x="4876" y="7127"/>
                </a:cubicBezTo>
                <a:cubicBezTo>
                  <a:pt x="4618" y="7065"/>
                  <a:pt x="4396" y="6784"/>
                  <a:pt x="4328" y="6470"/>
                </a:cubicBezTo>
                <a:cubicBezTo>
                  <a:pt x="4366" y="6386"/>
                  <a:pt x="4384" y="6260"/>
                  <a:pt x="4448" y="6229"/>
                </a:cubicBezTo>
                <a:cubicBezTo>
                  <a:pt x="4466" y="6220"/>
                  <a:pt x="4484" y="6217"/>
                  <a:pt x="4500" y="6217"/>
                </a:cubicBezTo>
                <a:close/>
                <a:moveTo>
                  <a:pt x="7074" y="1"/>
                </a:moveTo>
                <a:cubicBezTo>
                  <a:pt x="7041" y="1"/>
                  <a:pt x="7005" y="9"/>
                  <a:pt x="6984" y="23"/>
                </a:cubicBezTo>
                <a:cubicBezTo>
                  <a:pt x="6866" y="101"/>
                  <a:pt x="6743" y="183"/>
                  <a:pt x="6649" y="287"/>
                </a:cubicBezTo>
                <a:cubicBezTo>
                  <a:pt x="6265" y="715"/>
                  <a:pt x="6006" y="1223"/>
                  <a:pt x="5787" y="1748"/>
                </a:cubicBezTo>
                <a:cubicBezTo>
                  <a:pt x="5630" y="2124"/>
                  <a:pt x="5511" y="2514"/>
                  <a:pt x="5371" y="2896"/>
                </a:cubicBezTo>
                <a:cubicBezTo>
                  <a:pt x="5346" y="2964"/>
                  <a:pt x="5300" y="3024"/>
                  <a:pt x="5264" y="3087"/>
                </a:cubicBezTo>
                <a:lnTo>
                  <a:pt x="5223" y="3068"/>
                </a:lnTo>
                <a:cubicBezTo>
                  <a:pt x="5214" y="3034"/>
                  <a:pt x="5201" y="3002"/>
                  <a:pt x="5195" y="2969"/>
                </a:cubicBezTo>
                <a:cubicBezTo>
                  <a:pt x="5188" y="2935"/>
                  <a:pt x="5188" y="2900"/>
                  <a:pt x="5188" y="2865"/>
                </a:cubicBezTo>
                <a:cubicBezTo>
                  <a:pt x="5181" y="2414"/>
                  <a:pt x="5180" y="1964"/>
                  <a:pt x="5082" y="1519"/>
                </a:cubicBezTo>
                <a:cubicBezTo>
                  <a:pt x="4962" y="968"/>
                  <a:pt x="4681" y="553"/>
                  <a:pt x="4142" y="348"/>
                </a:cubicBezTo>
                <a:cubicBezTo>
                  <a:pt x="3993" y="292"/>
                  <a:pt x="3845" y="253"/>
                  <a:pt x="3698" y="253"/>
                </a:cubicBezTo>
                <a:cubicBezTo>
                  <a:pt x="3554" y="253"/>
                  <a:pt x="3411" y="290"/>
                  <a:pt x="3268" y="381"/>
                </a:cubicBezTo>
                <a:cubicBezTo>
                  <a:pt x="3165" y="448"/>
                  <a:pt x="3041" y="487"/>
                  <a:pt x="2920" y="519"/>
                </a:cubicBezTo>
                <a:cubicBezTo>
                  <a:pt x="2703" y="577"/>
                  <a:pt x="2479" y="616"/>
                  <a:pt x="2263" y="676"/>
                </a:cubicBezTo>
                <a:cubicBezTo>
                  <a:pt x="2201" y="693"/>
                  <a:pt x="2153" y="759"/>
                  <a:pt x="2098" y="803"/>
                </a:cubicBezTo>
                <a:cubicBezTo>
                  <a:pt x="2156" y="833"/>
                  <a:pt x="2211" y="880"/>
                  <a:pt x="2272" y="891"/>
                </a:cubicBezTo>
                <a:cubicBezTo>
                  <a:pt x="2426" y="915"/>
                  <a:pt x="2583" y="917"/>
                  <a:pt x="2737" y="940"/>
                </a:cubicBezTo>
                <a:cubicBezTo>
                  <a:pt x="3087" y="992"/>
                  <a:pt x="3364" y="1183"/>
                  <a:pt x="3612" y="1421"/>
                </a:cubicBezTo>
                <a:cubicBezTo>
                  <a:pt x="3990" y="1782"/>
                  <a:pt x="4295" y="2194"/>
                  <a:pt x="4432" y="2710"/>
                </a:cubicBezTo>
                <a:cubicBezTo>
                  <a:pt x="4486" y="2912"/>
                  <a:pt x="4462" y="3116"/>
                  <a:pt x="4377" y="3308"/>
                </a:cubicBezTo>
                <a:cubicBezTo>
                  <a:pt x="4335" y="3403"/>
                  <a:pt x="4276" y="3451"/>
                  <a:pt x="4210" y="3451"/>
                </a:cubicBezTo>
                <a:cubicBezTo>
                  <a:pt x="4157" y="3451"/>
                  <a:pt x="4100" y="3420"/>
                  <a:pt x="4045" y="3356"/>
                </a:cubicBezTo>
                <a:cubicBezTo>
                  <a:pt x="3994" y="3297"/>
                  <a:pt x="3957" y="3226"/>
                  <a:pt x="3917" y="3160"/>
                </a:cubicBezTo>
                <a:cubicBezTo>
                  <a:pt x="3663" y="2742"/>
                  <a:pt x="3422" y="2315"/>
                  <a:pt x="3153" y="1907"/>
                </a:cubicBezTo>
                <a:cubicBezTo>
                  <a:pt x="2962" y="1618"/>
                  <a:pt x="2734" y="1352"/>
                  <a:pt x="2425" y="1175"/>
                </a:cubicBezTo>
                <a:cubicBezTo>
                  <a:pt x="2294" y="1101"/>
                  <a:pt x="2173" y="1064"/>
                  <a:pt x="2060" y="1064"/>
                </a:cubicBezTo>
                <a:cubicBezTo>
                  <a:pt x="1879" y="1064"/>
                  <a:pt x="1717" y="1158"/>
                  <a:pt x="1564" y="1343"/>
                </a:cubicBezTo>
                <a:cubicBezTo>
                  <a:pt x="1346" y="1606"/>
                  <a:pt x="1112" y="1856"/>
                  <a:pt x="893" y="2118"/>
                </a:cubicBezTo>
                <a:cubicBezTo>
                  <a:pt x="755" y="2284"/>
                  <a:pt x="626" y="2459"/>
                  <a:pt x="508" y="2639"/>
                </a:cubicBezTo>
                <a:cubicBezTo>
                  <a:pt x="474" y="2690"/>
                  <a:pt x="487" y="2774"/>
                  <a:pt x="480" y="2844"/>
                </a:cubicBezTo>
                <a:cubicBezTo>
                  <a:pt x="484" y="2844"/>
                  <a:pt x="489" y="2844"/>
                  <a:pt x="493" y="2844"/>
                </a:cubicBezTo>
                <a:cubicBezTo>
                  <a:pt x="531" y="2844"/>
                  <a:pt x="570" y="2847"/>
                  <a:pt x="607" y="2847"/>
                </a:cubicBezTo>
                <a:cubicBezTo>
                  <a:pt x="639" y="2847"/>
                  <a:pt x="670" y="2845"/>
                  <a:pt x="700" y="2836"/>
                </a:cubicBezTo>
                <a:cubicBezTo>
                  <a:pt x="816" y="2803"/>
                  <a:pt x="921" y="2736"/>
                  <a:pt x="1038" y="2705"/>
                </a:cubicBezTo>
                <a:cubicBezTo>
                  <a:pt x="1204" y="2661"/>
                  <a:pt x="1368" y="2640"/>
                  <a:pt x="1532" y="2640"/>
                </a:cubicBezTo>
                <a:cubicBezTo>
                  <a:pt x="1814" y="2640"/>
                  <a:pt x="2092" y="2701"/>
                  <a:pt x="2365" y="2804"/>
                </a:cubicBezTo>
                <a:cubicBezTo>
                  <a:pt x="2975" y="3033"/>
                  <a:pt x="3337" y="3466"/>
                  <a:pt x="3404" y="4126"/>
                </a:cubicBezTo>
                <a:cubicBezTo>
                  <a:pt x="3410" y="4187"/>
                  <a:pt x="3406" y="4249"/>
                  <a:pt x="3407" y="4310"/>
                </a:cubicBezTo>
                <a:cubicBezTo>
                  <a:pt x="3395" y="4315"/>
                  <a:pt x="3383" y="4320"/>
                  <a:pt x="3371" y="4326"/>
                </a:cubicBezTo>
                <a:cubicBezTo>
                  <a:pt x="3323" y="4286"/>
                  <a:pt x="3273" y="4250"/>
                  <a:pt x="3231" y="4204"/>
                </a:cubicBezTo>
                <a:cubicBezTo>
                  <a:pt x="3090" y="4051"/>
                  <a:pt x="2954" y="3893"/>
                  <a:pt x="2814" y="3739"/>
                </a:cubicBezTo>
                <a:cubicBezTo>
                  <a:pt x="2503" y="3396"/>
                  <a:pt x="2125" y="3185"/>
                  <a:pt x="1653" y="3183"/>
                </a:cubicBezTo>
                <a:cubicBezTo>
                  <a:pt x="1647" y="3183"/>
                  <a:pt x="1642" y="3183"/>
                  <a:pt x="1636" y="3183"/>
                </a:cubicBezTo>
                <a:cubicBezTo>
                  <a:pt x="1402" y="3183"/>
                  <a:pt x="1169" y="3216"/>
                  <a:pt x="935" y="3216"/>
                </a:cubicBezTo>
                <a:cubicBezTo>
                  <a:pt x="932" y="3216"/>
                  <a:pt x="929" y="3216"/>
                  <a:pt x="926" y="3216"/>
                </a:cubicBezTo>
                <a:cubicBezTo>
                  <a:pt x="783" y="3215"/>
                  <a:pt x="636" y="3189"/>
                  <a:pt x="499" y="3146"/>
                </a:cubicBezTo>
                <a:cubicBezTo>
                  <a:pt x="448" y="3130"/>
                  <a:pt x="412" y="3119"/>
                  <a:pt x="386" y="3119"/>
                </a:cubicBezTo>
                <a:cubicBezTo>
                  <a:pt x="340" y="3119"/>
                  <a:pt x="320" y="3151"/>
                  <a:pt x="297" y="3240"/>
                </a:cubicBezTo>
                <a:cubicBezTo>
                  <a:pt x="236" y="3474"/>
                  <a:pt x="168" y="3709"/>
                  <a:pt x="130" y="3948"/>
                </a:cubicBezTo>
                <a:cubicBezTo>
                  <a:pt x="83" y="4242"/>
                  <a:pt x="29" y="4541"/>
                  <a:pt x="42" y="4836"/>
                </a:cubicBezTo>
                <a:cubicBezTo>
                  <a:pt x="55" y="5122"/>
                  <a:pt x="96" y="5402"/>
                  <a:pt x="23" y="5686"/>
                </a:cubicBezTo>
                <a:cubicBezTo>
                  <a:pt x="0" y="5772"/>
                  <a:pt x="16" y="5812"/>
                  <a:pt x="72" y="5812"/>
                </a:cubicBezTo>
                <a:cubicBezTo>
                  <a:pt x="94" y="5812"/>
                  <a:pt x="122" y="5805"/>
                  <a:pt x="157" y="5793"/>
                </a:cubicBezTo>
                <a:cubicBezTo>
                  <a:pt x="205" y="5776"/>
                  <a:pt x="253" y="5755"/>
                  <a:pt x="299" y="5731"/>
                </a:cubicBezTo>
                <a:cubicBezTo>
                  <a:pt x="508" y="5625"/>
                  <a:pt x="712" y="5509"/>
                  <a:pt x="924" y="5412"/>
                </a:cubicBezTo>
                <a:cubicBezTo>
                  <a:pt x="1273" y="5253"/>
                  <a:pt x="1631" y="5127"/>
                  <a:pt x="2020" y="5127"/>
                </a:cubicBezTo>
                <a:cubicBezTo>
                  <a:pt x="2051" y="5127"/>
                  <a:pt x="2083" y="5128"/>
                  <a:pt x="2115" y="5130"/>
                </a:cubicBezTo>
                <a:cubicBezTo>
                  <a:pt x="2378" y="5143"/>
                  <a:pt x="2607" y="5233"/>
                  <a:pt x="2779" y="5437"/>
                </a:cubicBezTo>
                <a:cubicBezTo>
                  <a:pt x="2965" y="5658"/>
                  <a:pt x="2883" y="5917"/>
                  <a:pt x="2600" y="5966"/>
                </a:cubicBezTo>
                <a:cubicBezTo>
                  <a:pt x="2544" y="5976"/>
                  <a:pt x="2485" y="5981"/>
                  <a:pt x="2426" y="5981"/>
                </a:cubicBezTo>
                <a:cubicBezTo>
                  <a:pt x="2333" y="5981"/>
                  <a:pt x="2240" y="5969"/>
                  <a:pt x="2153" y="5945"/>
                </a:cubicBezTo>
                <a:cubicBezTo>
                  <a:pt x="1909" y="5878"/>
                  <a:pt x="1664" y="5831"/>
                  <a:pt x="1414" y="5831"/>
                </a:cubicBezTo>
                <a:cubicBezTo>
                  <a:pt x="1361" y="5831"/>
                  <a:pt x="1308" y="5834"/>
                  <a:pt x="1255" y="5838"/>
                </a:cubicBezTo>
                <a:cubicBezTo>
                  <a:pt x="941" y="5864"/>
                  <a:pt x="634" y="5918"/>
                  <a:pt x="387" y="6138"/>
                </a:cubicBezTo>
                <a:cubicBezTo>
                  <a:pt x="284" y="6230"/>
                  <a:pt x="205" y="6344"/>
                  <a:pt x="248" y="6482"/>
                </a:cubicBezTo>
                <a:cubicBezTo>
                  <a:pt x="349" y="6802"/>
                  <a:pt x="463" y="7117"/>
                  <a:pt x="774" y="7307"/>
                </a:cubicBezTo>
                <a:cubicBezTo>
                  <a:pt x="906" y="7387"/>
                  <a:pt x="980" y="7502"/>
                  <a:pt x="970" y="7663"/>
                </a:cubicBezTo>
                <a:cubicBezTo>
                  <a:pt x="969" y="7684"/>
                  <a:pt x="972" y="7706"/>
                  <a:pt x="976" y="7727"/>
                </a:cubicBezTo>
                <a:cubicBezTo>
                  <a:pt x="991" y="7818"/>
                  <a:pt x="1031" y="7866"/>
                  <a:pt x="1088" y="7866"/>
                </a:cubicBezTo>
                <a:cubicBezTo>
                  <a:pt x="1119" y="7866"/>
                  <a:pt x="1155" y="7851"/>
                  <a:pt x="1195" y="7822"/>
                </a:cubicBezTo>
                <a:cubicBezTo>
                  <a:pt x="1267" y="7768"/>
                  <a:pt x="1327" y="7698"/>
                  <a:pt x="1394" y="7635"/>
                </a:cubicBezTo>
                <a:cubicBezTo>
                  <a:pt x="1582" y="7458"/>
                  <a:pt x="1754" y="7255"/>
                  <a:pt x="1963" y="7108"/>
                </a:cubicBezTo>
                <a:cubicBezTo>
                  <a:pt x="2174" y="6962"/>
                  <a:pt x="2417" y="6860"/>
                  <a:pt x="2655" y="6760"/>
                </a:cubicBezTo>
                <a:cubicBezTo>
                  <a:pt x="2688" y="6746"/>
                  <a:pt x="2724" y="6740"/>
                  <a:pt x="2759" y="6740"/>
                </a:cubicBezTo>
                <a:cubicBezTo>
                  <a:pt x="2862" y="6740"/>
                  <a:pt x="2961" y="6793"/>
                  <a:pt x="2990" y="6862"/>
                </a:cubicBezTo>
                <a:cubicBezTo>
                  <a:pt x="3044" y="6990"/>
                  <a:pt x="2958" y="7074"/>
                  <a:pt x="2885" y="7161"/>
                </a:cubicBezTo>
                <a:cubicBezTo>
                  <a:pt x="2879" y="7167"/>
                  <a:pt x="2873" y="7174"/>
                  <a:pt x="2865" y="7177"/>
                </a:cubicBezTo>
                <a:cubicBezTo>
                  <a:pt x="2687" y="7281"/>
                  <a:pt x="2514" y="7397"/>
                  <a:pt x="2328" y="7485"/>
                </a:cubicBezTo>
                <a:cubicBezTo>
                  <a:pt x="2072" y="7604"/>
                  <a:pt x="1811" y="7711"/>
                  <a:pt x="1613" y="7922"/>
                </a:cubicBezTo>
                <a:cubicBezTo>
                  <a:pt x="1456" y="8090"/>
                  <a:pt x="1416" y="8289"/>
                  <a:pt x="1529" y="8484"/>
                </a:cubicBezTo>
                <a:cubicBezTo>
                  <a:pt x="1618" y="8639"/>
                  <a:pt x="1732" y="8792"/>
                  <a:pt x="1871" y="8901"/>
                </a:cubicBezTo>
                <a:cubicBezTo>
                  <a:pt x="2103" y="9084"/>
                  <a:pt x="2273" y="9297"/>
                  <a:pt x="2387" y="9571"/>
                </a:cubicBezTo>
                <a:cubicBezTo>
                  <a:pt x="2475" y="9781"/>
                  <a:pt x="2583" y="9985"/>
                  <a:pt x="2702" y="10180"/>
                </a:cubicBezTo>
                <a:cubicBezTo>
                  <a:pt x="2788" y="10323"/>
                  <a:pt x="2923" y="10394"/>
                  <a:pt x="3086" y="10394"/>
                </a:cubicBezTo>
                <a:cubicBezTo>
                  <a:pt x="3110" y="10394"/>
                  <a:pt x="3135" y="10393"/>
                  <a:pt x="3160" y="10390"/>
                </a:cubicBezTo>
                <a:cubicBezTo>
                  <a:pt x="3295" y="10373"/>
                  <a:pt x="3330" y="10314"/>
                  <a:pt x="3287" y="10177"/>
                </a:cubicBezTo>
                <a:lnTo>
                  <a:pt x="3287" y="10177"/>
                </a:lnTo>
                <a:cubicBezTo>
                  <a:pt x="3219" y="10215"/>
                  <a:pt x="3163" y="10234"/>
                  <a:pt x="3115" y="10234"/>
                </a:cubicBezTo>
                <a:cubicBezTo>
                  <a:pt x="3046" y="10234"/>
                  <a:pt x="2994" y="10194"/>
                  <a:pt x="2950" y="10113"/>
                </a:cubicBezTo>
                <a:cubicBezTo>
                  <a:pt x="2881" y="9985"/>
                  <a:pt x="2931" y="9837"/>
                  <a:pt x="3080" y="9768"/>
                </a:cubicBezTo>
                <a:cubicBezTo>
                  <a:pt x="3156" y="9733"/>
                  <a:pt x="3245" y="9723"/>
                  <a:pt x="3330" y="9709"/>
                </a:cubicBezTo>
                <a:cubicBezTo>
                  <a:pt x="3427" y="9693"/>
                  <a:pt x="3532" y="9701"/>
                  <a:pt x="3625" y="9670"/>
                </a:cubicBezTo>
                <a:cubicBezTo>
                  <a:pt x="3929" y="9571"/>
                  <a:pt x="4234" y="9471"/>
                  <a:pt x="4531" y="9352"/>
                </a:cubicBezTo>
                <a:cubicBezTo>
                  <a:pt x="4810" y="9240"/>
                  <a:pt x="4858" y="9108"/>
                  <a:pt x="4772" y="8821"/>
                </a:cubicBezTo>
                <a:cubicBezTo>
                  <a:pt x="4675" y="8496"/>
                  <a:pt x="4507" y="8209"/>
                  <a:pt x="4310" y="7938"/>
                </a:cubicBezTo>
                <a:cubicBezTo>
                  <a:pt x="4211" y="7801"/>
                  <a:pt x="4103" y="7670"/>
                  <a:pt x="4005" y="7533"/>
                </a:cubicBezTo>
                <a:cubicBezTo>
                  <a:pt x="3940" y="7439"/>
                  <a:pt x="3907" y="7332"/>
                  <a:pt x="3977" y="7229"/>
                </a:cubicBezTo>
                <a:cubicBezTo>
                  <a:pt x="4023" y="7162"/>
                  <a:pt x="4085" y="7137"/>
                  <a:pt x="4152" y="7137"/>
                </a:cubicBezTo>
                <a:cubicBezTo>
                  <a:pt x="4191" y="7137"/>
                  <a:pt x="4231" y="7145"/>
                  <a:pt x="4271" y="7160"/>
                </a:cubicBezTo>
                <a:cubicBezTo>
                  <a:pt x="4368" y="7195"/>
                  <a:pt x="4465" y="7238"/>
                  <a:pt x="4548" y="7297"/>
                </a:cubicBezTo>
                <a:cubicBezTo>
                  <a:pt x="4975" y="7604"/>
                  <a:pt x="5093" y="8048"/>
                  <a:pt x="5085" y="8544"/>
                </a:cubicBezTo>
                <a:cubicBezTo>
                  <a:pt x="5082" y="8691"/>
                  <a:pt x="5068" y="8839"/>
                  <a:pt x="5070" y="8986"/>
                </a:cubicBezTo>
                <a:cubicBezTo>
                  <a:pt x="5071" y="9037"/>
                  <a:pt x="5104" y="9087"/>
                  <a:pt x="5122" y="9138"/>
                </a:cubicBezTo>
                <a:cubicBezTo>
                  <a:pt x="5170" y="9115"/>
                  <a:pt x="5229" y="9103"/>
                  <a:pt x="5264" y="9068"/>
                </a:cubicBezTo>
                <a:cubicBezTo>
                  <a:pt x="5435" y="8894"/>
                  <a:pt x="5640" y="8797"/>
                  <a:pt x="5871" y="8732"/>
                </a:cubicBezTo>
                <a:cubicBezTo>
                  <a:pt x="6118" y="8663"/>
                  <a:pt x="6354" y="8566"/>
                  <a:pt x="6550" y="8388"/>
                </a:cubicBezTo>
                <a:cubicBezTo>
                  <a:pt x="6772" y="8187"/>
                  <a:pt x="6801" y="7971"/>
                  <a:pt x="6619" y="7735"/>
                </a:cubicBezTo>
                <a:cubicBezTo>
                  <a:pt x="6529" y="7620"/>
                  <a:pt x="6431" y="7501"/>
                  <a:pt x="6312" y="7421"/>
                </a:cubicBezTo>
                <a:cubicBezTo>
                  <a:pt x="6073" y="7258"/>
                  <a:pt x="5818" y="7118"/>
                  <a:pt x="5566" y="6973"/>
                </a:cubicBezTo>
                <a:cubicBezTo>
                  <a:pt x="5407" y="6880"/>
                  <a:pt x="5290" y="6751"/>
                  <a:pt x="5222" y="6581"/>
                </a:cubicBezTo>
                <a:cubicBezTo>
                  <a:pt x="5139" y="6378"/>
                  <a:pt x="5216" y="6265"/>
                  <a:pt x="5431" y="6265"/>
                </a:cubicBezTo>
                <a:cubicBezTo>
                  <a:pt x="5434" y="6265"/>
                  <a:pt x="5437" y="6265"/>
                  <a:pt x="5441" y="6265"/>
                </a:cubicBezTo>
                <a:cubicBezTo>
                  <a:pt x="5479" y="6265"/>
                  <a:pt x="5518" y="6271"/>
                  <a:pt x="5557" y="6277"/>
                </a:cubicBezTo>
                <a:cubicBezTo>
                  <a:pt x="5803" y="6323"/>
                  <a:pt x="6016" y="6435"/>
                  <a:pt x="6194" y="6608"/>
                </a:cubicBezTo>
                <a:cubicBezTo>
                  <a:pt x="6550" y="6952"/>
                  <a:pt x="6777" y="7369"/>
                  <a:pt x="6883" y="7853"/>
                </a:cubicBezTo>
                <a:cubicBezTo>
                  <a:pt x="6895" y="7908"/>
                  <a:pt x="6930" y="7960"/>
                  <a:pt x="6956" y="8012"/>
                </a:cubicBezTo>
                <a:cubicBezTo>
                  <a:pt x="7005" y="7977"/>
                  <a:pt x="7060" y="7945"/>
                  <a:pt x="7107" y="7905"/>
                </a:cubicBezTo>
                <a:cubicBezTo>
                  <a:pt x="7287" y="7752"/>
                  <a:pt x="7463" y="7592"/>
                  <a:pt x="7647" y="7443"/>
                </a:cubicBezTo>
                <a:cubicBezTo>
                  <a:pt x="7856" y="7275"/>
                  <a:pt x="8092" y="7137"/>
                  <a:pt x="8279" y="6949"/>
                </a:cubicBezTo>
                <a:cubicBezTo>
                  <a:pt x="8516" y="6714"/>
                  <a:pt x="8572" y="6452"/>
                  <a:pt x="8280" y="6157"/>
                </a:cubicBezTo>
                <a:cubicBezTo>
                  <a:pt x="7976" y="5848"/>
                  <a:pt x="7627" y="5695"/>
                  <a:pt x="7216" y="5695"/>
                </a:cubicBezTo>
                <a:cubicBezTo>
                  <a:pt x="7160" y="5695"/>
                  <a:pt x="7104" y="5698"/>
                  <a:pt x="7046" y="5704"/>
                </a:cubicBezTo>
                <a:cubicBezTo>
                  <a:pt x="6812" y="5726"/>
                  <a:pt x="6579" y="5745"/>
                  <a:pt x="6345" y="5751"/>
                </a:cubicBezTo>
                <a:cubicBezTo>
                  <a:pt x="6338" y="5751"/>
                  <a:pt x="6331" y="5751"/>
                  <a:pt x="6323" y="5751"/>
                </a:cubicBezTo>
                <a:cubicBezTo>
                  <a:pt x="6039" y="5751"/>
                  <a:pt x="5831" y="5603"/>
                  <a:pt x="5679" y="5367"/>
                </a:cubicBezTo>
                <a:cubicBezTo>
                  <a:pt x="5601" y="5245"/>
                  <a:pt x="5634" y="5171"/>
                  <a:pt x="5778" y="5151"/>
                </a:cubicBezTo>
                <a:cubicBezTo>
                  <a:pt x="5810" y="5146"/>
                  <a:pt x="5843" y="5144"/>
                  <a:pt x="5875" y="5144"/>
                </a:cubicBezTo>
                <a:cubicBezTo>
                  <a:pt x="5912" y="5144"/>
                  <a:pt x="5949" y="5147"/>
                  <a:pt x="5985" y="5153"/>
                </a:cubicBezTo>
                <a:cubicBezTo>
                  <a:pt x="6164" y="5186"/>
                  <a:pt x="6341" y="5224"/>
                  <a:pt x="6518" y="5267"/>
                </a:cubicBezTo>
                <a:cubicBezTo>
                  <a:pt x="6824" y="5339"/>
                  <a:pt x="7128" y="5431"/>
                  <a:pt x="7442" y="5431"/>
                </a:cubicBezTo>
                <a:cubicBezTo>
                  <a:pt x="7500" y="5431"/>
                  <a:pt x="7559" y="5428"/>
                  <a:pt x="7618" y="5421"/>
                </a:cubicBezTo>
                <a:cubicBezTo>
                  <a:pt x="7650" y="5417"/>
                  <a:pt x="7680" y="5415"/>
                  <a:pt x="7709" y="5415"/>
                </a:cubicBezTo>
                <a:cubicBezTo>
                  <a:pt x="7857" y="5415"/>
                  <a:pt x="7983" y="5461"/>
                  <a:pt x="8111" y="5536"/>
                </a:cubicBezTo>
                <a:cubicBezTo>
                  <a:pt x="8252" y="5621"/>
                  <a:pt x="8392" y="5710"/>
                  <a:pt x="8542" y="5775"/>
                </a:cubicBezTo>
                <a:cubicBezTo>
                  <a:pt x="8586" y="5794"/>
                  <a:pt x="8628" y="5803"/>
                  <a:pt x="8667" y="5803"/>
                </a:cubicBezTo>
                <a:cubicBezTo>
                  <a:pt x="8767" y="5803"/>
                  <a:pt x="8849" y="5743"/>
                  <a:pt x="8893" y="5629"/>
                </a:cubicBezTo>
                <a:cubicBezTo>
                  <a:pt x="8960" y="5457"/>
                  <a:pt x="9015" y="5277"/>
                  <a:pt x="9047" y="5096"/>
                </a:cubicBezTo>
                <a:cubicBezTo>
                  <a:pt x="9100" y="4784"/>
                  <a:pt x="8984" y="4499"/>
                  <a:pt x="8881" y="4211"/>
                </a:cubicBezTo>
                <a:cubicBezTo>
                  <a:pt x="8820" y="4042"/>
                  <a:pt x="8712" y="3922"/>
                  <a:pt x="8554" y="3842"/>
                </a:cubicBezTo>
                <a:cubicBezTo>
                  <a:pt x="8418" y="3772"/>
                  <a:pt x="8282" y="3743"/>
                  <a:pt x="8145" y="3743"/>
                </a:cubicBezTo>
                <a:cubicBezTo>
                  <a:pt x="7979" y="3743"/>
                  <a:pt x="7813" y="3786"/>
                  <a:pt x="7648" y="3851"/>
                </a:cubicBezTo>
                <a:cubicBezTo>
                  <a:pt x="7422" y="3940"/>
                  <a:pt x="7204" y="4047"/>
                  <a:pt x="6976" y="4129"/>
                </a:cubicBezTo>
                <a:cubicBezTo>
                  <a:pt x="6698" y="4229"/>
                  <a:pt x="6416" y="4321"/>
                  <a:pt x="6122" y="4321"/>
                </a:cubicBezTo>
                <a:cubicBezTo>
                  <a:pt x="6043" y="4321"/>
                  <a:pt x="5964" y="4314"/>
                  <a:pt x="5884" y="4299"/>
                </a:cubicBezTo>
                <a:cubicBezTo>
                  <a:pt x="5773" y="4279"/>
                  <a:pt x="5661" y="4229"/>
                  <a:pt x="5568" y="4164"/>
                </a:cubicBezTo>
                <a:cubicBezTo>
                  <a:pt x="5461" y="4089"/>
                  <a:pt x="5472" y="3972"/>
                  <a:pt x="5577" y="3892"/>
                </a:cubicBezTo>
                <a:cubicBezTo>
                  <a:pt x="5614" y="3864"/>
                  <a:pt x="5659" y="3834"/>
                  <a:pt x="5704" y="3830"/>
                </a:cubicBezTo>
                <a:cubicBezTo>
                  <a:pt x="5940" y="3804"/>
                  <a:pt x="6180" y="3760"/>
                  <a:pt x="6416" y="3760"/>
                </a:cubicBezTo>
                <a:cubicBezTo>
                  <a:pt x="6449" y="3760"/>
                  <a:pt x="6482" y="3761"/>
                  <a:pt x="6515" y="3763"/>
                </a:cubicBezTo>
                <a:cubicBezTo>
                  <a:pt x="6614" y="3768"/>
                  <a:pt x="6713" y="3772"/>
                  <a:pt x="6811" y="3772"/>
                </a:cubicBezTo>
                <a:cubicBezTo>
                  <a:pt x="7177" y="3772"/>
                  <a:pt x="7530" y="3722"/>
                  <a:pt x="7870" y="3549"/>
                </a:cubicBezTo>
                <a:cubicBezTo>
                  <a:pt x="8017" y="3474"/>
                  <a:pt x="8163" y="3433"/>
                  <a:pt x="8307" y="3433"/>
                </a:cubicBezTo>
                <a:cubicBezTo>
                  <a:pt x="8482" y="3433"/>
                  <a:pt x="8654" y="3494"/>
                  <a:pt x="8818" y="3631"/>
                </a:cubicBezTo>
                <a:cubicBezTo>
                  <a:pt x="8853" y="3660"/>
                  <a:pt x="8907" y="3666"/>
                  <a:pt x="8973" y="3690"/>
                </a:cubicBezTo>
                <a:cubicBezTo>
                  <a:pt x="8965" y="3607"/>
                  <a:pt x="8973" y="3546"/>
                  <a:pt x="8951" y="3501"/>
                </a:cubicBezTo>
                <a:cubicBezTo>
                  <a:pt x="8873" y="3351"/>
                  <a:pt x="8791" y="3204"/>
                  <a:pt x="8698" y="3063"/>
                </a:cubicBezTo>
                <a:cubicBezTo>
                  <a:pt x="8585" y="2890"/>
                  <a:pt x="8457" y="2727"/>
                  <a:pt x="8340" y="2556"/>
                </a:cubicBezTo>
                <a:cubicBezTo>
                  <a:pt x="8260" y="2438"/>
                  <a:pt x="8194" y="2311"/>
                  <a:pt x="8112" y="2194"/>
                </a:cubicBezTo>
                <a:cubicBezTo>
                  <a:pt x="7924" y="1925"/>
                  <a:pt x="7621" y="1781"/>
                  <a:pt x="7317" y="1781"/>
                </a:cubicBezTo>
                <a:cubicBezTo>
                  <a:pt x="7092" y="1781"/>
                  <a:pt x="6866" y="1860"/>
                  <a:pt x="6689" y="2028"/>
                </a:cubicBezTo>
                <a:cubicBezTo>
                  <a:pt x="6504" y="2205"/>
                  <a:pt x="6366" y="2434"/>
                  <a:pt x="6217" y="2645"/>
                </a:cubicBezTo>
                <a:cubicBezTo>
                  <a:pt x="6086" y="2829"/>
                  <a:pt x="5972" y="3024"/>
                  <a:pt x="5843" y="3209"/>
                </a:cubicBezTo>
                <a:cubicBezTo>
                  <a:pt x="5815" y="3248"/>
                  <a:pt x="5755" y="3265"/>
                  <a:pt x="5710" y="3293"/>
                </a:cubicBezTo>
                <a:cubicBezTo>
                  <a:pt x="5687" y="3240"/>
                  <a:pt x="5650" y="3188"/>
                  <a:pt x="5648" y="3135"/>
                </a:cubicBezTo>
                <a:cubicBezTo>
                  <a:pt x="5643" y="3058"/>
                  <a:pt x="5657" y="2978"/>
                  <a:pt x="5677" y="2903"/>
                </a:cubicBezTo>
                <a:cubicBezTo>
                  <a:pt x="5888" y="2076"/>
                  <a:pt x="6254" y="1327"/>
                  <a:pt x="6811" y="674"/>
                </a:cubicBezTo>
                <a:cubicBezTo>
                  <a:pt x="6942" y="521"/>
                  <a:pt x="7044" y="342"/>
                  <a:pt x="7148" y="169"/>
                </a:cubicBezTo>
                <a:cubicBezTo>
                  <a:pt x="7170" y="131"/>
                  <a:pt x="7163" y="44"/>
                  <a:pt x="7135" y="17"/>
                </a:cubicBezTo>
                <a:cubicBezTo>
                  <a:pt x="7123" y="6"/>
                  <a:pt x="7099" y="1"/>
                  <a:pt x="7074" y="1"/>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a:off x="14802100" y="-593500"/>
            <a:ext cx="4014004" cy="2235444"/>
          </a:xfrm>
          <a:custGeom>
            <a:avLst/>
            <a:gdLst/>
            <a:ahLst/>
            <a:cxnLst/>
            <a:rect l="l" t="t" r="r" b="b"/>
            <a:pathLst>
              <a:path w="14180" h="7897" extrusionOk="0">
                <a:moveTo>
                  <a:pt x="7801" y="3343"/>
                </a:moveTo>
                <a:cubicBezTo>
                  <a:pt x="7806" y="3352"/>
                  <a:pt x="7810" y="3363"/>
                  <a:pt x="7815" y="3373"/>
                </a:cubicBezTo>
                <a:cubicBezTo>
                  <a:pt x="7696" y="3466"/>
                  <a:pt x="7576" y="3557"/>
                  <a:pt x="7457" y="3650"/>
                </a:cubicBezTo>
                <a:cubicBezTo>
                  <a:pt x="7450" y="3642"/>
                  <a:pt x="7444" y="3634"/>
                  <a:pt x="7438" y="3626"/>
                </a:cubicBezTo>
                <a:cubicBezTo>
                  <a:pt x="7560" y="3532"/>
                  <a:pt x="7680" y="3437"/>
                  <a:pt x="7801" y="3343"/>
                </a:cubicBezTo>
                <a:close/>
                <a:moveTo>
                  <a:pt x="5760" y="0"/>
                </a:moveTo>
                <a:lnTo>
                  <a:pt x="5760" y="0"/>
                </a:lnTo>
                <a:cubicBezTo>
                  <a:pt x="6219" y="293"/>
                  <a:pt x="6675" y="577"/>
                  <a:pt x="7060" y="956"/>
                </a:cubicBezTo>
                <a:cubicBezTo>
                  <a:pt x="7254" y="1147"/>
                  <a:pt x="7416" y="1370"/>
                  <a:pt x="7595" y="1578"/>
                </a:cubicBezTo>
                <a:cubicBezTo>
                  <a:pt x="7922" y="1960"/>
                  <a:pt x="8343" y="2215"/>
                  <a:pt x="8782" y="2442"/>
                </a:cubicBezTo>
                <a:cubicBezTo>
                  <a:pt x="8934" y="2520"/>
                  <a:pt x="9089" y="2590"/>
                  <a:pt x="9244" y="2663"/>
                </a:cubicBezTo>
                <a:cubicBezTo>
                  <a:pt x="8725" y="2629"/>
                  <a:pt x="8255" y="2463"/>
                  <a:pt x="7820" y="2188"/>
                </a:cubicBezTo>
                <a:cubicBezTo>
                  <a:pt x="7465" y="1964"/>
                  <a:pt x="7207" y="1642"/>
                  <a:pt x="6918" y="1349"/>
                </a:cubicBezTo>
                <a:cubicBezTo>
                  <a:pt x="6570" y="997"/>
                  <a:pt x="6211" y="659"/>
                  <a:pt x="5773" y="419"/>
                </a:cubicBezTo>
                <a:cubicBezTo>
                  <a:pt x="5538" y="291"/>
                  <a:pt x="5295" y="184"/>
                  <a:pt x="4998" y="124"/>
                </a:cubicBezTo>
                <a:lnTo>
                  <a:pt x="4998" y="124"/>
                </a:lnTo>
                <a:cubicBezTo>
                  <a:pt x="5035" y="158"/>
                  <a:pt x="5046" y="171"/>
                  <a:pt x="5059" y="179"/>
                </a:cubicBezTo>
                <a:cubicBezTo>
                  <a:pt x="5736" y="618"/>
                  <a:pt x="6289" y="1181"/>
                  <a:pt x="6785" y="1816"/>
                </a:cubicBezTo>
                <a:cubicBezTo>
                  <a:pt x="7237" y="2396"/>
                  <a:pt x="7850" y="2737"/>
                  <a:pt x="8589" y="2830"/>
                </a:cubicBezTo>
                <a:cubicBezTo>
                  <a:pt x="8635" y="2835"/>
                  <a:pt x="8681" y="2844"/>
                  <a:pt x="8756" y="2855"/>
                </a:cubicBezTo>
                <a:cubicBezTo>
                  <a:pt x="8528" y="2939"/>
                  <a:pt x="8444" y="2991"/>
                  <a:pt x="8361" y="2991"/>
                </a:cubicBezTo>
                <a:cubicBezTo>
                  <a:pt x="8285" y="2991"/>
                  <a:pt x="8210" y="2948"/>
                  <a:pt x="8028" y="2848"/>
                </a:cubicBezTo>
                <a:cubicBezTo>
                  <a:pt x="7680" y="2658"/>
                  <a:pt x="7354" y="2421"/>
                  <a:pt x="7046" y="2169"/>
                </a:cubicBezTo>
                <a:cubicBezTo>
                  <a:pt x="6605" y="1809"/>
                  <a:pt x="6191" y="1416"/>
                  <a:pt x="5764" y="1038"/>
                </a:cubicBezTo>
                <a:cubicBezTo>
                  <a:pt x="5365" y="685"/>
                  <a:pt x="4922" y="415"/>
                  <a:pt x="4391" y="318"/>
                </a:cubicBezTo>
                <a:cubicBezTo>
                  <a:pt x="4245" y="292"/>
                  <a:pt x="4094" y="290"/>
                  <a:pt x="3946" y="277"/>
                </a:cubicBezTo>
                <a:cubicBezTo>
                  <a:pt x="3944" y="288"/>
                  <a:pt x="3942" y="299"/>
                  <a:pt x="3941" y="310"/>
                </a:cubicBezTo>
                <a:cubicBezTo>
                  <a:pt x="4594" y="541"/>
                  <a:pt x="5126" y="953"/>
                  <a:pt x="5575" y="1461"/>
                </a:cubicBezTo>
                <a:cubicBezTo>
                  <a:pt x="5924" y="1857"/>
                  <a:pt x="6336" y="2150"/>
                  <a:pt x="6791" y="2394"/>
                </a:cubicBezTo>
                <a:cubicBezTo>
                  <a:pt x="7216" y="2624"/>
                  <a:pt x="7646" y="2845"/>
                  <a:pt x="8091" y="3078"/>
                </a:cubicBezTo>
                <a:cubicBezTo>
                  <a:pt x="8043" y="3068"/>
                  <a:pt x="8012" y="3064"/>
                  <a:pt x="7982" y="3054"/>
                </a:cubicBezTo>
                <a:cubicBezTo>
                  <a:pt x="7751" y="2977"/>
                  <a:pt x="7518" y="2904"/>
                  <a:pt x="7289" y="2819"/>
                </a:cubicBezTo>
                <a:cubicBezTo>
                  <a:pt x="6660" y="2585"/>
                  <a:pt x="6041" y="2324"/>
                  <a:pt x="5509" y="1912"/>
                </a:cubicBezTo>
                <a:cubicBezTo>
                  <a:pt x="5004" y="1523"/>
                  <a:pt x="4449" y="1269"/>
                  <a:pt x="3831" y="1138"/>
                </a:cubicBezTo>
                <a:cubicBezTo>
                  <a:pt x="3445" y="1056"/>
                  <a:pt x="3056" y="1007"/>
                  <a:pt x="2628" y="1007"/>
                </a:cubicBezTo>
                <a:cubicBezTo>
                  <a:pt x="2673" y="1030"/>
                  <a:pt x="2688" y="1038"/>
                  <a:pt x="2702" y="1045"/>
                </a:cubicBezTo>
                <a:cubicBezTo>
                  <a:pt x="3573" y="1438"/>
                  <a:pt x="4450" y="1816"/>
                  <a:pt x="5311" y="2230"/>
                </a:cubicBezTo>
                <a:cubicBezTo>
                  <a:pt x="5888" y="2507"/>
                  <a:pt x="6478" y="2745"/>
                  <a:pt x="7085" y="2945"/>
                </a:cubicBezTo>
                <a:cubicBezTo>
                  <a:pt x="7318" y="3021"/>
                  <a:pt x="7553" y="3089"/>
                  <a:pt x="7788" y="3161"/>
                </a:cubicBezTo>
                <a:cubicBezTo>
                  <a:pt x="7787" y="3172"/>
                  <a:pt x="7786" y="3182"/>
                  <a:pt x="7785" y="3193"/>
                </a:cubicBezTo>
                <a:cubicBezTo>
                  <a:pt x="7752" y="3194"/>
                  <a:pt x="7717" y="3199"/>
                  <a:pt x="7684" y="3199"/>
                </a:cubicBezTo>
                <a:cubicBezTo>
                  <a:pt x="7669" y="3199"/>
                  <a:pt x="7655" y="3198"/>
                  <a:pt x="7641" y="3195"/>
                </a:cubicBezTo>
                <a:cubicBezTo>
                  <a:pt x="6745" y="2998"/>
                  <a:pt x="5854" y="2786"/>
                  <a:pt x="4982" y="2499"/>
                </a:cubicBezTo>
                <a:cubicBezTo>
                  <a:pt x="4149" y="2226"/>
                  <a:pt x="3308" y="1992"/>
                  <a:pt x="2426" y="1954"/>
                </a:cubicBezTo>
                <a:cubicBezTo>
                  <a:pt x="2350" y="1951"/>
                  <a:pt x="2276" y="1950"/>
                  <a:pt x="2201" y="1950"/>
                </a:cubicBezTo>
                <a:cubicBezTo>
                  <a:pt x="1877" y="1950"/>
                  <a:pt x="1554" y="1981"/>
                  <a:pt x="1221" y="2060"/>
                </a:cubicBezTo>
                <a:cubicBezTo>
                  <a:pt x="1257" y="2087"/>
                  <a:pt x="1275" y="2104"/>
                  <a:pt x="1296" y="2114"/>
                </a:cubicBezTo>
                <a:cubicBezTo>
                  <a:pt x="2047" y="2483"/>
                  <a:pt x="2831" y="2752"/>
                  <a:pt x="3664" y="2856"/>
                </a:cubicBezTo>
                <a:cubicBezTo>
                  <a:pt x="4566" y="2970"/>
                  <a:pt x="5468" y="3075"/>
                  <a:pt x="6370" y="3190"/>
                </a:cubicBezTo>
                <a:cubicBezTo>
                  <a:pt x="6649" y="3226"/>
                  <a:pt x="6925" y="3278"/>
                  <a:pt x="7202" y="3323"/>
                </a:cubicBezTo>
                <a:cubicBezTo>
                  <a:pt x="7202" y="3339"/>
                  <a:pt x="7202" y="3357"/>
                  <a:pt x="7202" y="3373"/>
                </a:cubicBezTo>
                <a:cubicBezTo>
                  <a:pt x="7121" y="3376"/>
                  <a:pt x="7039" y="3388"/>
                  <a:pt x="6959" y="3388"/>
                </a:cubicBezTo>
                <a:cubicBezTo>
                  <a:pt x="6926" y="3388"/>
                  <a:pt x="6894" y="3386"/>
                  <a:pt x="6862" y="3380"/>
                </a:cubicBezTo>
                <a:cubicBezTo>
                  <a:pt x="6397" y="3299"/>
                  <a:pt x="5937" y="3197"/>
                  <a:pt x="5473" y="3117"/>
                </a:cubicBezTo>
                <a:cubicBezTo>
                  <a:pt x="4811" y="3004"/>
                  <a:pt x="4146" y="2933"/>
                  <a:pt x="3480" y="2933"/>
                </a:cubicBezTo>
                <a:cubicBezTo>
                  <a:pt x="3132" y="2933"/>
                  <a:pt x="2785" y="2952"/>
                  <a:pt x="2436" y="2995"/>
                </a:cubicBezTo>
                <a:cubicBezTo>
                  <a:pt x="1818" y="3071"/>
                  <a:pt x="1201" y="3154"/>
                  <a:pt x="585" y="3234"/>
                </a:cubicBezTo>
                <a:cubicBezTo>
                  <a:pt x="571" y="3236"/>
                  <a:pt x="559" y="3246"/>
                  <a:pt x="532" y="3258"/>
                </a:cubicBezTo>
                <a:cubicBezTo>
                  <a:pt x="576" y="3281"/>
                  <a:pt x="605" y="3300"/>
                  <a:pt x="637" y="3311"/>
                </a:cubicBezTo>
                <a:cubicBezTo>
                  <a:pt x="1180" y="3500"/>
                  <a:pt x="1736" y="3613"/>
                  <a:pt x="2310" y="3613"/>
                </a:cubicBezTo>
                <a:cubicBezTo>
                  <a:pt x="2363" y="3613"/>
                  <a:pt x="2415" y="3612"/>
                  <a:pt x="2467" y="3610"/>
                </a:cubicBezTo>
                <a:cubicBezTo>
                  <a:pt x="3231" y="3582"/>
                  <a:pt x="3993" y="3543"/>
                  <a:pt x="4757" y="3518"/>
                </a:cubicBezTo>
                <a:cubicBezTo>
                  <a:pt x="4892" y="3513"/>
                  <a:pt x="5027" y="3512"/>
                  <a:pt x="5162" y="3512"/>
                </a:cubicBezTo>
                <a:cubicBezTo>
                  <a:pt x="5380" y="3512"/>
                  <a:pt x="5598" y="3516"/>
                  <a:pt x="5817" y="3516"/>
                </a:cubicBezTo>
                <a:cubicBezTo>
                  <a:pt x="5778" y="3550"/>
                  <a:pt x="5738" y="3557"/>
                  <a:pt x="5699" y="3562"/>
                </a:cubicBezTo>
                <a:cubicBezTo>
                  <a:pt x="5282" y="3619"/>
                  <a:pt x="4860" y="3649"/>
                  <a:pt x="4450" y="3739"/>
                </a:cubicBezTo>
                <a:cubicBezTo>
                  <a:pt x="3861" y="3869"/>
                  <a:pt x="3280" y="4041"/>
                  <a:pt x="2696" y="4197"/>
                </a:cubicBezTo>
                <a:cubicBezTo>
                  <a:pt x="1863" y="4418"/>
                  <a:pt x="1030" y="4641"/>
                  <a:pt x="197" y="4865"/>
                </a:cubicBezTo>
                <a:cubicBezTo>
                  <a:pt x="131" y="4883"/>
                  <a:pt x="66" y="4908"/>
                  <a:pt x="1" y="4930"/>
                </a:cubicBezTo>
                <a:cubicBezTo>
                  <a:pt x="4" y="4941"/>
                  <a:pt x="8" y="4954"/>
                  <a:pt x="11" y="4965"/>
                </a:cubicBezTo>
                <a:cubicBezTo>
                  <a:pt x="1970" y="4963"/>
                  <a:pt x="3904" y="4797"/>
                  <a:pt x="5764" y="4106"/>
                </a:cubicBezTo>
                <a:lnTo>
                  <a:pt x="5764" y="4106"/>
                </a:lnTo>
                <a:cubicBezTo>
                  <a:pt x="5750" y="4139"/>
                  <a:pt x="5733" y="4158"/>
                  <a:pt x="5711" y="4169"/>
                </a:cubicBezTo>
                <a:cubicBezTo>
                  <a:pt x="5191" y="4421"/>
                  <a:pt x="4687" y="4719"/>
                  <a:pt x="4146" y="4911"/>
                </a:cubicBezTo>
                <a:cubicBezTo>
                  <a:pt x="3386" y="5181"/>
                  <a:pt x="2613" y="5414"/>
                  <a:pt x="1875" y="5739"/>
                </a:cubicBezTo>
                <a:cubicBezTo>
                  <a:pt x="1586" y="5866"/>
                  <a:pt x="1300" y="5995"/>
                  <a:pt x="1012" y="6123"/>
                </a:cubicBezTo>
                <a:cubicBezTo>
                  <a:pt x="1015" y="6137"/>
                  <a:pt x="1019" y="6152"/>
                  <a:pt x="1022" y="6166"/>
                </a:cubicBezTo>
                <a:cubicBezTo>
                  <a:pt x="1387" y="6124"/>
                  <a:pt x="1754" y="6093"/>
                  <a:pt x="2116" y="6037"/>
                </a:cubicBezTo>
                <a:cubicBezTo>
                  <a:pt x="2894" y="5918"/>
                  <a:pt x="3647" y="5715"/>
                  <a:pt x="4319" y="5290"/>
                </a:cubicBezTo>
                <a:cubicBezTo>
                  <a:pt x="5067" y="4816"/>
                  <a:pt x="5802" y="4319"/>
                  <a:pt x="6551" y="3847"/>
                </a:cubicBezTo>
                <a:cubicBezTo>
                  <a:pt x="6745" y="3725"/>
                  <a:pt x="6973" y="3657"/>
                  <a:pt x="7185" y="3564"/>
                </a:cubicBezTo>
                <a:cubicBezTo>
                  <a:pt x="7190" y="3576"/>
                  <a:pt x="7196" y="3587"/>
                  <a:pt x="7202" y="3599"/>
                </a:cubicBezTo>
                <a:cubicBezTo>
                  <a:pt x="7069" y="3727"/>
                  <a:pt x="6937" y="3855"/>
                  <a:pt x="6803" y="3982"/>
                </a:cubicBezTo>
                <a:cubicBezTo>
                  <a:pt x="6322" y="4435"/>
                  <a:pt x="5824" y="4864"/>
                  <a:pt x="5253" y="5206"/>
                </a:cubicBezTo>
                <a:cubicBezTo>
                  <a:pt x="4437" y="5695"/>
                  <a:pt x="3629" y="6195"/>
                  <a:pt x="2818" y="6694"/>
                </a:cubicBezTo>
                <a:cubicBezTo>
                  <a:pt x="2665" y="6788"/>
                  <a:pt x="2519" y="6896"/>
                  <a:pt x="2370" y="6998"/>
                </a:cubicBezTo>
                <a:cubicBezTo>
                  <a:pt x="3679" y="6804"/>
                  <a:pt x="4897" y="6427"/>
                  <a:pt x="5782" y="5357"/>
                </a:cubicBezTo>
                <a:lnTo>
                  <a:pt x="5782" y="5357"/>
                </a:lnTo>
                <a:cubicBezTo>
                  <a:pt x="5285" y="6129"/>
                  <a:pt x="4669" y="6793"/>
                  <a:pt x="4047" y="7461"/>
                </a:cubicBezTo>
                <a:cubicBezTo>
                  <a:pt x="4277" y="7368"/>
                  <a:pt x="4502" y="7265"/>
                  <a:pt x="4713" y="7142"/>
                </a:cubicBezTo>
                <a:cubicBezTo>
                  <a:pt x="5374" y="6757"/>
                  <a:pt x="5838" y="6179"/>
                  <a:pt x="6234" y="5545"/>
                </a:cubicBezTo>
                <a:cubicBezTo>
                  <a:pt x="6609" y="4946"/>
                  <a:pt x="7017" y="4376"/>
                  <a:pt x="7519" y="3877"/>
                </a:cubicBezTo>
                <a:cubicBezTo>
                  <a:pt x="7669" y="3727"/>
                  <a:pt x="7822" y="3580"/>
                  <a:pt x="7974" y="3432"/>
                </a:cubicBezTo>
                <a:lnTo>
                  <a:pt x="7974" y="3432"/>
                </a:lnTo>
                <a:cubicBezTo>
                  <a:pt x="7980" y="3461"/>
                  <a:pt x="7970" y="3474"/>
                  <a:pt x="7959" y="3487"/>
                </a:cubicBezTo>
                <a:cubicBezTo>
                  <a:pt x="7921" y="3528"/>
                  <a:pt x="7884" y="3569"/>
                  <a:pt x="7846" y="3611"/>
                </a:cubicBezTo>
                <a:cubicBezTo>
                  <a:pt x="7365" y="4156"/>
                  <a:pt x="6906" y="4721"/>
                  <a:pt x="6603" y="5387"/>
                </a:cubicBezTo>
                <a:cubicBezTo>
                  <a:pt x="6202" y="6267"/>
                  <a:pt x="5685" y="7072"/>
                  <a:pt x="5087" y="7827"/>
                </a:cubicBezTo>
                <a:cubicBezTo>
                  <a:pt x="5079" y="7838"/>
                  <a:pt x="5076" y="7852"/>
                  <a:pt x="5070" y="7864"/>
                </a:cubicBezTo>
                <a:cubicBezTo>
                  <a:pt x="5079" y="7875"/>
                  <a:pt x="5089" y="7886"/>
                  <a:pt x="5097" y="7897"/>
                </a:cubicBezTo>
                <a:cubicBezTo>
                  <a:pt x="5379" y="7728"/>
                  <a:pt x="5672" y="7575"/>
                  <a:pt x="5942" y="7389"/>
                </a:cubicBezTo>
                <a:cubicBezTo>
                  <a:pt x="6475" y="7020"/>
                  <a:pt x="6915" y="6559"/>
                  <a:pt x="7118" y="5932"/>
                </a:cubicBezTo>
                <a:cubicBezTo>
                  <a:pt x="7431" y="4958"/>
                  <a:pt x="7875" y="4049"/>
                  <a:pt x="8417" y="3185"/>
                </a:cubicBezTo>
                <a:cubicBezTo>
                  <a:pt x="8433" y="3160"/>
                  <a:pt x="8450" y="3129"/>
                  <a:pt x="8475" y="3120"/>
                </a:cubicBezTo>
                <a:cubicBezTo>
                  <a:pt x="8648" y="3054"/>
                  <a:pt x="8825" y="2993"/>
                  <a:pt x="9024" y="2922"/>
                </a:cubicBezTo>
                <a:lnTo>
                  <a:pt x="9024" y="2922"/>
                </a:lnTo>
                <a:cubicBezTo>
                  <a:pt x="8838" y="3256"/>
                  <a:pt x="8647" y="3554"/>
                  <a:pt x="8501" y="3872"/>
                </a:cubicBezTo>
                <a:cubicBezTo>
                  <a:pt x="8204" y="4522"/>
                  <a:pt x="7933" y="5184"/>
                  <a:pt x="7649" y="5840"/>
                </a:cubicBezTo>
                <a:cubicBezTo>
                  <a:pt x="7426" y="6355"/>
                  <a:pt x="7154" y="6840"/>
                  <a:pt x="6746" y="7235"/>
                </a:cubicBezTo>
                <a:cubicBezTo>
                  <a:pt x="6659" y="7320"/>
                  <a:pt x="6567" y="7400"/>
                  <a:pt x="6477" y="7483"/>
                </a:cubicBezTo>
                <a:cubicBezTo>
                  <a:pt x="6484" y="7484"/>
                  <a:pt x="6491" y="7485"/>
                  <a:pt x="6498" y="7485"/>
                </a:cubicBezTo>
                <a:cubicBezTo>
                  <a:pt x="6525" y="7485"/>
                  <a:pt x="6547" y="7476"/>
                  <a:pt x="6567" y="7465"/>
                </a:cubicBezTo>
                <a:cubicBezTo>
                  <a:pt x="6955" y="7251"/>
                  <a:pt x="7316" y="6998"/>
                  <a:pt x="7636" y="6691"/>
                </a:cubicBezTo>
                <a:cubicBezTo>
                  <a:pt x="7965" y="6378"/>
                  <a:pt x="8217" y="6017"/>
                  <a:pt x="8328" y="5567"/>
                </a:cubicBezTo>
                <a:cubicBezTo>
                  <a:pt x="8418" y="5206"/>
                  <a:pt x="8512" y="4845"/>
                  <a:pt x="8614" y="4486"/>
                </a:cubicBezTo>
                <a:cubicBezTo>
                  <a:pt x="8753" y="3995"/>
                  <a:pt x="8902" y="3506"/>
                  <a:pt x="9171" y="3067"/>
                </a:cubicBezTo>
                <a:cubicBezTo>
                  <a:pt x="9233" y="2964"/>
                  <a:pt x="9321" y="2876"/>
                  <a:pt x="9396" y="2781"/>
                </a:cubicBezTo>
                <a:cubicBezTo>
                  <a:pt x="9406" y="2790"/>
                  <a:pt x="9417" y="2799"/>
                  <a:pt x="9427" y="2807"/>
                </a:cubicBezTo>
                <a:cubicBezTo>
                  <a:pt x="9328" y="3070"/>
                  <a:pt x="9220" y="3330"/>
                  <a:pt x="9129" y="3597"/>
                </a:cubicBezTo>
                <a:cubicBezTo>
                  <a:pt x="8973" y="4056"/>
                  <a:pt x="8826" y="4520"/>
                  <a:pt x="8840" y="5013"/>
                </a:cubicBezTo>
                <a:cubicBezTo>
                  <a:pt x="8846" y="5263"/>
                  <a:pt x="8799" y="5498"/>
                  <a:pt x="8705" y="5727"/>
                </a:cubicBezTo>
                <a:cubicBezTo>
                  <a:pt x="8517" y="6180"/>
                  <a:pt x="8241" y="6577"/>
                  <a:pt x="7932" y="6952"/>
                </a:cubicBezTo>
                <a:cubicBezTo>
                  <a:pt x="7906" y="6984"/>
                  <a:pt x="7882" y="7015"/>
                  <a:pt x="7842" y="7065"/>
                </a:cubicBezTo>
                <a:cubicBezTo>
                  <a:pt x="7884" y="7055"/>
                  <a:pt x="7900" y="7054"/>
                  <a:pt x="7915" y="7047"/>
                </a:cubicBezTo>
                <a:cubicBezTo>
                  <a:pt x="7993" y="7012"/>
                  <a:pt x="8072" y="6979"/>
                  <a:pt x="8147" y="6938"/>
                </a:cubicBezTo>
                <a:cubicBezTo>
                  <a:pt x="8654" y="6663"/>
                  <a:pt x="9051" y="6283"/>
                  <a:pt x="9161" y="5697"/>
                </a:cubicBezTo>
                <a:cubicBezTo>
                  <a:pt x="9223" y="5363"/>
                  <a:pt x="9237" y="5015"/>
                  <a:pt x="9232" y="4673"/>
                </a:cubicBezTo>
                <a:cubicBezTo>
                  <a:pt x="9223" y="4028"/>
                  <a:pt x="9304" y="3408"/>
                  <a:pt x="9599" y="2825"/>
                </a:cubicBezTo>
                <a:cubicBezTo>
                  <a:pt x="9639" y="2746"/>
                  <a:pt x="9681" y="2696"/>
                  <a:pt x="9769" y="2669"/>
                </a:cubicBezTo>
                <a:cubicBezTo>
                  <a:pt x="10352" y="2495"/>
                  <a:pt x="10940" y="2336"/>
                  <a:pt x="11513" y="2132"/>
                </a:cubicBezTo>
                <a:cubicBezTo>
                  <a:pt x="12110" y="1919"/>
                  <a:pt x="12696" y="1672"/>
                  <a:pt x="13277" y="1417"/>
                </a:cubicBezTo>
                <a:cubicBezTo>
                  <a:pt x="13553" y="1296"/>
                  <a:pt x="13806" y="1122"/>
                  <a:pt x="14066" y="967"/>
                </a:cubicBezTo>
                <a:cubicBezTo>
                  <a:pt x="14112" y="940"/>
                  <a:pt x="14142" y="885"/>
                  <a:pt x="14180" y="843"/>
                </a:cubicBezTo>
                <a:cubicBezTo>
                  <a:pt x="14173" y="832"/>
                  <a:pt x="14166" y="822"/>
                  <a:pt x="14160" y="811"/>
                </a:cubicBezTo>
                <a:cubicBezTo>
                  <a:pt x="14101" y="814"/>
                  <a:pt x="14041" y="809"/>
                  <a:pt x="13986" y="824"/>
                </a:cubicBezTo>
                <a:cubicBezTo>
                  <a:pt x="13829" y="865"/>
                  <a:pt x="13668" y="901"/>
                  <a:pt x="13519" y="963"/>
                </a:cubicBezTo>
                <a:cubicBezTo>
                  <a:pt x="12763" y="1279"/>
                  <a:pt x="12014" y="1607"/>
                  <a:pt x="11257" y="1919"/>
                </a:cubicBezTo>
                <a:cubicBezTo>
                  <a:pt x="10730" y="2136"/>
                  <a:pt x="10196" y="2335"/>
                  <a:pt x="9662" y="2537"/>
                </a:cubicBezTo>
                <a:cubicBezTo>
                  <a:pt x="9648" y="2542"/>
                  <a:pt x="9632" y="2544"/>
                  <a:pt x="9615" y="2544"/>
                </a:cubicBezTo>
                <a:cubicBezTo>
                  <a:pt x="9582" y="2544"/>
                  <a:pt x="9547" y="2536"/>
                  <a:pt x="9523" y="2521"/>
                </a:cubicBezTo>
                <a:cubicBezTo>
                  <a:pt x="9326" y="2400"/>
                  <a:pt x="9131" y="2274"/>
                  <a:pt x="8940" y="2143"/>
                </a:cubicBezTo>
                <a:cubicBezTo>
                  <a:pt x="8534" y="1863"/>
                  <a:pt x="8138" y="1566"/>
                  <a:pt x="7804" y="1200"/>
                </a:cubicBezTo>
                <a:cubicBezTo>
                  <a:pt x="7389" y="744"/>
                  <a:pt x="6902" y="397"/>
                  <a:pt x="6326" y="178"/>
                </a:cubicBezTo>
                <a:cubicBezTo>
                  <a:pt x="6142" y="109"/>
                  <a:pt x="5949" y="60"/>
                  <a:pt x="5760" y="0"/>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74" name="Google Shape;74;p6"/>
          <p:cNvGrpSpPr/>
          <p:nvPr/>
        </p:nvGrpSpPr>
        <p:grpSpPr>
          <a:xfrm>
            <a:off x="796503" y="8808028"/>
            <a:ext cx="1259898" cy="1272360"/>
            <a:chOff x="-5462374" y="4737839"/>
            <a:chExt cx="629949" cy="636180"/>
          </a:xfrm>
        </p:grpSpPr>
        <p:sp>
          <p:nvSpPr>
            <p:cNvPr id="75" name="Google Shape;75;p6"/>
            <p:cNvSpPr/>
            <p:nvPr/>
          </p:nvSpPr>
          <p:spPr>
            <a:xfrm rot="-4500021">
              <a:off x="-5361675" y="5085196"/>
              <a:ext cx="259647" cy="259647"/>
            </a:xfrm>
            <a:prstGeom prst="ellipse">
              <a:avLst/>
            </a:prstGeom>
            <a:solidFill>
              <a:srgbClr val="007A8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6"/>
            <p:cNvSpPr/>
            <p:nvPr/>
          </p:nvSpPr>
          <p:spPr>
            <a:xfrm rot="-4501427">
              <a:off x="-5024813" y="4869294"/>
              <a:ext cx="172975" cy="172975"/>
            </a:xfrm>
            <a:prstGeom prst="ellipse">
              <a:avLst/>
            </a:pr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rot="-4501427">
              <a:off x="-5442962" y="4757252"/>
              <a:ext cx="172975" cy="172975"/>
            </a:xfrm>
            <a:prstGeom prst="ellipse">
              <a:avLst/>
            </a:pr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8" name="Google Shape;78;p6"/>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38471545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9"/>
        <p:cNvGrpSpPr/>
        <p:nvPr/>
      </p:nvGrpSpPr>
      <p:grpSpPr>
        <a:xfrm>
          <a:off x="0" y="0"/>
          <a:ext cx="0" cy="0"/>
          <a:chOff x="0" y="0"/>
          <a:chExt cx="0" cy="0"/>
        </a:xfrm>
      </p:grpSpPr>
      <p:grpSp>
        <p:nvGrpSpPr>
          <p:cNvPr id="80" name="Google Shape;80;p7"/>
          <p:cNvGrpSpPr/>
          <p:nvPr/>
        </p:nvGrpSpPr>
        <p:grpSpPr>
          <a:xfrm>
            <a:off x="16410201" y="705900"/>
            <a:ext cx="1085550" cy="1212000"/>
            <a:chOff x="2436988" y="-3243475"/>
            <a:chExt cx="542775" cy="606000"/>
          </a:xfrm>
        </p:grpSpPr>
        <p:sp>
          <p:nvSpPr>
            <p:cNvPr id="81" name="Google Shape;81;p7"/>
            <p:cNvSpPr/>
            <p:nvPr/>
          </p:nvSpPr>
          <p:spPr>
            <a:xfrm>
              <a:off x="2436988" y="-3070375"/>
              <a:ext cx="259800" cy="259800"/>
            </a:xfrm>
            <a:prstGeom prst="ellipse">
              <a:avLst/>
            </a:prstGeom>
            <a:solidFill>
              <a:srgbClr val="007A8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2806663" y="-2810575"/>
              <a:ext cx="173100" cy="173100"/>
            </a:xfrm>
            <a:prstGeom prst="ellipse">
              <a:avLst/>
            </a:pr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7"/>
            <p:cNvSpPr/>
            <p:nvPr/>
          </p:nvSpPr>
          <p:spPr>
            <a:xfrm>
              <a:off x="2806663" y="-3243475"/>
              <a:ext cx="173100" cy="173100"/>
            </a:xfrm>
            <a:prstGeom prst="ellipse">
              <a:avLst/>
            </a:pr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7"/>
          <p:cNvSpPr/>
          <p:nvPr/>
        </p:nvSpPr>
        <p:spPr>
          <a:xfrm rot="2550170">
            <a:off x="15544378" y="8923165"/>
            <a:ext cx="3083756" cy="1717378"/>
          </a:xfrm>
          <a:custGeom>
            <a:avLst/>
            <a:gdLst/>
            <a:ahLst/>
            <a:cxnLst/>
            <a:rect l="l" t="t" r="r" b="b"/>
            <a:pathLst>
              <a:path w="14180" h="7897" extrusionOk="0">
                <a:moveTo>
                  <a:pt x="7801" y="3343"/>
                </a:moveTo>
                <a:cubicBezTo>
                  <a:pt x="7806" y="3352"/>
                  <a:pt x="7810" y="3363"/>
                  <a:pt x="7815" y="3373"/>
                </a:cubicBezTo>
                <a:cubicBezTo>
                  <a:pt x="7696" y="3466"/>
                  <a:pt x="7576" y="3557"/>
                  <a:pt x="7457" y="3650"/>
                </a:cubicBezTo>
                <a:cubicBezTo>
                  <a:pt x="7450" y="3642"/>
                  <a:pt x="7444" y="3634"/>
                  <a:pt x="7438" y="3626"/>
                </a:cubicBezTo>
                <a:cubicBezTo>
                  <a:pt x="7560" y="3532"/>
                  <a:pt x="7680" y="3437"/>
                  <a:pt x="7801" y="3343"/>
                </a:cubicBezTo>
                <a:close/>
                <a:moveTo>
                  <a:pt x="5760" y="0"/>
                </a:moveTo>
                <a:lnTo>
                  <a:pt x="5760" y="0"/>
                </a:lnTo>
                <a:cubicBezTo>
                  <a:pt x="6219" y="293"/>
                  <a:pt x="6675" y="577"/>
                  <a:pt x="7060" y="956"/>
                </a:cubicBezTo>
                <a:cubicBezTo>
                  <a:pt x="7254" y="1147"/>
                  <a:pt x="7416" y="1370"/>
                  <a:pt x="7595" y="1578"/>
                </a:cubicBezTo>
                <a:cubicBezTo>
                  <a:pt x="7922" y="1960"/>
                  <a:pt x="8343" y="2215"/>
                  <a:pt x="8782" y="2442"/>
                </a:cubicBezTo>
                <a:cubicBezTo>
                  <a:pt x="8934" y="2520"/>
                  <a:pt x="9089" y="2590"/>
                  <a:pt x="9244" y="2663"/>
                </a:cubicBezTo>
                <a:cubicBezTo>
                  <a:pt x="8725" y="2629"/>
                  <a:pt x="8255" y="2463"/>
                  <a:pt x="7820" y="2188"/>
                </a:cubicBezTo>
                <a:cubicBezTo>
                  <a:pt x="7465" y="1964"/>
                  <a:pt x="7207" y="1642"/>
                  <a:pt x="6918" y="1349"/>
                </a:cubicBezTo>
                <a:cubicBezTo>
                  <a:pt x="6570" y="997"/>
                  <a:pt x="6211" y="659"/>
                  <a:pt x="5773" y="419"/>
                </a:cubicBezTo>
                <a:cubicBezTo>
                  <a:pt x="5538" y="291"/>
                  <a:pt x="5295" y="184"/>
                  <a:pt x="4998" y="124"/>
                </a:cubicBezTo>
                <a:lnTo>
                  <a:pt x="4998" y="124"/>
                </a:lnTo>
                <a:cubicBezTo>
                  <a:pt x="5035" y="158"/>
                  <a:pt x="5046" y="171"/>
                  <a:pt x="5059" y="179"/>
                </a:cubicBezTo>
                <a:cubicBezTo>
                  <a:pt x="5736" y="618"/>
                  <a:pt x="6289" y="1181"/>
                  <a:pt x="6785" y="1816"/>
                </a:cubicBezTo>
                <a:cubicBezTo>
                  <a:pt x="7237" y="2396"/>
                  <a:pt x="7850" y="2737"/>
                  <a:pt x="8589" y="2830"/>
                </a:cubicBezTo>
                <a:cubicBezTo>
                  <a:pt x="8635" y="2835"/>
                  <a:pt x="8681" y="2844"/>
                  <a:pt x="8756" y="2855"/>
                </a:cubicBezTo>
                <a:cubicBezTo>
                  <a:pt x="8528" y="2939"/>
                  <a:pt x="8444" y="2991"/>
                  <a:pt x="8361" y="2991"/>
                </a:cubicBezTo>
                <a:cubicBezTo>
                  <a:pt x="8285" y="2991"/>
                  <a:pt x="8210" y="2948"/>
                  <a:pt x="8028" y="2848"/>
                </a:cubicBezTo>
                <a:cubicBezTo>
                  <a:pt x="7680" y="2658"/>
                  <a:pt x="7354" y="2421"/>
                  <a:pt x="7046" y="2169"/>
                </a:cubicBezTo>
                <a:cubicBezTo>
                  <a:pt x="6605" y="1809"/>
                  <a:pt x="6191" y="1416"/>
                  <a:pt x="5764" y="1038"/>
                </a:cubicBezTo>
                <a:cubicBezTo>
                  <a:pt x="5365" y="685"/>
                  <a:pt x="4922" y="415"/>
                  <a:pt x="4391" y="318"/>
                </a:cubicBezTo>
                <a:cubicBezTo>
                  <a:pt x="4245" y="292"/>
                  <a:pt x="4094" y="290"/>
                  <a:pt x="3946" y="277"/>
                </a:cubicBezTo>
                <a:cubicBezTo>
                  <a:pt x="3944" y="288"/>
                  <a:pt x="3942" y="299"/>
                  <a:pt x="3941" y="310"/>
                </a:cubicBezTo>
                <a:cubicBezTo>
                  <a:pt x="4594" y="541"/>
                  <a:pt x="5126" y="953"/>
                  <a:pt x="5575" y="1461"/>
                </a:cubicBezTo>
                <a:cubicBezTo>
                  <a:pt x="5924" y="1857"/>
                  <a:pt x="6336" y="2150"/>
                  <a:pt x="6791" y="2394"/>
                </a:cubicBezTo>
                <a:cubicBezTo>
                  <a:pt x="7216" y="2624"/>
                  <a:pt x="7646" y="2845"/>
                  <a:pt x="8091" y="3078"/>
                </a:cubicBezTo>
                <a:cubicBezTo>
                  <a:pt x="8043" y="3068"/>
                  <a:pt x="8012" y="3064"/>
                  <a:pt x="7982" y="3054"/>
                </a:cubicBezTo>
                <a:cubicBezTo>
                  <a:pt x="7751" y="2977"/>
                  <a:pt x="7518" y="2904"/>
                  <a:pt x="7289" y="2819"/>
                </a:cubicBezTo>
                <a:cubicBezTo>
                  <a:pt x="6660" y="2585"/>
                  <a:pt x="6041" y="2324"/>
                  <a:pt x="5509" y="1912"/>
                </a:cubicBezTo>
                <a:cubicBezTo>
                  <a:pt x="5004" y="1523"/>
                  <a:pt x="4449" y="1269"/>
                  <a:pt x="3831" y="1138"/>
                </a:cubicBezTo>
                <a:cubicBezTo>
                  <a:pt x="3445" y="1056"/>
                  <a:pt x="3056" y="1007"/>
                  <a:pt x="2628" y="1007"/>
                </a:cubicBezTo>
                <a:cubicBezTo>
                  <a:pt x="2673" y="1030"/>
                  <a:pt x="2688" y="1038"/>
                  <a:pt x="2702" y="1045"/>
                </a:cubicBezTo>
                <a:cubicBezTo>
                  <a:pt x="3573" y="1438"/>
                  <a:pt x="4450" y="1816"/>
                  <a:pt x="5311" y="2230"/>
                </a:cubicBezTo>
                <a:cubicBezTo>
                  <a:pt x="5888" y="2507"/>
                  <a:pt x="6478" y="2745"/>
                  <a:pt x="7085" y="2945"/>
                </a:cubicBezTo>
                <a:cubicBezTo>
                  <a:pt x="7318" y="3021"/>
                  <a:pt x="7553" y="3089"/>
                  <a:pt x="7788" y="3161"/>
                </a:cubicBezTo>
                <a:cubicBezTo>
                  <a:pt x="7787" y="3172"/>
                  <a:pt x="7786" y="3182"/>
                  <a:pt x="7785" y="3193"/>
                </a:cubicBezTo>
                <a:cubicBezTo>
                  <a:pt x="7752" y="3194"/>
                  <a:pt x="7717" y="3199"/>
                  <a:pt x="7684" y="3199"/>
                </a:cubicBezTo>
                <a:cubicBezTo>
                  <a:pt x="7669" y="3199"/>
                  <a:pt x="7655" y="3198"/>
                  <a:pt x="7641" y="3195"/>
                </a:cubicBezTo>
                <a:cubicBezTo>
                  <a:pt x="6745" y="2998"/>
                  <a:pt x="5854" y="2786"/>
                  <a:pt x="4982" y="2499"/>
                </a:cubicBezTo>
                <a:cubicBezTo>
                  <a:pt x="4149" y="2226"/>
                  <a:pt x="3308" y="1992"/>
                  <a:pt x="2426" y="1954"/>
                </a:cubicBezTo>
                <a:cubicBezTo>
                  <a:pt x="2350" y="1951"/>
                  <a:pt x="2276" y="1950"/>
                  <a:pt x="2201" y="1950"/>
                </a:cubicBezTo>
                <a:cubicBezTo>
                  <a:pt x="1877" y="1950"/>
                  <a:pt x="1554" y="1981"/>
                  <a:pt x="1221" y="2060"/>
                </a:cubicBezTo>
                <a:cubicBezTo>
                  <a:pt x="1257" y="2087"/>
                  <a:pt x="1275" y="2104"/>
                  <a:pt x="1296" y="2114"/>
                </a:cubicBezTo>
                <a:cubicBezTo>
                  <a:pt x="2047" y="2483"/>
                  <a:pt x="2831" y="2752"/>
                  <a:pt x="3664" y="2856"/>
                </a:cubicBezTo>
                <a:cubicBezTo>
                  <a:pt x="4566" y="2970"/>
                  <a:pt x="5468" y="3075"/>
                  <a:pt x="6370" y="3190"/>
                </a:cubicBezTo>
                <a:cubicBezTo>
                  <a:pt x="6649" y="3226"/>
                  <a:pt x="6925" y="3278"/>
                  <a:pt x="7202" y="3323"/>
                </a:cubicBezTo>
                <a:cubicBezTo>
                  <a:pt x="7202" y="3339"/>
                  <a:pt x="7202" y="3357"/>
                  <a:pt x="7202" y="3373"/>
                </a:cubicBezTo>
                <a:cubicBezTo>
                  <a:pt x="7121" y="3376"/>
                  <a:pt x="7039" y="3388"/>
                  <a:pt x="6959" y="3388"/>
                </a:cubicBezTo>
                <a:cubicBezTo>
                  <a:pt x="6926" y="3388"/>
                  <a:pt x="6894" y="3386"/>
                  <a:pt x="6862" y="3380"/>
                </a:cubicBezTo>
                <a:cubicBezTo>
                  <a:pt x="6397" y="3299"/>
                  <a:pt x="5937" y="3197"/>
                  <a:pt x="5473" y="3117"/>
                </a:cubicBezTo>
                <a:cubicBezTo>
                  <a:pt x="4811" y="3004"/>
                  <a:pt x="4146" y="2933"/>
                  <a:pt x="3480" y="2933"/>
                </a:cubicBezTo>
                <a:cubicBezTo>
                  <a:pt x="3132" y="2933"/>
                  <a:pt x="2785" y="2952"/>
                  <a:pt x="2436" y="2995"/>
                </a:cubicBezTo>
                <a:cubicBezTo>
                  <a:pt x="1818" y="3071"/>
                  <a:pt x="1201" y="3154"/>
                  <a:pt x="585" y="3234"/>
                </a:cubicBezTo>
                <a:cubicBezTo>
                  <a:pt x="571" y="3236"/>
                  <a:pt x="559" y="3246"/>
                  <a:pt x="532" y="3258"/>
                </a:cubicBezTo>
                <a:cubicBezTo>
                  <a:pt x="576" y="3281"/>
                  <a:pt x="605" y="3300"/>
                  <a:pt x="637" y="3311"/>
                </a:cubicBezTo>
                <a:cubicBezTo>
                  <a:pt x="1180" y="3500"/>
                  <a:pt x="1736" y="3613"/>
                  <a:pt x="2310" y="3613"/>
                </a:cubicBezTo>
                <a:cubicBezTo>
                  <a:pt x="2363" y="3613"/>
                  <a:pt x="2415" y="3612"/>
                  <a:pt x="2467" y="3610"/>
                </a:cubicBezTo>
                <a:cubicBezTo>
                  <a:pt x="3231" y="3582"/>
                  <a:pt x="3993" y="3543"/>
                  <a:pt x="4757" y="3518"/>
                </a:cubicBezTo>
                <a:cubicBezTo>
                  <a:pt x="4892" y="3513"/>
                  <a:pt x="5027" y="3512"/>
                  <a:pt x="5162" y="3512"/>
                </a:cubicBezTo>
                <a:cubicBezTo>
                  <a:pt x="5380" y="3512"/>
                  <a:pt x="5598" y="3516"/>
                  <a:pt x="5817" y="3516"/>
                </a:cubicBezTo>
                <a:cubicBezTo>
                  <a:pt x="5778" y="3550"/>
                  <a:pt x="5738" y="3557"/>
                  <a:pt x="5699" y="3562"/>
                </a:cubicBezTo>
                <a:cubicBezTo>
                  <a:pt x="5282" y="3619"/>
                  <a:pt x="4860" y="3649"/>
                  <a:pt x="4450" y="3739"/>
                </a:cubicBezTo>
                <a:cubicBezTo>
                  <a:pt x="3861" y="3869"/>
                  <a:pt x="3280" y="4041"/>
                  <a:pt x="2696" y="4197"/>
                </a:cubicBezTo>
                <a:cubicBezTo>
                  <a:pt x="1863" y="4418"/>
                  <a:pt x="1030" y="4641"/>
                  <a:pt x="197" y="4865"/>
                </a:cubicBezTo>
                <a:cubicBezTo>
                  <a:pt x="131" y="4883"/>
                  <a:pt x="66" y="4908"/>
                  <a:pt x="1" y="4930"/>
                </a:cubicBezTo>
                <a:cubicBezTo>
                  <a:pt x="4" y="4941"/>
                  <a:pt x="8" y="4954"/>
                  <a:pt x="11" y="4965"/>
                </a:cubicBezTo>
                <a:cubicBezTo>
                  <a:pt x="1970" y="4963"/>
                  <a:pt x="3904" y="4797"/>
                  <a:pt x="5764" y="4106"/>
                </a:cubicBezTo>
                <a:lnTo>
                  <a:pt x="5764" y="4106"/>
                </a:lnTo>
                <a:cubicBezTo>
                  <a:pt x="5750" y="4139"/>
                  <a:pt x="5733" y="4158"/>
                  <a:pt x="5711" y="4169"/>
                </a:cubicBezTo>
                <a:cubicBezTo>
                  <a:pt x="5191" y="4421"/>
                  <a:pt x="4687" y="4719"/>
                  <a:pt x="4146" y="4911"/>
                </a:cubicBezTo>
                <a:cubicBezTo>
                  <a:pt x="3386" y="5181"/>
                  <a:pt x="2613" y="5414"/>
                  <a:pt x="1875" y="5739"/>
                </a:cubicBezTo>
                <a:cubicBezTo>
                  <a:pt x="1586" y="5866"/>
                  <a:pt x="1300" y="5995"/>
                  <a:pt x="1012" y="6123"/>
                </a:cubicBezTo>
                <a:cubicBezTo>
                  <a:pt x="1015" y="6137"/>
                  <a:pt x="1019" y="6152"/>
                  <a:pt x="1022" y="6166"/>
                </a:cubicBezTo>
                <a:cubicBezTo>
                  <a:pt x="1387" y="6124"/>
                  <a:pt x="1754" y="6093"/>
                  <a:pt x="2116" y="6037"/>
                </a:cubicBezTo>
                <a:cubicBezTo>
                  <a:pt x="2894" y="5918"/>
                  <a:pt x="3647" y="5715"/>
                  <a:pt x="4319" y="5290"/>
                </a:cubicBezTo>
                <a:cubicBezTo>
                  <a:pt x="5067" y="4816"/>
                  <a:pt x="5802" y="4319"/>
                  <a:pt x="6551" y="3847"/>
                </a:cubicBezTo>
                <a:cubicBezTo>
                  <a:pt x="6745" y="3725"/>
                  <a:pt x="6973" y="3657"/>
                  <a:pt x="7185" y="3564"/>
                </a:cubicBezTo>
                <a:cubicBezTo>
                  <a:pt x="7190" y="3576"/>
                  <a:pt x="7196" y="3587"/>
                  <a:pt x="7202" y="3599"/>
                </a:cubicBezTo>
                <a:cubicBezTo>
                  <a:pt x="7069" y="3727"/>
                  <a:pt x="6937" y="3855"/>
                  <a:pt x="6803" y="3982"/>
                </a:cubicBezTo>
                <a:cubicBezTo>
                  <a:pt x="6322" y="4435"/>
                  <a:pt x="5824" y="4864"/>
                  <a:pt x="5253" y="5206"/>
                </a:cubicBezTo>
                <a:cubicBezTo>
                  <a:pt x="4437" y="5695"/>
                  <a:pt x="3629" y="6195"/>
                  <a:pt x="2818" y="6694"/>
                </a:cubicBezTo>
                <a:cubicBezTo>
                  <a:pt x="2665" y="6788"/>
                  <a:pt x="2519" y="6896"/>
                  <a:pt x="2370" y="6998"/>
                </a:cubicBezTo>
                <a:cubicBezTo>
                  <a:pt x="3679" y="6804"/>
                  <a:pt x="4897" y="6427"/>
                  <a:pt x="5782" y="5357"/>
                </a:cubicBezTo>
                <a:lnTo>
                  <a:pt x="5782" y="5357"/>
                </a:lnTo>
                <a:cubicBezTo>
                  <a:pt x="5285" y="6129"/>
                  <a:pt x="4669" y="6793"/>
                  <a:pt x="4047" y="7461"/>
                </a:cubicBezTo>
                <a:cubicBezTo>
                  <a:pt x="4277" y="7368"/>
                  <a:pt x="4502" y="7265"/>
                  <a:pt x="4713" y="7142"/>
                </a:cubicBezTo>
                <a:cubicBezTo>
                  <a:pt x="5374" y="6757"/>
                  <a:pt x="5838" y="6179"/>
                  <a:pt x="6234" y="5545"/>
                </a:cubicBezTo>
                <a:cubicBezTo>
                  <a:pt x="6609" y="4946"/>
                  <a:pt x="7017" y="4376"/>
                  <a:pt x="7519" y="3877"/>
                </a:cubicBezTo>
                <a:cubicBezTo>
                  <a:pt x="7669" y="3727"/>
                  <a:pt x="7822" y="3580"/>
                  <a:pt x="7974" y="3432"/>
                </a:cubicBezTo>
                <a:lnTo>
                  <a:pt x="7974" y="3432"/>
                </a:lnTo>
                <a:cubicBezTo>
                  <a:pt x="7980" y="3461"/>
                  <a:pt x="7970" y="3474"/>
                  <a:pt x="7959" y="3487"/>
                </a:cubicBezTo>
                <a:cubicBezTo>
                  <a:pt x="7921" y="3528"/>
                  <a:pt x="7884" y="3569"/>
                  <a:pt x="7846" y="3611"/>
                </a:cubicBezTo>
                <a:cubicBezTo>
                  <a:pt x="7365" y="4156"/>
                  <a:pt x="6906" y="4721"/>
                  <a:pt x="6603" y="5387"/>
                </a:cubicBezTo>
                <a:cubicBezTo>
                  <a:pt x="6202" y="6267"/>
                  <a:pt x="5685" y="7072"/>
                  <a:pt x="5087" y="7827"/>
                </a:cubicBezTo>
                <a:cubicBezTo>
                  <a:pt x="5079" y="7838"/>
                  <a:pt x="5076" y="7852"/>
                  <a:pt x="5070" y="7864"/>
                </a:cubicBezTo>
                <a:cubicBezTo>
                  <a:pt x="5079" y="7875"/>
                  <a:pt x="5089" y="7886"/>
                  <a:pt x="5097" y="7897"/>
                </a:cubicBezTo>
                <a:cubicBezTo>
                  <a:pt x="5379" y="7728"/>
                  <a:pt x="5672" y="7575"/>
                  <a:pt x="5942" y="7389"/>
                </a:cubicBezTo>
                <a:cubicBezTo>
                  <a:pt x="6475" y="7020"/>
                  <a:pt x="6915" y="6559"/>
                  <a:pt x="7118" y="5932"/>
                </a:cubicBezTo>
                <a:cubicBezTo>
                  <a:pt x="7431" y="4958"/>
                  <a:pt x="7875" y="4049"/>
                  <a:pt x="8417" y="3185"/>
                </a:cubicBezTo>
                <a:cubicBezTo>
                  <a:pt x="8433" y="3160"/>
                  <a:pt x="8450" y="3129"/>
                  <a:pt x="8475" y="3120"/>
                </a:cubicBezTo>
                <a:cubicBezTo>
                  <a:pt x="8648" y="3054"/>
                  <a:pt x="8825" y="2993"/>
                  <a:pt x="9024" y="2922"/>
                </a:cubicBezTo>
                <a:lnTo>
                  <a:pt x="9024" y="2922"/>
                </a:lnTo>
                <a:cubicBezTo>
                  <a:pt x="8838" y="3256"/>
                  <a:pt x="8647" y="3554"/>
                  <a:pt x="8501" y="3872"/>
                </a:cubicBezTo>
                <a:cubicBezTo>
                  <a:pt x="8204" y="4522"/>
                  <a:pt x="7933" y="5184"/>
                  <a:pt x="7649" y="5840"/>
                </a:cubicBezTo>
                <a:cubicBezTo>
                  <a:pt x="7426" y="6355"/>
                  <a:pt x="7154" y="6840"/>
                  <a:pt x="6746" y="7235"/>
                </a:cubicBezTo>
                <a:cubicBezTo>
                  <a:pt x="6659" y="7320"/>
                  <a:pt x="6567" y="7400"/>
                  <a:pt x="6477" y="7483"/>
                </a:cubicBezTo>
                <a:cubicBezTo>
                  <a:pt x="6484" y="7484"/>
                  <a:pt x="6491" y="7485"/>
                  <a:pt x="6498" y="7485"/>
                </a:cubicBezTo>
                <a:cubicBezTo>
                  <a:pt x="6525" y="7485"/>
                  <a:pt x="6547" y="7476"/>
                  <a:pt x="6567" y="7465"/>
                </a:cubicBezTo>
                <a:cubicBezTo>
                  <a:pt x="6955" y="7251"/>
                  <a:pt x="7316" y="6998"/>
                  <a:pt x="7636" y="6691"/>
                </a:cubicBezTo>
                <a:cubicBezTo>
                  <a:pt x="7965" y="6378"/>
                  <a:pt x="8217" y="6017"/>
                  <a:pt x="8328" y="5567"/>
                </a:cubicBezTo>
                <a:cubicBezTo>
                  <a:pt x="8418" y="5206"/>
                  <a:pt x="8512" y="4845"/>
                  <a:pt x="8614" y="4486"/>
                </a:cubicBezTo>
                <a:cubicBezTo>
                  <a:pt x="8753" y="3995"/>
                  <a:pt x="8902" y="3506"/>
                  <a:pt x="9171" y="3067"/>
                </a:cubicBezTo>
                <a:cubicBezTo>
                  <a:pt x="9233" y="2964"/>
                  <a:pt x="9321" y="2876"/>
                  <a:pt x="9396" y="2781"/>
                </a:cubicBezTo>
                <a:cubicBezTo>
                  <a:pt x="9406" y="2790"/>
                  <a:pt x="9417" y="2799"/>
                  <a:pt x="9427" y="2807"/>
                </a:cubicBezTo>
                <a:cubicBezTo>
                  <a:pt x="9328" y="3070"/>
                  <a:pt x="9220" y="3330"/>
                  <a:pt x="9129" y="3597"/>
                </a:cubicBezTo>
                <a:cubicBezTo>
                  <a:pt x="8973" y="4056"/>
                  <a:pt x="8826" y="4520"/>
                  <a:pt x="8840" y="5013"/>
                </a:cubicBezTo>
                <a:cubicBezTo>
                  <a:pt x="8846" y="5263"/>
                  <a:pt x="8799" y="5498"/>
                  <a:pt x="8705" y="5727"/>
                </a:cubicBezTo>
                <a:cubicBezTo>
                  <a:pt x="8517" y="6180"/>
                  <a:pt x="8241" y="6577"/>
                  <a:pt x="7932" y="6952"/>
                </a:cubicBezTo>
                <a:cubicBezTo>
                  <a:pt x="7906" y="6984"/>
                  <a:pt x="7882" y="7015"/>
                  <a:pt x="7842" y="7065"/>
                </a:cubicBezTo>
                <a:cubicBezTo>
                  <a:pt x="7884" y="7055"/>
                  <a:pt x="7900" y="7054"/>
                  <a:pt x="7915" y="7047"/>
                </a:cubicBezTo>
                <a:cubicBezTo>
                  <a:pt x="7993" y="7012"/>
                  <a:pt x="8072" y="6979"/>
                  <a:pt x="8147" y="6938"/>
                </a:cubicBezTo>
                <a:cubicBezTo>
                  <a:pt x="8654" y="6663"/>
                  <a:pt x="9051" y="6283"/>
                  <a:pt x="9161" y="5697"/>
                </a:cubicBezTo>
                <a:cubicBezTo>
                  <a:pt x="9223" y="5363"/>
                  <a:pt x="9237" y="5015"/>
                  <a:pt x="9232" y="4673"/>
                </a:cubicBezTo>
                <a:cubicBezTo>
                  <a:pt x="9223" y="4028"/>
                  <a:pt x="9304" y="3408"/>
                  <a:pt x="9599" y="2825"/>
                </a:cubicBezTo>
                <a:cubicBezTo>
                  <a:pt x="9639" y="2746"/>
                  <a:pt x="9681" y="2696"/>
                  <a:pt x="9769" y="2669"/>
                </a:cubicBezTo>
                <a:cubicBezTo>
                  <a:pt x="10352" y="2495"/>
                  <a:pt x="10940" y="2336"/>
                  <a:pt x="11513" y="2132"/>
                </a:cubicBezTo>
                <a:cubicBezTo>
                  <a:pt x="12110" y="1919"/>
                  <a:pt x="12696" y="1672"/>
                  <a:pt x="13277" y="1417"/>
                </a:cubicBezTo>
                <a:cubicBezTo>
                  <a:pt x="13553" y="1296"/>
                  <a:pt x="13806" y="1122"/>
                  <a:pt x="14066" y="967"/>
                </a:cubicBezTo>
                <a:cubicBezTo>
                  <a:pt x="14112" y="940"/>
                  <a:pt x="14142" y="885"/>
                  <a:pt x="14180" y="843"/>
                </a:cubicBezTo>
                <a:cubicBezTo>
                  <a:pt x="14173" y="832"/>
                  <a:pt x="14166" y="822"/>
                  <a:pt x="14160" y="811"/>
                </a:cubicBezTo>
                <a:cubicBezTo>
                  <a:pt x="14101" y="814"/>
                  <a:pt x="14041" y="809"/>
                  <a:pt x="13986" y="824"/>
                </a:cubicBezTo>
                <a:cubicBezTo>
                  <a:pt x="13829" y="865"/>
                  <a:pt x="13668" y="901"/>
                  <a:pt x="13519" y="963"/>
                </a:cubicBezTo>
                <a:cubicBezTo>
                  <a:pt x="12763" y="1279"/>
                  <a:pt x="12014" y="1607"/>
                  <a:pt x="11257" y="1919"/>
                </a:cubicBezTo>
                <a:cubicBezTo>
                  <a:pt x="10730" y="2136"/>
                  <a:pt x="10196" y="2335"/>
                  <a:pt x="9662" y="2537"/>
                </a:cubicBezTo>
                <a:cubicBezTo>
                  <a:pt x="9648" y="2542"/>
                  <a:pt x="9632" y="2544"/>
                  <a:pt x="9615" y="2544"/>
                </a:cubicBezTo>
                <a:cubicBezTo>
                  <a:pt x="9582" y="2544"/>
                  <a:pt x="9547" y="2536"/>
                  <a:pt x="9523" y="2521"/>
                </a:cubicBezTo>
                <a:cubicBezTo>
                  <a:pt x="9326" y="2400"/>
                  <a:pt x="9131" y="2274"/>
                  <a:pt x="8940" y="2143"/>
                </a:cubicBezTo>
                <a:cubicBezTo>
                  <a:pt x="8534" y="1863"/>
                  <a:pt x="8138" y="1566"/>
                  <a:pt x="7804" y="1200"/>
                </a:cubicBezTo>
                <a:cubicBezTo>
                  <a:pt x="7389" y="744"/>
                  <a:pt x="6902" y="397"/>
                  <a:pt x="6326" y="178"/>
                </a:cubicBezTo>
                <a:cubicBezTo>
                  <a:pt x="6142" y="109"/>
                  <a:pt x="5949" y="60"/>
                  <a:pt x="5760" y="0"/>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5" name="Google Shape;85;p7"/>
          <p:cNvSpPr/>
          <p:nvPr/>
        </p:nvSpPr>
        <p:spPr>
          <a:xfrm rot="-1800020">
            <a:off x="17302108" y="7011283"/>
            <a:ext cx="1399784" cy="3274906"/>
          </a:xfrm>
          <a:custGeom>
            <a:avLst/>
            <a:gdLst/>
            <a:ahLst/>
            <a:cxnLst/>
            <a:rect l="l" t="t" r="r" b="b"/>
            <a:pathLst>
              <a:path w="8358" h="19554" extrusionOk="0">
                <a:moveTo>
                  <a:pt x="4011" y="1"/>
                </a:moveTo>
                <a:cubicBezTo>
                  <a:pt x="3710" y="1"/>
                  <a:pt x="3410" y="276"/>
                  <a:pt x="3292" y="578"/>
                </a:cubicBezTo>
                <a:cubicBezTo>
                  <a:pt x="3098" y="1073"/>
                  <a:pt x="3284" y="2223"/>
                  <a:pt x="3975" y="2223"/>
                </a:cubicBezTo>
                <a:cubicBezTo>
                  <a:pt x="3989" y="2223"/>
                  <a:pt x="4003" y="2223"/>
                  <a:pt x="4017" y="2222"/>
                </a:cubicBezTo>
                <a:lnTo>
                  <a:pt x="4017" y="2222"/>
                </a:lnTo>
                <a:cubicBezTo>
                  <a:pt x="4016" y="2288"/>
                  <a:pt x="4014" y="2355"/>
                  <a:pt x="4011" y="2421"/>
                </a:cubicBezTo>
                <a:cubicBezTo>
                  <a:pt x="4006" y="2549"/>
                  <a:pt x="3998" y="2678"/>
                  <a:pt x="3998" y="2806"/>
                </a:cubicBezTo>
                <a:cubicBezTo>
                  <a:pt x="3999" y="2933"/>
                  <a:pt x="4012" y="3063"/>
                  <a:pt x="4008" y="3190"/>
                </a:cubicBezTo>
                <a:cubicBezTo>
                  <a:pt x="4004" y="3318"/>
                  <a:pt x="3989" y="3446"/>
                  <a:pt x="3975" y="3573"/>
                </a:cubicBezTo>
                <a:cubicBezTo>
                  <a:pt x="3947" y="3821"/>
                  <a:pt x="3909" y="4066"/>
                  <a:pt x="3866" y="4311"/>
                </a:cubicBezTo>
                <a:cubicBezTo>
                  <a:pt x="3752" y="4584"/>
                  <a:pt x="3647" y="4860"/>
                  <a:pt x="3550" y="5141"/>
                </a:cubicBezTo>
                <a:cubicBezTo>
                  <a:pt x="3413" y="5540"/>
                  <a:pt x="3293" y="5944"/>
                  <a:pt x="3188" y="6352"/>
                </a:cubicBezTo>
                <a:cubicBezTo>
                  <a:pt x="3186" y="6293"/>
                  <a:pt x="3185" y="6234"/>
                  <a:pt x="3183" y="6175"/>
                </a:cubicBezTo>
                <a:cubicBezTo>
                  <a:pt x="3177" y="6048"/>
                  <a:pt x="3170" y="5921"/>
                  <a:pt x="3160" y="5794"/>
                </a:cubicBezTo>
                <a:cubicBezTo>
                  <a:pt x="3151" y="5665"/>
                  <a:pt x="3152" y="5535"/>
                  <a:pt x="3150" y="5406"/>
                </a:cubicBezTo>
                <a:cubicBezTo>
                  <a:pt x="3143" y="5156"/>
                  <a:pt x="3086" y="4905"/>
                  <a:pt x="3030" y="4661"/>
                </a:cubicBezTo>
                <a:cubicBezTo>
                  <a:pt x="3566" y="4280"/>
                  <a:pt x="3227" y="2741"/>
                  <a:pt x="2623" y="2581"/>
                </a:cubicBezTo>
                <a:cubicBezTo>
                  <a:pt x="2581" y="2570"/>
                  <a:pt x="2540" y="2564"/>
                  <a:pt x="2499" y="2564"/>
                </a:cubicBezTo>
                <a:cubicBezTo>
                  <a:pt x="2162" y="2564"/>
                  <a:pt x="1874" y="2922"/>
                  <a:pt x="1806" y="3270"/>
                </a:cubicBezTo>
                <a:cubicBezTo>
                  <a:pt x="1711" y="3764"/>
                  <a:pt x="2061" y="4769"/>
                  <a:pt x="2678" y="4769"/>
                </a:cubicBezTo>
                <a:cubicBezTo>
                  <a:pt x="2727" y="4769"/>
                  <a:pt x="2777" y="4763"/>
                  <a:pt x="2828" y="4750"/>
                </a:cubicBezTo>
                <a:cubicBezTo>
                  <a:pt x="2840" y="4819"/>
                  <a:pt x="2851" y="4887"/>
                  <a:pt x="2861" y="4956"/>
                </a:cubicBezTo>
                <a:cubicBezTo>
                  <a:pt x="2871" y="5027"/>
                  <a:pt x="2877" y="5081"/>
                  <a:pt x="2888" y="5146"/>
                </a:cubicBezTo>
                <a:cubicBezTo>
                  <a:pt x="2898" y="5209"/>
                  <a:pt x="2908" y="5272"/>
                  <a:pt x="2920" y="5335"/>
                </a:cubicBezTo>
                <a:cubicBezTo>
                  <a:pt x="2944" y="5459"/>
                  <a:pt x="2980" y="5581"/>
                  <a:pt x="2999" y="5706"/>
                </a:cubicBezTo>
                <a:cubicBezTo>
                  <a:pt x="3019" y="5831"/>
                  <a:pt x="3027" y="5960"/>
                  <a:pt x="3036" y="6087"/>
                </a:cubicBezTo>
                <a:cubicBezTo>
                  <a:pt x="3055" y="6347"/>
                  <a:pt x="3064" y="6608"/>
                  <a:pt x="3064" y="6870"/>
                </a:cubicBezTo>
                <a:cubicBezTo>
                  <a:pt x="2949" y="7386"/>
                  <a:pt x="2857" y="7909"/>
                  <a:pt x="2787" y="8434"/>
                </a:cubicBezTo>
                <a:cubicBezTo>
                  <a:pt x="2731" y="8857"/>
                  <a:pt x="2692" y="9281"/>
                  <a:pt x="2667" y="9705"/>
                </a:cubicBezTo>
                <a:cubicBezTo>
                  <a:pt x="2646" y="9622"/>
                  <a:pt x="2624" y="9539"/>
                  <a:pt x="2600" y="9456"/>
                </a:cubicBezTo>
                <a:cubicBezTo>
                  <a:pt x="2566" y="9329"/>
                  <a:pt x="2543" y="9202"/>
                  <a:pt x="2515" y="9074"/>
                </a:cubicBezTo>
                <a:cubicBezTo>
                  <a:pt x="2461" y="8831"/>
                  <a:pt x="2356" y="8600"/>
                  <a:pt x="2255" y="8373"/>
                </a:cubicBezTo>
                <a:cubicBezTo>
                  <a:pt x="2704" y="7895"/>
                  <a:pt x="2074" y="6448"/>
                  <a:pt x="1454" y="6406"/>
                </a:cubicBezTo>
                <a:cubicBezTo>
                  <a:pt x="1443" y="6405"/>
                  <a:pt x="1432" y="6405"/>
                  <a:pt x="1422" y="6405"/>
                </a:cubicBezTo>
                <a:cubicBezTo>
                  <a:pt x="1041" y="6405"/>
                  <a:pt x="788" y="6853"/>
                  <a:pt x="790" y="7242"/>
                </a:cubicBezTo>
                <a:cubicBezTo>
                  <a:pt x="794" y="7716"/>
                  <a:pt x="1268" y="8558"/>
                  <a:pt x="1825" y="8558"/>
                </a:cubicBezTo>
                <a:cubicBezTo>
                  <a:pt x="1907" y="8558"/>
                  <a:pt x="1990" y="8540"/>
                  <a:pt x="2073" y="8501"/>
                </a:cubicBezTo>
                <a:cubicBezTo>
                  <a:pt x="2139" y="8685"/>
                  <a:pt x="2203" y="8870"/>
                  <a:pt x="2277" y="9052"/>
                </a:cubicBezTo>
                <a:cubicBezTo>
                  <a:pt x="2325" y="9171"/>
                  <a:pt x="2385" y="9287"/>
                  <a:pt x="2428" y="9409"/>
                </a:cubicBezTo>
                <a:cubicBezTo>
                  <a:pt x="2471" y="9529"/>
                  <a:pt x="2504" y="9654"/>
                  <a:pt x="2538" y="9777"/>
                </a:cubicBezTo>
                <a:cubicBezTo>
                  <a:pt x="2576" y="9916"/>
                  <a:pt x="2612" y="10055"/>
                  <a:pt x="2644" y="10194"/>
                </a:cubicBezTo>
                <a:cubicBezTo>
                  <a:pt x="2625" y="10768"/>
                  <a:pt x="2631" y="11342"/>
                  <a:pt x="2662" y="11915"/>
                </a:cubicBezTo>
                <a:cubicBezTo>
                  <a:pt x="2676" y="12155"/>
                  <a:pt x="2694" y="12394"/>
                  <a:pt x="2715" y="12633"/>
                </a:cubicBezTo>
                <a:cubicBezTo>
                  <a:pt x="2713" y="12630"/>
                  <a:pt x="2711" y="12628"/>
                  <a:pt x="2710" y="12625"/>
                </a:cubicBezTo>
                <a:cubicBezTo>
                  <a:pt x="2643" y="12513"/>
                  <a:pt x="2574" y="12402"/>
                  <a:pt x="2504" y="12292"/>
                </a:cubicBezTo>
                <a:cubicBezTo>
                  <a:pt x="2435" y="12183"/>
                  <a:pt x="2376" y="12069"/>
                  <a:pt x="2311" y="11957"/>
                </a:cubicBezTo>
                <a:cubicBezTo>
                  <a:pt x="2187" y="11741"/>
                  <a:pt x="2019" y="11549"/>
                  <a:pt x="1854" y="11361"/>
                </a:cubicBezTo>
                <a:cubicBezTo>
                  <a:pt x="2126" y="10805"/>
                  <a:pt x="1222" y="9708"/>
                  <a:pt x="612" y="9708"/>
                </a:cubicBezTo>
                <a:cubicBezTo>
                  <a:pt x="576" y="9708"/>
                  <a:pt x="541" y="9711"/>
                  <a:pt x="507" y="9719"/>
                </a:cubicBezTo>
                <a:cubicBezTo>
                  <a:pt x="117" y="9811"/>
                  <a:pt x="0" y="10332"/>
                  <a:pt x="121" y="10714"/>
                </a:cubicBezTo>
                <a:cubicBezTo>
                  <a:pt x="248" y="11117"/>
                  <a:pt x="823" y="11690"/>
                  <a:pt x="1323" y="11690"/>
                </a:cubicBezTo>
                <a:cubicBezTo>
                  <a:pt x="1465" y="11690"/>
                  <a:pt x="1600" y="11645"/>
                  <a:pt x="1718" y="11536"/>
                </a:cubicBezTo>
                <a:cubicBezTo>
                  <a:pt x="1839" y="11696"/>
                  <a:pt x="1956" y="11858"/>
                  <a:pt x="2081" y="12011"/>
                </a:cubicBezTo>
                <a:cubicBezTo>
                  <a:pt x="2160" y="12107"/>
                  <a:pt x="2249" y="12196"/>
                  <a:pt x="2324" y="12295"/>
                </a:cubicBezTo>
                <a:cubicBezTo>
                  <a:pt x="2401" y="12398"/>
                  <a:pt x="2470" y="12508"/>
                  <a:pt x="2539" y="12617"/>
                </a:cubicBezTo>
                <a:cubicBezTo>
                  <a:pt x="2610" y="12727"/>
                  <a:pt x="2678" y="12840"/>
                  <a:pt x="2745" y="12954"/>
                </a:cubicBezTo>
                <a:cubicBezTo>
                  <a:pt x="2834" y="13816"/>
                  <a:pt x="2974" y="14674"/>
                  <a:pt x="3156" y="15521"/>
                </a:cubicBezTo>
                <a:cubicBezTo>
                  <a:pt x="3178" y="15625"/>
                  <a:pt x="3202" y="15728"/>
                  <a:pt x="3226" y="15832"/>
                </a:cubicBezTo>
                <a:cubicBezTo>
                  <a:pt x="3168" y="15747"/>
                  <a:pt x="3110" y="15662"/>
                  <a:pt x="3050" y="15578"/>
                </a:cubicBezTo>
                <a:cubicBezTo>
                  <a:pt x="2974" y="15473"/>
                  <a:pt x="2909" y="15361"/>
                  <a:pt x="2839" y="15252"/>
                </a:cubicBezTo>
                <a:cubicBezTo>
                  <a:pt x="2703" y="15040"/>
                  <a:pt x="2525" y="14856"/>
                  <a:pt x="2349" y="14676"/>
                </a:cubicBezTo>
                <a:cubicBezTo>
                  <a:pt x="2588" y="14115"/>
                  <a:pt x="1660" y="13088"/>
                  <a:pt x="1049" y="13088"/>
                </a:cubicBezTo>
                <a:cubicBezTo>
                  <a:pt x="1004" y="13088"/>
                  <a:pt x="960" y="13094"/>
                  <a:pt x="918" y="13106"/>
                </a:cubicBezTo>
                <a:cubicBezTo>
                  <a:pt x="535" y="13219"/>
                  <a:pt x="444" y="13745"/>
                  <a:pt x="584" y="14119"/>
                </a:cubicBezTo>
                <a:cubicBezTo>
                  <a:pt x="729" y="14507"/>
                  <a:pt x="1308" y="15034"/>
                  <a:pt x="1801" y="15034"/>
                </a:cubicBezTo>
                <a:cubicBezTo>
                  <a:pt x="1956" y="15034"/>
                  <a:pt x="2102" y="14982"/>
                  <a:pt x="2223" y="14858"/>
                </a:cubicBezTo>
                <a:cubicBezTo>
                  <a:pt x="2268" y="14909"/>
                  <a:pt x="2312" y="14962"/>
                  <a:pt x="2356" y="15014"/>
                </a:cubicBezTo>
                <a:cubicBezTo>
                  <a:pt x="2438" y="15113"/>
                  <a:pt x="2518" y="15213"/>
                  <a:pt x="2604" y="15308"/>
                </a:cubicBezTo>
                <a:cubicBezTo>
                  <a:pt x="2691" y="15404"/>
                  <a:pt x="2787" y="15493"/>
                  <a:pt x="2871" y="15591"/>
                </a:cubicBezTo>
                <a:cubicBezTo>
                  <a:pt x="2951" y="15688"/>
                  <a:pt x="3025" y="15792"/>
                  <a:pt x="3097" y="15894"/>
                </a:cubicBezTo>
                <a:cubicBezTo>
                  <a:pt x="3172" y="15999"/>
                  <a:pt x="3244" y="16105"/>
                  <a:pt x="3315" y="16211"/>
                </a:cubicBezTo>
                <a:cubicBezTo>
                  <a:pt x="3545" y="17163"/>
                  <a:pt x="3825" y="18102"/>
                  <a:pt x="4156" y="19024"/>
                </a:cubicBezTo>
                <a:cubicBezTo>
                  <a:pt x="4208" y="19167"/>
                  <a:pt x="4261" y="19310"/>
                  <a:pt x="4315" y="19452"/>
                </a:cubicBezTo>
                <a:cubicBezTo>
                  <a:pt x="4338" y="19511"/>
                  <a:pt x="4388" y="19553"/>
                  <a:pt x="4448" y="19553"/>
                </a:cubicBezTo>
                <a:cubicBezTo>
                  <a:pt x="4460" y="19553"/>
                  <a:pt x="4472" y="19552"/>
                  <a:pt x="4485" y="19548"/>
                </a:cubicBezTo>
                <a:cubicBezTo>
                  <a:pt x="4554" y="19530"/>
                  <a:pt x="4606" y="19450"/>
                  <a:pt x="4582" y="19379"/>
                </a:cubicBezTo>
                <a:cubicBezTo>
                  <a:pt x="4188" y="18241"/>
                  <a:pt x="3826" y="17093"/>
                  <a:pt x="3550" y="15920"/>
                </a:cubicBezTo>
                <a:cubicBezTo>
                  <a:pt x="3511" y="15751"/>
                  <a:pt x="3474" y="15582"/>
                  <a:pt x="3438" y="15412"/>
                </a:cubicBezTo>
                <a:cubicBezTo>
                  <a:pt x="3483" y="15208"/>
                  <a:pt x="3533" y="15005"/>
                  <a:pt x="3589" y="14804"/>
                </a:cubicBezTo>
                <a:cubicBezTo>
                  <a:pt x="3624" y="14681"/>
                  <a:pt x="3660" y="14558"/>
                  <a:pt x="3700" y="14437"/>
                </a:cubicBezTo>
                <a:cubicBezTo>
                  <a:pt x="3739" y="14316"/>
                  <a:pt x="3791" y="14203"/>
                  <a:pt x="3846" y="14088"/>
                </a:cubicBezTo>
                <a:cubicBezTo>
                  <a:pt x="3941" y="13884"/>
                  <a:pt x="4016" y="13657"/>
                  <a:pt x="4100" y="13438"/>
                </a:cubicBezTo>
                <a:cubicBezTo>
                  <a:pt x="4186" y="13481"/>
                  <a:pt x="4272" y="13500"/>
                  <a:pt x="4356" y="13500"/>
                </a:cubicBezTo>
                <a:cubicBezTo>
                  <a:pt x="4909" y="13500"/>
                  <a:pt x="5392" y="12671"/>
                  <a:pt x="5401" y="12199"/>
                </a:cubicBezTo>
                <a:cubicBezTo>
                  <a:pt x="5410" y="11808"/>
                  <a:pt x="5162" y="11352"/>
                  <a:pt x="4777" y="11352"/>
                </a:cubicBezTo>
                <a:cubicBezTo>
                  <a:pt x="4768" y="11352"/>
                  <a:pt x="4760" y="11353"/>
                  <a:pt x="4752" y="11353"/>
                </a:cubicBezTo>
                <a:cubicBezTo>
                  <a:pt x="4131" y="11385"/>
                  <a:pt x="3478" y="12824"/>
                  <a:pt x="3921" y="13309"/>
                </a:cubicBezTo>
                <a:cubicBezTo>
                  <a:pt x="3886" y="13385"/>
                  <a:pt x="3852" y="13462"/>
                  <a:pt x="3819" y="13539"/>
                </a:cubicBezTo>
                <a:cubicBezTo>
                  <a:pt x="3766" y="13661"/>
                  <a:pt x="3715" y="13784"/>
                  <a:pt x="3676" y="13912"/>
                </a:cubicBezTo>
                <a:cubicBezTo>
                  <a:pt x="3639" y="14036"/>
                  <a:pt x="3619" y="14165"/>
                  <a:pt x="3586" y="14290"/>
                </a:cubicBezTo>
                <a:cubicBezTo>
                  <a:pt x="3553" y="14416"/>
                  <a:pt x="3514" y="14541"/>
                  <a:pt x="3481" y="14666"/>
                </a:cubicBezTo>
                <a:cubicBezTo>
                  <a:pt x="3442" y="14812"/>
                  <a:pt x="3406" y="14958"/>
                  <a:pt x="3374" y="15105"/>
                </a:cubicBezTo>
                <a:cubicBezTo>
                  <a:pt x="3257" y="14523"/>
                  <a:pt x="3161" y="13936"/>
                  <a:pt x="3088" y="13346"/>
                </a:cubicBezTo>
                <a:cubicBezTo>
                  <a:pt x="3089" y="13335"/>
                  <a:pt x="3088" y="13325"/>
                  <a:pt x="3083" y="13313"/>
                </a:cubicBezTo>
                <a:cubicBezTo>
                  <a:pt x="3044" y="13000"/>
                  <a:pt x="3012" y="12685"/>
                  <a:pt x="2986" y="12370"/>
                </a:cubicBezTo>
                <a:cubicBezTo>
                  <a:pt x="2977" y="12259"/>
                  <a:pt x="2970" y="12148"/>
                  <a:pt x="2962" y="12037"/>
                </a:cubicBezTo>
                <a:cubicBezTo>
                  <a:pt x="3068" y="11814"/>
                  <a:pt x="3180" y="11593"/>
                  <a:pt x="3301" y="11378"/>
                </a:cubicBezTo>
                <a:cubicBezTo>
                  <a:pt x="3364" y="11265"/>
                  <a:pt x="3428" y="11153"/>
                  <a:pt x="3495" y="11042"/>
                </a:cubicBezTo>
                <a:cubicBezTo>
                  <a:pt x="3562" y="10935"/>
                  <a:pt x="3639" y="10838"/>
                  <a:pt x="3717" y="10740"/>
                </a:cubicBezTo>
                <a:cubicBezTo>
                  <a:pt x="3861" y="10559"/>
                  <a:pt x="3984" y="10359"/>
                  <a:pt x="4115" y="10168"/>
                </a:cubicBezTo>
                <a:cubicBezTo>
                  <a:pt x="4229" y="10263"/>
                  <a:pt x="4356" y="10304"/>
                  <a:pt x="4486" y="10304"/>
                </a:cubicBezTo>
                <a:cubicBezTo>
                  <a:pt x="4994" y="10304"/>
                  <a:pt x="5560" y="9685"/>
                  <a:pt x="5670" y="9266"/>
                </a:cubicBezTo>
                <a:cubicBezTo>
                  <a:pt x="5771" y="8880"/>
                  <a:pt x="5627" y="8365"/>
                  <a:pt x="5234" y="8293"/>
                </a:cubicBezTo>
                <a:cubicBezTo>
                  <a:pt x="5208" y="8288"/>
                  <a:pt x="5181" y="8285"/>
                  <a:pt x="5153" y="8285"/>
                </a:cubicBezTo>
                <a:cubicBezTo>
                  <a:pt x="4542" y="8285"/>
                  <a:pt x="3667" y="9453"/>
                  <a:pt x="3971" y="10001"/>
                </a:cubicBezTo>
                <a:cubicBezTo>
                  <a:pt x="3918" y="10070"/>
                  <a:pt x="3865" y="10139"/>
                  <a:pt x="3812" y="10208"/>
                </a:cubicBezTo>
                <a:cubicBezTo>
                  <a:pt x="3736" y="10311"/>
                  <a:pt x="3660" y="10416"/>
                  <a:pt x="3594" y="10528"/>
                </a:cubicBezTo>
                <a:cubicBezTo>
                  <a:pt x="3529" y="10642"/>
                  <a:pt x="3478" y="10764"/>
                  <a:pt x="3416" y="10880"/>
                </a:cubicBezTo>
                <a:cubicBezTo>
                  <a:pt x="3355" y="10994"/>
                  <a:pt x="3288" y="11105"/>
                  <a:pt x="3227" y="11219"/>
                </a:cubicBezTo>
                <a:cubicBezTo>
                  <a:pt x="3128" y="11402"/>
                  <a:pt x="3034" y="11588"/>
                  <a:pt x="2947" y="11777"/>
                </a:cubicBezTo>
                <a:cubicBezTo>
                  <a:pt x="2897" y="10840"/>
                  <a:pt x="2910" y="9898"/>
                  <a:pt x="2993" y="8963"/>
                </a:cubicBezTo>
                <a:cubicBezTo>
                  <a:pt x="3112" y="8801"/>
                  <a:pt x="3235" y="8640"/>
                  <a:pt x="3364" y="8485"/>
                </a:cubicBezTo>
                <a:cubicBezTo>
                  <a:pt x="3446" y="8386"/>
                  <a:pt x="3529" y="8288"/>
                  <a:pt x="3614" y="8193"/>
                </a:cubicBezTo>
                <a:cubicBezTo>
                  <a:pt x="3701" y="8097"/>
                  <a:pt x="3798" y="8014"/>
                  <a:pt x="3894" y="7930"/>
                </a:cubicBezTo>
                <a:cubicBezTo>
                  <a:pt x="4067" y="7778"/>
                  <a:pt x="4221" y="7607"/>
                  <a:pt x="4382" y="7445"/>
                </a:cubicBezTo>
                <a:cubicBezTo>
                  <a:pt x="4507" y="7594"/>
                  <a:pt x="4669" y="7656"/>
                  <a:pt x="4845" y="7656"/>
                </a:cubicBezTo>
                <a:cubicBezTo>
                  <a:pt x="5326" y="7656"/>
                  <a:pt x="5905" y="7199"/>
                  <a:pt x="6074" y="6839"/>
                </a:cubicBezTo>
                <a:cubicBezTo>
                  <a:pt x="6243" y="6477"/>
                  <a:pt x="6194" y="5945"/>
                  <a:pt x="5821" y="5803"/>
                </a:cubicBezTo>
                <a:cubicBezTo>
                  <a:pt x="5767" y="5782"/>
                  <a:pt x="5708" y="5772"/>
                  <a:pt x="5645" y="5772"/>
                </a:cubicBezTo>
                <a:cubicBezTo>
                  <a:pt x="5034" y="5772"/>
                  <a:pt x="4083" y="6689"/>
                  <a:pt x="4270" y="7253"/>
                </a:cubicBezTo>
                <a:cubicBezTo>
                  <a:pt x="4106" y="7394"/>
                  <a:pt x="3943" y="7543"/>
                  <a:pt x="3804" y="7707"/>
                </a:cubicBezTo>
                <a:cubicBezTo>
                  <a:pt x="3718" y="7807"/>
                  <a:pt x="3646" y="7917"/>
                  <a:pt x="3564" y="8020"/>
                </a:cubicBezTo>
                <a:cubicBezTo>
                  <a:pt x="3484" y="8121"/>
                  <a:pt x="3399" y="8218"/>
                  <a:pt x="3319" y="8318"/>
                </a:cubicBezTo>
                <a:cubicBezTo>
                  <a:pt x="3215" y="8447"/>
                  <a:pt x="3115" y="8578"/>
                  <a:pt x="3017" y="8713"/>
                </a:cubicBezTo>
                <a:cubicBezTo>
                  <a:pt x="3096" y="7950"/>
                  <a:pt x="3222" y="7193"/>
                  <a:pt x="3399" y="6449"/>
                </a:cubicBezTo>
                <a:cubicBezTo>
                  <a:pt x="3546" y="6265"/>
                  <a:pt x="3697" y="6085"/>
                  <a:pt x="3854" y="5912"/>
                </a:cubicBezTo>
                <a:cubicBezTo>
                  <a:pt x="3941" y="5817"/>
                  <a:pt x="4029" y="5723"/>
                  <a:pt x="4119" y="5631"/>
                </a:cubicBezTo>
                <a:cubicBezTo>
                  <a:pt x="4210" y="5538"/>
                  <a:pt x="4310" y="5459"/>
                  <a:pt x="4411" y="5378"/>
                </a:cubicBezTo>
                <a:cubicBezTo>
                  <a:pt x="4591" y="5235"/>
                  <a:pt x="4753" y="5072"/>
                  <a:pt x="4921" y="4916"/>
                </a:cubicBezTo>
                <a:cubicBezTo>
                  <a:pt x="5045" y="5081"/>
                  <a:pt x="5216" y="5148"/>
                  <a:pt x="5404" y="5148"/>
                </a:cubicBezTo>
                <a:cubicBezTo>
                  <a:pt x="5874" y="5148"/>
                  <a:pt x="6447" y="4731"/>
                  <a:pt x="6627" y="4388"/>
                </a:cubicBezTo>
                <a:cubicBezTo>
                  <a:pt x="6814" y="4034"/>
                  <a:pt x="6794" y="3502"/>
                  <a:pt x="6433" y="3343"/>
                </a:cubicBezTo>
                <a:cubicBezTo>
                  <a:pt x="6372" y="3316"/>
                  <a:pt x="6305" y="3304"/>
                  <a:pt x="6232" y="3304"/>
                </a:cubicBezTo>
                <a:cubicBezTo>
                  <a:pt x="5624" y="3304"/>
                  <a:pt x="4667" y="4156"/>
                  <a:pt x="4820" y="4719"/>
                </a:cubicBezTo>
                <a:cubicBezTo>
                  <a:pt x="4648" y="4853"/>
                  <a:pt x="4478" y="4995"/>
                  <a:pt x="4329" y="5155"/>
                </a:cubicBezTo>
                <a:cubicBezTo>
                  <a:pt x="4240" y="5249"/>
                  <a:pt x="4165" y="5354"/>
                  <a:pt x="4080" y="5452"/>
                </a:cubicBezTo>
                <a:cubicBezTo>
                  <a:pt x="3995" y="5550"/>
                  <a:pt x="3903" y="5645"/>
                  <a:pt x="3817" y="5742"/>
                </a:cubicBezTo>
                <a:cubicBezTo>
                  <a:pt x="3699" y="5877"/>
                  <a:pt x="3584" y="6015"/>
                  <a:pt x="3474" y="6154"/>
                </a:cubicBezTo>
                <a:cubicBezTo>
                  <a:pt x="3520" y="5974"/>
                  <a:pt x="3568" y="5794"/>
                  <a:pt x="3620" y="5615"/>
                </a:cubicBezTo>
                <a:cubicBezTo>
                  <a:pt x="3834" y="4881"/>
                  <a:pt x="4104" y="4166"/>
                  <a:pt x="4423" y="3472"/>
                </a:cubicBezTo>
                <a:cubicBezTo>
                  <a:pt x="4616" y="3304"/>
                  <a:pt x="4813" y="3140"/>
                  <a:pt x="5017" y="2984"/>
                </a:cubicBezTo>
                <a:cubicBezTo>
                  <a:pt x="5119" y="2906"/>
                  <a:pt x="5222" y="2830"/>
                  <a:pt x="5326" y="2757"/>
                </a:cubicBezTo>
                <a:cubicBezTo>
                  <a:pt x="5432" y="2684"/>
                  <a:pt x="5545" y="2624"/>
                  <a:pt x="5658" y="2564"/>
                </a:cubicBezTo>
                <a:cubicBezTo>
                  <a:pt x="5861" y="2457"/>
                  <a:pt x="6051" y="2324"/>
                  <a:pt x="6246" y="2202"/>
                </a:cubicBezTo>
                <a:cubicBezTo>
                  <a:pt x="6370" y="2444"/>
                  <a:pt x="6602" y="2537"/>
                  <a:pt x="6863" y="2537"/>
                </a:cubicBezTo>
                <a:cubicBezTo>
                  <a:pt x="7306" y="2537"/>
                  <a:pt x="7831" y="2268"/>
                  <a:pt x="8042" y="1998"/>
                </a:cubicBezTo>
                <a:cubicBezTo>
                  <a:pt x="8288" y="1683"/>
                  <a:pt x="8357" y="1152"/>
                  <a:pt x="8022" y="927"/>
                </a:cubicBezTo>
                <a:cubicBezTo>
                  <a:pt x="7931" y="866"/>
                  <a:pt x="7813" y="839"/>
                  <a:pt x="7682" y="839"/>
                </a:cubicBezTo>
                <a:cubicBezTo>
                  <a:pt x="7060" y="839"/>
                  <a:pt x="6124" y="1449"/>
                  <a:pt x="6179" y="1990"/>
                </a:cubicBezTo>
                <a:cubicBezTo>
                  <a:pt x="5988" y="2089"/>
                  <a:pt x="5798" y="2197"/>
                  <a:pt x="5626" y="2323"/>
                </a:cubicBezTo>
                <a:cubicBezTo>
                  <a:pt x="5518" y="2403"/>
                  <a:pt x="5422" y="2496"/>
                  <a:pt x="5316" y="2579"/>
                </a:cubicBezTo>
                <a:cubicBezTo>
                  <a:pt x="5214" y="2659"/>
                  <a:pt x="5108" y="2735"/>
                  <a:pt x="5006" y="2816"/>
                </a:cubicBezTo>
                <a:cubicBezTo>
                  <a:pt x="4852" y="2936"/>
                  <a:pt x="4701" y="3062"/>
                  <a:pt x="4555" y="3192"/>
                </a:cubicBezTo>
                <a:cubicBezTo>
                  <a:pt x="4661" y="2971"/>
                  <a:pt x="4772" y="2753"/>
                  <a:pt x="4888" y="2537"/>
                </a:cubicBezTo>
                <a:cubicBezTo>
                  <a:pt x="4955" y="2412"/>
                  <a:pt x="5027" y="2290"/>
                  <a:pt x="5099" y="2169"/>
                </a:cubicBezTo>
                <a:cubicBezTo>
                  <a:pt x="5126" y="2123"/>
                  <a:pt x="5086" y="2082"/>
                  <a:pt x="5046" y="2082"/>
                </a:cubicBezTo>
                <a:cubicBezTo>
                  <a:pt x="5028" y="2082"/>
                  <a:pt x="5010" y="2090"/>
                  <a:pt x="4998" y="2109"/>
                </a:cubicBezTo>
                <a:cubicBezTo>
                  <a:pt x="4654" y="2658"/>
                  <a:pt x="4349" y="3228"/>
                  <a:pt x="4082" y="3814"/>
                </a:cubicBezTo>
                <a:cubicBezTo>
                  <a:pt x="4088" y="3774"/>
                  <a:pt x="4094" y="3735"/>
                  <a:pt x="4101" y="3696"/>
                </a:cubicBezTo>
                <a:cubicBezTo>
                  <a:pt x="4119" y="3567"/>
                  <a:pt x="4135" y="3438"/>
                  <a:pt x="4150" y="3309"/>
                </a:cubicBezTo>
                <a:cubicBezTo>
                  <a:pt x="4164" y="3182"/>
                  <a:pt x="4190" y="3058"/>
                  <a:pt x="4210" y="2932"/>
                </a:cubicBezTo>
                <a:cubicBezTo>
                  <a:pt x="4251" y="2682"/>
                  <a:pt x="4242" y="2424"/>
                  <a:pt x="4231" y="2172"/>
                </a:cubicBezTo>
                <a:cubicBezTo>
                  <a:pt x="4826" y="1894"/>
                  <a:pt x="4778" y="317"/>
                  <a:pt x="4218" y="48"/>
                </a:cubicBezTo>
                <a:cubicBezTo>
                  <a:pt x="4150" y="15"/>
                  <a:pt x="4080" y="1"/>
                  <a:pt x="4011" y="1"/>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6" name="Google Shape;86;p7"/>
          <p:cNvSpPr/>
          <p:nvPr/>
        </p:nvSpPr>
        <p:spPr>
          <a:xfrm flipH="1">
            <a:off x="0" y="9143977"/>
            <a:ext cx="3424892" cy="1253766"/>
          </a:xfrm>
          <a:custGeom>
            <a:avLst/>
            <a:gdLst/>
            <a:ahLst/>
            <a:cxnLst/>
            <a:rect l="l" t="t" r="r" b="b"/>
            <a:pathLst>
              <a:path w="35938" h="13156" fill="none" extrusionOk="0">
                <a:moveTo>
                  <a:pt x="35937" y="4597"/>
                </a:moveTo>
                <a:cubicBezTo>
                  <a:pt x="30113" y="476"/>
                  <a:pt x="20920" y="3061"/>
                  <a:pt x="21871" y="8108"/>
                </a:cubicBezTo>
                <a:cubicBezTo>
                  <a:pt x="22823" y="13156"/>
                  <a:pt x="29796" y="3487"/>
                  <a:pt x="22823" y="1744"/>
                </a:cubicBezTo>
                <a:cubicBezTo>
                  <a:pt x="15849" y="0"/>
                  <a:pt x="11094" y="11887"/>
                  <a:pt x="5547" y="7450"/>
                </a:cubicBezTo>
                <a:cubicBezTo>
                  <a:pt x="0" y="3012"/>
                  <a:pt x="6815" y="793"/>
                  <a:pt x="6815" y="793"/>
                </a:cubicBezTo>
              </a:path>
            </a:pathLst>
          </a:custGeom>
          <a:noFill/>
          <a:ln w="19050" cap="flat" cmpd="sng">
            <a:solidFill>
              <a:srgbClr val="007A8C"/>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7" name="Google Shape;87;p7"/>
          <p:cNvSpPr txBox="1">
            <a:spLocks noGrp="1"/>
          </p:cNvSpPr>
          <p:nvPr>
            <p:ph type="title"/>
          </p:nvPr>
        </p:nvSpPr>
        <p:spPr>
          <a:xfrm>
            <a:off x="9220550" y="3303286"/>
            <a:ext cx="6364200" cy="136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a:lvl1pPr>
            <a:lvl2pPr lvl="1" rtl="0">
              <a:spcBef>
                <a:spcPts val="0"/>
              </a:spcBef>
              <a:spcAft>
                <a:spcPts val="0"/>
              </a:spcAft>
              <a:buClr>
                <a:schemeClr val="accent1"/>
              </a:buClr>
              <a:buSzPts val="2400"/>
              <a:buNone/>
              <a:defRPr sz="4800">
                <a:solidFill>
                  <a:schemeClr val="accent1"/>
                </a:solidFill>
              </a:defRPr>
            </a:lvl2pPr>
            <a:lvl3pPr lvl="2" rtl="0">
              <a:spcBef>
                <a:spcPts val="0"/>
              </a:spcBef>
              <a:spcAft>
                <a:spcPts val="0"/>
              </a:spcAft>
              <a:buClr>
                <a:schemeClr val="accent1"/>
              </a:buClr>
              <a:buSzPts val="2400"/>
              <a:buNone/>
              <a:defRPr sz="4800">
                <a:solidFill>
                  <a:schemeClr val="accent1"/>
                </a:solidFill>
              </a:defRPr>
            </a:lvl3pPr>
            <a:lvl4pPr lvl="3" rtl="0">
              <a:spcBef>
                <a:spcPts val="0"/>
              </a:spcBef>
              <a:spcAft>
                <a:spcPts val="0"/>
              </a:spcAft>
              <a:buClr>
                <a:schemeClr val="accent1"/>
              </a:buClr>
              <a:buSzPts val="2400"/>
              <a:buNone/>
              <a:defRPr sz="4800">
                <a:solidFill>
                  <a:schemeClr val="accent1"/>
                </a:solidFill>
              </a:defRPr>
            </a:lvl4pPr>
            <a:lvl5pPr lvl="4" rtl="0">
              <a:spcBef>
                <a:spcPts val="0"/>
              </a:spcBef>
              <a:spcAft>
                <a:spcPts val="0"/>
              </a:spcAft>
              <a:buClr>
                <a:schemeClr val="accent1"/>
              </a:buClr>
              <a:buSzPts val="2400"/>
              <a:buNone/>
              <a:defRPr sz="4800">
                <a:solidFill>
                  <a:schemeClr val="accent1"/>
                </a:solidFill>
              </a:defRPr>
            </a:lvl5pPr>
            <a:lvl6pPr lvl="5" rtl="0">
              <a:spcBef>
                <a:spcPts val="0"/>
              </a:spcBef>
              <a:spcAft>
                <a:spcPts val="0"/>
              </a:spcAft>
              <a:buClr>
                <a:schemeClr val="accent1"/>
              </a:buClr>
              <a:buSzPts val="2400"/>
              <a:buNone/>
              <a:defRPr sz="4800">
                <a:solidFill>
                  <a:schemeClr val="accent1"/>
                </a:solidFill>
              </a:defRPr>
            </a:lvl6pPr>
            <a:lvl7pPr lvl="6" rtl="0">
              <a:spcBef>
                <a:spcPts val="0"/>
              </a:spcBef>
              <a:spcAft>
                <a:spcPts val="0"/>
              </a:spcAft>
              <a:buClr>
                <a:schemeClr val="accent1"/>
              </a:buClr>
              <a:buSzPts val="2400"/>
              <a:buNone/>
              <a:defRPr sz="4800">
                <a:solidFill>
                  <a:schemeClr val="accent1"/>
                </a:solidFill>
              </a:defRPr>
            </a:lvl7pPr>
            <a:lvl8pPr lvl="7" rtl="0">
              <a:spcBef>
                <a:spcPts val="0"/>
              </a:spcBef>
              <a:spcAft>
                <a:spcPts val="0"/>
              </a:spcAft>
              <a:buClr>
                <a:schemeClr val="accent1"/>
              </a:buClr>
              <a:buSzPts val="2400"/>
              <a:buNone/>
              <a:defRPr sz="4800">
                <a:solidFill>
                  <a:schemeClr val="accent1"/>
                </a:solidFill>
              </a:defRPr>
            </a:lvl8pPr>
            <a:lvl9pPr lvl="8" rtl="0">
              <a:spcBef>
                <a:spcPts val="0"/>
              </a:spcBef>
              <a:spcAft>
                <a:spcPts val="0"/>
              </a:spcAft>
              <a:buClr>
                <a:schemeClr val="accent1"/>
              </a:buClr>
              <a:buSzPts val="2400"/>
              <a:buNone/>
              <a:defRPr sz="4800">
                <a:solidFill>
                  <a:schemeClr val="accent1"/>
                </a:solidFill>
              </a:defRPr>
            </a:lvl9pPr>
          </a:lstStyle>
          <a:p>
            <a:endParaRPr/>
          </a:p>
        </p:txBody>
      </p:sp>
      <p:sp>
        <p:nvSpPr>
          <p:cNvPr id="88" name="Google Shape;88;p7"/>
          <p:cNvSpPr txBox="1">
            <a:spLocks noGrp="1"/>
          </p:cNvSpPr>
          <p:nvPr>
            <p:ph type="subTitle" idx="1"/>
          </p:nvPr>
        </p:nvSpPr>
        <p:spPr>
          <a:xfrm>
            <a:off x="9202576" y="4666116"/>
            <a:ext cx="6364200" cy="26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600"/>
              <a:buNone/>
              <a:defRPr>
                <a:solidFill>
                  <a:schemeClr val="accent1"/>
                </a:solidFill>
              </a:defRPr>
            </a:lvl3pPr>
            <a:lvl4pPr lvl="3" rtl="0">
              <a:spcBef>
                <a:spcPts val="0"/>
              </a:spcBef>
              <a:spcAft>
                <a:spcPts val="0"/>
              </a:spcAft>
              <a:buClr>
                <a:schemeClr val="accent1"/>
              </a:buClr>
              <a:buSzPts val="1600"/>
              <a:buNone/>
              <a:defRPr>
                <a:solidFill>
                  <a:schemeClr val="accent1"/>
                </a:solidFill>
              </a:defRPr>
            </a:lvl4pPr>
            <a:lvl5pPr lvl="4" rtl="0">
              <a:spcBef>
                <a:spcPts val="0"/>
              </a:spcBef>
              <a:spcAft>
                <a:spcPts val="0"/>
              </a:spcAft>
              <a:buClr>
                <a:schemeClr val="accent1"/>
              </a:buClr>
              <a:buSzPts val="1600"/>
              <a:buNone/>
              <a:defRPr>
                <a:solidFill>
                  <a:schemeClr val="accent1"/>
                </a:solidFill>
              </a:defRPr>
            </a:lvl5pPr>
            <a:lvl6pPr lvl="5" rtl="0">
              <a:spcBef>
                <a:spcPts val="0"/>
              </a:spcBef>
              <a:spcAft>
                <a:spcPts val="0"/>
              </a:spcAft>
              <a:buClr>
                <a:schemeClr val="accent1"/>
              </a:buClr>
              <a:buSzPts val="1600"/>
              <a:buNone/>
              <a:defRPr>
                <a:solidFill>
                  <a:schemeClr val="accent1"/>
                </a:solidFill>
              </a:defRPr>
            </a:lvl6pPr>
            <a:lvl7pPr lvl="6" rtl="0">
              <a:spcBef>
                <a:spcPts val="0"/>
              </a:spcBef>
              <a:spcAft>
                <a:spcPts val="0"/>
              </a:spcAft>
              <a:buClr>
                <a:schemeClr val="accent1"/>
              </a:buClr>
              <a:buSzPts val="1600"/>
              <a:buNone/>
              <a:defRPr>
                <a:solidFill>
                  <a:schemeClr val="accent1"/>
                </a:solidFill>
              </a:defRPr>
            </a:lvl7pPr>
            <a:lvl8pPr lvl="7" rtl="0">
              <a:spcBef>
                <a:spcPts val="0"/>
              </a:spcBef>
              <a:spcAft>
                <a:spcPts val="0"/>
              </a:spcAft>
              <a:buClr>
                <a:schemeClr val="accent1"/>
              </a:buClr>
              <a:buSzPts val="1600"/>
              <a:buNone/>
              <a:defRPr>
                <a:solidFill>
                  <a:schemeClr val="accent1"/>
                </a:solidFill>
              </a:defRPr>
            </a:lvl8pPr>
            <a:lvl9pPr lvl="8" rtl="0">
              <a:spcBef>
                <a:spcPts val="0"/>
              </a:spcBef>
              <a:spcAft>
                <a:spcPts val="0"/>
              </a:spcAft>
              <a:buClr>
                <a:schemeClr val="accent1"/>
              </a:buClr>
              <a:buSzPts val="1600"/>
              <a:buNone/>
              <a:defRPr>
                <a:solidFill>
                  <a:schemeClr val="accent1"/>
                </a:solidFill>
              </a:defRPr>
            </a:lvl9pPr>
          </a:lstStyle>
          <a:p>
            <a:endParaRPr/>
          </a:p>
        </p:txBody>
      </p:sp>
    </p:spTree>
    <p:extLst>
      <p:ext uri="{BB962C8B-B14F-4D97-AF65-F5344CB8AC3E}">
        <p14:creationId xmlns:p14="http://schemas.microsoft.com/office/powerpoint/2010/main" val="1120281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9"/>
        <p:cNvGrpSpPr/>
        <p:nvPr/>
      </p:nvGrpSpPr>
      <p:grpSpPr>
        <a:xfrm>
          <a:off x="0" y="0"/>
          <a:ext cx="0" cy="0"/>
          <a:chOff x="0" y="0"/>
          <a:chExt cx="0" cy="0"/>
        </a:xfrm>
      </p:grpSpPr>
      <p:sp>
        <p:nvSpPr>
          <p:cNvPr id="90" name="Google Shape;90;p8"/>
          <p:cNvSpPr/>
          <p:nvPr/>
        </p:nvSpPr>
        <p:spPr>
          <a:xfrm rot="-5400000">
            <a:off x="826062" y="-942038"/>
            <a:ext cx="2248628" cy="2747052"/>
          </a:xfrm>
          <a:custGeom>
            <a:avLst/>
            <a:gdLst/>
            <a:ahLst/>
            <a:cxnLst/>
            <a:rect l="l" t="t" r="r" b="b"/>
            <a:pathLst>
              <a:path w="9429" h="11519" extrusionOk="0">
                <a:moveTo>
                  <a:pt x="7085" y="1"/>
                </a:moveTo>
                <a:cubicBezTo>
                  <a:pt x="7042" y="42"/>
                  <a:pt x="6978" y="76"/>
                  <a:pt x="6959" y="127"/>
                </a:cubicBezTo>
                <a:cubicBezTo>
                  <a:pt x="6722" y="760"/>
                  <a:pt x="6487" y="1395"/>
                  <a:pt x="6259" y="2033"/>
                </a:cubicBezTo>
                <a:cubicBezTo>
                  <a:pt x="6187" y="2235"/>
                  <a:pt x="6055" y="2341"/>
                  <a:pt x="5901" y="2341"/>
                </a:cubicBezTo>
                <a:cubicBezTo>
                  <a:pt x="5809" y="2341"/>
                  <a:pt x="5709" y="2304"/>
                  <a:pt x="5608" y="2226"/>
                </a:cubicBezTo>
                <a:cubicBezTo>
                  <a:pt x="5057" y="1802"/>
                  <a:pt x="4461" y="1460"/>
                  <a:pt x="3758" y="1365"/>
                </a:cubicBezTo>
                <a:cubicBezTo>
                  <a:pt x="3685" y="1355"/>
                  <a:pt x="3611" y="1351"/>
                  <a:pt x="3537" y="1351"/>
                </a:cubicBezTo>
                <a:cubicBezTo>
                  <a:pt x="3412" y="1351"/>
                  <a:pt x="3287" y="1362"/>
                  <a:pt x="3164" y="1373"/>
                </a:cubicBezTo>
                <a:cubicBezTo>
                  <a:pt x="3095" y="1379"/>
                  <a:pt x="3034" y="1446"/>
                  <a:pt x="2970" y="1486"/>
                </a:cubicBezTo>
                <a:cubicBezTo>
                  <a:pt x="3010" y="1549"/>
                  <a:pt x="3035" y="1638"/>
                  <a:pt x="3093" y="1670"/>
                </a:cubicBezTo>
                <a:cubicBezTo>
                  <a:pt x="3389" y="1840"/>
                  <a:pt x="3689" y="2001"/>
                  <a:pt x="3994" y="2152"/>
                </a:cubicBezTo>
                <a:cubicBezTo>
                  <a:pt x="4548" y="2426"/>
                  <a:pt x="5160" y="2442"/>
                  <a:pt x="5757" y="2516"/>
                </a:cubicBezTo>
                <a:cubicBezTo>
                  <a:pt x="5774" y="2518"/>
                  <a:pt x="5791" y="2519"/>
                  <a:pt x="5808" y="2519"/>
                </a:cubicBezTo>
                <a:cubicBezTo>
                  <a:pt x="5886" y="2519"/>
                  <a:pt x="5968" y="2502"/>
                  <a:pt x="6063" y="2494"/>
                </a:cubicBezTo>
                <a:lnTo>
                  <a:pt x="6063" y="2494"/>
                </a:lnTo>
                <a:cubicBezTo>
                  <a:pt x="5938" y="2818"/>
                  <a:pt x="5827" y="3127"/>
                  <a:pt x="5701" y="3429"/>
                </a:cubicBezTo>
                <a:cubicBezTo>
                  <a:pt x="5675" y="3490"/>
                  <a:pt x="5601" y="3521"/>
                  <a:pt x="5519" y="3521"/>
                </a:cubicBezTo>
                <a:cubicBezTo>
                  <a:pt x="5434" y="3521"/>
                  <a:pt x="5340" y="3488"/>
                  <a:pt x="5280" y="3424"/>
                </a:cubicBezTo>
                <a:cubicBezTo>
                  <a:pt x="5207" y="3346"/>
                  <a:pt x="5142" y="3257"/>
                  <a:pt x="5083" y="3167"/>
                </a:cubicBezTo>
                <a:cubicBezTo>
                  <a:pt x="4870" y="2847"/>
                  <a:pt x="4595" y="2622"/>
                  <a:pt x="4211" y="2526"/>
                </a:cubicBezTo>
                <a:cubicBezTo>
                  <a:pt x="3817" y="2427"/>
                  <a:pt x="3432" y="2288"/>
                  <a:pt x="3038" y="2186"/>
                </a:cubicBezTo>
                <a:cubicBezTo>
                  <a:pt x="2991" y="2174"/>
                  <a:pt x="2942" y="2170"/>
                  <a:pt x="2891" y="2170"/>
                </a:cubicBezTo>
                <a:cubicBezTo>
                  <a:pt x="2805" y="2170"/>
                  <a:pt x="2714" y="2181"/>
                  <a:pt x="2617" y="2181"/>
                </a:cubicBezTo>
                <a:cubicBezTo>
                  <a:pt x="2924" y="2643"/>
                  <a:pt x="3898" y="3444"/>
                  <a:pt x="5550" y="3681"/>
                </a:cubicBezTo>
                <a:cubicBezTo>
                  <a:pt x="5572" y="4000"/>
                  <a:pt x="5435" y="4170"/>
                  <a:pt x="5133" y="4207"/>
                </a:cubicBezTo>
                <a:cubicBezTo>
                  <a:pt x="5099" y="4211"/>
                  <a:pt x="5065" y="4213"/>
                  <a:pt x="5031" y="4213"/>
                </a:cubicBezTo>
                <a:cubicBezTo>
                  <a:pt x="4856" y="4213"/>
                  <a:pt x="4702" y="4156"/>
                  <a:pt x="4542" y="4051"/>
                </a:cubicBezTo>
                <a:cubicBezTo>
                  <a:pt x="3855" y="3600"/>
                  <a:pt x="3107" y="3353"/>
                  <a:pt x="2296" y="3353"/>
                </a:cubicBezTo>
                <a:cubicBezTo>
                  <a:pt x="2199" y="3353"/>
                  <a:pt x="2101" y="3356"/>
                  <a:pt x="2001" y="3363"/>
                </a:cubicBezTo>
                <a:cubicBezTo>
                  <a:pt x="1877" y="3372"/>
                  <a:pt x="1754" y="3426"/>
                  <a:pt x="1588" y="3472"/>
                </a:cubicBezTo>
                <a:cubicBezTo>
                  <a:pt x="1675" y="3546"/>
                  <a:pt x="1718" y="3602"/>
                  <a:pt x="1774" y="3628"/>
                </a:cubicBezTo>
                <a:cubicBezTo>
                  <a:pt x="2227" y="3840"/>
                  <a:pt x="2676" y="4060"/>
                  <a:pt x="3138" y="4250"/>
                </a:cubicBezTo>
                <a:cubicBezTo>
                  <a:pt x="3411" y="4361"/>
                  <a:pt x="3696" y="4390"/>
                  <a:pt x="3983" y="4390"/>
                </a:cubicBezTo>
                <a:cubicBezTo>
                  <a:pt x="4146" y="4390"/>
                  <a:pt x="4310" y="4381"/>
                  <a:pt x="4472" y="4372"/>
                </a:cubicBezTo>
                <a:cubicBezTo>
                  <a:pt x="4688" y="4360"/>
                  <a:pt x="4904" y="4336"/>
                  <a:pt x="5119" y="4318"/>
                </a:cubicBezTo>
                <a:cubicBezTo>
                  <a:pt x="5147" y="4315"/>
                  <a:pt x="5170" y="4314"/>
                  <a:pt x="5191" y="4314"/>
                </a:cubicBezTo>
                <a:cubicBezTo>
                  <a:pt x="5321" y="4314"/>
                  <a:pt x="5335" y="4362"/>
                  <a:pt x="5292" y="4527"/>
                </a:cubicBezTo>
                <a:cubicBezTo>
                  <a:pt x="5206" y="4858"/>
                  <a:pt x="4983" y="5056"/>
                  <a:pt x="4645" y="5056"/>
                </a:cubicBezTo>
                <a:cubicBezTo>
                  <a:pt x="4634" y="5056"/>
                  <a:pt x="4623" y="5056"/>
                  <a:pt x="4612" y="5055"/>
                </a:cubicBezTo>
                <a:cubicBezTo>
                  <a:pt x="4376" y="5046"/>
                  <a:pt x="4136" y="5003"/>
                  <a:pt x="3908" y="4939"/>
                </a:cubicBezTo>
                <a:cubicBezTo>
                  <a:pt x="3346" y="4782"/>
                  <a:pt x="2782" y="4656"/>
                  <a:pt x="2204" y="4656"/>
                </a:cubicBezTo>
                <a:cubicBezTo>
                  <a:pt x="2027" y="4656"/>
                  <a:pt x="1848" y="4668"/>
                  <a:pt x="1667" y="4695"/>
                </a:cubicBezTo>
                <a:cubicBezTo>
                  <a:pt x="1478" y="4722"/>
                  <a:pt x="1295" y="4795"/>
                  <a:pt x="1115" y="4863"/>
                </a:cubicBezTo>
                <a:cubicBezTo>
                  <a:pt x="1063" y="4883"/>
                  <a:pt x="1001" y="4960"/>
                  <a:pt x="1000" y="5011"/>
                </a:cubicBezTo>
                <a:cubicBezTo>
                  <a:pt x="1000" y="5061"/>
                  <a:pt x="1064" y="5133"/>
                  <a:pt x="1117" y="5156"/>
                </a:cubicBezTo>
                <a:cubicBezTo>
                  <a:pt x="1246" y="5212"/>
                  <a:pt x="1383" y="5254"/>
                  <a:pt x="1521" y="5286"/>
                </a:cubicBezTo>
                <a:cubicBezTo>
                  <a:pt x="2039" y="5407"/>
                  <a:pt x="2559" y="5496"/>
                  <a:pt x="3085" y="5496"/>
                </a:cubicBezTo>
                <a:cubicBezTo>
                  <a:pt x="3314" y="5496"/>
                  <a:pt x="3543" y="5480"/>
                  <a:pt x="3773" y="5441"/>
                </a:cubicBezTo>
                <a:cubicBezTo>
                  <a:pt x="4053" y="5395"/>
                  <a:pt x="4327" y="5316"/>
                  <a:pt x="4606" y="5257"/>
                </a:cubicBezTo>
                <a:cubicBezTo>
                  <a:pt x="4715" y="5234"/>
                  <a:pt x="4829" y="5230"/>
                  <a:pt x="4940" y="5218"/>
                </a:cubicBezTo>
                <a:cubicBezTo>
                  <a:pt x="4951" y="5234"/>
                  <a:pt x="4962" y="5251"/>
                  <a:pt x="4974" y="5268"/>
                </a:cubicBezTo>
                <a:cubicBezTo>
                  <a:pt x="4897" y="5350"/>
                  <a:pt x="4830" y="5445"/>
                  <a:pt x="4741" y="5509"/>
                </a:cubicBezTo>
                <a:cubicBezTo>
                  <a:pt x="4537" y="5656"/>
                  <a:pt x="4311" y="5729"/>
                  <a:pt x="4062" y="5729"/>
                </a:cubicBezTo>
                <a:cubicBezTo>
                  <a:pt x="4031" y="5729"/>
                  <a:pt x="4001" y="5728"/>
                  <a:pt x="3969" y="5726"/>
                </a:cubicBezTo>
                <a:cubicBezTo>
                  <a:pt x="3831" y="5716"/>
                  <a:pt x="3693" y="5711"/>
                  <a:pt x="3555" y="5711"/>
                </a:cubicBezTo>
                <a:cubicBezTo>
                  <a:pt x="2972" y="5711"/>
                  <a:pt x="2400" y="5803"/>
                  <a:pt x="1856" y="6031"/>
                </a:cubicBezTo>
                <a:cubicBezTo>
                  <a:pt x="1409" y="6219"/>
                  <a:pt x="991" y="6481"/>
                  <a:pt x="562" y="6714"/>
                </a:cubicBezTo>
                <a:cubicBezTo>
                  <a:pt x="447" y="6776"/>
                  <a:pt x="338" y="6850"/>
                  <a:pt x="228" y="6919"/>
                </a:cubicBezTo>
                <a:cubicBezTo>
                  <a:pt x="184" y="6946"/>
                  <a:pt x="129" y="6968"/>
                  <a:pt x="105" y="7008"/>
                </a:cubicBezTo>
                <a:cubicBezTo>
                  <a:pt x="60" y="7079"/>
                  <a:pt x="34" y="7163"/>
                  <a:pt x="0" y="7242"/>
                </a:cubicBezTo>
                <a:cubicBezTo>
                  <a:pt x="68" y="7267"/>
                  <a:pt x="137" y="7315"/>
                  <a:pt x="202" y="7315"/>
                </a:cubicBezTo>
                <a:cubicBezTo>
                  <a:pt x="206" y="7315"/>
                  <a:pt x="210" y="7315"/>
                  <a:pt x="213" y="7314"/>
                </a:cubicBezTo>
                <a:cubicBezTo>
                  <a:pt x="775" y="7264"/>
                  <a:pt x="1338" y="7223"/>
                  <a:pt x="1894" y="7140"/>
                </a:cubicBezTo>
                <a:cubicBezTo>
                  <a:pt x="2684" y="7022"/>
                  <a:pt x="3325" y="6580"/>
                  <a:pt x="3964" y="6136"/>
                </a:cubicBezTo>
                <a:cubicBezTo>
                  <a:pt x="4209" y="5967"/>
                  <a:pt x="4479" y="5834"/>
                  <a:pt x="4761" y="5671"/>
                </a:cubicBezTo>
                <a:lnTo>
                  <a:pt x="4761" y="5671"/>
                </a:lnTo>
                <a:cubicBezTo>
                  <a:pt x="4703" y="6327"/>
                  <a:pt x="4320" y="6828"/>
                  <a:pt x="3643" y="6999"/>
                </a:cubicBezTo>
                <a:cubicBezTo>
                  <a:pt x="2567" y="7271"/>
                  <a:pt x="1770" y="7929"/>
                  <a:pt x="1043" y="8709"/>
                </a:cubicBezTo>
                <a:cubicBezTo>
                  <a:pt x="876" y="8888"/>
                  <a:pt x="718" y="9072"/>
                  <a:pt x="524" y="9289"/>
                </a:cubicBezTo>
                <a:cubicBezTo>
                  <a:pt x="1366" y="9148"/>
                  <a:pt x="2070" y="8816"/>
                  <a:pt x="2681" y="8316"/>
                </a:cubicBezTo>
                <a:cubicBezTo>
                  <a:pt x="3115" y="7960"/>
                  <a:pt x="3493" y="7537"/>
                  <a:pt x="3898" y="7146"/>
                </a:cubicBezTo>
                <a:cubicBezTo>
                  <a:pt x="3997" y="7050"/>
                  <a:pt x="4107" y="6963"/>
                  <a:pt x="4212" y="6872"/>
                </a:cubicBezTo>
                <a:cubicBezTo>
                  <a:pt x="4229" y="6886"/>
                  <a:pt x="4244" y="6899"/>
                  <a:pt x="4261" y="6911"/>
                </a:cubicBezTo>
                <a:cubicBezTo>
                  <a:pt x="4148" y="7103"/>
                  <a:pt x="4069" y="7333"/>
                  <a:pt x="3914" y="7481"/>
                </a:cubicBezTo>
                <a:cubicBezTo>
                  <a:pt x="3436" y="7936"/>
                  <a:pt x="3117" y="8489"/>
                  <a:pt x="2847" y="9074"/>
                </a:cubicBezTo>
                <a:cubicBezTo>
                  <a:pt x="2517" y="9788"/>
                  <a:pt x="2316" y="10540"/>
                  <a:pt x="2233" y="11321"/>
                </a:cubicBezTo>
                <a:cubicBezTo>
                  <a:pt x="2228" y="11372"/>
                  <a:pt x="2227" y="11423"/>
                  <a:pt x="2221" y="11518"/>
                </a:cubicBezTo>
                <a:cubicBezTo>
                  <a:pt x="2374" y="11351"/>
                  <a:pt x="2515" y="11221"/>
                  <a:pt x="2627" y="11070"/>
                </a:cubicBezTo>
                <a:cubicBezTo>
                  <a:pt x="3296" y="10160"/>
                  <a:pt x="3752" y="9157"/>
                  <a:pt x="4027" y="8057"/>
                </a:cubicBezTo>
                <a:cubicBezTo>
                  <a:pt x="4160" y="7526"/>
                  <a:pt x="4413" y="7027"/>
                  <a:pt x="4614" y="6514"/>
                </a:cubicBezTo>
                <a:cubicBezTo>
                  <a:pt x="4623" y="6492"/>
                  <a:pt x="4648" y="6475"/>
                  <a:pt x="4665" y="6456"/>
                </a:cubicBezTo>
                <a:cubicBezTo>
                  <a:pt x="4684" y="6458"/>
                  <a:pt x="4701" y="6460"/>
                  <a:pt x="4719" y="6462"/>
                </a:cubicBezTo>
                <a:cubicBezTo>
                  <a:pt x="4719" y="6621"/>
                  <a:pt x="4747" y="6786"/>
                  <a:pt x="4715" y="6940"/>
                </a:cubicBezTo>
                <a:cubicBezTo>
                  <a:pt x="4515" y="7904"/>
                  <a:pt x="4711" y="8818"/>
                  <a:pt x="5043" y="9717"/>
                </a:cubicBezTo>
                <a:cubicBezTo>
                  <a:pt x="5115" y="9914"/>
                  <a:pt x="5196" y="10108"/>
                  <a:pt x="5307" y="10306"/>
                </a:cubicBezTo>
                <a:cubicBezTo>
                  <a:pt x="5356" y="10091"/>
                  <a:pt x="5413" y="9876"/>
                  <a:pt x="5455" y="9659"/>
                </a:cubicBezTo>
                <a:cubicBezTo>
                  <a:pt x="5582" y="8982"/>
                  <a:pt x="5655" y="8301"/>
                  <a:pt x="5436" y="7630"/>
                </a:cubicBezTo>
                <a:cubicBezTo>
                  <a:pt x="5365" y="7413"/>
                  <a:pt x="5253" y="7199"/>
                  <a:pt x="5118" y="7015"/>
                </a:cubicBezTo>
                <a:cubicBezTo>
                  <a:pt x="4861" y="6664"/>
                  <a:pt x="4818" y="6286"/>
                  <a:pt x="4898" y="5879"/>
                </a:cubicBezTo>
                <a:cubicBezTo>
                  <a:pt x="4913" y="5805"/>
                  <a:pt x="4961" y="5738"/>
                  <a:pt x="5017" y="5617"/>
                </a:cubicBezTo>
                <a:cubicBezTo>
                  <a:pt x="5071" y="5721"/>
                  <a:pt x="5109" y="5778"/>
                  <a:pt x="5132" y="5841"/>
                </a:cubicBezTo>
                <a:cubicBezTo>
                  <a:pt x="5255" y="6176"/>
                  <a:pt x="5287" y="6547"/>
                  <a:pt x="5517" y="6837"/>
                </a:cubicBezTo>
                <a:cubicBezTo>
                  <a:pt x="5738" y="7119"/>
                  <a:pt x="5970" y="7394"/>
                  <a:pt x="6204" y="7666"/>
                </a:cubicBezTo>
                <a:cubicBezTo>
                  <a:pt x="6511" y="8024"/>
                  <a:pt x="6825" y="8378"/>
                  <a:pt x="7135" y="8735"/>
                </a:cubicBezTo>
                <a:cubicBezTo>
                  <a:pt x="7164" y="8768"/>
                  <a:pt x="7178" y="8813"/>
                  <a:pt x="7199" y="8853"/>
                </a:cubicBezTo>
                <a:cubicBezTo>
                  <a:pt x="7224" y="8838"/>
                  <a:pt x="7248" y="8824"/>
                  <a:pt x="7273" y="8809"/>
                </a:cubicBezTo>
                <a:cubicBezTo>
                  <a:pt x="7248" y="8634"/>
                  <a:pt x="7244" y="8451"/>
                  <a:pt x="7197" y="8282"/>
                </a:cubicBezTo>
                <a:cubicBezTo>
                  <a:pt x="7023" y="7663"/>
                  <a:pt x="6754" y="7085"/>
                  <a:pt x="6389" y="6558"/>
                </a:cubicBezTo>
                <a:cubicBezTo>
                  <a:pt x="6184" y="6261"/>
                  <a:pt x="5907" y="6041"/>
                  <a:pt x="5544" y="5962"/>
                </a:cubicBezTo>
                <a:cubicBezTo>
                  <a:pt x="5416" y="5934"/>
                  <a:pt x="5353" y="5858"/>
                  <a:pt x="5302" y="5747"/>
                </a:cubicBezTo>
                <a:cubicBezTo>
                  <a:pt x="5119" y="5345"/>
                  <a:pt x="5229" y="4984"/>
                  <a:pt x="5453" y="4599"/>
                </a:cubicBezTo>
                <a:cubicBezTo>
                  <a:pt x="5698" y="5199"/>
                  <a:pt x="6059" y="5690"/>
                  <a:pt x="6522" y="6099"/>
                </a:cubicBezTo>
                <a:cubicBezTo>
                  <a:pt x="6982" y="6505"/>
                  <a:pt x="7458" y="6890"/>
                  <a:pt x="7942" y="7297"/>
                </a:cubicBezTo>
                <a:cubicBezTo>
                  <a:pt x="8026" y="7050"/>
                  <a:pt x="7951" y="6836"/>
                  <a:pt x="7834" y="6652"/>
                </a:cubicBezTo>
                <a:cubicBezTo>
                  <a:pt x="7562" y="6230"/>
                  <a:pt x="7269" y="5818"/>
                  <a:pt x="6865" y="5512"/>
                </a:cubicBezTo>
                <a:cubicBezTo>
                  <a:pt x="6642" y="5344"/>
                  <a:pt x="6387" y="5206"/>
                  <a:pt x="6128" y="5100"/>
                </a:cubicBezTo>
                <a:cubicBezTo>
                  <a:pt x="5683" y="4918"/>
                  <a:pt x="5517" y="4681"/>
                  <a:pt x="5607" y="4201"/>
                </a:cubicBezTo>
                <a:cubicBezTo>
                  <a:pt x="5647" y="3984"/>
                  <a:pt x="5743" y="3776"/>
                  <a:pt x="5821" y="3542"/>
                </a:cubicBezTo>
                <a:cubicBezTo>
                  <a:pt x="6870" y="5200"/>
                  <a:pt x="7529" y="5398"/>
                  <a:pt x="8637" y="5901"/>
                </a:cubicBezTo>
                <a:cubicBezTo>
                  <a:pt x="8611" y="5799"/>
                  <a:pt x="8604" y="5718"/>
                  <a:pt x="8571" y="5649"/>
                </a:cubicBezTo>
                <a:cubicBezTo>
                  <a:pt x="8203" y="4883"/>
                  <a:pt x="7631" y="4360"/>
                  <a:pt x="6791" y="4153"/>
                </a:cubicBezTo>
                <a:cubicBezTo>
                  <a:pt x="6730" y="4138"/>
                  <a:pt x="6669" y="4125"/>
                  <a:pt x="6609" y="4110"/>
                </a:cubicBezTo>
                <a:cubicBezTo>
                  <a:pt x="6166" y="4002"/>
                  <a:pt x="5908" y="3621"/>
                  <a:pt x="5988" y="3168"/>
                </a:cubicBezTo>
                <a:cubicBezTo>
                  <a:pt x="6009" y="3050"/>
                  <a:pt x="6086" y="2942"/>
                  <a:pt x="6134" y="2835"/>
                </a:cubicBezTo>
                <a:cubicBezTo>
                  <a:pt x="6542" y="3231"/>
                  <a:pt x="6908" y="3671"/>
                  <a:pt x="7357" y="3997"/>
                </a:cubicBezTo>
                <a:cubicBezTo>
                  <a:pt x="7802" y="4320"/>
                  <a:pt x="8330" y="4528"/>
                  <a:pt x="8844" y="4800"/>
                </a:cubicBezTo>
                <a:cubicBezTo>
                  <a:pt x="8847" y="4441"/>
                  <a:pt x="8697" y="4183"/>
                  <a:pt x="8479" y="3961"/>
                </a:cubicBezTo>
                <a:cubicBezTo>
                  <a:pt x="8051" y="3524"/>
                  <a:pt x="7507" y="3297"/>
                  <a:pt x="6940" y="3110"/>
                </a:cubicBezTo>
                <a:cubicBezTo>
                  <a:pt x="6770" y="3054"/>
                  <a:pt x="6598" y="2984"/>
                  <a:pt x="6449" y="2886"/>
                </a:cubicBezTo>
                <a:cubicBezTo>
                  <a:pt x="6254" y="2756"/>
                  <a:pt x="6216" y="2546"/>
                  <a:pt x="6307" y="2327"/>
                </a:cubicBezTo>
                <a:cubicBezTo>
                  <a:pt x="6348" y="2226"/>
                  <a:pt x="6386" y="2126"/>
                  <a:pt x="6425" y="2025"/>
                </a:cubicBezTo>
                <a:cubicBezTo>
                  <a:pt x="6471" y="1902"/>
                  <a:pt x="6518" y="1841"/>
                  <a:pt x="6584" y="1841"/>
                </a:cubicBezTo>
                <a:cubicBezTo>
                  <a:pt x="6629" y="1841"/>
                  <a:pt x="6682" y="1868"/>
                  <a:pt x="6750" y="1922"/>
                </a:cubicBezTo>
                <a:cubicBezTo>
                  <a:pt x="6935" y="2070"/>
                  <a:pt x="7114" y="2234"/>
                  <a:pt x="7269" y="2414"/>
                </a:cubicBezTo>
                <a:cubicBezTo>
                  <a:pt x="7704" y="2917"/>
                  <a:pt x="8207" y="3327"/>
                  <a:pt x="8807" y="3615"/>
                </a:cubicBezTo>
                <a:cubicBezTo>
                  <a:pt x="8930" y="3673"/>
                  <a:pt x="9057" y="3728"/>
                  <a:pt x="9188" y="3761"/>
                </a:cubicBezTo>
                <a:cubicBezTo>
                  <a:pt x="9204" y="3765"/>
                  <a:pt x="9221" y="3766"/>
                  <a:pt x="9238" y="3766"/>
                </a:cubicBezTo>
                <a:cubicBezTo>
                  <a:pt x="9299" y="3766"/>
                  <a:pt x="9365" y="3746"/>
                  <a:pt x="9428" y="3739"/>
                </a:cubicBezTo>
                <a:cubicBezTo>
                  <a:pt x="9407" y="3665"/>
                  <a:pt x="9407" y="3574"/>
                  <a:pt x="9363" y="3521"/>
                </a:cubicBezTo>
                <a:cubicBezTo>
                  <a:pt x="9092" y="3208"/>
                  <a:pt x="8826" y="2887"/>
                  <a:pt x="8529" y="2599"/>
                </a:cubicBezTo>
                <a:cubicBezTo>
                  <a:pt x="8175" y="2258"/>
                  <a:pt x="7735" y="2076"/>
                  <a:pt x="7245" y="2013"/>
                </a:cubicBezTo>
                <a:cubicBezTo>
                  <a:pt x="7141" y="1999"/>
                  <a:pt x="7034" y="1962"/>
                  <a:pt x="6939" y="1914"/>
                </a:cubicBezTo>
                <a:cubicBezTo>
                  <a:pt x="6659" y="1772"/>
                  <a:pt x="6590" y="1573"/>
                  <a:pt x="6700" y="1282"/>
                </a:cubicBezTo>
                <a:cubicBezTo>
                  <a:pt x="6838" y="915"/>
                  <a:pt x="6976" y="547"/>
                  <a:pt x="7106" y="177"/>
                </a:cubicBezTo>
                <a:cubicBezTo>
                  <a:pt x="7123" y="127"/>
                  <a:pt x="7093" y="60"/>
                  <a:pt x="7085" y="1"/>
                </a:cubicBezTo>
                <a:close/>
              </a:path>
            </a:pathLst>
          </a:cu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8"/>
          <p:cNvSpPr/>
          <p:nvPr/>
        </p:nvSpPr>
        <p:spPr>
          <a:xfrm rot="-755287">
            <a:off x="-309575" y="-229487"/>
            <a:ext cx="1768054" cy="2616986"/>
          </a:xfrm>
          <a:custGeom>
            <a:avLst/>
            <a:gdLst/>
            <a:ahLst/>
            <a:cxnLst/>
            <a:rect l="l" t="t" r="r" b="b"/>
            <a:pathLst>
              <a:path w="14298" h="21163" extrusionOk="0">
                <a:moveTo>
                  <a:pt x="2261" y="1"/>
                </a:moveTo>
                <a:cubicBezTo>
                  <a:pt x="2223" y="1"/>
                  <a:pt x="2180" y="33"/>
                  <a:pt x="2189" y="83"/>
                </a:cubicBezTo>
                <a:cubicBezTo>
                  <a:pt x="2248" y="409"/>
                  <a:pt x="2319" y="732"/>
                  <a:pt x="2401" y="1052"/>
                </a:cubicBezTo>
                <a:cubicBezTo>
                  <a:pt x="2384" y="1059"/>
                  <a:pt x="2373" y="1077"/>
                  <a:pt x="2384" y="1098"/>
                </a:cubicBezTo>
                <a:cubicBezTo>
                  <a:pt x="2400" y="1124"/>
                  <a:pt x="2416" y="1148"/>
                  <a:pt x="2432" y="1175"/>
                </a:cubicBezTo>
                <a:cubicBezTo>
                  <a:pt x="2634" y="1945"/>
                  <a:pt x="2894" y="2702"/>
                  <a:pt x="3196" y="3439"/>
                </a:cubicBezTo>
                <a:cubicBezTo>
                  <a:pt x="2709" y="4688"/>
                  <a:pt x="1435" y="5472"/>
                  <a:pt x="743" y="6629"/>
                </a:cubicBezTo>
                <a:cubicBezTo>
                  <a:pt x="3" y="7866"/>
                  <a:pt x="0" y="9392"/>
                  <a:pt x="19" y="10834"/>
                </a:cubicBezTo>
                <a:cubicBezTo>
                  <a:pt x="33" y="11973"/>
                  <a:pt x="47" y="13114"/>
                  <a:pt x="62" y="14253"/>
                </a:cubicBezTo>
                <a:cubicBezTo>
                  <a:pt x="666" y="13136"/>
                  <a:pt x="1429" y="12115"/>
                  <a:pt x="2126" y="11053"/>
                </a:cubicBezTo>
                <a:cubicBezTo>
                  <a:pt x="2823" y="9992"/>
                  <a:pt x="3462" y="8870"/>
                  <a:pt x="3779" y="7641"/>
                </a:cubicBezTo>
                <a:cubicBezTo>
                  <a:pt x="3974" y="6884"/>
                  <a:pt x="4039" y="6084"/>
                  <a:pt x="3916" y="5309"/>
                </a:cubicBezTo>
                <a:cubicBezTo>
                  <a:pt x="3890" y="5139"/>
                  <a:pt x="3854" y="4970"/>
                  <a:pt x="3808" y="4804"/>
                </a:cubicBezTo>
                <a:lnTo>
                  <a:pt x="3808" y="4804"/>
                </a:lnTo>
                <a:cubicBezTo>
                  <a:pt x="4133" y="5481"/>
                  <a:pt x="4484" y="6146"/>
                  <a:pt x="4846" y="6804"/>
                </a:cubicBezTo>
                <a:cubicBezTo>
                  <a:pt x="5236" y="7510"/>
                  <a:pt x="5637" y="8209"/>
                  <a:pt x="6037" y="8910"/>
                </a:cubicBezTo>
                <a:cubicBezTo>
                  <a:pt x="6036" y="8917"/>
                  <a:pt x="6037" y="8926"/>
                  <a:pt x="6042" y="8933"/>
                </a:cubicBezTo>
                <a:cubicBezTo>
                  <a:pt x="6055" y="8952"/>
                  <a:pt x="6069" y="8968"/>
                  <a:pt x="6081" y="8986"/>
                </a:cubicBezTo>
                <a:cubicBezTo>
                  <a:pt x="6273" y="9323"/>
                  <a:pt x="6465" y="9661"/>
                  <a:pt x="6655" y="9999"/>
                </a:cubicBezTo>
                <a:cubicBezTo>
                  <a:pt x="6910" y="10456"/>
                  <a:pt x="7158" y="10916"/>
                  <a:pt x="7400" y="11380"/>
                </a:cubicBezTo>
                <a:cubicBezTo>
                  <a:pt x="7384" y="11361"/>
                  <a:pt x="7368" y="11345"/>
                  <a:pt x="7347" y="11333"/>
                </a:cubicBezTo>
                <a:cubicBezTo>
                  <a:pt x="6948" y="12189"/>
                  <a:pt x="6216" y="12776"/>
                  <a:pt x="5668" y="13527"/>
                </a:cubicBezTo>
                <a:cubicBezTo>
                  <a:pt x="5130" y="14262"/>
                  <a:pt x="4721" y="15093"/>
                  <a:pt x="4478" y="15971"/>
                </a:cubicBezTo>
                <a:cubicBezTo>
                  <a:pt x="4003" y="17678"/>
                  <a:pt x="4150" y="19551"/>
                  <a:pt x="4885" y="21162"/>
                </a:cubicBezTo>
                <a:cubicBezTo>
                  <a:pt x="6329" y="20085"/>
                  <a:pt x="7595" y="18693"/>
                  <a:pt x="8215" y="17002"/>
                </a:cubicBezTo>
                <a:cubicBezTo>
                  <a:pt x="8507" y="16205"/>
                  <a:pt x="8637" y="15346"/>
                  <a:pt x="8582" y="14499"/>
                </a:cubicBezTo>
                <a:cubicBezTo>
                  <a:pt x="8559" y="14141"/>
                  <a:pt x="8499" y="13811"/>
                  <a:pt x="8409" y="13496"/>
                </a:cubicBezTo>
                <a:lnTo>
                  <a:pt x="8409" y="13496"/>
                </a:lnTo>
                <a:cubicBezTo>
                  <a:pt x="8846" y="14525"/>
                  <a:pt x="9209" y="15585"/>
                  <a:pt x="9448" y="16678"/>
                </a:cubicBezTo>
                <a:cubicBezTo>
                  <a:pt x="9479" y="16824"/>
                  <a:pt x="9509" y="16970"/>
                  <a:pt x="9539" y="17116"/>
                </a:cubicBezTo>
                <a:cubicBezTo>
                  <a:pt x="9542" y="17129"/>
                  <a:pt x="9550" y="17134"/>
                  <a:pt x="9560" y="17134"/>
                </a:cubicBezTo>
                <a:cubicBezTo>
                  <a:pt x="9574" y="17134"/>
                  <a:pt x="9590" y="17122"/>
                  <a:pt x="9587" y="17103"/>
                </a:cubicBezTo>
                <a:cubicBezTo>
                  <a:pt x="9424" y="15913"/>
                  <a:pt x="9050" y="14742"/>
                  <a:pt x="8600" y="13632"/>
                </a:cubicBezTo>
                <a:cubicBezTo>
                  <a:pt x="8250" y="12769"/>
                  <a:pt x="7842" y="11931"/>
                  <a:pt x="7407" y="11107"/>
                </a:cubicBezTo>
                <a:cubicBezTo>
                  <a:pt x="7401" y="11089"/>
                  <a:pt x="7396" y="11071"/>
                  <a:pt x="7390" y="11052"/>
                </a:cubicBezTo>
                <a:cubicBezTo>
                  <a:pt x="7385" y="11039"/>
                  <a:pt x="7376" y="11033"/>
                  <a:pt x="7366" y="11030"/>
                </a:cubicBezTo>
                <a:cubicBezTo>
                  <a:pt x="7247" y="10808"/>
                  <a:pt x="7128" y="10585"/>
                  <a:pt x="7007" y="10364"/>
                </a:cubicBezTo>
                <a:cubicBezTo>
                  <a:pt x="6888" y="10148"/>
                  <a:pt x="6767" y="9931"/>
                  <a:pt x="6646" y="9716"/>
                </a:cubicBezTo>
                <a:lnTo>
                  <a:pt x="6646" y="9716"/>
                </a:lnTo>
                <a:cubicBezTo>
                  <a:pt x="6739" y="9830"/>
                  <a:pt x="6840" y="9940"/>
                  <a:pt x="6947" y="10046"/>
                </a:cubicBezTo>
                <a:cubicBezTo>
                  <a:pt x="7600" y="10684"/>
                  <a:pt x="8352" y="11222"/>
                  <a:pt x="9168" y="11631"/>
                </a:cubicBezTo>
                <a:cubicBezTo>
                  <a:pt x="10790" y="12445"/>
                  <a:pt x="12621" y="12744"/>
                  <a:pt x="14298" y="13434"/>
                </a:cubicBezTo>
                <a:cubicBezTo>
                  <a:pt x="14070" y="12948"/>
                  <a:pt x="13843" y="12461"/>
                  <a:pt x="13615" y="11973"/>
                </a:cubicBezTo>
                <a:cubicBezTo>
                  <a:pt x="13379" y="11467"/>
                  <a:pt x="13140" y="10957"/>
                  <a:pt x="12809" y="10506"/>
                </a:cubicBezTo>
                <a:cubicBezTo>
                  <a:pt x="12452" y="10017"/>
                  <a:pt x="11995" y="9609"/>
                  <a:pt x="11516" y="9237"/>
                </a:cubicBezTo>
                <a:cubicBezTo>
                  <a:pt x="10940" y="8789"/>
                  <a:pt x="10319" y="8386"/>
                  <a:pt x="9630" y="8143"/>
                </a:cubicBezTo>
                <a:cubicBezTo>
                  <a:pt x="8324" y="7683"/>
                  <a:pt x="6893" y="7838"/>
                  <a:pt x="5512" y="7721"/>
                </a:cubicBezTo>
                <a:cubicBezTo>
                  <a:pt x="5408" y="7537"/>
                  <a:pt x="5303" y="7354"/>
                  <a:pt x="5199" y="7169"/>
                </a:cubicBezTo>
                <a:cubicBezTo>
                  <a:pt x="4605" y="6109"/>
                  <a:pt x="4033" y="5036"/>
                  <a:pt x="3544" y="3923"/>
                </a:cubicBezTo>
                <a:cubicBezTo>
                  <a:pt x="3372" y="3534"/>
                  <a:pt x="3211" y="3139"/>
                  <a:pt x="3063" y="2739"/>
                </a:cubicBezTo>
                <a:lnTo>
                  <a:pt x="3063" y="2739"/>
                </a:lnTo>
                <a:cubicBezTo>
                  <a:pt x="3420" y="3393"/>
                  <a:pt x="3894" y="3983"/>
                  <a:pt x="4461" y="4469"/>
                </a:cubicBezTo>
                <a:cubicBezTo>
                  <a:pt x="5345" y="5226"/>
                  <a:pt x="6424" y="5738"/>
                  <a:pt x="7555" y="6012"/>
                </a:cubicBezTo>
                <a:cubicBezTo>
                  <a:pt x="9139" y="6394"/>
                  <a:pt x="10809" y="6317"/>
                  <a:pt x="12382" y="6741"/>
                </a:cubicBezTo>
                <a:cubicBezTo>
                  <a:pt x="11545" y="5427"/>
                  <a:pt x="10541" y="4206"/>
                  <a:pt x="9321" y="3236"/>
                </a:cubicBezTo>
                <a:cubicBezTo>
                  <a:pt x="8102" y="2266"/>
                  <a:pt x="6657" y="1553"/>
                  <a:pt x="5119" y="1310"/>
                </a:cubicBezTo>
                <a:cubicBezTo>
                  <a:pt x="4232" y="1170"/>
                  <a:pt x="3364" y="1110"/>
                  <a:pt x="2494" y="890"/>
                </a:cubicBezTo>
                <a:cubicBezTo>
                  <a:pt x="2462" y="756"/>
                  <a:pt x="2430" y="623"/>
                  <a:pt x="2402" y="487"/>
                </a:cubicBezTo>
                <a:cubicBezTo>
                  <a:pt x="2371" y="342"/>
                  <a:pt x="2342" y="195"/>
                  <a:pt x="2316" y="48"/>
                </a:cubicBezTo>
                <a:cubicBezTo>
                  <a:pt x="2310" y="15"/>
                  <a:pt x="2286" y="1"/>
                  <a:pt x="2261" y="1"/>
                </a:cubicBezTo>
                <a:close/>
              </a:path>
            </a:pathLst>
          </a:custGeom>
          <a:solidFill>
            <a:srgbClr val="2E4E50"/>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8"/>
          <p:cNvSpPr/>
          <p:nvPr/>
        </p:nvSpPr>
        <p:spPr>
          <a:xfrm rot="546456">
            <a:off x="16965620" y="7480536"/>
            <a:ext cx="1884520" cy="2230800"/>
          </a:xfrm>
          <a:custGeom>
            <a:avLst/>
            <a:gdLst/>
            <a:ahLst/>
            <a:cxnLst/>
            <a:rect l="l" t="t" r="r" b="b"/>
            <a:pathLst>
              <a:path w="9649" h="11422" extrusionOk="0">
                <a:moveTo>
                  <a:pt x="6256" y="6999"/>
                </a:moveTo>
                <a:lnTo>
                  <a:pt x="6273" y="7002"/>
                </a:lnTo>
                <a:cubicBezTo>
                  <a:pt x="6272" y="7005"/>
                  <a:pt x="6271" y="7008"/>
                  <a:pt x="6271" y="7009"/>
                </a:cubicBezTo>
                <a:cubicBezTo>
                  <a:pt x="6266" y="7006"/>
                  <a:pt x="6260" y="7002"/>
                  <a:pt x="6256" y="6999"/>
                </a:cubicBezTo>
                <a:close/>
                <a:moveTo>
                  <a:pt x="718" y="0"/>
                </a:moveTo>
                <a:cubicBezTo>
                  <a:pt x="667" y="0"/>
                  <a:pt x="616" y="7"/>
                  <a:pt x="567" y="22"/>
                </a:cubicBezTo>
                <a:cubicBezTo>
                  <a:pt x="379" y="80"/>
                  <a:pt x="261" y="244"/>
                  <a:pt x="242" y="435"/>
                </a:cubicBezTo>
                <a:cubicBezTo>
                  <a:pt x="223" y="631"/>
                  <a:pt x="297" y="831"/>
                  <a:pt x="385" y="1001"/>
                </a:cubicBezTo>
                <a:cubicBezTo>
                  <a:pt x="493" y="1211"/>
                  <a:pt x="635" y="1406"/>
                  <a:pt x="773" y="1597"/>
                </a:cubicBezTo>
                <a:cubicBezTo>
                  <a:pt x="1100" y="2048"/>
                  <a:pt x="1474" y="2465"/>
                  <a:pt x="1886" y="2842"/>
                </a:cubicBezTo>
                <a:cubicBezTo>
                  <a:pt x="1902" y="2856"/>
                  <a:pt x="1919" y="2862"/>
                  <a:pt x="1936" y="2862"/>
                </a:cubicBezTo>
                <a:cubicBezTo>
                  <a:pt x="1946" y="2862"/>
                  <a:pt x="1957" y="2860"/>
                  <a:pt x="1966" y="2856"/>
                </a:cubicBezTo>
                <a:cubicBezTo>
                  <a:pt x="2007" y="3247"/>
                  <a:pt x="2069" y="3647"/>
                  <a:pt x="2186" y="4027"/>
                </a:cubicBezTo>
                <a:cubicBezTo>
                  <a:pt x="1948" y="3742"/>
                  <a:pt x="1687" y="3477"/>
                  <a:pt x="1402" y="3237"/>
                </a:cubicBezTo>
                <a:cubicBezTo>
                  <a:pt x="1217" y="3082"/>
                  <a:pt x="1025" y="2934"/>
                  <a:pt x="823" y="2802"/>
                </a:cubicBezTo>
                <a:cubicBezTo>
                  <a:pt x="710" y="2729"/>
                  <a:pt x="577" y="2668"/>
                  <a:pt x="446" y="2668"/>
                </a:cubicBezTo>
                <a:cubicBezTo>
                  <a:pt x="370" y="2668"/>
                  <a:pt x="295" y="2688"/>
                  <a:pt x="225" y="2739"/>
                </a:cubicBezTo>
                <a:cubicBezTo>
                  <a:pt x="75" y="2847"/>
                  <a:pt x="1" y="3045"/>
                  <a:pt x="18" y="3226"/>
                </a:cubicBezTo>
                <a:cubicBezTo>
                  <a:pt x="41" y="3456"/>
                  <a:pt x="182" y="3649"/>
                  <a:pt x="326" y="3821"/>
                </a:cubicBezTo>
                <a:cubicBezTo>
                  <a:pt x="600" y="4145"/>
                  <a:pt x="943" y="4417"/>
                  <a:pt x="1322" y="4610"/>
                </a:cubicBezTo>
                <a:cubicBezTo>
                  <a:pt x="1617" y="4759"/>
                  <a:pt x="1950" y="4867"/>
                  <a:pt x="2282" y="4867"/>
                </a:cubicBezTo>
                <a:cubicBezTo>
                  <a:pt x="2375" y="4867"/>
                  <a:pt x="2468" y="4858"/>
                  <a:pt x="2559" y="4840"/>
                </a:cubicBezTo>
                <a:cubicBezTo>
                  <a:pt x="2590" y="4886"/>
                  <a:pt x="2620" y="4930"/>
                  <a:pt x="2654" y="4974"/>
                </a:cubicBezTo>
                <a:cubicBezTo>
                  <a:pt x="2874" y="5267"/>
                  <a:pt x="3149" y="5485"/>
                  <a:pt x="3451" y="5664"/>
                </a:cubicBezTo>
                <a:cubicBezTo>
                  <a:pt x="3452" y="5666"/>
                  <a:pt x="3452" y="5666"/>
                  <a:pt x="3452" y="5667"/>
                </a:cubicBezTo>
                <a:cubicBezTo>
                  <a:pt x="3466" y="5703"/>
                  <a:pt x="3497" y="5718"/>
                  <a:pt x="3527" y="5718"/>
                </a:cubicBezTo>
                <a:cubicBezTo>
                  <a:pt x="3533" y="5718"/>
                  <a:pt x="3538" y="5718"/>
                  <a:pt x="3543" y="5717"/>
                </a:cubicBezTo>
                <a:cubicBezTo>
                  <a:pt x="3583" y="5740"/>
                  <a:pt x="3624" y="5762"/>
                  <a:pt x="3665" y="5783"/>
                </a:cubicBezTo>
                <a:cubicBezTo>
                  <a:pt x="3662" y="5825"/>
                  <a:pt x="3701" y="5865"/>
                  <a:pt x="3746" y="5865"/>
                </a:cubicBezTo>
                <a:cubicBezTo>
                  <a:pt x="3761" y="5865"/>
                  <a:pt x="3778" y="5860"/>
                  <a:pt x="3793" y="5848"/>
                </a:cubicBezTo>
                <a:cubicBezTo>
                  <a:pt x="4020" y="5961"/>
                  <a:pt x="4254" y="6062"/>
                  <a:pt x="4486" y="6165"/>
                </a:cubicBezTo>
                <a:cubicBezTo>
                  <a:pt x="4395" y="6143"/>
                  <a:pt x="4304" y="6121"/>
                  <a:pt x="4213" y="6099"/>
                </a:cubicBezTo>
                <a:cubicBezTo>
                  <a:pt x="4000" y="6049"/>
                  <a:pt x="3786" y="5991"/>
                  <a:pt x="3568" y="5972"/>
                </a:cubicBezTo>
                <a:cubicBezTo>
                  <a:pt x="3532" y="5969"/>
                  <a:pt x="3496" y="5967"/>
                  <a:pt x="3459" y="5967"/>
                </a:cubicBezTo>
                <a:cubicBezTo>
                  <a:pt x="3142" y="5967"/>
                  <a:pt x="2799" y="6090"/>
                  <a:pt x="2667" y="6400"/>
                </a:cubicBezTo>
                <a:cubicBezTo>
                  <a:pt x="2535" y="6708"/>
                  <a:pt x="2712" y="7039"/>
                  <a:pt x="2969" y="7218"/>
                </a:cubicBezTo>
                <a:cubicBezTo>
                  <a:pt x="3121" y="7324"/>
                  <a:pt x="3295" y="7365"/>
                  <a:pt x="3473" y="7365"/>
                </a:cubicBezTo>
                <a:cubicBezTo>
                  <a:pt x="3671" y="7365"/>
                  <a:pt x="3873" y="7313"/>
                  <a:pt x="4054" y="7239"/>
                </a:cubicBezTo>
                <a:cubicBezTo>
                  <a:pt x="4489" y="7060"/>
                  <a:pt x="4858" y="6741"/>
                  <a:pt x="5317" y="6617"/>
                </a:cubicBezTo>
                <a:cubicBezTo>
                  <a:pt x="5331" y="6613"/>
                  <a:pt x="5343" y="6605"/>
                  <a:pt x="5351" y="6595"/>
                </a:cubicBezTo>
                <a:cubicBezTo>
                  <a:pt x="5580" y="6725"/>
                  <a:pt x="5803" y="6865"/>
                  <a:pt x="6019" y="7015"/>
                </a:cubicBezTo>
                <a:cubicBezTo>
                  <a:pt x="6021" y="7018"/>
                  <a:pt x="6024" y="7020"/>
                  <a:pt x="6027" y="7021"/>
                </a:cubicBezTo>
                <a:cubicBezTo>
                  <a:pt x="6217" y="7153"/>
                  <a:pt x="6402" y="7293"/>
                  <a:pt x="6580" y="7441"/>
                </a:cubicBezTo>
                <a:cubicBezTo>
                  <a:pt x="6873" y="7685"/>
                  <a:pt x="7149" y="7950"/>
                  <a:pt x="7404" y="8233"/>
                </a:cubicBezTo>
                <a:cubicBezTo>
                  <a:pt x="6961" y="7939"/>
                  <a:pt x="6428" y="7776"/>
                  <a:pt x="5896" y="7776"/>
                </a:cubicBezTo>
                <a:cubicBezTo>
                  <a:pt x="5668" y="7776"/>
                  <a:pt x="5439" y="7806"/>
                  <a:pt x="5218" y="7868"/>
                </a:cubicBezTo>
                <a:cubicBezTo>
                  <a:pt x="5051" y="7916"/>
                  <a:pt x="4873" y="7998"/>
                  <a:pt x="4801" y="8166"/>
                </a:cubicBezTo>
                <a:cubicBezTo>
                  <a:pt x="4727" y="8336"/>
                  <a:pt x="4794" y="8511"/>
                  <a:pt x="4915" y="8639"/>
                </a:cubicBezTo>
                <a:cubicBezTo>
                  <a:pt x="5188" y="8928"/>
                  <a:pt x="5651" y="8990"/>
                  <a:pt x="6029" y="8991"/>
                </a:cubicBezTo>
                <a:cubicBezTo>
                  <a:pt x="6508" y="8991"/>
                  <a:pt x="6986" y="8853"/>
                  <a:pt x="7389" y="8592"/>
                </a:cubicBezTo>
                <a:cubicBezTo>
                  <a:pt x="7432" y="8564"/>
                  <a:pt x="7430" y="8514"/>
                  <a:pt x="7408" y="8480"/>
                </a:cubicBezTo>
                <a:lnTo>
                  <a:pt x="7448" y="8448"/>
                </a:lnTo>
                <a:cubicBezTo>
                  <a:pt x="7451" y="8450"/>
                  <a:pt x="7452" y="8452"/>
                  <a:pt x="7455" y="8453"/>
                </a:cubicBezTo>
                <a:cubicBezTo>
                  <a:pt x="7471" y="8465"/>
                  <a:pt x="7487" y="8470"/>
                  <a:pt x="7504" y="8470"/>
                </a:cubicBezTo>
                <a:cubicBezTo>
                  <a:pt x="7533" y="8470"/>
                  <a:pt x="7560" y="8454"/>
                  <a:pt x="7575" y="8432"/>
                </a:cubicBezTo>
                <a:cubicBezTo>
                  <a:pt x="7748" y="8639"/>
                  <a:pt x="7910" y="8857"/>
                  <a:pt x="8056" y="9084"/>
                </a:cubicBezTo>
                <a:cubicBezTo>
                  <a:pt x="8178" y="9272"/>
                  <a:pt x="8289" y="9465"/>
                  <a:pt x="8389" y="9664"/>
                </a:cubicBezTo>
                <a:cubicBezTo>
                  <a:pt x="8389" y="9665"/>
                  <a:pt x="8389" y="9665"/>
                  <a:pt x="8389" y="9665"/>
                </a:cubicBezTo>
                <a:cubicBezTo>
                  <a:pt x="8392" y="9673"/>
                  <a:pt x="8396" y="9680"/>
                  <a:pt x="8400" y="9686"/>
                </a:cubicBezTo>
                <a:cubicBezTo>
                  <a:pt x="8621" y="10131"/>
                  <a:pt x="8787" y="10602"/>
                  <a:pt x="8883" y="11091"/>
                </a:cubicBezTo>
                <a:cubicBezTo>
                  <a:pt x="8901" y="11183"/>
                  <a:pt x="8916" y="11275"/>
                  <a:pt x="8930" y="11367"/>
                </a:cubicBezTo>
                <a:cubicBezTo>
                  <a:pt x="8935" y="11405"/>
                  <a:pt x="8962" y="11422"/>
                  <a:pt x="8991" y="11422"/>
                </a:cubicBezTo>
                <a:cubicBezTo>
                  <a:pt x="9035" y="11422"/>
                  <a:pt x="9085" y="11384"/>
                  <a:pt x="9076" y="11327"/>
                </a:cubicBezTo>
                <a:cubicBezTo>
                  <a:pt x="9000" y="10798"/>
                  <a:pt x="8843" y="10284"/>
                  <a:pt x="8622" y="9799"/>
                </a:cubicBezTo>
                <a:lnTo>
                  <a:pt x="8622" y="9799"/>
                </a:lnTo>
                <a:cubicBezTo>
                  <a:pt x="8628" y="9801"/>
                  <a:pt x="8634" y="9802"/>
                  <a:pt x="8640" y="9802"/>
                </a:cubicBezTo>
                <a:cubicBezTo>
                  <a:pt x="8652" y="9802"/>
                  <a:pt x="8665" y="9798"/>
                  <a:pt x="8678" y="9789"/>
                </a:cubicBezTo>
                <a:cubicBezTo>
                  <a:pt x="9309" y="9385"/>
                  <a:pt x="9648" y="8605"/>
                  <a:pt x="9538" y="7868"/>
                </a:cubicBezTo>
                <a:cubicBezTo>
                  <a:pt x="9510" y="7682"/>
                  <a:pt x="9456" y="7496"/>
                  <a:pt x="9343" y="7345"/>
                </a:cubicBezTo>
                <a:cubicBezTo>
                  <a:pt x="9248" y="7218"/>
                  <a:pt x="9111" y="7109"/>
                  <a:pt x="8951" y="7109"/>
                </a:cubicBezTo>
                <a:cubicBezTo>
                  <a:pt x="8933" y="7109"/>
                  <a:pt x="8916" y="7111"/>
                  <a:pt x="8898" y="7113"/>
                </a:cubicBezTo>
                <a:cubicBezTo>
                  <a:pt x="8693" y="7143"/>
                  <a:pt x="8585" y="7337"/>
                  <a:pt x="8507" y="7508"/>
                </a:cubicBezTo>
                <a:cubicBezTo>
                  <a:pt x="8413" y="7717"/>
                  <a:pt x="8343" y="7936"/>
                  <a:pt x="8299" y="8160"/>
                </a:cubicBezTo>
                <a:cubicBezTo>
                  <a:pt x="8236" y="8484"/>
                  <a:pt x="8228" y="8818"/>
                  <a:pt x="8271" y="9143"/>
                </a:cubicBezTo>
                <a:cubicBezTo>
                  <a:pt x="7918" y="8565"/>
                  <a:pt x="7474" y="8041"/>
                  <a:pt x="6975" y="7584"/>
                </a:cubicBezTo>
                <a:cubicBezTo>
                  <a:pt x="6783" y="7410"/>
                  <a:pt x="6584" y="7245"/>
                  <a:pt x="6377" y="7089"/>
                </a:cubicBezTo>
                <a:cubicBezTo>
                  <a:pt x="6386" y="7085"/>
                  <a:pt x="6394" y="7081"/>
                  <a:pt x="6403" y="7074"/>
                </a:cubicBezTo>
                <a:cubicBezTo>
                  <a:pt x="6720" y="6798"/>
                  <a:pt x="6879" y="6385"/>
                  <a:pt x="6903" y="5971"/>
                </a:cubicBezTo>
                <a:cubicBezTo>
                  <a:pt x="6931" y="5502"/>
                  <a:pt x="6776" y="5042"/>
                  <a:pt x="6565" y="4630"/>
                </a:cubicBezTo>
                <a:cubicBezTo>
                  <a:pt x="6510" y="4522"/>
                  <a:pt x="6451" y="4416"/>
                  <a:pt x="6388" y="4312"/>
                </a:cubicBezTo>
                <a:cubicBezTo>
                  <a:pt x="6335" y="4222"/>
                  <a:pt x="6279" y="4126"/>
                  <a:pt x="6187" y="4071"/>
                </a:cubicBezTo>
                <a:cubicBezTo>
                  <a:pt x="6135" y="4040"/>
                  <a:pt x="6079" y="4025"/>
                  <a:pt x="6022" y="4025"/>
                </a:cubicBezTo>
                <a:cubicBezTo>
                  <a:pt x="5897" y="4025"/>
                  <a:pt x="5771" y="4095"/>
                  <a:pt x="5693" y="4195"/>
                </a:cubicBezTo>
                <a:cubicBezTo>
                  <a:pt x="5554" y="4373"/>
                  <a:pt x="5556" y="4619"/>
                  <a:pt x="5555" y="4833"/>
                </a:cubicBezTo>
                <a:cubicBezTo>
                  <a:pt x="5554" y="5062"/>
                  <a:pt x="5566" y="5291"/>
                  <a:pt x="5592" y="5519"/>
                </a:cubicBezTo>
                <a:cubicBezTo>
                  <a:pt x="5638" y="5936"/>
                  <a:pt x="5728" y="6354"/>
                  <a:pt x="5888" y="6744"/>
                </a:cubicBezTo>
                <a:cubicBezTo>
                  <a:pt x="5651" y="6589"/>
                  <a:pt x="5407" y="6447"/>
                  <a:pt x="5158" y="6317"/>
                </a:cubicBezTo>
                <a:cubicBezTo>
                  <a:pt x="4805" y="6133"/>
                  <a:pt x="4437" y="5984"/>
                  <a:pt x="4076" y="5820"/>
                </a:cubicBezTo>
                <a:cubicBezTo>
                  <a:pt x="4018" y="5794"/>
                  <a:pt x="3961" y="5767"/>
                  <a:pt x="3905" y="5740"/>
                </a:cubicBezTo>
                <a:cubicBezTo>
                  <a:pt x="4399" y="5206"/>
                  <a:pt x="4506" y="4333"/>
                  <a:pt x="4303" y="3659"/>
                </a:cubicBezTo>
                <a:cubicBezTo>
                  <a:pt x="4248" y="3477"/>
                  <a:pt x="4167" y="3299"/>
                  <a:pt x="4055" y="3145"/>
                </a:cubicBezTo>
                <a:cubicBezTo>
                  <a:pt x="3949" y="3001"/>
                  <a:pt x="3780" y="2794"/>
                  <a:pt x="3589" y="2780"/>
                </a:cubicBezTo>
                <a:cubicBezTo>
                  <a:pt x="3581" y="2779"/>
                  <a:pt x="3573" y="2779"/>
                  <a:pt x="3566" y="2779"/>
                </a:cubicBezTo>
                <a:cubicBezTo>
                  <a:pt x="3333" y="2779"/>
                  <a:pt x="3265" y="3067"/>
                  <a:pt x="3232" y="3250"/>
                </a:cubicBezTo>
                <a:cubicBezTo>
                  <a:pt x="3189" y="3492"/>
                  <a:pt x="3170" y="3738"/>
                  <a:pt x="3170" y="3985"/>
                </a:cubicBezTo>
                <a:cubicBezTo>
                  <a:pt x="3169" y="4473"/>
                  <a:pt x="3229" y="4975"/>
                  <a:pt x="3376" y="5444"/>
                </a:cubicBezTo>
                <a:cubicBezTo>
                  <a:pt x="3256" y="5365"/>
                  <a:pt x="3142" y="5278"/>
                  <a:pt x="3039" y="5180"/>
                </a:cubicBezTo>
                <a:cubicBezTo>
                  <a:pt x="2912" y="5061"/>
                  <a:pt x="2805" y="4930"/>
                  <a:pt x="2710" y="4791"/>
                </a:cubicBezTo>
                <a:cubicBezTo>
                  <a:pt x="2748" y="4746"/>
                  <a:pt x="2719" y="4663"/>
                  <a:pt x="2656" y="4663"/>
                </a:cubicBezTo>
                <a:cubicBezTo>
                  <a:pt x="2649" y="4663"/>
                  <a:pt x="2641" y="4664"/>
                  <a:pt x="2633" y="4667"/>
                </a:cubicBezTo>
                <a:cubicBezTo>
                  <a:pt x="2633" y="4667"/>
                  <a:pt x="2633" y="4667"/>
                  <a:pt x="2632" y="4668"/>
                </a:cubicBezTo>
                <a:cubicBezTo>
                  <a:pt x="2348" y="4189"/>
                  <a:pt x="2213" y="3621"/>
                  <a:pt x="2143" y="3073"/>
                </a:cubicBezTo>
                <a:cubicBezTo>
                  <a:pt x="2130" y="2975"/>
                  <a:pt x="2119" y="2876"/>
                  <a:pt x="2110" y="2776"/>
                </a:cubicBezTo>
                <a:cubicBezTo>
                  <a:pt x="2110" y="2774"/>
                  <a:pt x="2109" y="2771"/>
                  <a:pt x="2108" y="2768"/>
                </a:cubicBezTo>
                <a:cubicBezTo>
                  <a:pt x="2133" y="2753"/>
                  <a:pt x="2152" y="2724"/>
                  <a:pt x="2146" y="2687"/>
                </a:cubicBezTo>
                <a:cubicBezTo>
                  <a:pt x="2079" y="2236"/>
                  <a:pt x="1978" y="1792"/>
                  <a:pt x="1815" y="1365"/>
                </a:cubicBezTo>
                <a:cubicBezTo>
                  <a:pt x="1732" y="1150"/>
                  <a:pt x="1637" y="939"/>
                  <a:pt x="1534" y="732"/>
                </a:cubicBezTo>
                <a:cubicBezTo>
                  <a:pt x="1433" y="530"/>
                  <a:pt x="1326" y="316"/>
                  <a:pt x="1150" y="167"/>
                </a:cubicBezTo>
                <a:cubicBezTo>
                  <a:pt x="1030" y="67"/>
                  <a:pt x="875" y="0"/>
                  <a:pt x="718" y="0"/>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93" name="Google Shape;93;p8"/>
          <p:cNvGrpSpPr/>
          <p:nvPr/>
        </p:nvGrpSpPr>
        <p:grpSpPr>
          <a:xfrm>
            <a:off x="15970215" y="8569050"/>
            <a:ext cx="2889598" cy="2075836"/>
            <a:chOff x="7985107" y="4284525"/>
            <a:chExt cx="1444799" cy="1037918"/>
          </a:xfrm>
        </p:grpSpPr>
        <p:sp>
          <p:nvSpPr>
            <p:cNvPr id="94" name="Google Shape;94;p8"/>
            <p:cNvSpPr/>
            <p:nvPr/>
          </p:nvSpPr>
          <p:spPr>
            <a:xfrm rot="1190550">
              <a:off x="8053428" y="4487801"/>
              <a:ext cx="1308157" cy="631368"/>
            </a:xfrm>
            <a:custGeom>
              <a:avLst/>
              <a:gdLst/>
              <a:ahLst/>
              <a:cxnLst/>
              <a:rect l="l" t="t" r="r" b="b"/>
              <a:pathLst>
                <a:path w="17021" h="8215" extrusionOk="0">
                  <a:moveTo>
                    <a:pt x="0" y="1"/>
                  </a:moveTo>
                  <a:lnTo>
                    <a:pt x="0" y="1"/>
                  </a:lnTo>
                  <a:cubicBezTo>
                    <a:pt x="1565" y="1845"/>
                    <a:pt x="3180" y="3669"/>
                    <a:pt x="5086" y="5157"/>
                  </a:cubicBezTo>
                  <a:cubicBezTo>
                    <a:pt x="6992" y="6646"/>
                    <a:pt x="9221" y="7795"/>
                    <a:pt x="11618" y="8114"/>
                  </a:cubicBezTo>
                  <a:cubicBezTo>
                    <a:pt x="12155" y="8185"/>
                    <a:pt x="12694" y="8214"/>
                    <a:pt x="13234" y="8214"/>
                  </a:cubicBezTo>
                  <a:cubicBezTo>
                    <a:pt x="14497" y="8214"/>
                    <a:pt x="15765" y="8054"/>
                    <a:pt x="17020" y="7893"/>
                  </a:cubicBezTo>
                  <a:cubicBezTo>
                    <a:pt x="16274" y="7201"/>
                    <a:pt x="15527" y="6511"/>
                    <a:pt x="14781" y="5819"/>
                  </a:cubicBezTo>
                  <a:lnTo>
                    <a:pt x="13506" y="4654"/>
                  </a:lnTo>
                  <a:cubicBezTo>
                    <a:pt x="11124" y="2898"/>
                    <a:pt x="8613" y="1086"/>
                    <a:pt x="5685" y="661"/>
                  </a:cubicBezTo>
                  <a:cubicBezTo>
                    <a:pt x="3789" y="386"/>
                    <a:pt x="1782" y="706"/>
                    <a:pt x="0" y="1"/>
                  </a:cubicBezTo>
                  <a:close/>
                </a:path>
              </a:pathLst>
            </a:cu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8"/>
            <p:cNvSpPr/>
            <p:nvPr/>
          </p:nvSpPr>
          <p:spPr>
            <a:xfrm rot="1190550">
              <a:off x="8066274" y="4497266"/>
              <a:ext cx="1252667" cy="607158"/>
            </a:xfrm>
            <a:custGeom>
              <a:avLst/>
              <a:gdLst/>
              <a:ahLst/>
              <a:cxnLst/>
              <a:rect l="l" t="t" r="r" b="b"/>
              <a:pathLst>
                <a:path w="16299" h="7900" extrusionOk="0">
                  <a:moveTo>
                    <a:pt x="55" y="105"/>
                  </a:moveTo>
                  <a:cubicBezTo>
                    <a:pt x="2194" y="1033"/>
                    <a:pt x="4320" y="1989"/>
                    <a:pt x="6433" y="2973"/>
                  </a:cubicBezTo>
                  <a:lnTo>
                    <a:pt x="6433" y="2973"/>
                  </a:lnTo>
                  <a:cubicBezTo>
                    <a:pt x="8547" y="3956"/>
                    <a:pt x="10648" y="4968"/>
                    <a:pt x="12735" y="6007"/>
                  </a:cubicBezTo>
                  <a:lnTo>
                    <a:pt x="12735" y="6007"/>
                  </a:lnTo>
                  <a:cubicBezTo>
                    <a:pt x="13315" y="6296"/>
                    <a:pt x="13893" y="6587"/>
                    <a:pt x="14471" y="6879"/>
                  </a:cubicBezTo>
                  <a:lnTo>
                    <a:pt x="14471" y="6879"/>
                  </a:lnTo>
                  <a:cubicBezTo>
                    <a:pt x="14764" y="7029"/>
                    <a:pt x="15058" y="7178"/>
                    <a:pt x="15352" y="7328"/>
                  </a:cubicBezTo>
                  <a:lnTo>
                    <a:pt x="15352" y="7328"/>
                  </a:lnTo>
                  <a:cubicBezTo>
                    <a:pt x="15498" y="7403"/>
                    <a:pt x="15645" y="7478"/>
                    <a:pt x="15792" y="7554"/>
                  </a:cubicBezTo>
                  <a:lnTo>
                    <a:pt x="15792" y="7554"/>
                  </a:lnTo>
                  <a:cubicBezTo>
                    <a:pt x="15865" y="7592"/>
                    <a:pt x="15938" y="7629"/>
                    <a:pt x="16012" y="7667"/>
                  </a:cubicBezTo>
                  <a:lnTo>
                    <a:pt x="16012" y="7667"/>
                  </a:lnTo>
                  <a:cubicBezTo>
                    <a:pt x="16037" y="7680"/>
                    <a:pt x="16086" y="7696"/>
                    <a:pt x="16106" y="7716"/>
                  </a:cubicBezTo>
                  <a:lnTo>
                    <a:pt x="16106" y="7716"/>
                  </a:lnTo>
                  <a:cubicBezTo>
                    <a:pt x="16130" y="7723"/>
                    <a:pt x="16137" y="7736"/>
                    <a:pt x="16126" y="7753"/>
                  </a:cubicBezTo>
                  <a:lnTo>
                    <a:pt x="16126" y="7753"/>
                  </a:lnTo>
                  <a:cubicBezTo>
                    <a:pt x="16123" y="7763"/>
                    <a:pt x="16119" y="7767"/>
                    <a:pt x="16114" y="7764"/>
                  </a:cubicBezTo>
                  <a:lnTo>
                    <a:pt x="16114" y="7764"/>
                  </a:lnTo>
                  <a:cubicBezTo>
                    <a:pt x="16049" y="7747"/>
                    <a:pt x="16010" y="7846"/>
                    <a:pt x="16075" y="7863"/>
                  </a:cubicBezTo>
                  <a:lnTo>
                    <a:pt x="16075" y="7863"/>
                  </a:lnTo>
                  <a:cubicBezTo>
                    <a:pt x="16214" y="7900"/>
                    <a:pt x="16299" y="7709"/>
                    <a:pt x="16176" y="7633"/>
                  </a:cubicBezTo>
                  <a:lnTo>
                    <a:pt x="16176" y="7633"/>
                  </a:lnTo>
                  <a:cubicBezTo>
                    <a:pt x="16047" y="7553"/>
                    <a:pt x="15902" y="7492"/>
                    <a:pt x="15767" y="7422"/>
                  </a:cubicBezTo>
                  <a:lnTo>
                    <a:pt x="15767" y="7422"/>
                  </a:lnTo>
                  <a:cubicBezTo>
                    <a:pt x="15636" y="7355"/>
                    <a:pt x="15505" y="7288"/>
                    <a:pt x="15374" y="7222"/>
                  </a:cubicBezTo>
                  <a:lnTo>
                    <a:pt x="15374" y="7222"/>
                  </a:lnTo>
                  <a:cubicBezTo>
                    <a:pt x="14829" y="6942"/>
                    <a:pt x="14284" y="6665"/>
                    <a:pt x="13736" y="6390"/>
                  </a:cubicBezTo>
                  <a:lnTo>
                    <a:pt x="13736" y="6390"/>
                  </a:lnTo>
                  <a:cubicBezTo>
                    <a:pt x="12648" y="5843"/>
                    <a:pt x="11555" y="5302"/>
                    <a:pt x="10459" y="4770"/>
                  </a:cubicBezTo>
                  <a:lnTo>
                    <a:pt x="10459" y="4770"/>
                  </a:lnTo>
                  <a:cubicBezTo>
                    <a:pt x="9364" y="4237"/>
                    <a:pt x="8264" y="3712"/>
                    <a:pt x="7161" y="3195"/>
                  </a:cubicBezTo>
                  <a:lnTo>
                    <a:pt x="7161" y="3195"/>
                  </a:lnTo>
                  <a:cubicBezTo>
                    <a:pt x="6062" y="2680"/>
                    <a:pt x="4961" y="2173"/>
                    <a:pt x="3856" y="1673"/>
                  </a:cubicBezTo>
                  <a:lnTo>
                    <a:pt x="3856" y="1673"/>
                  </a:lnTo>
                  <a:cubicBezTo>
                    <a:pt x="2746" y="1171"/>
                    <a:pt x="1632" y="676"/>
                    <a:pt x="515" y="188"/>
                  </a:cubicBezTo>
                  <a:lnTo>
                    <a:pt x="515" y="188"/>
                  </a:lnTo>
                  <a:cubicBezTo>
                    <a:pt x="375" y="127"/>
                    <a:pt x="234" y="67"/>
                    <a:pt x="94" y="6"/>
                  </a:cubicBezTo>
                  <a:lnTo>
                    <a:pt x="94" y="6"/>
                  </a:lnTo>
                  <a:cubicBezTo>
                    <a:pt x="87" y="2"/>
                    <a:pt x="80" y="1"/>
                    <a:pt x="73" y="1"/>
                  </a:cubicBezTo>
                  <a:lnTo>
                    <a:pt x="73" y="1"/>
                  </a:lnTo>
                  <a:cubicBezTo>
                    <a:pt x="24" y="1"/>
                    <a:pt x="0" y="81"/>
                    <a:pt x="55" y="105"/>
                  </a:cubicBezTo>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8"/>
            <p:cNvSpPr/>
            <p:nvPr/>
          </p:nvSpPr>
          <p:spPr>
            <a:xfrm rot="1190550">
              <a:off x="8603624" y="4512313"/>
              <a:ext cx="98221" cy="224495"/>
            </a:xfrm>
            <a:custGeom>
              <a:avLst/>
              <a:gdLst/>
              <a:ahLst/>
              <a:cxnLst/>
              <a:rect l="l" t="t" r="r" b="b"/>
              <a:pathLst>
                <a:path w="1278" h="2921" extrusionOk="0">
                  <a:moveTo>
                    <a:pt x="15" y="76"/>
                  </a:moveTo>
                  <a:cubicBezTo>
                    <a:pt x="326" y="1029"/>
                    <a:pt x="705" y="1960"/>
                    <a:pt x="1150" y="2860"/>
                  </a:cubicBezTo>
                  <a:lnTo>
                    <a:pt x="1150" y="2860"/>
                  </a:lnTo>
                  <a:cubicBezTo>
                    <a:pt x="1180" y="2921"/>
                    <a:pt x="1277" y="2879"/>
                    <a:pt x="1247" y="2817"/>
                  </a:cubicBezTo>
                  <a:lnTo>
                    <a:pt x="1247" y="2817"/>
                  </a:lnTo>
                  <a:cubicBezTo>
                    <a:pt x="802" y="1917"/>
                    <a:pt x="423" y="988"/>
                    <a:pt x="112" y="33"/>
                  </a:cubicBezTo>
                  <a:lnTo>
                    <a:pt x="112" y="33"/>
                  </a:lnTo>
                  <a:cubicBezTo>
                    <a:pt x="105" y="10"/>
                    <a:pt x="87" y="1"/>
                    <a:pt x="70" y="1"/>
                  </a:cubicBezTo>
                  <a:lnTo>
                    <a:pt x="70" y="1"/>
                  </a:lnTo>
                  <a:cubicBezTo>
                    <a:pt x="38" y="1"/>
                    <a:pt x="1" y="34"/>
                    <a:pt x="15" y="76"/>
                  </a:cubicBezTo>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8"/>
            <p:cNvSpPr/>
            <p:nvPr/>
          </p:nvSpPr>
          <p:spPr>
            <a:xfrm rot="1190550">
              <a:off x="8548433" y="4805370"/>
              <a:ext cx="190832" cy="133882"/>
            </a:xfrm>
            <a:custGeom>
              <a:avLst/>
              <a:gdLst/>
              <a:ahLst/>
              <a:cxnLst/>
              <a:rect l="l" t="t" r="r" b="b"/>
              <a:pathLst>
                <a:path w="2483" h="1742" extrusionOk="0">
                  <a:moveTo>
                    <a:pt x="2385" y="4"/>
                  </a:moveTo>
                  <a:cubicBezTo>
                    <a:pt x="1501" y="376"/>
                    <a:pt x="703" y="931"/>
                    <a:pt x="47" y="1628"/>
                  </a:cubicBezTo>
                  <a:lnTo>
                    <a:pt x="47" y="1628"/>
                  </a:lnTo>
                  <a:cubicBezTo>
                    <a:pt x="0" y="1678"/>
                    <a:pt x="86" y="1741"/>
                    <a:pt x="132" y="1692"/>
                  </a:cubicBezTo>
                  <a:lnTo>
                    <a:pt x="132" y="1692"/>
                  </a:lnTo>
                  <a:cubicBezTo>
                    <a:pt x="776" y="1008"/>
                    <a:pt x="1561" y="465"/>
                    <a:pt x="2428" y="101"/>
                  </a:cubicBezTo>
                  <a:lnTo>
                    <a:pt x="2428" y="101"/>
                  </a:lnTo>
                  <a:cubicBezTo>
                    <a:pt x="2483" y="78"/>
                    <a:pt x="2456" y="0"/>
                    <a:pt x="2406" y="0"/>
                  </a:cubicBezTo>
                  <a:lnTo>
                    <a:pt x="2406" y="0"/>
                  </a:lnTo>
                  <a:cubicBezTo>
                    <a:pt x="2399" y="0"/>
                    <a:pt x="2392" y="1"/>
                    <a:pt x="2385" y="4"/>
                  </a:cubicBezTo>
                  <a:close/>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8"/>
            <p:cNvSpPr/>
            <p:nvPr/>
          </p:nvSpPr>
          <p:spPr>
            <a:xfrm rot="1190550">
              <a:off x="8600614" y="4851771"/>
              <a:ext cx="179458" cy="163779"/>
            </a:xfrm>
            <a:custGeom>
              <a:avLst/>
              <a:gdLst/>
              <a:ahLst/>
              <a:cxnLst/>
              <a:rect l="l" t="t" r="r" b="b"/>
              <a:pathLst>
                <a:path w="2335" h="2131" extrusionOk="0">
                  <a:moveTo>
                    <a:pt x="2238" y="5"/>
                  </a:moveTo>
                  <a:cubicBezTo>
                    <a:pt x="1332" y="447"/>
                    <a:pt x="560" y="1147"/>
                    <a:pt x="35" y="2008"/>
                  </a:cubicBezTo>
                  <a:lnTo>
                    <a:pt x="35" y="2008"/>
                  </a:lnTo>
                  <a:cubicBezTo>
                    <a:pt x="0" y="2067"/>
                    <a:pt x="85" y="2131"/>
                    <a:pt x="121" y="2072"/>
                  </a:cubicBezTo>
                  <a:lnTo>
                    <a:pt x="121" y="2072"/>
                  </a:lnTo>
                  <a:cubicBezTo>
                    <a:pt x="636" y="1226"/>
                    <a:pt x="1390" y="537"/>
                    <a:pt x="2281" y="103"/>
                  </a:cubicBezTo>
                  <a:lnTo>
                    <a:pt x="2281" y="103"/>
                  </a:lnTo>
                  <a:cubicBezTo>
                    <a:pt x="2334" y="77"/>
                    <a:pt x="2310" y="0"/>
                    <a:pt x="2262" y="0"/>
                  </a:cubicBezTo>
                  <a:lnTo>
                    <a:pt x="2262" y="0"/>
                  </a:lnTo>
                  <a:cubicBezTo>
                    <a:pt x="2255" y="0"/>
                    <a:pt x="2247" y="2"/>
                    <a:pt x="2238" y="5"/>
                  </a:cubicBezTo>
                  <a:close/>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8"/>
            <p:cNvSpPr/>
            <p:nvPr/>
          </p:nvSpPr>
          <p:spPr>
            <a:xfrm rot="1190550">
              <a:off x="8879410" y="4781055"/>
              <a:ext cx="66864" cy="209815"/>
            </a:xfrm>
            <a:custGeom>
              <a:avLst/>
              <a:gdLst/>
              <a:ahLst/>
              <a:cxnLst/>
              <a:rect l="l" t="t" r="r" b="b"/>
              <a:pathLst>
                <a:path w="870" h="2730" extrusionOk="0">
                  <a:moveTo>
                    <a:pt x="7" y="60"/>
                  </a:moveTo>
                  <a:cubicBezTo>
                    <a:pt x="167" y="951"/>
                    <a:pt x="415" y="1824"/>
                    <a:pt x="747" y="2666"/>
                  </a:cubicBezTo>
                  <a:lnTo>
                    <a:pt x="747" y="2666"/>
                  </a:lnTo>
                  <a:cubicBezTo>
                    <a:pt x="773" y="2730"/>
                    <a:pt x="870" y="2687"/>
                    <a:pt x="844" y="2623"/>
                  </a:cubicBezTo>
                  <a:lnTo>
                    <a:pt x="844" y="2623"/>
                  </a:lnTo>
                  <a:cubicBezTo>
                    <a:pt x="515" y="1790"/>
                    <a:pt x="270" y="926"/>
                    <a:pt x="113" y="44"/>
                  </a:cubicBezTo>
                  <a:lnTo>
                    <a:pt x="113" y="44"/>
                  </a:lnTo>
                  <a:cubicBezTo>
                    <a:pt x="107" y="14"/>
                    <a:pt x="84" y="0"/>
                    <a:pt x="60" y="0"/>
                  </a:cubicBezTo>
                  <a:lnTo>
                    <a:pt x="60" y="0"/>
                  </a:lnTo>
                  <a:cubicBezTo>
                    <a:pt x="31" y="0"/>
                    <a:pt x="1" y="22"/>
                    <a:pt x="7" y="60"/>
                  </a:cubicBezTo>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8"/>
            <p:cNvSpPr/>
            <p:nvPr/>
          </p:nvSpPr>
          <p:spPr>
            <a:xfrm rot="1190550">
              <a:off x="8929407" y="4859698"/>
              <a:ext cx="65635" cy="174616"/>
            </a:xfrm>
            <a:custGeom>
              <a:avLst/>
              <a:gdLst/>
              <a:ahLst/>
              <a:cxnLst/>
              <a:rect l="l" t="t" r="r" b="b"/>
              <a:pathLst>
                <a:path w="854" h="2272" extrusionOk="0">
                  <a:moveTo>
                    <a:pt x="16" y="74"/>
                  </a:moveTo>
                  <a:cubicBezTo>
                    <a:pt x="289" y="773"/>
                    <a:pt x="527" y="1484"/>
                    <a:pt x="730" y="2206"/>
                  </a:cubicBezTo>
                  <a:lnTo>
                    <a:pt x="730" y="2206"/>
                  </a:lnTo>
                  <a:cubicBezTo>
                    <a:pt x="748" y="2271"/>
                    <a:pt x="854" y="2255"/>
                    <a:pt x="835" y="2189"/>
                  </a:cubicBezTo>
                  <a:lnTo>
                    <a:pt x="835" y="2189"/>
                  </a:lnTo>
                  <a:cubicBezTo>
                    <a:pt x="630" y="1459"/>
                    <a:pt x="389" y="739"/>
                    <a:pt x="114" y="32"/>
                  </a:cubicBezTo>
                  <a:lnTo>
                    <a:pt x="114" y="32"/>
                  </a:lnTo>
                  <a:cubicBezTo>
                    <a:pt x="106" y="10"/>
                    <a:pt x="88" y="0"/>
                    <a:pt x="70" y="0"/>
                  </a:cubicBezTo>
                  <a:lnTo>
                    <a:pt x="70" y="0"/>
                  </a:lnTo>
                  <a:cubicBezTo>
                    <a:pt x="37" y="0"/>
                    <a:pt x="1" y="33"/>
                    <a:pt x="16" y="74"/>
                  </a:cubicBezTo>
                  <a:close/>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8"/>
            <p:cNvSpPr/>
            <p:nvPr/>
          </p:nvSpPr>
          <p:spPr>
            <a:xfrm rot="1190550">
              <a:off x="8652172" y="4798768"/>
              <a:ext cx="23441" cy="16524"/>
            </a:xfrm>
            <a:custGeom>
              <a:avLst/>
              <a:gdLst/>
              <a:ahLst/>
              <a:cxnLst/>
              <a:rect l="l" t="t" r="r" b="b"/>
              <a:pathLst>
                <a:path w="305" h="215" extrusionOk="0">
                  <a:moveTo>
                    <a:pt x="151" y="1"/>
                  </a:moveTo>
                  <a:cubicBezTo>
                    <a:pt x="49" y="1"/>
                    <a:pt x="0" y="163"/>
                    <a:pt x="114" y="207"/>
                  </a:cubicBezTo>
                  <a:cubicBezTo>
                    <a:pt x="128" y="213"/>
                    <a:pt x="141" y="215"/>
                    <a:pt x="154" y="215"/>
                  </a:cubicBezTo>
                  <a:cubicBezTo>
                    <a:pt x="256" y="215"/>
                    <a:pt x="305" y="53"/>
                    <a:pt x="192" y="9"/>
                  </a:cubicBezTo>
                  <a:cubicBezTo>
                    <a:pt x="177" y="3"/>
                    <a:pt x="164" y="1"/>
                    <a:pt x="151" y="1"/>
                  </a:cubicBezTo>
                  <a:close/>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8"/>
            <p:cNvSpPr/>
            <p:nvPr/>
          </p:nvSpPr>
          <p:spPr>
            <a:xfrm rot="1190550">
              <a:off x="8780673" y="4750183"/>
              <a:ext cx="23364" cy="16447"/>
            </a:xfrm>
            <a:custGeom>
              <a:avLst/>
              <a:gdLst/>
              <a:ahLst/>
              <a:cxnLst/>
              <a:rect l="l" t="t" r="r" b="b"/>
              <a:pathLst>
                <a:path w="304" h="214" extrusionOk="0">
                  <a:moveTo>
                    <a:pt x="150" y="1"/>
                  </a:moveTo>
                  <a:cubicBezTo>
                    <a:pt x="48" y="1"/>
                    <a:pt x="0" y="162"/>
                    <a:pt x="114" y="206"/>
                  </a:cubicBezTo>
                  <a:cubicBezTo>
                    <a:pt x="128" y="211"/>
                    <a:pt x="141" y="214"/>
                    <a:pt x="154" y="214"/>
                  </a:cubicBezTo>
                  <a:cubicBezTo>
                    <a:pt x="255" y="214"/>
                    <a:pt x="304" y="52"/>
                    <a:pt x="190" y="9"/>
                  </a:cubicBezTo>
                  <a:cubicBezTo>
                    <a:pt x="176" y="3"/>
                    <a:pt x="163" y="1"/>
                    <a:pt x="150" y="1"/>
                  </a:cubicBezTo>
                  <a:close/>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8"/>
            <p:cNvSpPr/>
            <p:nvPr/>
          </p:nvSpPr>
          <p:spPr>
            <a:xfrm rot="1190550">
              <a:off x="8762039" y="5005110"/>
              <a:ext cx="23518" cy="16524"/>
            </a:xfrm>
            <a:custGeom>
              <a:avLst/>
              <a:gdLst/>
              <a:ahLst/>
              <a:cxnLst/>
              <a:rect l="l" t="t" r="r" b="b"/>
              <a:pathLst>
                <a:path w="306" h="215" extrusionOk="0">
                  <a:moveTo>
                    <a:pt x="152" y="1"/>
                  </a:moveTo>
                  <a:cubicBezTo>
                    <a:pt x="50" y="1"/>
                    <a:pt x="1" y="162"/>
                    <a:pt x="114" y="207"/>
                  </a:cubicBezTo>
                  <a:cubicBezTo>
                    <a:pt x="128" y="212"/>
                    <a:pt x="141" y="215"/>
                    <a:pt x="154" y="215"/>
                  </a:cubicBezTo>
                  <a:cubicBezTo>
                    <a:pt x="256" y="215"/>
                    <a:pt x="305" y="53"/>
                    <a:pt x="192" y="8"/>
                  </a:cubicBezTo>
                  <a:cubicBezTo>
                    <a:pt x="178" y="3"/>
                    <a:pt x="164" y="1"/>
                    <a:pt x="152" y="1"/>
                  </a:cubicBezTo>
                  <a:close/>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8"/>
            <p:cNvSpPr/>
            <p:nvPr/>
          </p:nvSpPr>
          <p:spPr>
            <a:xfrm rot="1190550">
              <a:off x="8956148" y="5142862"/>
              <a:ext cx="23364" cy="16447"/>
            </a:xfrm>
            <a:custGeom>
              <a:avLst/>
              <a:gdLst/>
              <a:ahLst/>
              <a:cxnLst/>
              <a:rect l="l" t="t" r="r" b="b"/>
              <a:pathLst>
                <a:path w="304" h="214" extrusionOk="0">
                  <a:moveTo>
                    <a:pt x="150" y="0"/>
                  </a:moveTo>
                  <a:cubicBezTo>
                    <a:pt x="48" y="0"/>
                    <a:pt x="0" y="162"/>
                    <a:pt x="113" y="206"/>
                  </a:cubicBezTo>
                  <a:cubicBezTo>
                    <a:pt x="127" y="212"/>
                    <a:pt x="141" y="214"/>
                    <a:pt x="153" y="214"/>
                  </a:cubicBezTo>
                  <a:cubicBezTo>
                    <a:pt x="255" y="214"/>
                    <a:pt x="304" y="52"/>
                    <a:pt x="190" y="8"/>
                  </a:cubicBezTo>
                  <a:cubicBezTo>
                    <a:pt x="176" y="3"/>
                    <a:pt x="163" y="0"/>
                    <a:pt x="150" y="0"/>
                  </a:cubicBezTo>
                  <a:close/>
                </a:path>
              </a:pathLst>
            </a:custGeom>
            <a:solidFill>
              <a:srgbClr val="F2FCF9"/>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5" name="Google Shape;105;p8"/>
          <p:cNvGrpSpPr/>
          <p:nvPr/>
        </p:nvGrpSpPr>
        <p:grpSpPr>
          <a:xfrm flipH="1">
            <a:off x="16800957" y="5766579"/>
            <a:ext cx="2295994" cy="2193334"/>
            <a:chOff x="-3867050" y="1607428"/>
            <a:chExt cx="726121" cy="693654"/>
          </a:xfrm>
        </p:grpSpPr>
        <p:sp>
          <p:nvSpPr>
            <p:cNvPr id="106" name="Google Shape;106;p8"/>
            <p:cNvSpPr/>
            <p:nvPr/>
          </p:nvSpPr>
          <p:spPr>
            <a:xfrm rot="4500026">
              <a:off x="-3782323" y="1652965"/>
              <a:ext cx="556666" cy="60258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8"/>
            <p:cNvSpPr/>
            <p:nvPr/>
          </p:nvSpPr>
          <p:spPr>
            <a:xfrm rot="4500026">
              <a:off x="-3745758" y="1653988"/>
              <a:ext cx="481995" cy="597996"/>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rgbClr val="2E4E5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08" name="Google Shape;108;p8"/>
          <p:cNvSpPr/>
          <p:nvPr/>
        </p:nvSpPr>
        <p:spPr>
          <a:xfrm>
            <a:off x="12990400" y="1982001"/>
            <a:ext cx="5297620" cy="1939326"/>
          </a:xfrm>
          <a:custGeom>
            <a:avLst/>
            <a:gdLst/>
            <a:ahLst/>
            <a:cxnLst/>
            <a:rect l="l" t="t" r="r" b="b"/>
            <a:pathLst>
              <a:path w="35938" h="13156" fill="none" extrusionOk="0">
                <a:moveTo>
                  <a:pt x="35937" y="4597"/>
                </a:moveTo>
                <a:cubicBezTo>
                  <a:pt x="30113" y="476"/>
                  <a:pt x="20920" y="3061"/>
                  <a:pt x="21871" y="8108"/>
                </a:cubicBezTo>
                <a:cubicBezTo>
                  <a:pt x="22823" y="13156"/>
                  <a:pt x="29796" y="3487"/>
                  <a:pt x="22823" y="1744"/>
                </a:cubicBezTo>
                <a:cubicBezTo>
                  <a:pt x="15849" y="0"/>
                  <a:pt x="11094" y="11887"/>
                  <a:pt x="5547" y="7450"/>
                </a:cubicBezTo>
                <a:cubicBezTo>
                  <a:pt x="0" y="3012"/>
                  <a:pt x="6815" y="793"/>
                  <a:pt x="6815" y="793"/>
                </a:cubicBezTo>
              </a:path>
            </a:pathLst>
          </a:custGeom>
          <a:noFill/>
          <a:ln w="19050" cap="flat" cmpd="sng">
            <a:solidFill>
              <a:srgbClr val="529BAB"/>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8"/>
          <p:cNvSpPr txBox="1">
            <a:spLocks noGrp="1"/>
          </p:cNvSpPr>
          <p:nvPr>
            <p:ph type="title"/>
          </p:nvPr>
        </p:nvSpPr>
        <p:spPr>
          <a:xfrm>
            <a:off x="1380600" y="5592950"/>
            <a:ext cx="15526800" cy="295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144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Tree>
    <p:extLst>
      <p:ext uri="{BB962C8B-B14F-4D97-AF65-F5344CB8AC3E}">
        <p14:creationId xmlns:p14="http://schemas.microsoft.com/office/powerpoint/2010/main" val="1460823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10"/>
        <p:cNvGrpSpPr/>
        <p:nvPr/>
      </p:nvGrpSpPr>
      <p:grpSpPr>
        <a:xfrm>
          <a:off x="0" y="0"/>
          <a:ext cx="0" cy="0"/>
          <a:chOff x="0" y="0"/>
          <a:chExt cx="0" cy="0"/>
        </a:xfrm>
      </p:grpSpPr>
      <p:sp>
        <p:nvSpPr>
          <p:cNvPr id="111" name="Google Shape;111;p9"/>
          <p:cNvSpPr/>
          <p:nvPr/>
        </p:nvSpPr>
        <p:spPr>
          <a:xfrm rot="5400000">
            <a:off x="-537342" y="-86970"/>
            <a:ext cx="2254936" cy="1957824"/>
          </a:xfrm>
          <a:custGeom>
            <a:avLst/>
            <a:gdLst/>
            <a:ahLst/>
            <a:cxnLst/>
            <a:rect l="l" t="t" r="r" b="b"/>
            <a:pathLst>
              <a:path w="10724" h="9311" extrusionOk="0">
                <a:moveTo>
                  <a:pt x="0" y="7667"/>
                </a:moveTo>
                <a:cubicBezTo>
                  <a:pt x="1167" y="7289"/>
                  <a:pt x="1478" y="5922"/>
                  <a:pt x="1446" y="4594"/>
                </a:cubicBezTo>
                <a:cubicBezTo>
                  <a:pt x="1435" y="4132"/>
                  <a:pt x="1439" y="2945"/>
                  <a:pt x="2017" y="2955"/>
                </a:cubicBezTo>
                <a:cubicBezTo>
                  <a:pt x="2244" y="2960"/>
                  <a:pt x="2282" y="3528"/>
                  <a:pt x="2281" y="3679"/>
                </a:cubicBezTo>
                <a:cubicBezTo>
                  <a:pt x="2276" y="4325"/>
                  <a:pt x="2007" y="4812"/>
                  <a:pt x="1915" y="5418"/>
                </a:cubicBezTo>
                <a:cubicBezTo>
                  <a:pt x="1882" y="5638"/>
                  <a:pt x="1808" y="6048"/>
                  <a:pt x="2126" y="5948"/>
                </a:cubicBezTo>
                <a:cubicBezTo>
                  <a:pt x="2463" y="5843"/>
                  <a:pt x="2604" y="5386"/>
                  <a:pt x="2722" y="5042"/>
                </a:cubicBezTo>
                <a:cubicBezTo>
                  <a:pt x="3012" y="4194"/>
                  <a:pt x="2992" y="3246"/>
                  <a:pt x="3405" y="2460"/>
                </a:cubicBezTo>
                <a:cubicBezTo>
                  <a:pt x="3546" y="2193"/>
                  <a:pt x="3709" y="1888"/>
                  <a:pt x="3942" y="1723"/>
                </a:cubicBezTo>
                <a:cubicBezTo>
                  <a:pt x="3982" y="1696"/>
                  <a:pt x="4159" y="1576"/>
                  <a:pt x="4209" y="1633"/>
                </a:cubicBezTo>
                <a:cubicBezTo>
                  <a:pt x="4388" y="1831"/>
                  <a:pt x="4340" y="2271"/>
                  <a:pt x="4305" y="2493"/>
                </a:cubicBezTo>
                <a:cubicBezTo>
                  <a:pt x="4192" y="3204"/>
                  <a:pt x="3839" y="3806"/>
                  <a:pt x="3515" y="4385"/>
                </a:cubicBezTo>
                <a:cubicBezTo>
                  <a:pt x="3438" y="4525"/>
                  <a:pt x="2972" y="5129"/>
                  <a:pt x="3306" y="5170"/>
                </a:cubicBezTo>
                <a:cubicBezTo>
                  <a:pt x="3784" y="5229"/>
                  <a:pt x="4145" y="4779"/>
                  <a:pt x="4395" y="4383"/>
                </a:cubicBezTo>
                <a:cubicBezTo>
                  <a:pt x="4973" y="3469"/>
                  <a:pt x="5210" y="2252"/>
                  <a:pt x="5697" y="1255"/>
                </a:cubicBezTo>
                <a:cubicBezTo>
                  <a:pt x="5879" y="884"/>
                  <a:pt x="6056" y="461"/>
                  <a:pt x="6348" y="198"/>
                </a:cubicBezTo>
                <a:cubicBezTo>
                  <a:pt x="6412" y="140"/>
                  <a:pt x="6615" y="1"/>
                  <a:pt x="6708" y="74"/>
                </a:cubicBezTo>
                <a:cubicBezTo>
                  <a:pt x="6913" y="238"/>
                  <a:pt x="6798" y="732"/>
                  <a:pt x="6753" y="924"/>
                </a:cubicBezTo>
                <a:cubicBezTo>
                  <a:pt x="6570" y="1697"/>
                  <a:pt x="6074" y="2260"/>
                  <a:pt x="5753" y="2935"/>
                </a:cubicBezTo>
                <a:cubicBezTo>
                  <a:pt x="5668" y="3114"/>
                  <a:pt x="5291" y="3694"/>
                  <a:pt x="5593" y="3870"/>
                </a:cubicBezTo>
                <a:cubicBezTo>
                  <a:pt x="5991" y="4102"/>
                  <a:pt x="6472" y="3741"/>
                  <a:pt x="6770" y="3520"/>
                </a:cubicBezTo>
                <a:cubicBezTo>
                  <a:pt x="7593" y="2909"/>
                  <a:pt x="8323" y="2088"/>
                  <a:pt x="9096" y="1393"/>
                </a:cubicBezTo>
                <a:cubicBezTo>
                  <a:pt x="9409" y="1111"/>
                  <a:pt x="10102" y="541"/>
                  <a:pt x="10562" y="966"/>
                </a:cubicBezTo>
                <a:cubicBezTo>
                  <a:pt x="10724" y="1114"/>
                  <a:pt x="10637" y="1412"/>
                  <a:pt x="10568" y="1568"/>
                </a:cubicBezTo>
                <a:cubicBezTo>
                  <a:pt x="10382" y="1997"/>
                  <a:pt x="9968" y="2298"/>
                  <a:pt x="9645" y="2566"/>
                </a:cubicBezTo>
                <a:cubicBezTo>
                  <a:pt x="8617" y="3419"/>
                  <a:pt x="7481" y="3871"/>
                  <a:pt x="6253" y="4242"/>
                </a:cubicBezTo>
                <a:cubicBezTo>
                  <a:pt x="5843" y="4366"/>
                  <a:pt x="5437" y="4496"/>
                  <a:pt x="5051" y="4690"/>
                </a:cubicBezTo>
                <a:cubicBezTo>
                  <a:pt x="4970" y="4731"/>
                  <a:pt x="4712" y="4803"/>
                  <a:pt x="4659" y="4915"/>
                </a:cubicBezTo>
                <a:cubicBezTo>
                  <a:pt x="4648" y="4939"/>
                  <a:pt x="4789" y="5071"/>
                  <a:pt x="4798" y="5079"/>
                </a:cubicBezTo>
                <a:cubicBezTo>
                  <a:pt x="4984" y="5250"/>
                  <a:pt x="5214" y="5304"/>
                  <a:pt x="5432" y="5329"/>
                </a:cubicBezTo>
                <a:cubicBezTo>
                  <a:pt x="6092" y="5405"/>
                  <a:pt x="6730" y="5193"/>
                  <a:pt x="7390" y="5247"/>
                </a:cubicBezTo>
                <a:cubicBezTo>
                  <a:pt x="7609" y="5265"/>
                  <a:pt x="8005" y="5360"/>
                  <a:pt x="8014" y="5715"/>
                </a:cubicBezTo>
                <a:cubicBezTo>
                  <a:pt x="8027" y="6231"/>
                  <a:pt x="7478" y="6529"/>
                  <a:pt x="7134" y="6640"/>
                </a:cubicBezTo>
                <a:cubicBezTo>
                  <a:pt x="6150" y="6954"/>
                  <a:pt x="5197" y="6300"/>
                  <a:pt x="4210" y="6103"/>
                </a:cubicBezTo>
                <a:cubicBezTo>
                  <a:pt x="3867" y="6035"/>
                  <a:pt x="3517" y="6029"/>
                  <a:pt x="3186" y="6099"/>
                </a:cubicBezTo>
                <a:cubicBezTo>
                  <a:pt x="3158" y="6105"/>
                  <a:pt x="2874" y="6157"/>
                  <a:pt x="2878" y="6218"/>
                </a:cubicBezTo>
                <a:cubicBezTo>
                  <a:pt x="2898" y="6452"/>
                  <a:pt x="3237" y="6637"/>
                  <a:pt x="3386" y="6715"/>
                </a:cubicBezTo>
                <a:cubicBezTo>
                  <a:pt x="3941" y="7004"/>
                  <a:pt x="4565" y="7022"/>
                  <a:pt x="5138" y="7216"/>
                </a:cubicBezTo>
                <a:cubicBezTo>
                  <a:pt x="5256" y="7256"/>
                  <a:pt x="5749" y="7362"/>
                  <a:pt x="5792" y="7575"/>
                </a:cubicBezTo>
                <a:cubicBezTo>
                  <a:pt x="5903" y="8110"/>
                  <a:pt x="5200" y="8189"/>
                  <a:pt x="4905" y="8173"/>
                </a:cubicBezTo>
                <a:cubicBezTo>
                  <a:pt x="4138" y="8133"/>
                  <a:pt x="3576" y="7731"/>
                  <a:pt x="2924" y="7224"/>
                </a:cubicBezTo>
                <a:cubicBezTo>
                  <a:pt x="2701" y="7051"/>
                  <a:pt x="2227" y="6622"/>
                  <a:pt x="1960" y="6831"/>
                </a:cubicBezTo>
                <a:cubicBezTo>
                  <a:pt x="1853" y="6916"/>
                  <a:pt x="2281" y="7361"/>
                  <a:pt x="2308" y="7388"/>
                </a:cubicBezTo>
                <a:cubicBezTo>
                  <a:pt x="2722" y="7786"/>
                  <a:pt x="3204" y="8063"/>
                  <a:pt x="3610" y="8476"/>
                </a:cubicBezTo>
                <a:cubicBezTo>
                  <a:pt x="3700" y="8568"/>
                  <a:pt x="3986" y="8820"/>
                  <a:pt x="3886" y="8991"/>
                </a:cubicBezTo>
                <a:cubicBezTo>
                  <a:pt x="3697" y="9310"/>
                  <a:pt x="3171" y="9002"/>
                  <a:pt x="2950" y="8841"/>
                </a:cubicBezTo>
                <a:cubicBezTo>
                  <a:pt x="2255" y="8334"/>
                  <a:pt x="1718" y="7441"/>
                  <a:pt x="865" y="7563"/>
                </a:cubicBezTo>
                <a:close/>
              </a:path>
            </a:pathLst>
          </a:cu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12" name="Google Shape;112;p9"/>
          <p:cNvGrpSpPr/>
          <p:nvPr/>
        </p:nvGrpSpPr>
        <p:grpSpPr>
          <a:xfrm>
            <a:off x="16953010" y="8704208"/>
            <a:ext cx="1685104" cy="1824092"/>
            <a:chOff x="1964825" y="1974925"/>
            <a:chExt cx="200350" cy="216875"/>
          </a:xfrm>
        </p:grpSpPr>
        <p:sp>
          <p:nvSpPr>
            <p:cNvPr id="113" name="Google Shape;113;p9"/>
            <p:cNvSpPr/>
            <p:nvPr/>
          </p:nvSpPr>
          <p:spPr>
            <a:xfrm>
              <a:off x="1964825" y="1974925"/>
              <a:ext cx="200350" cy="216875"/>
            </a:xfrm>
            <a:custGeom>
              <a:avLst/>
              <a:gdLst/>
              <a:ahLst/>
              <a:cxnLst/>
              <a:rect l="l" t="t" r="r" b="b"/>
              <a:pathLst>
                <a:path w="8014" h="8675" extrusionOk="0">
                  <a:moveTo>
                    <a:pt x="871" y="0"/>
                  </a:moveTo>
                  <a:cubicBezTo>
                    <a:pt x="765" y="0"/>
                    <a:pt x="679" y="16"/>
                    <a:pt x="614" y="45"/>
                  </a:cubicBezTo>
                  <a:cubicBezTo>
                    <a:pt x="0" y="326"/>
                    <a:pt x="1123" y="3747"/>
                    <a:pt x="2282" y="5234"/>
                  </a:cubicBezTo>
                  <a:cubicBezTo>
                    <a:pt x="4207" y="7704"/>
                    <a:pt x="6068" y="8675"/>
                    <a:pt x="6897" y="8675"/>
                  </a:cubicBezTo>
                  <a:cubicBezTo>
                    <a:pt x="7020" y="8675"/>
                    <a:pt x="7120" y="8653"/>
                    <a:pt x="7194" y="8613"/>
                  </a:cubicBezTo>
                  <a:cubicBezTo>
                    <a:pt x="8014" y="8161"/>
                    <a:pt x="7175" y="5048"/>
                    <a:pt x="5966" y="3546"/>
                  </a:cubicBezTo>
                  <a:cubicBezTo>
                    <a:pt x="3983" y="1080"/>
                    <a:pt x="1758" y="0"/>
                    <a:pt x="871" y="0"/>
                  </a:cubicBezTo>
                  <a:close/>
                </a:path>
              </a:pathLst>
            </a:cu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9"/>
            <p:cNvSpPr/>
            <p:nvPr/>
          </p:nvSpPr>
          <p:spPr>
            <a:xfrm>
              <a:off x="1977750" y="1975900"/>
              <a:ext cx="173500" cy="215200"/>
            </a:xfrm>
            <a:custGeom>
              <a:avLst/>
              <a:gdLst/>
              <a:ahLst/>
              <a:cxnLst/>
              <a:rect l="l" t="t" r="r" b="b"/>
              <a:pathLst>
                <a:path w="6940" h="8608" extrusionOk="0">
                  <a:moveTo>
                    <a:pt x="4440" y="6115"/>
                  </a:moveTo>
                  <a:cubicBezTo>
                    <a:pt x="4442" y="6115"/>
                    <a:pt x="4457" y="6125"/>
                    <a:pt x="4505" y="6158"/>
                  </a:cubicBezTo>
                  <a:lnTo>
                    <a:pt x="4459" y="6144"/>
                  </a:lnTo>
                  <a:cubicBezTo>
                    <a:pt x="4458" y="6145"/>
                    <a:pt x="4457" y="6145"/>
                    <a:pt x="4456" y="6145"/>
                  </a:cubicBezTo>
                  <a:cubicBezTo>
                    <a:pt x="4449" y="6145"/>
                    <a:pt x="4437" y="6142"/>
                    <a:pt x="4415" y="6132"/>
                  </a:cubicBezTo>
                  <a:lnTo>
                    <a:pt x="4415" y="6132"/>
                  </a:lnTo>
                  <a:lnTo>
                    <a:pt x="4459" y="6144"/>
                  </a:lnTo>
                  <a:cubicBezTo>
                    <a:pt x="4470" y="6141"/>
                    <a:pt x="4438" y="6115"/>
                    <a:pt x="4440" y="6115"/>
                  </a:cubicBezTo>
                  <a:close/>
                  <a:moveTo>
                    <a:pt x="112" y="0"/>
                  </a:moveTo>
                  <a:cubicBezTo>
                    <a:pt x="108" y="2"/>
                    <a:pt x="102" y="4"/>
                    <a:pt x="97" y="6"/>
                  </a:cubicBezTo>
                  <a:cubicBezTo>
                    <a:pt x="85" y="12"/>
                    <a:pt x="74" y="19"/>
                    <a:pt x="63" y="27"/>
                  </a:cubicBezTo>
                  <a:cubicBezTo>
                    <a:pt x="345" y="408"/>
                    <a:pt x="708" y="907"/>
                    <a:pt x="1027" y="1320"/>
                  </a:cubicBezTo>
                  <a:cubicBezTo>
                    <a:pt x="1129" y="1453"/>
                    <a:pt x="1231" y="1587"/>
                    <a:pt x="1332" y="1720"/>
                  </a:cubicBezTo>
                  <a:cubicBezTo>
                    <a:pt x="863" y="1405"/>
                    <a:pt x="440" y="1299"/>
                    <a:pt x="0" y="1150"/>
                  </a:cubicBezTo>
                  <a:lnTo>
                    <a:pt x="0" y="1150"/>
                  </a:lnTo>
                  <a:cubicBezTo>
                    <a:pt x="12" y="1209"/>
                    <a:pt x="25" y="1269"/>
                    <a:pt x="38" y="1330"/>
                  </a:cubicBezTo>
                  <a:cubicBezTo>
                    <a:pt x="173" y="1386"/>
                    <a:pt x="309" y="1442"/>
                    <a:pt x="445" y="1499"/>
                  </a:cubicBezTo>
                  <a:cubicBezTo>
                    <a:pt x="770" y="1635"/>
                    <a:pt x="1132" y="1741"/>
                    <a:pt x="1406" y="1908"/>
                  </a:cubicBezTo>
                  <a:cubicBezTo>
                    <a:pt x="1426" y="1917"/>
                    <a:pt x="1430" y="1919"/>
                    <a:pt x="1429" y="1919"/>
                  </a:cubicBezTo>
                  <a:cubicBezTo>
                    <a:pt x="1428" y="1919"/>
                    <a:pt x="1422" y="1917"/>
                    <a:pt x="1421" y="1917"/>
                  </a:cubicBezTo>
                  <a:lnTo>
                    <a:pt x="1421" y="1917"/>
                  </a:lnTo>
                  <a:cubicBezTo>
                    <a:pt x="1420" y="1917"/>
                    <a:pt x="1424" y="1919"/>
                    <a:pt x="1446" y="1928"/>
                  </a:cubicBezTo>
                  <a:cubicBezTo>
                    <a:pt x="1454" y="1932"/>
                    <a:pt x="1464" y="1933"/>
                    <a:pt x="1475" y="1933"/>
                  </a:cubicBezTo>
                  <a:cubicBezTo>
                    <a:pt x="1481" y="1933"/>
                    <a:pt x="1487" y="1933"/>
                    <a:pt x="1492" y="1932"/>
                  </a:cubicBezTo>
                  <a:cubicBezTo>
                    <a:pt x="1847" y="2403"/>
                    <a:pt x="2194" y="2877"/>
                    <a:pt x="2534" y="3355"/>
                  </a:cubicBezTo>
                  <a:cubicBezTo>
                    <a:pt x="2086" y="3076"/>
                    <a:pt x="1184" y="2711"/>
                    <a:pt x="351" y="2401"/>
                  </a:cubicBezTo>
                  <a:lnTo>
                    <a:pt x="351" y="2401"/>
                  </a:lnTo>
                  <a:cubicBezTo>
                    <a:pt x="371" y="2459"/>
                    <a:pt x="392" y="2517"/>
                    <a:pt x="413" y="2574"/>
                  </a:cubicBezTo>
                  <a:cubicBezTo>
                    <a:pt x="1008" y="2823"/>
                    <a:pt x="1595" y="3082"/>
                    <a:pt x="2241" y="3316"/>
                  </a:cubicBezTo>
                  <a:cubicBezTo>
                    <a:pt x="2323" y="3347"/>
                    <a:pt x="2317" y="3357"/>
                    <a:pt x="2493" y="3421"/>
                  </a:cubicBezTo>
                  <a:cubicBezTo>
                    <a:pt x="2497" y="3423"/>
                    <a:pt x="2555" y="3440"/>
                    <a:pt x="2602" y="3449"/>
                  </a:cubicBezTo>
                  <a:cubicBezTo>
                    <a:pt x="2682" y="3562"/>
                    <a:pt x="2761" y="3674"/>
                    <a:pt x="2841" y="3787"/>
                  </a:cubicBezTo>
                  <a:cubicBezTo>
                    <a:pt x="2476" y="3612"/>
                    <a:pt x="2032" y="3456"/>
                    <a:pt x="1712" y="3318"/>
                  </a:cubicBezTo>
                  <a:cubicBezTo>
                    <a:pt x="1314" y="3149"/>
                    <a:pt x="919" y="2978"/>
                    <a:pt x="508" y="2827"/>
                  </a:cubicBezTo>
                  <a:lnTo>
                    <a:pt x="508" y="2827"/>
                  </a:lnTo>
                  <a:cubicBezTo>
                    <a:pt x="524" y="2868"/>
                    <a:pt x="540" y="2909"/>
                    <a:pt x="556" y="2949"/>
                  </a:cubicBezTo>
                  <a:cubicBezTo>
                    <a:pt x="1103" y="3155"/>
                    <a:pt x="1516" y="3330"/>
                    <a:pt x="2001" y="3535"/>
                  </a:cubicBezTo>
                  <a:cubicBezTo>
                    <a:pt x="2036" y="3550"/>
                    <a:pt x="2070" y="3564"/>
                    <a:pt x="2104" y="3577"/>
                  </a:cubicBezTo>
                  <a:cubicBezTo>
                    <a:pt x="2207" y="3618"/>
                    <a:pt x="2309" y="3657"/>
                    <a:pt x="2411" y="3698"/>
                  </a:cubicBezTo>
                  <a:cubicBezTo>
                    <a:pt x="2444" y="3711"/>
                    <a:pt x="2477" y="3725"/>
                    <a:pt x="2510" y="3739"/>
                  </a:cubicBezTo>
                  <a:cubicBezTo>
                    <a:pt x="2660" y="3804"/>
                    <a:pt x="2837" y="3886"/>
                    <a:pt x="2944" y="3936"/>
                  </a:cubicBezTo>
                  <a:cubicBezTo>
                    <a:pt x="3243" y="4364"/>
                    <a:pt x="3536" y="4794"/>
                    <a:pt x="3823" y="5226"/>
                  </a:cubicBezTo>
                  <a:cubicBezTo>
                    <a:pt x="2903" y="4745"/>
                    <a:pt x="1923" y="4340"/>
                    <a:pt x="1014" y="3967"/>
                  </a:cubicBezTo>
                  <a:lnTo>
                    <a:pt x="1014" y="3967"/>
                  </a:lnTo>
                  <a:cubicBezTo>
                    <a:pt x="1043" y="4025"/>
                    <a:pt x="1072" y="4081"/>
                    <a:pt x="1101" y="4137"/>
                  </a:cubicBezTo>
                  <a:cubicBezTo>
                    <a:pt x="1171" y="4165"/>
                    <a:pt x="1240" y="4194"/>
                    <a:pt x="1308" y="4224"/>
                  </a:cubicBezTo>
                  <a:cubicBezTo>
                    <a:pt x="2130" y="4589"/>
                    <a:pt x="2874" y="4954"/>
                    <a:pt x="3771" y="5346"/>
                  </a:cubicBezTo>
                  <a:cubicBezTo>
                    <a:pt x="3846" y="5379"/>
                    <a:pt x="3906" y="5404"/>
                    <a:pt x="3954" y="5423"/>
                  </a:cubicBezTo>
                  <a:cubicBezTo>
                    <a:pt x="4061" y="5587"/>
                    <a:pt x="4169" y="5752"/>
                    <a:pt x="4275" y="5917"/>
                  </a:cubicBezTo>
                  <a:cubicBezTo>
                    <a:pt x="3288" y="5430"/>
                    <a:pt x="2247" y="4898"/>
                    <a:pt x="1285" y="4472"/>
                  </a:cubicBezTo>
                  <a:lnTo>
                    <a:pt x="1285" y="4472"/>
                  </a:lnTo>
                  <a:cubicBezTo>
                    <a:pt x="1325" y="4539"/>
                    <a:pt x="1364" y="4605"/>
                    <a:pt x="1404" y="4670"/>
                  </a:cubicBezTo>
                  <a:cubicBezTo>
                    <a:pt x="1651" y="4804"/>
                    <a:pt x="1900" y="4942"/>
                    <a:pt x="2164" y="5076"/>
                  </a:cubicBezTo>
                  <a:cubicBezTo>
                    <a:pt x="2164" y="5076"/>
                    <a:pt x="2711" y="5346"/>
                    <a:pt x="3037" y="5504"/>
                  </a:cubicBezTo>
                  <a:cubicBezTo>
                    <a:pt x="3478" y="5712"/>
                    <a:pt x="3926" y="5910"/>
                    <a:pt x="4373" y="6113"/>
                  </a:cubicBezTo>
                  <a:cubicBezTo>
                    <a:pt x="4389" y="6121"/>
                    <a:pt x="4403" y="6127"/>
                    <a:pt x="4415" y="6132"/>
                  </a:cubicBezTo>
                  <a:lnTo>
                    <a:pt x="4414" y="6132"/>
                  </a:lnTo>
                  <a:cubicBezTo>
                    <a:pt x="4548" y="6341"/>
                    <a:pt x="4682" y="6551"/>
                    <a:pt x="4813" y="6761"/>
                  </a:cubicBezTo>
                  <a:cubicBezTo>
                    <a:pt x="4789" y="6765"/>
                    <a:pt x="4775" y="6771"/>
                    <a:pt x="4778" y="6771"/>
                  </a:cubicBezTo>
                  <a:cubicBezTo>
                    <a:pt x="4680" y="6757"/>
                    <a:pt x="4671" y="6746"/>
                    <a:pt x="4607" y="6739"/>
                  </a:cubicBezTo>
                  <a:cubicBezTo>
                    <a:pt x="4015" y="6682"/>
                    <a:pt x="3438" y="6502"/>
                    <a:pt x="2677" y="6264"/>
                  </a:cubicBezTo>
                  <a:lnTo>
                    <a:pt x="2677" y="6264"/>
                  </a:lnTo>
                  <a:cubicBezTo>
                    <a:pt x="2760" y="6353"/>
                    <a:pt x="2843" y="6439"/>
                    <a:pt x="2925" y="6522"/>
                  </a:cubicBezTo>
                  <a:cubicBezTo>
                    <a:pt x="3184" y="6604"/>
                    <a:pt x="3444" y="6681"/>
                    <a:pt x="3711" y="6762"/>
                  </a:cubicBezTo>
                  <a:cubicBezTo>
                    <a:pt x="3983" y="6842"/>
                    <a:pt x="4286" y="6897"/>
                    <a:pt x="4561" y="6897"/>
                  </a:cubicBezTo>
                  <a:cubicBezTo>
                    <a:pt x="4671" y="6897"/>
                    <a:pt x="4777" y="6888"/>
                    <a:pt x="4875" y="6868"/>
                  </a:cubicBezTo>
                  <a:cubicBezTo>
                    <a:pt x="4877" y="6868"/>
                    <a:pt x="4878" y="6867"/>
                    <a:pt x="4880" y="6867"/>
                  </a:cubicBezTo>
                  <a:cubicBezTo>
                    <a:pt x="5061" y="7156"/>
                    <a:pt x="5239" y="7447"/>
                    <a:pt x="5415" y="7738"/>
                  </a:cubicBezTo>
                  <a:cubicBezTo>
                    <a:pt x="5393" y="7737"/>
                    <a:pt x="5369" y="7737"/>
                    <a:pt x="5341" y="7737"/>
                  </a:cubicBezTo>
                  <a:cubicBezTo>
                    <a:pt x="5341" y="7737"/>
                    <a:pt x="4872" y="7690"/>
                    <a:pt x="4611" y="7650"/>
                  </a:cubicBezTo>
                  <a:cubicBezTo>
                    <a:pt x="4437" y="7624"/>
                    <a:pt x="4267" y="7597"/>
                    <a:pt x="4099" y="7563"/>
                  </a:cubicBezTo>
                  <a:lnTo>
                    <a:pt x="4099" y="7563"/>
                  </a:lnTo>
                  <a:cubicBezTo>
                    <a:pt x="4170" y="7618"/>
                    <a:pt x="4242" y="7671"/>
                    <a:pt x="4312" y="7721"/>
                  </a:cubicBezTo>
                  <a:cubicBezTo>
                    <a:pt x="4469" y="7750"/>
                    <a:pt x="4633" y="7776"/>
                    <a:pt x="4807" y="7800"/>
                  </a:cubicBezTo>
                  <a:cubicBezTo>
                    <a:pt x="4935" y="7816"/>
                    <a:pt x="5062" y="7823"/>
                    <a:pt x="5189" y="7823"/>
                  </a:cubicBezTo>
                  <a:cubicBezTo>
                    <a:pt x="5205" y="7823"/>
                    <a:pt x="5220" y="7823"/>
                    <a:pt x="5236" y="7823"/>
                  </a:cubicBezTo>
                  <a:cubicBezTo>
                    <a:pt x="5355" y="7821"/>
                    <a:pt x="5425" y="7820"/>
                    <a:pt x="5463" y="7819"/>
                  </a:cubicBezTo>
                  <a:cubicBezTo>
                    <a:pt x="5588" y="8027"/>
                    <a:pt x="5712" y="8235"/>
                    <a:pt x="5835" y="8443"/>
                  </a:cubicBezTo>
                  <a:cubicBezTo>
                    <a:pt x="5857" y="8481"/>
                    <a:pt x="5881" y="8519"/>
                    <a:pt x="5903" y="8558"/>
                  </a:cubicBezTo>
                  <a:cubicBezTo>
                    <a:pt x="5978" y="8579"/>
                    <a:pt x="6047" y="8595"/>
                    <a:pt x="6113" y="8608"/>
                  </a:cubicBezTo>
                  <a:cubicBezTo>
                    <a:pt x="6021" y="8457"/>
                    <a:pt x="5929" y="8307"/>
                    <a:pt x="5835" y="8157"/>
                  </a:cubicBezTo>
                  <a:lnTo>
                    <a:pt x="5829" y="8147"/>
                  </a:lnTo>
                  <a:lnTo>
                    <a:pt x="5809" y="8114"/>
                  </a:lnTo>
                  <a:cubicBezTo>
                    <a:pt x="5945" y="8037"/>
                    <a:pt x="6375" y="7715"/>
                    <a:pt x="6605" y="7419"/>
                  </a:cubicBezTo>
                  <a:cubicBezTo>
                    <a:pt x="6717" y="7273"/>
                    <a:pt x="6829" y="7125"/>
                    <a:pt x="6939" y="6977"/>
                  </a:cubicBezTo>
                  <a:cubicBezTo>
                    <a:pt x="6927" y="6907"/>
                    <a:pt x="6914" y="6836"/>
                    <a:pt x="6899" y="6764"/>
                  </a:cubicBezTo>
                  <a:cubicBezTo>
                    <a:pt x="6622" y="7129"/>
                    <a:pt x="6338" y="7492"/>
                    <a:pt x="6034" y="7855"/>
                  </a:cubicBezTo>
                  <a:cubicBezTo>
                    <a:pt x="5988" y="7910"/>
                    <a:pt x="5938" y="7962"/>
                    <a:pt x="5888" y="8014"/>
                  </a:cubicBezTo>
                  <a:cubicBezTo>
                    <a:pt x="5855" y="8048"/>
                    <a:pt x="5846" y="8058"/>
                    <a:pt x="5845" y="8059"/>
                  </a:cubicBezTo>
                  <a:cubicBezTo>
                    <a:pt x="5846" y="8058"/>
                    <a:pt x="5854" y="8049"/>
                    <a:pt x="5852" y="8049"/>
                  </a:cubicBezTo>
                  <a:cubicBezTo>
                    <a:pt x="5850" y="8049"/>
                    <a:pt x="5837" y="8058"/>
                    <a:pt x="5797" y="8094"/>
                  </a:cubicBezTo>
                  <a:lnTo>
                    <a:pt x="5797" y="8094"/>
                  </a:lnTo>
                  <a:cubicBezTo>
                    <a:pt x="5637" y="7835"/>
                    <a:pt x="5476" y="7576"/>
                    <a:pt x="5312" y="7316"/>
                  </a:cubicBezTo>
                  <a:cubicBezTo>
                    <a:pt x="5416" y="7226"/>
                    <a:pt x="5652" y="7016"/>
                    <a:pt x="5802" y="6833"/>
                  </a:cubicBezTo>
                  <a:cubicBezTo>
                    <a:pt x="6001" y="6588"/>
                    <a:pt x="6188" y="6337"/>
                    <a:pt x="6363" y="6082"/>
                  </a:cubicBezTo>
                  <a:cubicBezTo>
                    <a:pt x="6443" y="5963"/>
                    <a:pt x="6528" y="5844"/>
                    <a:pt x="6611" y="5725"/>
                  </a:cubicBezTo>
                  <a:cubicBezTo>
                    <a:pt x="6600" y="5694"/>
                    <a:pt x="6589" y="5663"/>
                    <a:pt x="6578" y="5631"/>
                  </a:cubicBezTo>
                  <a:cubicBezTo>
                    <a:pt x="6295" y="6062"/>
                    <a:pt x="5946" y="6475"/>
                    <a:pt x="5614" y="6883"/>
                  </a:cubicBezTo>
                  <a:cubicBezTo>
                    <a:pt x="5510" y="7010"/>
                    <a:pt x="5339" y="7108"/>
                    <a:pt x="5256" y="7226"/>
                  </a:cubicBezTo>
                  <a:cubicBezTo>
                    <a:pt x="5176" y="7100"/>
                    <a:pt x="5096" y="6972"/>
                    <a:pt x="5015" y="6846"/>
                  </a:cubicBezTo>
                  <a:cubicBezTo>
                    <a:pt x="5061" y="6778"/>
                    <a:pt x="5016" y="6755"/>
                    <a:pt x="4954" y="6750"/>
                  </a:cubicBezTo>
                  <a:cubicBezTo>
                    <a:pt x="4852" y="6590"/>
                    <a:pt x="4749" y="6428"/>
                    <a:pt x="4646" y="6268"/>
                  </a:cubicBezTo>
                  <a:cubicBezTo>
                    <a:pt x="4658" y="6263"/>
                    <a:pt x="4666" y="6260"/>
                    <a:pt x="4666" y="6260"/>
                  </a:cubicBezTo>
                  <a:cubicBezTo>
                    <a:pt x="5162" y="5718"/>
                    <a:pt x="5693" y="5141"/>
                    <a:pt x="6087" y="4504"/>
                  </a:cubicBezTo>
                  <a:cubicBezTo>
                    <a:pt x="6062" y="4455"/>
                    <a:pt x="6035" y="4407"/>
                    <a:pt x="6010" y="4360"/>
                  </a:cubicBezTo>
                  <a:cubicBezTo>
                    <a:pt x="5630" y="5022"/>
                    <a:pt x="5083" y="5614"/>
                    <a:pt x="4605" y="6204"/>
                  </a:cubicBezTo>
                  <a:cubicBezTo>
                    <a:pt x="4589" y="6179"/>
                    <a:pt x="4572" y="6152"/>
                    <a:pt x="4555" y="6127"/>
                  </a:cubicBezTo>
                  <a:cubicBezTo>
                    <a:pt x="4605" y="6034"/>
                    <a:pt x="4671" y="5861"/>
                    <a:pt x="4742" y="5711"/>
                  </a:cubicBezTo>
                  <a:cubicBezTo>
                    <a:pt x="4901" y="5379"/>
                    <a:pt x="5089" y="5057"/>
                    <a:pt x="5251" y="4727"/>
                  </a:cubicBezTo>
                  <a:lnTo>
                    <a:pt x="5356" y="4516"/>
                  </a:lnTo>
                  <a:cubicBezTo>
                    <a:pt x="5467" y="4283"/>
                    <a:pt x="5576" y="4050"/>
                    <a:pt x="5676" y="3815"/>
                  </a:cubicBezTo>
                  <a:cubicBezTo>
                    <a:pt x="5644" y="3767"/>
                    <a:pt x="5611" y="3720"/>
                    <a:pt x="5577" y="3674"/>
                  </a:cubicBezTo>
                  <a:cubicBezTo>
                    <a:pt x="5469" y="3917"/>
                    <a:pt x="5354" y="4159"/>
                    <a:pt x="5240" y="4399"/>
                  </a:cubicBezTo>
                  <a:cubicBezTo>
                    <a:pt x="5240" y="4399"/>
                    <a:pt x="5067" y="4774"/>
                    <a:pt x="4960" y="5013"/>
                  </a:cubicBezTo>
                  <a:cubicBezTo>
                    <a:pt x="4879" y="5187"/>
                    <a:pt x="4789" y="5357"/>
                    <a:pt x="4707" y="5530"/>
                  </a:cubicBezTo>
                  <a:cubicBezTo>
                    <a:pt x="4633" y="5690"/>
                    <a:pt x="4518" y="5860"/>
                    <a:pt x="4482" y="6014"/>
                  </a:cubicBezTo>
                  <a:cubicBezTo>
                    <a:pt x="4369" y="5840"/>
                    <a:pt x="4254" y="5664"/>
                    <a:pt x="4139" y="5489"/>
                  </a:cubicBezTo>
                  <a:lnTo>
                    <a:pt x="4139" y="5489"/>
                  </a:lnTo>
                  <a:cubicBezTo>
                    <a:pt x="4147" y="5491"/>
                    <a:pt x="4148" y="5491"/>
                    <a:pt x="4148" y="5491"/>
                  </a:cubicBezTo>
                  <a:lnTo>
                    <a:pt x="4109" y="5444"/>
                  </a:lnTo>
                  <a:cubicBezTo>
                    <a:pt x="3983" y="5254"/>
                    <a:pt x="3856" y="5064"/>
                    <a:pt x="3729" y="4873"/>
                  </a:cubicBezTo>
                  <a:cubicBezTo>
                    <a:pt x="3762" y="4773"/>
                    <a:pt x="3891" y="4385"/>
                    <a:pt x="4020" y="4109"/>
                  </a:cubicBezTo>
                  <a:cubicBezTo>
                    <a:pt x="4251" y="3611"/>
                    <a:pt x="4437" y="3099"/>
                    <a:pt x="4641" y="2587"/>
                  </a:cubicBezTo>
                  <a:cubicBezTo>
                    <a:pt x="4603" y="2548"/>
                    <a:pt x="4564" y="2509"/>
                    <a:pt x="4526" y="2469"/>
                  </a:cubicBezTo>
                  <a:cubicBezTo>
                    <a:pt x="4164" y="3185"/>
                    <a:pt x="3842" y="3922"/>
                    <a:pt x="3661" y="4687"/>
                  </a:cubicBezTo>
                  <a:cubicBezTo>
                    <a:pt x="3656" y="4711"/>
                    <a:pt x="3653" y="4736"/>
                    <a:pt x="3653" y="4761"/>
                  </a:cubicBezTo>
                  <a:cubicBezTo>
                    <a:pt x="3543" y="4597"/>
                    <a:pt x="3432" y="4435"/>
                    <a:pt x="3320" y="4272"/>
                  </a:cubicBezTo>
                  <a:cubicBezTo>
                    <a:pt x="3363" y="4163"/>
                    <a:pt x="3451" y="3931"/>
                    <a:pt x="3492" y="3751"/>
                  </a:cubicBezTo>
                  <a:cubicBezTo>
                    <a:pt x="3632" y="3135"/>
                    <a:pt x="3825" y="2522"/>
                    <a:pt x="3928" y="1901"/>
                  </a:cubicBezTo>
                  <a:cubicBezTo>
                    <a:pt x="3894" y="1870"/>
                    <a:pt x="3860" y="1841"/>
                    <a:pt x="3827" y="1812"/>
                  </a:cubicBezTo>
                  <a:cubicBezTo>
                    <a:pt x="3692" y="2625"/>
                    <a:pt x="3444" y="3427"/>
                    <a:pt x="3289" y="4225"/>
                  </a:cubicBezTo>
                  <a:lnTo>
                    <a:pt x="3289" y="4228"/>
                  </a:lnTo>
                  <a:cubicBezTo>
                    <a:pt x="3229" y="4141"/>
                    <a:pt x="3169" y="4053"/>
                    <a:pt x="3108" y="3966"/>
                  </a:cubicBezTo>
                  <a:cubicBezTo>
                    <a:pt x="3107" y="3950"/>
                    <a:pt x="3100" y="3925"/>
                    <a:pt x="3068" y="3907"/>
                  </a:cubicBezTo>
                  <a:lnTo>
                    <a:pt x="3066" y="3906"/>
                  </a:lnTo>
                  <a:cubicBezTo>
                    <a:pt x="2779" y="3495"/>
                    <a:pt x="2486" y="3084"/>
                    <a:pt x="2187" y="2676"/>
                  </a:cubicBezTo>
                  <a:cubicBezTo>
                    <a:pt x="2194" y="2616"/>
                    <a:pt x="2203" y="2527"/>
                    <a:pt x="2209" y="2398"/>
                  </a:cubicBezTo>
                  <a:cubicBezTo>
                    <a:pt x="2235" y="1853"/>
                    <a:pt x="2373" y="1310"/>
                    <a:pt x="2433" y="773"/>
                  </a:cubicBezTo>
                  <a:cubicBezTo>
                    <a:pt x="2389" y="746"/>
                    <a:pt x="2346" y="720"/>
                    <a:pt x="2304" y="694"/>
                  </a:cubicBezTo>
                  <a:cubicBezTo>
                    <a:pt x="2301" y="720"/>
                    <a:pt x="2299" y="744"/>
                    <a:pt x="2297" y="767"/>
                  </a:cubicBezTo>
                  <a:cubicBezTo>
                    <a:pt x="2233" y="1371"/>
                    <a:pt x="2058" y="1978"/>
                    <a:pt x="2118" y="2584"/>
                  </a:cubicBezTo>
                  <a:cubicBezTo>
                    <a:pt x="1891" y="2277"/>
                    <a:pt x="1659" y="1970"/>
                    <a:pt x="1424" y="1665"/>
                  </a:cubicBezTo>
                  <a:cubicBezTo>
                    <a:pt x="1417" y="1617"/>
                    <a:pt x="1405" y="1547"/>
                    <a:pt x="1384" y="1448"/>
                  </a:cubicBezTo>
                  <a:cubicBezTo>
                    <a:pt x="1308" y="1055"/>
                    <a:pt x="1368" y="652"/>
                    <a:pt x="1440" y="248"/>
                  </a:cubicBezTo>
                  <a:cubicBezTo>
                    <a:pt x="1407" y="234"/>
                    <a:pt x="1375" y="220"/>
                    <a:pt x="1342" y="207"/>
                  </a:cubicBezTo>
                  <a:cubicBezTo>
                    <a:pt x="1265" y="711"/>
                    <a:pt x="1220" y="1098"/>
                    <a:pt x="1306" y="1514"/>
                  </a:cubicBezTo>
                  <a:cubicBezTo>
                    <a:pt x="996" y="1116"/>
                    <a:pt x="680" y="721"/>
                    <a:pt x="355" y="331"/>
                  </a:cubicBezTo>
                  <a:cubicBezTo>
                    <a:pt x="266" y="224"/>
                    <a:pt x="188" y="113"/>
                    <a:pt x="112" y="0"/>
                  </a:cubicBezTo>
                  <a:close/>
                </a:path>
              </a:pathLst>
            </a:custGeom>
            <a:solidFill>
              <a:srgbClr val="DB8B00"/>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5" name="Google Shape;115;p9"/>
          <p:cNvGrpSpPr/>
          <p:nvPr/>
        </p:nvGrpSpPr>
        <p:grpSpPr>
          <a:xfrm>
            <a:off x="1782601" y="2191550"/>
            <a:ext cx="1085550" cy="1212000"/>
            <a:chOff x="2437000" y="628925"/>
            <a:chExt cx="542775" cy="606000"/>
          </a:xfrm>
        </p:grpSpPr>
        <p:sp>
          <p:nvSpPr>
            <p:cNvPr id="116" name="Google Shape;116;p9"/>
            <p:cNvSpPr/>
            <p:nvPr/>
          </p:nvSpPr>
          <p:spPr>
            <a:xfrm>
              <a:off x="2437000" y="802025"/>
              <a:ext cx="259800" cy="259800"/>
            </a:xfrm>
            <a:prstGeom prst="ellipse">
              <a:avLst/>
            </a:prstGeom>
            <a:solidFill>
              <a:srgbClr val="007A8C"/>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9"/>
            <p:cNvSpPr/>
            <p:nvPr/>
          </p:nvSpPr>
          <p:spPr>
            <a:xfrm>
              <a:off x="2806675" y="1061825"/>
              <a:ext cx="173100" cy="173100"/>
            </a:xfrm>
            <a:prstGeom prst="ellipse">
              <a:avLst/>
            </a:prstGeom>
            <a:solidFill>
              <a:srgbClr val="FFC86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9"/>
            <p:cNvSpPr/>
            <p:nvPr/>
          </p:nvSpPr>
          <p:spPr>
            <a:xfrm>
              <a:off x="2806675" y="628925"/>
              <a:ext cx="173100" cy="173100"/>
            </a:xfrm>
            <a:prstGeom prst="ellipse">
              <a:avLst/>
            </a:prstGeom>
            <a:solidFill>
              <a:srgbClr val="529BAB"/>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19" name="Google Shape;119;p9"/>
          <p:cNvSpPr/>
          <p:nvPr/>
        </p:nvSpPr>
        <p:spPr>
          <a:xfrm>
            <a:off x="-1" y="7713344"/>
            <a:ext cx="2383958" cy="1765448"/>
          </a:xfrm>
          <a:custGeom>
            <a:avLst/>
            <a:gdLst/>
            <a:ahLst/>
            <a:cxnLst/>
            <a:rect l="l" t="t" r="r" b="b"/>
            <a:pathLst>
              <a:path w="16011" h="11857" fill="none" extrusionOk="0">
                <a:moveTo>
                  <a:pt x="0" y="11857"/>
                </a:moveTo>
                <a:cubicBezTo>
                  <a:pt x="16011" y="11371"/>
                  <a:pt x="12827" y="0"/>
                  <a:pt x="7709" y="699"/>
                </a:cubicBezTo>
                <a:cubicBezTo>
                  <a:pt x="2582" y="1398"/>
                  <a:pt x="4651" y="11463"/>
                  <a:pt x="14588" y="5590"/>
                </a:cubicBezTo>
              </a:path>
            </a:pathLst>
          </a:custGeom>
          <a:noFill/>
          <a:ln w="19050" cap="flat" cmpd="sng">
            <a:solidFill>
              <a:srgbClr val="529BAB"/>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0" name="Google Shape;120;p9"/>
          <p:cNvSpPr/>
          <p:nvPr/>
        </p:nvSpPr>
        <p:spPr>
          <a:xfrm flipH="1">
            <a:off x="14867919" y="547550"/>
            <a:ext cx="3420086" cy="828748"/>
          </a:xfrm>
          <a:custGeom>
            <a:avLst/>
            <a:gdLst/>
            <a:ahLst/>
            <a:cxnLst/>
            <a:rect l="l" t="t" r="r" b="b"/>
            <a:pathLst>
              <a:path w="25504" h="4755" fill="none" extrusionOk="0">
                <a:moveTo>
                  <a:pt x="25504" y="4596"/>
                </a:moveTo>
                <a:cubicBezTo>
                  <a:pt x="19640" y="0"/>
                  <a:pt x="12508" y="1001"/>
                  <a:pt x="9654" y="2877"/>
                </a:cubicBezTo>
                <a:cubicBezTo>
                  <a:pt x="6802" y="4754"/>
                  <a:pt x="1599" y="4347"/>
                  <a:pt x="0" y="1302"/>
                </a:cubicBezTo>
              </a:path>
            </a:pathLst>
          </a:custGeom>
          <a:noFill/>
          <a:ln w="19050" cap="flat" cmpd="sng">
            <a:solidFill>
              <a:srgbClr val="529BAB"/>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1" name="Google Shape;121;p9"/>
          <p:cNvSpPr/>
          <p:nvPr/>
        </p:nvSpPr>
        <p:spPr>
          <a:xfrm rot="-6299989">
            <a:off x="16606523" y="6839369"/>
            <a:ext cx="1833262" cy="2254898"/>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9"/>
          <p:cNvSpPr/>
          <p:nvPr/>
        </p:nvSpPr>
        <p:spPr>
          <a:xfrm rot="-7254489">
            <a:off x="682805" y="-26741"/>
            <a:ext cx="2405830" cy="1339834"/>
          </a:xfrm>
          <a:custGeom>
            <a:avLst/>
            <a:gdLst/>
            <a:ahLst/>
            <a:cxnLst/>
            <a:rect l="l" t="t" r="r" b="b"/>
            <a:pathLst>
              <a:path w="14180" h="7897" extrusionOk="0">
                <a:moveTo>
                  <a:pt x="7801" y="3343"/>
                </a:moveTo>
                <a:cubicBezTo>
                  <a:pt x="7806" y="3352"/>
                  <a:pt x="7810" y="3363"/>
                  <a:pt x="7815" y="3373"/>
                </a:cubicBezTo>
                <a:cubicBezTo>
                  <a:pt x="7696" y="3466"/>
                  <a:pt x="7576" y="3557"/>
                  <a:pt x="7457" y="3650"/>
                </a:cubicBezTo>
                <a:cubicBezTo>
                  <a:pt x="7450" y="3642"/>
                  <a:pt x="7444" y="3634"/>
                  <a:pt x="7438" y="3626"/>
                </a:cubicBezTo>
                <a:cubicBezTo>
                  <a:pt x="7560" y="3532"/>
                  <a:pt x="7680" y="3437"/>
                  <a:pt x="7801" y="3343"/>
                </a:cubicBezTo>
                <a:close/>
                <a:moveTo>
                  <a:pt x="5760" y="0"/>
                </a:moveTo>
                <a:lnTo>
                  <a:pt x="5760" y="0"/>
                </a:lnTo>
                <a:cubicBezTo>
                  <a:pt x="6219" y="293"/>
                  <a:pt x="6675" y="577"/>
                  <a:pt x="7060" y="956"/>
                </a:cubicBezTo>
                <a:cubicBezTo>
                  <a:pt x="7254" y="1147"/>
                  <a:pt x="7416" y="1370"/>
                  <a:pt x="7595" y="1578"/>
                </a:cubicBezTo>
                <a:cubicBezTo>
                  <a:pt x="7922" y="1960"/>
                  <a:pt x="8343" y="2215"/>
                  <a:pt x="8782" y="2442"/>
                </a:cubicBezTo>
                <a:cubicBezTo>
                  <a:pt x="8934" y="2520"/>
                  <a:pt x="9089" y="2590"/>
                  <a:pt x="9244" y="2663"/>
                </a:cubicBezTo>
                <a:cubicBezTo>
                  <a:pt x="8725" y="2629"/>
                  <a:pt x="8255" y="2463"/>
                  <a:pt x="7820" y="2188"/>
                </a:cubicBezTo>
                <a:cubicBezTo>
                  <a:pt x="7465" y="1964"/>
                  <a:pt x="7207" y="1642"/>
                  <a:pt x="6918" y="1349"/>
                </a:cubicBezTo>
                <a:cubicBezTo>
                  <a:pt x="6570" y="997"/>
                  <a:pt x="6211" y="659"/>
                  <a:pt x="5773" y="419"/>
                </a:cubicBezTo>
                <a:cubicBezTo>
                  <a:pt x="5538" y="291"/>
                  <a:pt x="5295" y="184"/>
                  <a:pt x="4998" y="124"/>
                </a:cubicBezTo>
                <a:lnTo>
                  <a:pt x="4998" y="124"/>
                </a:lnTo>
                <a:cubicBezTo>
                  <a:pt x="5035" y="158"/>
                  <a:pt x="5046" y="171"/>
                  <a:pt x="5059" y="179"/>
                </a:cubicBezTo>
                <a:cubicBezTo>
                  <a:pt x="5736" y="618"/>
                  <a:pt x="6289" y="1181"/>
                  <a:pt x="6785" y="1816"/>
                </a:cubicBezTo>
                <a:cubicBezTo>
                  <a:pt x="7237" y="2396"/>
                  <a:pt x="7850" y="2737"/>
                  <a:pt x="8589" y="2830"/>
                </a:cubicBezTo>
                <a:cubicBezTo>
                  <a:pt x="8635" y="2835"/>
                  <a:pt x="8681" y="2844"/>
                  <a:pt x="8756" y="2855"/>
                </a:cubicBezTo>
                <a:cubicBezTo>
                  <a:pt x="8528" y="2939"/>
                  <a:pt x="8444" y="2991"/>
                  <a:pt x="8361" y="2991"/>
                </a:cubicBezTo>
                <a:cubicBezTo>
                  <a:pt x="8285" y="2991"/>
                  <a:pt x="8210" y="2948"/>
                  <a:pt x="8028" y="2848"/>
                </a:cubicBezTo>
                <a:cubicBezTo>
                  <a:pt x="7680" y="2658"/>
                  <a:pt x="7354" y="2421"/>
                  <a:pt x="7046" y="2169"/>
                </a:cubicBezTo>
                <a:cubicBezTo>
                  <a:pt x="6605" y="1809"/>
                  <a:pt x="6191" y="1416"/>
                  <a:pt x="5764" y="1038"/>
                </a:cubicBezTo>
                <a:cubicBezTo>
                  <a:pt x="5365" y="685"/>
                  <a:pt x="4922" y="415"/>
                  <a:pt x="4391" y="318"/>
                </a:cubicBezTo>
                <a:cubicBezTo>
                  <a:pt x="4245" y="292"/>
                  <a:pt x="4094" y="290"/>
                  <a:pt x="3946" y="277"/>
                </a:cubicBezTo>
                <a:cubicBezTo>
                  <a:pt x="3944" y="288"/>
                  <a:pt x="3942" y="299"/>
                  <a:pt x="3941" y="310"/>
                </a:cubicBezTo>
                <a:cubicBezTo>
                  <a:pt x="4594" y="541"/>
                  <a:pt x="5126" y="953"/>
                  <a:pt x="5575" y="1461"/>
                </a:cubicBezTo>
                <a:cubicBezTo>
                  <a:pt x="5924" y="1857"/>
                  <a:pt x="6336" y="2150"/>
                  <a:pt x="6791" y="2394"/>
                </a:cubicBezTo>
                <a:cubicBezTo>
                  <a:pt x="7216" y="2624"/>
                  <a:pt x="7646" y="2845"/>
                  <a:pt x="8091" y="3078"/>
                </a:cubicBezTo>
                <a:cubicBezTo>
                  <a:pt x="8043" y="3068"/>
                  <a:pt x="8012" y="3064"/>
                  <a:pt x="7982" y="3054"/>
                </a:cubicBezTo>
                <a:cubicBezTo>
                  <a:pt x="7751" y="2977"/>
                  <a:pt x="7518" y="2904"/>
                  <a:pt x="7289" y="2819"/>
                </a:cubicBezTo>
                <a:cubicBezTo>
                  <a:pt x="6660" y="2585"/>
                  <a:pt x="6041" y="2324"/>
                  <a:pt x="5509" y="1912"/>
                </a:cubicBezTo>
                <a:cubicBezTo>
                  <a:pt x="5004" y="1523"/>
                  <a:pt x="4449" y="1269"/>
                  <a:pt x="3831" y="1138"/>
                </a:cubicBezTo>
                <a:cubicBezTo>
                  <a:pt x="3445" y="1056"/>
                  <a:pt x="3056" y="1007"/>
                  <a:pt x="2628" y="1007"/>
                </a:cubicBezTo>
                <a:cubicBezTo>
                  <a:pt x="2673" y="1030"/>
                  <a:pt x="2688" y="1038"/>
                  <a:pt x="2702" y="1045"/>
                </a:cubicBezTo>
                <a:cubicBezTo>
                  <a:pt x="3573" y="1438"/>
                  <a:pt x="4450" y="1816"/>
                  <a:pt x="5311" y="2230"/>
                </a:cubicBezTo>
                <a:cubicBezTo>
                  <a:pt x="5888" y="2507"/>
                  <a:pt x="6478" y="2745"/>
                  <a:pt x="7085" y="2945"/>
                </a:cubicBezTo>
                <a:cubicBezTo>
                  <a:pt x="7318" y="3021"/>
                  <a:pt x="7553" y="3089"/>
                  <a:pt x="7788" y="3161"/>
                </a:cubicBezTo>
                <a:cubicBezTo>
                  <a:pt x="7787" y="3172"/>
                  <a:pt x="7786" y="3182"/>
                  <a:pt x="7785" y="3193"/>
                </a:cubicBezTo>
                <a:cubicBezTo>
                  <a:pt x="7752" y="3194"/>
                  <a:pt x="7717" y="3199"/>
                  <a:pt x="7684" y="3199"/>
                </a:cubicBezTo>
                <a:cubicBezTo>
                  <a:pt x="7669" y="3199"/>
                  <a:pt x="7655" y="3198"/>
                  <a:pt x="7641" y="3195"/>
                </a:cubicBezTo>
                <a:cubicBezTo>
                  <a:pt x="6745" y="2998"/>
                  <a:pt x="5854" y="2786"/>
                  <a:pt x="4982" y="2499"/>
                </a:cubicBezTo>
                <a:cubicBezTo>
                  <a:pt x="4149" y="2226"/>
                  <a:pt x="3308" y="1992"/>
                  <a:pt x="2426" y="1954"/>
                </a:cubicBezTo>
                <a:cubicBezTo>
                  <a:pt x="2350" y="1951"/>
                  <a:pt x="2276" y="1950"/>
                  <a:pt x="2201" y="1950"/>
                </a:cubicBezTo>
                <a:cubicBezTo>
                  <a:pt x="1877" y="1950"/>
                  <a:pt x="1554" y="1981"/>
                  <a:pt x="1221" y="2060"/>
                </a:cubicBezTo>
                <a:cubicBezTo>
                  <a:pt x="1257" y="2087"/>
                  <a:pt x="1275" y="2104"/>
                  <a:pt x="1296" y="2114"/>
                </a:cubicBezTo>
                <a:cubicBezTo>
                  <a:pt x="2047" y="2483"/>
                  <a:pt x="2831" y="2752"/>
                  <a:pt x="3664" y="2856"/>
                </a:cubicBezTo>
                <a:cubicBezTo>
                  <a:pt x="4566" y="2970"/>
                  <a:pt x="5468" y="3075"/>
                  <a:pt x="6370" y="3190"/>
                </a:cubicBezTo>
                <a:cubicBezTo>
                  <a:pt x="6649" y="3226"/>
                  <a:pt x="6925" y="3278"/>
                  <a:pt x="7202" y="3323"/>
                </a:cubicBezTo>
                <a:cubicBezTo>
                  <a:pt x="7202" y="3339"/>
                  <a:pt x="7202" y="3357"/>
                  <a:pt x="7202" y="3373"/>
                </a:cubicBezTo>
                <a:cubicBezTo>
                  <a:pt x="7121" y="3376"/>
                  <a:pt x="7039" y="3388"/>
                  <a:pt x="6959" y="3388"/>
                </a:cubicBezTo>
                <a:cubicBezTo>
                  <a:pt x="6926" y="3388"/>
                  <a:pt x="6894" y="3386"/>
                  <a:pt x="6862" y="3380"/>
                </a:cubicBezTo>
                <a:cubicBezTo>
                  <a:pt x="6397" y="3299"/>
                  <a:pt x="5937" y="3197"/>
                  <a:pt x="5473" y="3117"/>
                </a:cubicBezTo>
                <a:cubicBezTo>
                  <a:pt x="4811" y="3004"/>
                  <a:pt x="4146" y="2933"/>
                  <a:pt x="3480" y="2933"/>
                </a:cubicBezTo>
                <a:cubicBezTo>
                  <a:pt x="3132" y="2933"/>
                  <a:pt x="2785" y="2952"/>
                  <a:pt x="2436" y="2995"/>
                </a:cubicBezTo>
                <a:cubicBezTo>
                  <a:pt x="1818" y="3071"/>
                  <a:pt x="1201" y="3154"/>
                  <a:pt x="585" y="3234"/>
                </a:cubicBezTo>
                <a:cubicBezTo>
                  <a:pt x="571" y="3236"/>
                  <a:pt x="559" y="3246"/>
                  <a:pt x="532" y="3258"/>
                </a:cubicBezTo>
                <a:cubicBezTo>
                  <a:pt x="576" y="3281"/>
                  <a:pt x="605" y="3300"/>
                  <a:pt x="637" y="3311"/>
                </a:cubicBezTo>
                <a:cubicBezTo>
                  <a:pt x="1180" y="3500"/>
                  <a:pt x="1736" y="3613"/>
                  <a:pt x="2310" y="3613"/>
                </a:cubicBezTo>
                <a:cubicBezTo>
                  <a:pt x="2363" y="3613"/>
                  <a:pt x="2415" y="3612"/>
                  <a:pt x="2467" y="3610"/>
                </a:cubicBezTo>
                <a:cubicBezTo>
                  <a:pt x="3231" y="3582"/>
                  <a:pt x="3993" y="3543"/>
                  <a:pt x="4757" y="3518"/>
                </a:cubicBezTo>
                <a:cubicBezTo>
                  <a:pt x="4892" y="3513"/>
                  <a:pt x="5027" y="3512"/>
                  <a:pt x="5162" y="3512"/>
                </a:cubicBezTo>
                <a:cubicBezTo>
                  <a:pt x="5380" y="3512"/>
                  <a:pt x="5598" y="3516"/>
                  <a:pt x="5817" y="3516"/>
                </a:cubicBezTo>
                <a:cubicBezTo>
                  <a:pt x="5778" y="3550"/>
                  <a:pt x="5738" y="3557"/>
                  <a:pt x="5699" y="3562"/>
                </a:cubicBezTo>
                <a:cubicBezTo>
                  <a:pt x="5282" y="3619"/>
                  <a:pt x="4860" y="3649"/>
                  <a:pt x="4450" y="3739"/>
                </a:cubicBezTo>
                <a:cubicBezTo>
                  <a:pt x="3861" y="3869"/>
                  <a:pt x="3280" y="4041"/>
                  <a:pt x="2696" y="4197"/>
                </a:cubicBezTo>
                <a:cubicBezTo>
                  <a:pt x="1863" y="4418"/>
                  <a:pt x="1030" y="4641"/>
                  <a:pt x="197" y="4865"/>
                </a:cubicBezTo>
                <a:cubicBezTo>
                  <a:pt x="131" y="4883"/>
                  <a:pt x="66" y="4908"/>
                  <a:pt x="1" y="4930"/>
                </a:cubicBezTo>
                <a:cubicBezTo>
                  <a:pt x="4" y="4941"/>
                  <a:pt x="8" y="4954"/>
                  <a:pt x="11" y="4965"/>
                </a:cubicBezTo>
                <a:cubicBezTo>
                  <a:pt x="1970" y="4963"/>
                  <a:pt x="3904" y="4797"/>
                  <a:pt x="5764" y="4106"/>
                </a:cubicBezTo>
                <a:lnTo>
                  <a:pt x="5764" y="4106"/>
                </a:lnTo>
                <a:cubicBezTo>
                  <a:pt x="5750" y="4139"/>
                  <a:pt x="5733" y="4158"/>
                  <a:pt x="5711" y="4169"/>
                </a:cubicBezTo>
                <a:cubicBezTo>
                  <a:pt x="5191" y="4421"/>
                  <a:pt x="4687" y="4719"/>
                  <a:pt x="4146" y="4911"/>
                </a:cubicBezTo>
                <a:cubicBezTo>
                  <a:pt x="3386" y="5181"/>
                  <a:pt x="2613" y="5414"/>
                  <a:pt x="1875" y="5739"/>
                </a:cubicBezTo>
                <a:cubicBezTo>
                  <a:pt x="1586" y="5866"/>
                  <a:pt x="1300" y="5995"/>
                  <a:pt x="1012" y="6123"/>
                </a:cubicBezTo>
                <a:cubicBezTo>
                  <a:pt x="1015" y="6137"/>
                  <a:pt x="1019" y="6152"/>
                  <a:pt x="1022" y="6166"/>
                </a:cubicBezTo>
                <a:cubicBezTo>
                  <a:pt x="1387" y="6124"/>
                  <a:pt x="1754" y="6093"/>
                  <a:pt x="2116" y="6037"/>
                </a:cubicBezTo>
                <a:cubicBezTo>
                  <a:pt x="2894" y="5918"/>
                  <a:pt x="3647" y="5715"/>
                  <a:pt x="4319" y="5290"/>
                </a:cubicBezTo>
                <a:cubicBezTo>
                  <a:pt x="5067" y="4816"/>
                  <a:pt x="5802" y="4319"/>
                  <a:pt x="6551" y="3847"/>
                </a:cubicBezTo>
                <a:cubicBezTo>
                  <a:pt x="6745" y="3725"/>
                  <a:pt x="6973" y="3657"/>
                  <a:pt x="7185" y="3564"/>
                </a:cubicBezTo>
                <a:cubicBezTo>
                  <a:pt x="7190" y="3576"/>
                  <a:pt x="7196" y="3587"/>
                  <a:pt x="7202" y="3599"/>
                </a:cubicBezTo>
                <a:cubicBezTo>
                  <a:pt x="7069" y="3727"/>
                  <a:pt x="6937" y="3855"/>
                  <a:pt x="6803" y="3982"/>
                </a:cubicBezTo>
                <a:cubicBezTo>
                  <a:pt x="6322" y="4435"/>
                  <a:pt x="5824" y="4864"/>
                  <a:pt x="5253" y="5206"/>
                </a:cubicBezTo>
                <a:cubicBezTo>
                  <a:pt x="4437" y="5695"/>
                  <a:pt x="3629" y="6195"/>
                  <a:pt x="2818" y="6694"/>
                </a:cubicBezTo>
                <a:cubicBezTo>
                  <a:pt x="2665" y="6788"/>
                  <a:pt x="2519" y="6896"/>
                  <a:pt x="2370" y="6998"/>
                </a:cubicBezTo>
                <a:cubicBezTo>
                  <a:pt x="3679" y="6804"/>
                  <a:pt x="4897" y="6427"/>
                  <a:pt x="5782" y="5357"/>
                </a:cubicBezTo>
                <a:lnTo>
                  <a:pt x="5782" y="5357"/>
                </a:lnTo>
                <a:cubicBezTo>
                  <a:pt x="5285" y="6129"/>
                  <a:pt x="4669" y="6793"/>
                  <a:pt x="4047" y="7461"/>
                </a:cubicBezTo>
                <a:cubicBezTo>
                  <a:pt x="4277" y="7368"/>
                  <a:pt x="4502" y="7265"/>
                  <a:pt x="4713" y="7142"/>
                </a:cubicBezTo>
                <a:cubicBezTo>
                  <a:pt x="5374" y="6757"/>
                  <a:pt x="5838" y="6179"/>
                  <a:pt x="6234" y="5545"/>
                </a:cubicBezTo>
                <a:cubicBezTo>
                  <a:pt x="6609" y="4946"/>
                  <a:pt x="7017" y="4376"/>
                  <a:pt x="7519" y="3877"/>
                </a:cubicBezTo>
                <a:cubicBezTo>
                  <a:pt x="7669" y="3727"/>
                  <a:pt x="7822" y="3580"/>
                  <a:pt x="7974" y="3432"/>
                </a:cubicBezTo>
                <a:lnTo>
                  <a:pt x="7974" y="3432"/>
                </a:lnTo>
                <a:cubicBezTo>
                  <a:pt x="7980" y="3461"/>
                  <a:pt x="7970" y="3474"/>
                  <a:pt x="7959" y="3487"/>
                </a:cubicBezTo>
                <a:cubicBezTo>
                  <a:pt x="7921" y="3528"/>
                  <a:pt x="7884" y="3569"/>
                  <a:pt x="7846" y="3611"/>
                </a:cubicBezTo>
                <a:cubicBezTo>
                  <a:pt x="7365" y="4156"/>
                  <a:pt x="6906" y="4721"/>
                  <a:pt x="6603" y="5387"/>
                </a:cubicBezTo>
                <a:cubicBezTo>
                  <a:pt x="6202" y="6267"/>
                  <a:pt x="5685" y="7072"/>
                  <a:pt x="5087" y="7827"/>
                </a:cubicBezTo>
                <a:cubicBezTo>
                  <a:pt x="5079" y="7838"/>
                  <a:pt x="5076" y="7852"/>
                  <a:pt x="5070" y="7864"/>
                </a:cubicBezTo>
                <a:cubicBezTo>
                  <a:pt x="5079" y="7875"/>
                  <a:pt x="5089" y="7886"/>
                  <a:pt x="5097" y="7897"/>
                </a:cubicBezTo>
                <a:cubicBezTo>
                  <a:pt x="5379" y="7728"/>
                  <a:pt x="5672" y="7575"/>
                  <a:pt x="5942" y="7389"/>
                </a:cubicBezTo>
                <a:cubicBezTo>
                  <a:pt x="6475" y="7020"/>
                  <a:pt x="6915" y="6559"/>
                  <a:pt x="7118" y="5932"/>
                </a:cubicBezTo>
                <a:cubicBezTo>
                  <a:pt x="7431" y="4958"/>
                  <a:pt x="7875" y="4049"/>
                  <a:pt x="8417" y="3185"/>
                </a:cubicBezTo>
                <a:cubicBezTo>
                  <a:pt x="8433" y="3160"/>
                  <a:pt x="8450" y="3129"/>
                  <a:pt x="8475" y="3120"/>
                </a:cubicBezTo>
                <a:cubicBezTo>
                  <a:pt x="8648" y="3054"/>
                  <a:pt x="8825" y="2993"/>
                  <a:pt x="9024" y="2922"/>
                </a:cubicBezTo>
                <a:lnTo>
                  <a:pt x="9024" y="2922"/>
                </a:lnTo>
                <a:cubicBezTo>
                  <a:pt x="8838" y="3256"/>
                  <a:pt x="8647" y="3554"/>
                  <a:pt x="8501" y="3872"/>
                </a:cubicBezTo>
                <a:cubicBezTo>
                  <a:pt x="8204" y="4522"/>
                  <a:pt x="7933" y="5184"/>
                  <a:pt x="7649" y="5840"/>
                </a:cubicBezTo>
                <a:cubicBezTo>
                  <a:pt x="7426" y="6355"/>
                  <a:pt x="7154" y="6840"/>
                  <a:pt x="6746" y="7235"/>
                </a:cubicBezTo>
                <a:cubicBezTo>
                  <a:pt x="6659" y="7320"/>
                  <a:pt x="6567" y="7400"/>
                  <a:pt x="6477" y="7483"/>
                </a:cubicBezTo>
                <a:cubicBezTo>
                  <a:pt x="6484" y="7484"/>
                  <a:pt x="6491" y="7485"/>
                  <a:pt x="6498" y="7485"/>
                </a:cubicBezTo>
                <a:cubicBezTo>
                  <a:pt x="6525" y="7485"/>
                  <a:pt x="6547" y="7476"/>
                  <a:pt x="6567" y="7465"/>
                </a:cubicBezTo>
                <a:cubicBezTo>
                  <a:pt x="6955" y="7251"/>
                  <a:pt x="7316" y="6998"/>
                  <a:pt x="7636" y="6691"/>
                </a:cubicBezTo>
                <a:cubicBezTo>
                  <a:pt x="7965" y="6378"/>
                  <a:pt x="8217" y="6017"/>
                  <a:pt x="8328" y="5567"/>
                </a:cubicBezTo>
                <a:cubicBezTo>
                  <a:pt x="8418" y="5206"/>
                  <a:pt x="8512" y="4845"/>
                  <a:pt x="8614" y="4486"/>
                </a:cubicBezTo>
                <a:cubicBezTo>
                  <a:pt x="8753" y="3995"/>
                  <a:pt x="8902" y="3506"/>
                  <a:pt x="9171" y="3067"/>
                </a:cubicBezTo>
                <a:cubicBezTo>
                  <a:pt x="9233" y="2964"/>
                  <a:pt x="9321" y="2876"/>
                  <a:pt x="9396" y="2781"/>
                </a:cubicBezTo>
                <a:cubicBezTo>
                  <a:pt x="9406" y="2790"/>
                  <a:pt x="9417" y="2799"/>
                  <a:pt x="9427" y="2807"/>
                </a:cubicBezTo>
                <a:cubicBezTo>
                  <a:pt x="9328" y="3070"/>
                  <a:pt x="9220" y="3330"/>
                  <a:pt x="9129" y="3597"/>
                </a:cubicBezTo>
                <a:cubicBezTo>
                  <a:pt x="8973" y="4056"/>
                  <a:pt x="8826" y="4520"/>
                  <a:pt x="8840" y="5013"/>
                </a:cubicBezTo>
                <a:cubicBezTo>
                  <a:pt x="8846" y="5263"/>
                  <a:pt x="8799" y="5498"/>
                  <a:pt x="8705" y="5727"/>
                </a:cubicBezTo>
                <a:cubicBezTo>
                  <a:pt x="8517" y="6180"/>
                  <a:pt x="8241" y="6577"/>
                  <a:pt x="7932" y="6952"/>
                </a:cubicBezTo>
                <a:cubicBezTo>
                  <a:pt x="7906" y="6984"/>
                  <a:pt x="7882" y="7015"/>
                  <a:pt x="7842" y="7065"/>
                </a:cubicBezTo>
                <a:cubicBezTo>
                  <a:pt x="7884" y="7055"/>
                  <a:pt x="7900" y="7054"/>
                  <a:pt x="7915" y="7047"/>
                </a:cubicBezTo>
                <a:cubicBezTo>
                  <a:pt x="7993" y="7012"/>
                  <a:pt x="8072" y="6979"/>
                  <a:pt x="8147" y="6938"/>
                </a:cubicBezTo>
                <a:cubicBezTo>
                  <a:pt x="8654" y="6663"/>
                  <a:pt x="9051" y="6283"/>
                  <a:pt x="9161" y="5697"/>
                </a:cubicBezTo>
                <a:cubicBezTo>
                  <a:pt x="9223" y="5363"/>
                  <a:pt x="9237" y="5015"/>
                  <a:pt x="9232" y="4673"/>
                </a:cubicBezTo>
                <a:cubicBezTo>
                  <a:pt x="9223" y="4028"/>
                  <a:pt x="9304" y="3408"/>
                  <a:pt x="9599" y="2825"/>
                </a:cubicBezTo>
                <a:cubicBezTo>
                  <a:pt x="9639" y="2746"/>
                  <a:pt x="9681" y="2696"/>
                  <a:pt x="9769" y="2669"/>
                </a:cubicBezTo>
                <a:cubicBezTo>
                  <a:pt x="10352" y="2495"/>
                  <a:pt x="10940" y="2336"/>
                  <a:pt x="11513" y="2132"/>
                </a:cubicBezTo>
                <a:cubicBezTo>
                  <a:pt x="12110" y="1919"/>
                  <a:pt x="12696" y="1672"/>
                  <a:pt x="13277" y="1417"/>
                </a:cubicBezTo>
                <a:cubicBezTo>
                  <a:pt x="13553" y="1296"/>
                  <a:pt x="13806" y="1122"/>
                  <a:pt x="14066" y="967"/>
                </a:cubicBezTo>
                <a:cubicBezTo>
                  <a:pt x="14112" y="940"/>
                  <a:pt x="14142" y="885"/>
                  <a:pt x="14180" y="843"/>
                </a:cubicBezTo>
                <a:cubicBezTo>
                  <a:pt x="14173" y="832"/>
                  <a:pt x="14166" y="822"/>
                  <a:pt x="14160" y="811"/>
                </a:cubicBezTo>
                <a:cubicBezTo>
                  <a:pt x="14101" y="814"/>
                  <a:pt x="14041" y="809"/>
                  <a:pt x="13986" y="824"/>
                </a:cubicBezTo>
                <a:cubicBezTo>
                  <a:pt x="13829" y="865"/>
                  <a:pt x="13668" y="901"/>
                  <a:pt x="13519" y="963"/>
                </a:cubicBezTo>
                <a:cubicBezTo>
                  <a:pt x="12763" y="1279"/>
                  <a:pt x="12014" y="1607"/>
                  <a:pt x="11257" y="1919"/>
                </a:cubicBezTo>
                <a:cubicBezTo>
                  <a:pt x="10730" y="2136"/>
                  <a:pt x="10196" y="2335"/>
                  <a:pt x="9662" y="2537"/>
                </a:cubicBezTo>
                <a:cubicBezTo>
                  <a:pt x="9648" y="2542"/>
                  <a:pt x="9632" y="2544"/>
                  <a:pt x="9615" y="2544"/>
                </a:cubicBezTo>
                <a:cubicBezTo>
                  <a:pt x="9582" y="2544"/>
                  <a:pt x="9547" y="2536"/>
                  <a:pt x="9523" y="2521"/>
                </a:cubicBezTo>
                <a:cubicBezTo>
                  <a:pt x="9326" y="2400"/>
                  <a:pt x="9131" y="2274"/>
                  <a:pt x="8940" y="2143"/>
                </a:cubicBezTo>
                <a:cubicBezTo>
                  <a:pt x="8534" y="1863"/>
                  <a:pt x="8138" y="1566"/>
                  <a:pt x="7804" y="1200"/>
                </a:cubicBezTo>
                <a:cubicBezTo>
                  <a:pt x="7389" y="744"/>
                  <a:pt x="6902" y="397"/>
                  <a:pt x="6326" y="178"/>
                </a:cubicBezTo>
                <a:cubicBezTo>
                  <a:pt x="6142" y="109"/>
                  <a:pt x="5949" y="60"/>
                  <a:pt x="5760" y="0"/>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9"/>
          <p:cNvSpPr txBox="1">
            <a:spLocks noGrp="1"/>
          </p:cNvSpPr>
          <p:nvPr>
            <p:ph type="title"/>
          </p:nvPr>
        </p:nvSpPr>
        <p:spPr>
          <a:xfrm>
            <a:off x="1883822" y="3408450"/>
            <a:ext cx="7743000" cy="1339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124" name="Google Shape;124;p9"/>
          <p:cNvSpPr txBox="1">
            <a:spLocks noGrp="1"/>
          </p:cNvSpPr>
          <p:nvPr>
            <p:ph type="subTitle" idx="1"/>
          </p:nvPr>
        </p:nvSpPr>
        <p:spPr>
          <a:xfrm>
            <a:off x="1883650" y="4748250"/>
            <a:ext cx="7743000" cy="244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2376802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25"/>
        <p:cNvGrpSpPr/>
        <p:nvPr/>
      </p:nvGrpSpPr>
      <p:grpSpPr>
        <a:xfrm>
          <a:off x="0" y="0"/>
          <a:ext cx="0" cy="0"/>
          <a:chOff x="0" y="0"/>
          <a:chExt cx="0" cy="0"/>
        </a:xfrm>
      </p:grpSpPr>
      <p:sp>
        <p:nvSpPr>
          <p:cNvPr id="126" name="Google Shape;126;p10"/>
          <p:cNvSpPr txBox="1">
            <a:spLocks noGrp="1"/>
          </p:cNvSpPr>
          <p:nvPr>
            <p:ph type="title"/>
          </p:nvPr>
        </p:nvSpPr>
        <p:spPr>
          <a:xfrm>
            <a:off x="1350950" y="4149100"/>
            <a:ext cx="10410000" cy="2511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000"/>
              <a:buNone/>
              <a:defRPr sz="8000"/>
            </a:lvl1pPr>
            <a:lvl2pPr lvl="1" rtl="0">
              <a:spcBef>
                <a:spcPts val="0"/>
              </a:spcBef>
              <a:spcAft>
                <a:spcPts val="0"/>
              </a:spcAft>
              <a:buClr>
                <a:schemeClr val="accent1"/>
              </a:buClr>
              <a:buSzPts val="4000"/>
              <a:buNone/>
              <a:defRPr sz="8000">
                <a:solidFill>
                  <a:schemeClr val="accent1"/>
                </a:solidFill>
              </a:defRPr>
            </a:lvl2pPr>
            <a:lvl3pPr lvl="2" rtl="0">
              <a:spcBef>
                <a:spcPts val="0"/>
              </a:spcBef>
              <a:spcAft>
                <a:spcPts val="0"/>
              </a:spcAft>
              <a:buClr>
                <a:schemeClr val="accent1"/>
              </a:buClr>
              <a:buSzPts val="4000"/>
              <a:buNone/>
              <a:defRPr sz="8000">
                <a:solidFill>
                  <a:schemeClr val="accent1"/>
                </a:solidFill>
              </a:defRPr>
            </a:lvl3pPr>
            <a:lvl4pPr lvl="3" rtl="0">
              <a:spcBef>
                <a:spcPts val="0"/>
              </a:spcBef>
              <a:spcAft>
                <a:spcPts val="0"/>
              </a:spcAft>
              <a:buClr>
                <a:schemeClr val="accent1"/>
              </a:buClr>
              <a:buSzPts val="4000"/>
              <a:buNone/>
              <a:defRPr sz="8000">
                <a:solidFill>
                  <a:schemeClr val="accent1"/>
                </a:solidFill>
              </a:defRPr>
            </a:lvl4pPr>
            <a:lvl5pPr lvl="4" rtl="0">
              <a:spcBef>
                <a:spcPts val="0"/>
              </a:spcBef>
              <a:spcAft>
                <a:spcPts val="0"/>
              </a:spcAft>
              <a:buClr>
                <a:schemeClr val="accent1"/>
              </a:buClr>
              <a:buSzPts val="4000"/>
              <a:buNone/>
              <a:defRPr sz="8000">
                <a:solidFill>
                  <a:schemeClr val="accent1"/>
                </a:solidFill>
              </a:defRPr>
            </a:lvl5pPr>
            <a:lvl6pPr lvl="5" rtl="0">
              <a:spcBef>
                <a:spcPts val="0"/>
              </a:spcBef>
              <a:spcAft>
                <a:spcPts val="0"/>
              </a:spcAft>
              <a:buClr>
                <a:schemeClr val="accent1"/>
              </a:buClr>
              <a:buSzPts val="4000"/>
              <a:buNone/>
              <a:defRPr sz="8000">
                <a:solidFill>
                  <a:schemeClr val="accent1"/>
                </a:solidFill>
              </a:defRPr>
            </a:lvl6pPr>
            <a:lvl7pPr lvl="6" rtl="0">
              <a:spcBef>
                <a:spcPts val="0"/>
              </a:spcBef>
              <a:spcAft>
                <a:spcPts val="0"/>
              </a:spcAft>
              <a:buClr>
                <a:schemeClr val="accent1"/>
              </a:buClr>
              <a:buSzPts val="4000"/>
              <a:buNone/>
              <a:defRPr sz="8000">
                <a:solidFill>
                  <a:schemeClr val="accent1"/>
                </a:solidFill>
              </a:defRPr>
            </a:lvl7pPr>
            <a:lvl8pPr lvl="7" rtl="0">
              <a:spcBef>
                <a:spcPts val="0"/>
              </a:spcBef>
              <a:spcAft>
                <a:spcPts val="0"/>
              </a:spcAft>
              <a:buClr>
                <a:schemeClr val="accent1"/>
              </a:buClr>
              <a:buSzPts val="4000"/>
              <a:buNone/>
              <a:defRPr sz="8000">
                <a:solidFill>
                  <a:schemeClr val="accent1"/>
                </a:solidFill>
              </a:defRPr>
            </a:lvl8pPr>
            <a:lvl9pPr lvl="8" rtl="0">
              <a:spcBef>
                <a:spcPts val="0"/>
              </a:spcBef>
              <a:spcAft>
                <a:spcPts val="0"/>
              </a:spcAft>
              <a:buClr>
                <a:schemeClr val="accent1"/>
              </a:buClr>
              <a:buSzPts val="4000"/>
              <a:buNone/>
              <a:defRPr sz="8000">
                <a:solidFill>
                  <a:schemeClr val="accent1"/>
                </a:solidFill>
              </a:defRPr>
            </a:lvl9pPr>
          </a:lstStyle>
          <a:p>
            <a:endParaRPr/>
          </a:p>
        </p:txBody>
      </p:sp>
    </p:spTree>
    <p:extLst>
      <p:ext uri="{BB962C8B-B14F-4D97-AF65-F5344CB8AC3E}">
        <p14:creationId xmlns:p14="http://schemas.microsoft.com/office/powerpoint/2010/main" val="18207492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27"/>
        <p:cNvGrpSpPr/>
        <p:nvPr/>
      </p:nvGrpSpPr>
      <p:grpSpPr>
        <a:xfrm>
          <a:off x="0" y="0"/>
          <a:ext cx="0" cy="0"/>
          <a:chOff x="0" y="0"/>
          <a:chExt cx="0" cy="0"/>
        </a:xfrm>
      </p:grpSpPr>
      <p:sp>
        <p:nvSpPr>
          <p:cNvPr id="128" name="Google Shape;128;p11"/>
          <p:cNvSpPr/>
          <p:nvPr/>
        </p:nvSpPr>
        <p:spPr>
          <a:xfrm>
            <a:off x="16566650" y="7882876"/>
            <a:ext cx="519600" cy="519600"/>
          </a:xfrm>
          <a:prstGeom prst="ellipse">
            <a:avLst/>
          </a:pr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1"/>
          <p:cNvSpPr/>
          <p:nvPr/>
        </p:nvSpPr>
        <p:spPr>
          <a:xfrm>
            <a:off x="15919676" y="7969600"/>
            <a:ext cx="346200" cy="346200"/>
          </a:xfrm>
          <a:prstGeom prst="ellipse">
            <a:avLst/>
          </a:pr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1"/>
          <p:cNvSpPr/>
          <p:nvPr/>
        </p:nvSpPr>
        <p:spPr>
          <a:xfrm>
            <a:off x="1957150" y="1078976"/>
            <a:ext cx="519600" cy="519600"/>
          </a:xfrm>
          <a:prstGeom prst="ellipse">
            <a:avLst/>
          </a:pr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1"/>
          <p:cNvSpPr/>
          <p:nvPr/>
        </p:nvSpPr>
        <p:spPr>
          <a:xfrm>
            <a:off x="1310176" y="1165700"/>
            <a:ext cx="346200" cy="346200"/>
          </a:xfrm>
          <a:prstGeom prst="ellipse">
            <a:avLst/>
          </a:prstGeom>
          <a:solidFill>
            <a:srgbClr val="529BAB"/>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1"/>
          <p:cNvSpPr/>
          <p:nvPr/>
        </p:nvSpPr>
        <p:spPr>
          <a:xfrm>
            <a:off x="1610950" y="1993900"/>
            <a:ext cx="346200" cy="346200"/>
          </a:xfrm>
          <a:prstGeom prst="ellipse">
            <a:avLst/>
          </a:pr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1"/>
          <p:cNvSpPr/>
          <p:nvPr/>
        </p:nvSpPr>
        <p:spPr>
          <a:xfrm rot="2700000" flipH="1">
            <a:off x="15556040" y="-488558"/>
            <a:ext cx="2221752" cy="2664812"/>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rgbClr val="FFC8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1"/>
          <p:cNvSpPr/>
          <p:nvPr/>
        </p:nvSpPr>
        <p:spPr>
          <a:xfrm rot="-4500029" flipH="1">
            <a:off x="14298634" y="-135063"/>
            <a:ext cx="2254928" cy="1957818"/>
          </a:xfrm>
          <a:custGeom>
            <a:avLst/>
            <a:gdLst/>
            <a:ahLst/>
            <a:cxnLst/>
            <a:rect l="l" t="t" r="r" b="b"/>
            <a:pathLst>
              <a:path w="10724" h="9311" extrusionOk="0">
                <a:moveTo>
                  <a:pt x="0" y="7667"/>
                </a:moveTo>
                <a:cubicBezTo>
                  <a:pt x="1167" y="7289"/>
                  <a:pt x="1478" y="5922"/>
                  <a:pt x="1446" y="4594"/>
                </a:cubicBezTo>
                <a:cubicBezTo>
                  <a:pt x="1435" y="4132"/>
                  <a:pt x="1439" y="2945"/>
                  <a:pt x="2017" y="2955"/>
                </a:cubicBezTo>
                <a:cubicBezTo>
                  <a:pt x="2244" y="2960"/>
                  <a:pt x="2282" y="3528"/>
                  <a:pt x="2281" y="3679"/>
                </a:cubicBezTo>
                <a:cubicBezTo>
                  <a:pt x="2276" y="4325"/>
                  <a:pt x="2007" y="4812"/>
                  <a:pt x="1915" y="5418"/>
                </a:cubicBezTo>
                <a:cubicBezTo>
                  <a:pt x="1882" y="5638"/>
                  <a:pt x="1808" y="6048"/>
                  <a:pt x="2126" y="5948"/>
                </a:cubicBezTo>
                <a:cubicBezTo>
                  <a:pt x="2463" y="5843"/>
                  <a:pt x="2604" y="5386"/>
                  <a:pt x="2722" y="5042"/>
                </a:cubicBezTo>
                <a:cubicBezTo>
                  <a:pt x="3012" y="4194"/>
                  <a:pt x="2992" y="3246"/>
                  <a:pt x="3405" y="2460"/>
                </a:cubicBezTo>
                <a:cubicBezTo>
                  <a:pt x="3546" y="2193"/>
                  <a:pt x="3709" y="1888"/>
                  <a:pt x="3942" y="1723"/>
                </a:cubicBezTo>
                <a:cubicBezTo>
                  <a:pt x="3982" y="1696"/>
                  <a:pt x="4159" y="1576"/>
                  <a:pt x="4209" y="1633"/>
                </a:cubicBezTo>
                <a:cubicBezTo>
                  <a:pt x="4388" y="1831"/>
                  <a:pt x="4340" y="2271"/>
                  <a:pt x="4305" y="2493"/>
                </a:cubicBezTo>
                <a:cubicBezTo>
                  <a:pt x="4192" y="3204"/>
                  <a:pt x="3839" y="3806"/>
                  <a:pt x="3515" y="4385"/>
                </a:cubicBezTo>
                <a:cubicBezTo>
                  <a:pt x="3438" y="4525"/>
                  <a:pt x="2972" y="5129"/>
                  <a:pt x="3306" y="5170"/>
                </a:cubicBezTo>
                <a:cubicBezTo>
                  <a:pt x="3784" y="5229"/>
                  <a:pt x="4145" y="4779"/>
                  <a:pt x="4395" y="4383"/>
                </a:cubicBezTo>
                <a:cubicBezTo>
                  <a:pt x="4973" y="3469"/>
                  <a:pt x="5210" y="2252"/>
                  <a:pt x="5697" y="1255"/>
                </a:cubicBezTo>
                <a:cubicBezTo>
                  <a:pt x="5879" y="884"/>
                  <a:pt x="6056" y="461"/>
                  <a:pt x="6348" y="198"/>
                </a:cubicBezTo>
                <a:cubicBezTo>
                  <a:pt x="6412" y="140"/>
                  <a:pt x="6615" y="1"/>
                  <a:pt x="6708" y="74"/>
                </a:cubicBezTo>
                <a:cubicBezTo>
                  <a:pt x="6913" y="238"/>
                  <a:pt x="6798" y="732"/>
                  <a:pt x="6753" y="924"/>
                </a:cubicBezTo>
                <a:cubicBezTo>
                  <a:pt x="6570" y="1697"/>
                  <a:pt x="6074" y="2260"/>
                  <a:pt x="5753" y="2935"/>
                </a:cubicBezTo>
                <a:cubicBezTo>
                  <a:pt x="5668" y="3114"/>
                  <a:pt x="5291" y="3694"/>
                  <a:pt x="5593" y="3870"/>
                </a:cubicBezTo>
                <a:cubicBezTo>
                  <a:pt x="5991" y="4102"/>
                  <a:pt x="6472" y="3741"/>
                  <a:pt x="6770" y="3520"/>
                </a:cubicBezTo>
                <a:cubicBezTo>
                  <a:pt x="7593" y="2909"/>
                  <a:pt x="8323" y="2088"/>
                  <a:pt x="9096" y="1393"/>
                </a:cubicBezTo>
                <a:cubicBezTo>
                  <a:pt x="9409" y="1111"/>
                  <a:pt x="10102" y="541"/>
                  <a:pt x="10562" y="966"/>
                </a:cubicBezTo>
                <a:cubicBezTo>
                  <a:pt x="10724" y="1114"/>
                  <a:pt x="10637" y="1412"/>
                  <a:pt x="10568" y="1568"/>
                </a:cubicBezTo>
                <a:cubicBezTo>
                  <a:pt x="10382" y="1997"/>
                  <a:pt x="9968" y="2298"/>
                  <a:pt x="9645" y="2566"/>
                </a:cubicBezTo>
                <a:cubicBezTo>
                  <a:pt x="8617" y="3419"/>
                  <a:pt x="7481" y="3871"/>
                  <a:pt x="6253" y="4242"/>
                </a:cubicBezTo>
                <a:cubicBezTo>
                  <a:pt x="5843" y="4366"/>
                  <a:pt x="5437" y="4496"/>
                  <a:pt x="5051" y="4690"/>
                </a:cubicBezTo>
                <a:cubicBezTo>
                  <a:pt x="4970" y="4731"/>
                  <a:pt x="4712" y="4803"/>
                  <a:pt x="4659" y="4915"/>
                </a:cubicBezTo>
                <a:cubicBezTo>
                  <a:pt x="4648" y="4939"/>
                  <a:pt x="4789" y="5071"/>
                  <a:pt x="4798" y="5079"/>
                </a:cubicBezTo>
                <a:cubicBezTo>
                  <a:pt x="4984" y="5250"/>
                  <a:pt x="5214" y="5304"/>
                  <a:pt x="5432" y="5329"/>
                </a:cubicBezTo>
                <a:cubicBezTo>
                  <a:pt x="6092" y="5405"/>
                  <a:pt x="6730" y="5193"/>
                  <a:pt x="7390" y="5247"/>
                </a:cubicBezTo>
                <a:cubicBezTo>
                  <a:pt x="7609" y="5265"/>
                  <a:pt x="8005" y="5360"/>
                  <a:pt x="8014" y="5715"/>
                </a:cubicBezTo>
                <a:cubicBezTo>
                  <a:pt x="8027" y="6231"/>
                  <a:pt x="7478" y="6529"/>
                  <a:pt x="7134" y="6640"/>
                </a:cubicBezTo>
                <a:cubicBezTo>
                  <a:pt x="6150" y="6954"/>
                  <a:pt x="5197" y="6300"/>
                  <a:pt x="4210" y="6103"/>
                </a:cubicBezTo>
                <a:cubicBezTo>
                  <a:pt x="3867" y="6035"/>
                  <a:pt x="3517" y="6029"/>
                  <a:pt x="3186" y="6099"/>
                </a:cubicBezTo>
                <a:cubicBezTo>
                  <a:pt x="3158" y="6105"/>
                  <a:pt x="2874" y="6157"/>
                  <a:pt x="2878" y="6218"/>
                </a:cubicBezTo>
                <a:cubicBezTo>
                  <a:pt x="2898" y="6452"/>
                  <a:pt x="3237" y="6637"/>
                  <a:pt x="3386" y="6715"/>
                </a:cubicBezTo>
                <a:cubicBezTo>
                  <a:pt x="3941" y="7004"/>
                  <a:pt x="4565" y="7022"/>
                  <a:pt x="5138" y="7216"/>
                </a:cubicBezTo>
                <a:cubicBezTo>
                  <a:pt x="5256" y="7256"/>
                  <a:pt x="5749" y="7362"/>
                  <a:pt x="5792" y="7575"/>
                </a:cubicBezTo>
                <a:cubicBezTo>
                  <a:pt x="5903" y="8110"/>
                  <a:pt x="5200" y="8189"/>
                  <a:pt x="4905" y="8173"/>
                </a:cubicBezTo>
                <a:cubicBezTo>
                  <a:pt x="4138" y="8133"/>
                  <a:pt x="3576" y="7731"/>
                  <a:pt x="2924" y="7224"/>
                </a:cubicBezTo>
                <a:cubicBezTo>
                  <a:pt x="2701" y="7051"/>
                  <a:pt x="2227" y="6622"/>
                  <a:pt x="1960" y="6831"/>
                </a:cubicBezTo>
                <a:cubicBezTo>
                  <a:pt x="1853" y="6916"/>
                  <a:pt x="2281" y="7361"/>
                  <a:pt x="2308" y="7388"/>
                </a:cubicBezTo>
                <a:cubicBezTo>
                  <a:pt x="2722" y="7786"/>
                  <a:pt x="3204" y="8063"/>
                  <a:pt x="3610" y="8476"/>
                </a:cubicBezTo>
                <a:cubicBezTo>
                  <a:pt x="3700" y="8568"/>
                  <a:pt x="3986" y="8820"/>
                  <a:pt x="3886" y="8991"/>
                </a:cubicBezTo>
                <a:cubicBezTo>
                  <a:pt x="3697" y="9310"/>
                  <a:pt x="3171" y="9002"/>
                  <a:pt x="2950" y="8841"/>
                </a:cubicBezTo>
                <a:cubicBezTo>
                  <a:pt x="2255" y="8334"/>
                  <a:pt x="1718" y="7441"/>
                  <a:pt x="865" y="7563"/>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1"/>
          <p:cNvSpPr/>
          <p:nvPr/>
        </p:nvSpPr>
        <p:spPr>
          <a:xfrm rot="-4469776" flipH="1">
            <a:off x="-863348" y="8058258"/>
            <a:ext cx="2958176" cy="2171472"/>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rgbClr val="007A8C"/>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1"/>
          <p:cNvSpPr/>
          <p:nvPr/>
        </p:nvSpPr>
        <p:spPr>
          <a:xfrm rot="731337">
            <a:off x="109609" y="4061747"/>
            <a:ext cx="3567758" cy="1419166"/>
          </a:xfrm>
          <a:custGeom>
            <a:avLst/>
            <a:gdLst/>
            <a:ahLst/>
            <a:cxnLst/>
            <a:rect l="l" t="t" r="r" b="b"/>
            <a:pathLst>
              <a:path w="22071" h="7846" fill="none" extrusionOk="0">
                <a:moveTo>
                  <a:pt x="22070" y="0"/>
                </a:moveTo>
                <a:cubicBezTo>
                  <a:pt x="19930" y="1426"/>
                  <a:pt x="17672" y="7846"/>
                  <a:pt x="14106" y="5468"/>
                </a:cubicBezTo>
                <a:cubicBezTo>
                  <a:pt x="10540" y="3090"/>
                  <a:pt x="6260" y="4136"/>
                  <a:pt x="6260" y="5991"/>
                </a:cubicBezTo>
                <a:cubicBezTo>
                  <a:pt x="6260" y="7846"/>
                  <a:pt x="11095" y="5468"/>
                  <a:pt x="6618" y="3249"/>
                </a:cubicBezTo>
                <a:cubicBezTo>
                  <a:pt x="2140" y="1031"/>
                  <a:pt x="0" y="6077"/>
                  <a:pt x="0" y="6077"/>
                </a:cubicBezTo>
              </a:path>
            </a:pathLst>
          </a:custGeom>
          <a:noFill/>
          <a:ln w="19050" cap="flat" cmpd="sng">
            <a:solidFill>
              <a:srgbClr val="007A8C"/>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1"/>
          <p:cNvSpPr txBox="1">
            <a:spLocks noGrp="1"/>
          </p:cNvSpPr>
          <p:nvPr>
            <p:ph type="title" hasCustomPrompt="1"/>
          </p:nvPr>
        </p:nvSpPr>
        <p:spPr>
          <a:xfrm>
            <a:off x="1426450" y="3182550"/>
            <a:ext cx="15435000" cy="2517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1"/>
              </a:buClr>
              <a:buSzPts val="12000"/>
              <a:buNone/>
              <a:defRPr sz="18400"/>
            </a:lvl1pPr>
            <a:lvl2pPr lvl="1" algn="ctr" rtl="0">
              <a:spcBef>
                <a:spcPts val="0"/>
              </a:spcBef>
              <a:spcAft>
                <a:spcPts val="0"/>
              </a:spcAft>
              <a:buClr>
                <a:schemeClr val="lt1"/>
              </a:buClr>
              <a:buSzPts val="12000"/>
              <a:buNone/>
              <a:defRPr sz="24000">
                <a:solidFill>
                  <a:schemeClr val="lt1"/>
                </a:solidFill>
              </a:defRPr>
            </a:lvl2pPr>
            <a:lvl3pPr lvl="2" algn="ctr" rtl="0">
              <a:spcBef>
                <a:spcPts val="0"/>
              </a:spcBef>
              <a:spcAft>
                <a:spcPts val="0"/>
              </a:spcAft>
              <a:buClr>
                <a:schemeClr val="lt1"/>
              </a:buClr>
              <a:buSzPts val="12000"/>
              <a:buNone/>
              <a:defRPr sz="24000">
                <a:solidFill>
                  <a:schemeClr val="lt1"/>
                </a:solidFill>
              </a:defRPr>
            </a:lvl3pPr>
            <a:lvl4pPr lvl="3" algn="ctr" rtl="0">
              <a:spcBef>
                <a:spcPts val="0"/>
              </a:spcBef>
              <a:spcAft>
                <a:spcPts val="0"/>
              </a:spcAft>
              <a:buClr>
                <a:schemeClr val="lt1"/>
              </a:buClr>
              <a:buSzPts val="12000"/>
              <a:buNone/>
              <a:defRPr sz="24000">
                <a:solidFill>
                  <a:schemeClr val="lt1"/>
                </a:solidFill>
              </a:defRPr>
            </a:lvl4pPr>
            <a:lvl5pPr lvl="4" algn="ctr" rtl="0">
              <a:spcBef>
                <a:spcPts val="0"/>
              </a:spcBef>
              <a:spcAft>
                <a:spcPts val="0"/>
              </a:spcAft>
              <a:buClr>
                <a:schemeClr val="lt1"/>
              </a:buClr>
              <a:buSzPts val="12000"/>
              <a:buNone/>
              <a:defRPr sz="24000">
                <a:solidFill>
                  <a:schemeClr val="lt1"/>
                </a:solidFill>
              </a:defRPr>
            </a:lvl5pPr>
            <a:lvl6pPr lvl="5" algn="ctr" rtl="0">
              <a:spcBef>
                <a:spcPts val="0"/>
              </a:spcBef>
              <a:spcAft>
                <a:spcPts val="0"/>
              </a:spcAft>
              <a:buClr>
                <a:schemeClr val="lt1"/>
              </a:buClr>
              <a:buSzPts val="12000"/>
              <a:buNone/>
              <a:defRPr sz="24000">
                <a:solidFill>
                  <a:schemeClr val="lt1"/>
                </a:solidFill>
              </a:defRPr>
            </a:lvl6pPr>
            <a:lvl7pPr lvl="6" algn="ctr" rtl="0">
              <a:spcBef>
                <a:spcPts val="0"/>
              </a:spcBef>
              <a:spcAft>
                <a:spcPts val="0"/>
              </a:spcAft>
              <a:buClr>
                <a:schemeClr val="lt1"/>
              </a:buClr>
              <a:buSzPts val="12000"/>
              <a:buNone/>
              <a:defRPr sz="24000">
                <a:solidFill>
                  <a:schemeClr val="lt1"/>
                </a:solidFill>
              </a:defRPr>
            </a:lvl7pPr>
            <a:lvl8pPr lvl="7" algn="ctr" rtl="0">
              <a:spcBef>
                <a:spcPts val="0"/>
              </a:spcBef>
              <a:spcAft>
                <a:spcPts val="0"/>
              </a:spcAft>
              <a:buClr>
                <a:schemeClr val="lt1"/>
              </a:buClr>
              <a:buSzPts val="12000"/>
              <a:buNone/>
              <a:defRPr sz="24000">
                <a:solidFill>
                  <a:schemeClr val="lt1"/>
                </a:solidFill>
              </a:defRPr>
            </a:lvl8pPr>
            <a:lvl9pPr lvl="8" algn="ctr" rtl="0">
              <a:spcBef>
                <a:spcPts val="0"/>
              </a:spcBef>
              <a:spcAft>
                <a:spcPts val="0"/>
              </a:spcAft>
              <a:buClr>
                <a:schemeClr val="lt1"/>
              </a:buClr>
              <a:buSzPts val="12000"/>
              <a:buNone/>
              <a:defRPr sz="24000">
                <a:solidFill>
                  <a:schemeClr val="lt1"/>
                </a:solidFill>
              </a:defRPr>
            </a:lvl9pPr>
          </a:lstStyle>
          <a:p>
            <a:r>
              <a:t>xx%</a:t>
            </a:r>
          </a:p>
        </p:txBody>
      </p:sp>
      <p:sp>
        <p:nvSpPr>
          <p:cNvPr id="138" name="Google Shape;138;p11"/>
          <p:cNvSpPr txBox="1">
            <a:spLocks noGrp="1"/>
          </p:cNvSpPr>
          <p:nvPr>
            <p:ph type="body" idx="1"/>
          </p:nvPr>
        </p:nvSpPr>
        <p:spPr>
          <a:xfrm>
            <a:off x="1426450" y="5699526"/>
            <a:ext cx="15435000" cy="943200"/>
          </a:xfrm>
          <a:prstGeom prst="rect">
            <a:avLst/>
          </a:prstGeom>
        </p:spPr>
        <p:txBody>
          <a:bodyPr spcFirstLastPara="1" wrap="square" lIns="91425" tIns="91425" rIns="91425" bIns="91425" anchor="ctr" anchorCtr="0">
            <a:noAutofit/>
          </a:bodyPr>
          <a:lstStyle>
            <a:lvl1pPr marL="914400" lvl="0" indent="-660400" algn="ctr" rtl="0">
              <a:lnSpc>
                <a:spcPct val="100000"/>
              </a:lnSpc>
              <a:spcBef>
                <a:spcPts val="0"/>
              </a:spcBef>
              <a:spcAft>
                <a:spcPts val="0"/>
              </a:spcAft>
              <a:buSzPts val="1600"/>
              <a:buChar char="●"/>
              <a:defRPr/>
            </a:lvl1pPr>
            <a:lvl2pPr marL="1828800" lvl="1" indent="-660400" algn="ctr" rtl="0">
              <a:spcBef>
                <a:spcPts val="0"/>
              </a:spcBef>
              <a:spcAft>
                <a:spcPts val="0"/>
              </a:spcAft>
              <a:buSzPts val="1600"/>
              <a:buChar char="○"/>
              <a:defRPr/>
            </a:lvl2pPr>
            <a:lvl3pPr marL="2743200" lvl="2" indent="-660400" algn="ctr" rtl="0">
              <a:spcBef>
                <a:spcPts val="0"/>
              </a:spcBef>
              <a:spcAft>
                <a:spcPts val="0"/>
              </a:spcAft>
              <a:buSzPts val="1600"/>
              <a:buChar char="■"/>
              <a:defRPr/>
            </a:lvl3pPr>
            <a:lvl4pPr marL="3657600" lvl="3" indent="-660400" algn="ctr" rtl="0">
              <a:spcBef>
                <a:spcPts val="0"/>
              </a:spcBef>
              <a:spcAft>
                <a:spcPts val="0"/>
              </a:spcAft>
              <a:buSzPts val="1600"/>
              <a:buChar char="●"/>
              <a:defRPr/>
            </a:lvl4pPr>
            <a:lvl5pPr marL="4572000" lvl="4" indent="-660400" algn="ctr" rtl="0">
              <a:spcBef>
                <a:spcPts val="0"/>
              </a:spcBef>
              <a:spcAft>
                <a:spcPts val="0"/>
              </a:spcAft>
              <a:buSzPts val="1600"/>
              <a:buChar char="○"/>
              <a:defRPr/>
            </a:lvl5pPr>
            <a:lvl6pPr marL="5486400" lvl="5" indent="-660400" algn="ctr" rtl="0">
              <a:spcBef>
                <a:spcPts val="0"/>
              </a:spcBef>
              <a:spcAft>
                <a:spcPts val="0"/>
              </a:spcAft>
              <a:buSzPts val="1600"/>
              <a:buChar char="■"/>
              <a:defRPr/>
            </a:lvl6pPr>
            <a:lvl7pPr marL="6400800" lvl="6" indent="-660400" algn="ctr" rtl="0">
              <a:spcBef>
                <a:spcPts val="0"/>
              </a:spcBef>
              <a:spcAft>
                <a:spcPts val="0"/>
              </a:spcAft>
              <a:buSzPts val="1600"/>
              <a:buChar char="●"/>
              <a:defRPr/>
            </a:lvl7pPr>
            <a:lvl8pPr marL="7315200" lvl="7" indent="-660400" algn="ctr" rtl="0">
              <a:spcBef>
                <a:spcPts val="0"/>
              </a:spcBef>
              <a:spcAft>
                <a:spcPts val="0"/>
              </a:spcAft>
              <a:buSzPts val="1600"/>
              <a:buChar char="○"/>
              <a:defRPr/>
            </a:lvl8pPr>
            <a:lvl9pPr marL="8229600" lvl="8" indent="-660400" algn="ctr" rtl="0">
              <a:spcBef>
                <a:spcPts val="0"/>
              </a:spcBef>
              <a:spcAft>
                <a:spcPts val="0"/>
              </a:spcAft>
              <a:buSzPts val="1600"/>
              <a:buChar char="■"/>
              <a:defRPr/>
            </a:lvl9pPr>
          </a:lstStyle>
          <a:p>
            <a:endParaRPr/>
          </a:p>
        </p:txBody>
      </p:sp>
    </p:spTree>
    <p:extLst>
      <p:ext uri="{BB962C8B-B14F-4D97-AF65-F5344CB8AC3E}">
        <p14:creationId xmlns:p14="http://schemas.microsoft.com/office/powerpoint/2010/main" val="654407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39"/>
        <p:cNvGrpSpPr/>
        <p:nvPr/>
      </p:nvGrpSpPr>
      <p:grpSpPr>
        <a:xfrm>
          <a:off x="0" y="0"/>
          <a:ext cx="0" cy="0"/>
          <a:chOff x="0" y="0"/>
          <a:chExt cx="0" cy="0"/>
        </a:xfrm>
      </p:grpSpPr>
    </p:spTree>
    <p:extLst>
      <p:ext uri="{BB962C8B-B14F-4D97-AF65-F5344CB8AC3E}">
        <p14:creationId xmlns:p14="http://schemas.microsoft.com/office/powerpoint/2010/main" val="35290481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1">
  <p:cSld name="Title and body 1">
    <p:spTree>
      <p:nvGrpSpPr>
        <p:cNvPr id="1" name="Shape 140"/>
        <p:cNvGrpSpPr/>
        <p:nvPr/>
      </p:nvGrpSpPr>
      <p:grpSpPr>
        <a:xfrm>
          <a:off x="0" y="0"/>
          <a:ext cx="0" cy="0"/>
          <a:chOff x="0" y="0"/>
          <a:chExt cx="0" cy="0"/>
        </a:xfrm>
      </p:grpSpPr>
      <p:sp>
        <p:nvSpPr>
          <p:cNvPr id="141" name="Google Shape;141;p13"/>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2" name="Google Shape;142;p13"/>
          <p:cNvSpPr txBox="1">
            <a:spLocks noGrp="1"/>
          </p:cNvSpPr>
          <p:nvPr>
            <p:ph type="body" idx="1"/>
          </p:nvPr>
        </p:nvSpPr>
        <p:spPr>
          <a:xfrm>
            <a:off x="1426450" y="2304950"/>
            <a:ext cx="15148200" cy="6832800"/>
          </a:xfrm>
          <a:prstGeom prst="rect">
            <a:avLst/>
          </a:prstGeom>
        </p:spPr>
        <p:txBody>
          <a:bodyPr spcFirstLastPara="1" wrap="square" lIns="91425" tIns="91425" rIns="91425" bIns="91425" anchor="t" anchorCtr="0">
            <a:noAutofit/>
          </a:bodyPr>
          <a:lstStyle>
            <a:lvl1pPr marL="914400" lvl="0" indent="-609600" rtl="0">
              <a:lnSpc>
                <a:spcPct val="100000"/>
              </a:lnSpc>
              <a:spcBef>
                <a:spcPts val="0"/>
              </a:spcBef>
              <a:spcAft>
                <a:spcPts val="0"/>
              </a:spcAft>
              <a:buClr>
                <a:srgbClr val="33678A"/>
              </a:buClr>
              <a:buSzPts val="1200"/>
              <a:buChar char="●"/>
              <a:defRPr sz="2200"/>
            </a:lvl1pPr>
            <a:lvl2pPr marL="1828800" lvl="1" indent="-609600" rtl="0">
              <a:spcBef>
                <a:spcPts val="0"/>
              </a:spcBef>
              <a:spcAft>
                <a:spcPts val="0"/>
              </a:spcAft>
              <a:buClr>
                <a:srgbClr val="33678A"/>
              </a:buClr>
              <a:buSzPts val="1200"/>
              <a:buFont typeface="Roboto Condensed Light"/>
              <a:buChar char="○"/>
              <a:defRPr/>
            </a:lvl2pPr>
            <a:lvl3pPr marL="2743200" lvl="2" indent="-609600" rtl="0">
              <a:spcBef>
                <a:spcPts val="0"/>
              </a:spcBef>
              <a:spcAft>
                <a:spcPts val="0"/>
              </a:spcAft>
              <a:buClr>
                <a:srgbClr val="33678A"/>
              </a:buClr>
              <a:buSzPts val="1200"/>
              <a:buFont typeface="Roboto Condensed Light"/>
              <a:buChar char="■"/>
              <a:defRPr/>
            </a:lvl3pPr>
            <a:lvl4pPr marL="3657600" lvl="3" indent="-609600" rtl="0">
              <a:spcBef>
                <a:spcPts val="0"/>
              </a:spcBef>
              <a:spcAft>
                <a:spcPts val="0"/>
              </a:spcAft>
              <a:buClr>
                <a:srgbClr val="33678A"/>
              </a:buClr>
              <a:buSzPts val="1200"/>
              <a:buFont typeface="Roboto Condensed Light"/>
              <a:buChar char="●"/>
              <a:defRPr/>
            </a:lvl4pPr>
            <a:lvl5pPr marL="4572000" lvl="4" indent="-609600" rtl="0">
              <a:spcBef>
                <a:spcPts val="0"/>
              </a:spcBef>
              <a:spcAft>
                <a:spcPts val="0"/>
              </a:spcAft>
              <a:buClr>
                <a:srgbClr val="33678A"/>
              </a:buClr>
              <a:buSzPts val="1200"/>
              <a:buFont typeface="Roboto Condensed Light"/>
              <a:buChar char="○"/>
              <a:defRPr/>
            </a:lvl5pPr>
            <a:lvl6pPr marL="5486400" lvl="5" indent="-609600" rtl="0">
              <a:spcBef>
                <a:spcPts val="0"/>
              </a:spcBef>
              <a:spcAft>
                <a:spcPts val="0"/>
              </a:spcAft>
              <a:buClr>
                <a:srgbClr val="33678A"/>
              </a:buClr>
              <a:buSzPts val="1200"/>
              <a:buFont typeface="Roboto Condensed Light"/>
              <a:buChar char="■"/>
              <a:defRPr/>
            </a:lvl6pPr>
            <a:lvl7pPr marL="6400800" lvl="6" indent="-609600" rtl="0">
              <a:spcBef>
                <a:spcPts val="0"/>
              </a:spcBef>
              <a:spcAft>
                <a:spcPts val="0"/>
              </a:spcAft>
              <a:buClr>
                <a:srgbClr val="33678A"/>
              </a:buClr>
              <a:buSzPts val="1200"/>
              <a:buFont typeface="Roboto Condensed Light"/>
              <a:buChar char="●"/>
              <a:defRPr/>
            </a:lvl7pPr>
            <a:lvl8pPr marL="7315200" lvl="7" indent="-609600" rtl="0">
              <a:spcBef>
                <a:spcPts val="0"/>
              </a:spcBef>
              <a:spcAft>
                <a:spcPts val="0"/>
              </a:spcAft>
              <a:buClr>
                <a:srgbClr val="33678A"/>
              </a:buClr>
              <a:buSzPts val="1200"/>
              <a:buFont typeface="Roboto Condensed Light"/>
              <a:buChar char="○"/>
              <a:defRPr/>
            </a:lvl8pPr>
            <a:lvl9pPr marL="8229600" lvl="8" indent="-609600" rtl="0">
              <a:spcBef>
                <a:spcPts val="0"/>
              </a:spcBef>
              <a:spcAft>
                <a:spcPts val="0"/>
              </a:spcAft>
              <a:buClr>
                <a:srgbClr val="33678A"/>
              </a:buClr>
              <a:buSzPts val="1200"/>
              <a:buFont typeface="Roboto Condensed Light"/>
              <a:buChar char="■"/>
              <a:defRPr/>
            </a:lvl9pPr>
          </a:lstStyle>
          <a:p>
            <a:endParaRPr/>
          </a:p>
        </p:txBody>
      </p:sp>
      <p:grpSp>
        <p:nvGrpSpPr>
          <p:cNvPr id="143" name="Google Shape;143;p13"/>
          <p:cNvGrpSpPr/>
          <p:nvPr/>
        </p:nvGrpSpPr>
        <p:grpSpPr>
          <a:xfrm>
            <a:off x="16410227" y="8450700"/>
            <a:ext cx="1085550" cy="1212000"/>
            <a:chOff x="2437000" y="628925"/>
            <a:chExt cx="542775" cy="606000"/>
          </a:xfrm>
        </p:grpSpPr>
        <p:sp>
          <p:nvSpPr>
            <p:cNvPr id="144" name="Google Shape;144;p13"/>
            <p:cNvSpPr/>
            <p:nvPr/>
          </p:nvSpPr>
          <p:spPr>
            <a:xfrm>
              <a:off x="2437000" y="8020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2806675" y="10618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2806675" y="6289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47" name="Google Shape;147;p13"/>
          <p:cNvSpPr/>
          <p:nvPr/>
        </p:nvSpPr>
        <p:spPr>
          <a:xfrm rot="-2388290">
            <a:off x="-765027" y="8897185"/>
            <a:ext cx="2507394" cy="1388818"/>
          </a:xfrm>
          <a:custGeom>
            <a:avLst/>
            <a:gdLst/>
            <a:ahLst/>
            <a:cxnLst/>
            <a:rect l="l" t="t" r="r" b="b"/>
            <a:pathLst>
              <a:path w="12535" h="6943" extrusionOk="0">
                <a:moveTo>
                  <a:pt x="1" y="3790"/>
                </a:moveTo>
                <a:cubicBezTo>
                  <a:pt x="1211" y="3987"/>
                  <a:pt x="2114" y="2915"/>
                  <a:pt x="2693" y="1720"/>
                </a:cubicBezTo>
                <a:cubicBezTo>
                  <a:pt x="2894" y="1304"/>
                  <a:pt x="3442" y="250"/>
                  <a:pt x="3950" y="524"/>
                </a:cubicBezTo>
                <a:cubicBezTo>
                  <a:pt x="4150" y="631"/>
                  <a:pt x="3924" y="1154"/>
                  <a:pt x="3854" y="1289"/>
                </a:cubicBezTo>
                <a:cubicBezTo>
                  <a:pt x="3554" y="1860"/>
                  <a:pt x="3093" y="2170"/>
                  <a:pt x="2733" y="2666"/>
                </a:cubicBezTo>
                <a:cubicBezTo>
                  <a:pt x="2603" y="2846"/>
                  <a:pt x="2350" y="3178"/>
                  <a:pt x="2679" y="3235"/>
                </a:cubicBezTo>
                <a:cubicBezTo>
                  <a:pt x="3026" y="3295"/>
                  <a:pt x="3360" y="2954"/>
                  <a:pt x="3622" y="2701"/>
                </a:cubicBezTo>
                <a:cubicBezTo>
                  <a:pt x="4268" y="2080"/>
                  <a:pt x="4684" y="1229"/>
                  <a:pt x="5412" y="718"/>
                </a:cubicBezTo>
                <a:cubicBezTo>
                  <a:pt x="5659" y="546"/>
                  <a:pt x="5944" y="348"/>
                  <a:pt x="6226" y="310"/>
                </a:cubicBezTo>
                <a:cubicBezTo>
                  <a:pt x="6274" y="303"/>
                  <a:pt x="6486" y="277"/>
                  <a:pt x="6506" y="351"/>
                </a:cubicBezTo>
                <a:cubicBezTo>
                  <a:pt x="6574" y="608"/>
                  <a:pt x="6329" y="979"/>
                  <a:pt x="6197" y="1159"/>
                </a:cubicBezTo>
                <a:cubicBezTo>
                  <a:pt x="5771" y="1741"/>
                  <a:pt x="5181" y="2114"/>
                  <a:pt x="4628" y="2480"/>
                </a:cubicBezTo>
                <a:cubicBezTo>
                  <a:pt x="4496" y="2569"/>
                  <a:pt x="3805" y="2893"/>
                  <a:pt x="4083" y="3082"/>
                </a:cubicBezTo>
                <a:cubicBezTo>
                  <a:pt x="4481" y="3354"/>
                  <a:pt x="5008" y="3119"/>
                  <a:pt x="5412" y="2881"/>
                </a:cubicBezTo>
                <a:cubicBezTo>
                  <a:pt x="6343" y="2333"/>
                  <a:pt x="7112" y="1359"/>
                  <a:pt x="8001" y="696"/>
                </a:cubicBezTo>
                <a:cubicBezTo>
                  <a:pt x="8332" y="449"/>
                  <a:pt x="8682" y="154"/>
                  <a:pt x="9062" y="54"/>
                </a:cubicBezTo>
                <a:cubicBezTo>
                  <a:pt x="9145" y="32"/>
                  <a:pt x="9391" y="1"/>
                  <a:pt x="9439" y="109"/>
                </a:cubicBezTo>
                <a:cubicBezTo>
                  <a:pt x="9547" y="347"/>
                  <a:pt x="9219" y="736"/>
                  <a:pt x="9091" y="884"/>
                </a:cubicBezTo>
                <a:cubicBezTo>
                  <a:pt x="8574" y="1488"/>
                  <a:pt x="7876" y="1761"/>
                  <a:pt x="7282" y="2215"/>
                </a:cubicBezTo>
                <a:cubicBezTo>
                  <a:pt x="7124" y="2335"/>
                  <a:pt x="6524" y="2679"/>
                  <a:pt x="6712" y="2973"/>
                </a:cubicBezTo>
                <a:cubicBezTo>
                  <a:pt x="6959" y="3361"/>
                  <a:pt x="7552" y="3261"/>
                  <a:pt x="7918" y="3201"/>
                </a:cubicBezTo>
                <a:cubicBezTo>
                  <a:pt x="8930" y="3034"/>
                  <a:pt x="9955" y="2638"/>
                  <a:pt x="10960" y="2374"/>
                </a:cubicBezTo>
                <a:cubicBezTo>
                  <a:pt x="11367" y="2267"/>
                  <a:pt x="12244" y="2077"/>
                  <a:pt x="12460" y="2665"/>
                </a:cubicBezTo>
                <a:cubicBezTo>
                  <a:pt x="12535" y="2871"/>
                  <a:pt x="12321" y="3095"/>
                  <a:pt x="12189" y="3203"/>
                </a:cubicBezTo>
                <a:cubicBezTo>
                  <a:pt x="11827" y="3499"/>
                  <a:pt x="11321" y="3577"/>
                  <a:pt x="10911" y="3668"/>
                </a:cubicBezTo>
                <a:cubicBezTo>
                  <a:pt x="9607" y="3957"/>
                  <a:pt x="8389" y="3839"/>
                  <a:pt x="7128" y="3607"/>
                </a:cubicBezTo>
                <a:cubicBezTo>
                  <a:pt x="6707" y="3530"/>
                  <a:pt x="6287" y="3458"/>
                  <a:pt x="5855" y="3455"/>
                </a:cubicBezTo>
                <a:cubicBezTo>
                  <a:pt x="5764" y="3454"/>
                  <a:pt x="5501" y="3400"/>
                  <a:pt x="5403" y="3475"/>
                </a:cubicBezTo>
                <a:cubicBezTo>
                  <a:pt x="5382" y="3491"/>
                  <a:pt x="5447" y="3673"/>
                  <a:pt x="5451" y="3684"/>
                </a:cubicBezTo>
                <a:cubicBezTo>
                  <a:pt x="5538" y="3922"/>
                  <a:pt x="5718" y="4075"/>
                  <a:pt x="5901" y="4197"/>
                </a:cubicBezTo>
                <a:cubicBezTo>
                  <a:pt x="6452" y="4566"/>
                  <a:pt x="7118" y="4670"/>
                  <a:pt x="7679" y="5020"/>
                </a:cubicBezTo>
                <a:cubicBezTo>
                  <a:pt x="7865" y="5136"/>
                  <a:pt x="8174" y="5402"/>
                  <a:pt x="8020" y="5721"/>
                </a:cubicBezTo>
                <a:cubicBezTo>
                  <a:pt x="7795" y="6186"/>
                  <a:pt x="7171" y="6201"/>
                  <a:pt x="6814" y="6141"/>
                </a:cubicBezTo>
                <a:cubicBezTo>
                  <a:pt x="5795" y="5970"/>
                  <a:pt x="5248" y="4952"/>
                  <a:pt x="4460" y="4326"/>
                </a:cubicBezTo>
                <a:cubicBezTo>
                  <a:pt x="4187" y="4109"/>
                  <a:pt x="3878" y="3944"/>
                  <a:pt x="3552" y="3854"/>
                </a:cubicBezTo>
                <a:cubicBezTo>
                  <a:pt x="3524" y="3846"/>
                  <a:pt x="3246" y="3762"/>
                  <a:pt x="3224" y="3819"/>
                </a:cubicBezTo>
                <a:cubicBezTo>
                  <a:pt x="3134" y="4035"/>
                  <a:pt x="3350" y="4356"/>
                  <a:pt x="3448" y="4494"/>
                </a:cubicBezTo>
                <a:cubicBezTo>
                  <a:pt x="3809" y="5004"/>
                  <a:pt x="4355" y="5305"/>
                  <a:pt x="4776" y="5741"/>
                </a:cubicBezTo>
                <a:cubicBezTo>
                  <a:pt x="4862" y="5830"/>
                  <a:pt x="5252" y="6150"/>
                  <a:pt x="5194" y="6359"/>
                </a:cubicBezTo>
                <a:cubicBezTo>
                  <a:pt x="5047" y="6885"/>
                  <a:pt x="4385" y="6634"/>
                  <a:pt x="4131" y="6485"/>
                </a:cubicBezTo>
                <a:cubicBezTo>
                  <a:pt x="3466" y="6098"/>
                  <a:pt x="3152" y="5483"/>
                  <a:pt x="2804" y="4735"/>
                </a:cubicBezTo>
                <a:cubicBezTo>
                  <a:pt x="2684" y="4479"/>
                  <a:pt x="2460" y="3879"/>
                  <a:pt x="2127" y="3944"/>
                </a:cubicBezTo>
                <a:cubicBezTo>
                  <a:pt x="1993" y="3970"/>
                  <a:pt x="2169" y="4562"/>
                  <a:pt x="2181" y="4598"/>
                </a:cubicBezTo>
                <a:cubicBezTo>
                  <a:pt x="2366" y="5141"/>
                  <a:pt x="2668" y="5608"/>
                  <a:pt x="2840" y="6161"/>
                </a:cubicBezTo>
                <a:cubicBezTo>
                  <a:pt x="2879" y="6285"/>
                  <a:pt x="3018" y="6640"/>
                  <a:pt x="2850" y="6746"/>
                </a:cubicBezTo>
                <a:cubicBezTo>
                  <a:pt x="2536" y="6943"/>
                  <a:pt x="2210" y="6429"/>
                  <a:pt x="2087" y="6183"/>
                </a:cubicBezTo>
                <a:cubicBezTo>
                  <a:pt x="1700" y="5415"/>
                  <a:pt x="1632" y="4375"/>
                  <a:pt x="818" y="4094"/>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5030301" y="230665"/>
            <a:ext cx="3257714" cy="2074298"/>
          </a:xfrm>
          <a:custGeom>
            <a:avLst/>
            <a:gdLst/>
            <a:ahLst/>
            <a:cxnLst/>
            <a:rect l="l" t="t" r="r" b="b"/>
            <a:pathLst>
              <a:path w="14978" h="9537" fill="none" extrusionOk="0">
                <a:moveTo>
                  <a:pt x="14977" y="9536"/>
                </a:moveTo>
                <a:cubicBezTo>
                  <a:pt x="5112" y="9536"/>
                  <a:pt x="4977" y="4780"/>
                  <a:pt x="6538" y="4359"/>
                </a:cubicBezTo>
                <a:cubicBezTo>
                  <a:pt x="8598" y="3804"/>
                  <a:pt x="11294" y="7251"/>
                  <a:pt x="5647" y="6894"/>
                </a:cubicBezTo>
                <a:cubicBezTo>
                  <a:pt x="1" y="6538"/>
                  <a:pt x="1" y="0"/>
                  <a:pt x="1" y="0"/>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rot="-8100000">
            <a:off x="-293280" y="6696917"/>
            <a:ext cx="1770824" cy="2022602"/>
          </a:xfrm>
          <a:custGeom>
            <a:avLst/>
            <a:gdLst/>
            <a:ahLst/>
            <a:cxnLst/>
            <a:rect l="l" t="t" r="r" b="b"/>
            <a:pathLst>
              <a:path w="9101" h="10395" extrusionOk="0">
                <a:moveTo>
                  <a:pt x="3485" y="845"/>
                </a:moveTo>
                <a:lnTo>
                  <a:pt x="3485" y="845"/>
                </a:lnTo>
                <a:cubicBezTo>
                  <a:pt x="4180" y="996"/>
                  <a:pt x="4605" y="1500"/>
                  <a:pt x="4530" y="2229"/>
                </a:cubicBezTo>
                <a:cubicBezTo>
                  <a:pt x="4495" y="2187"/>
                  <a:pt x="4464" y="2165"/>
                  <a:pt x="4454" y="2135"/>
                </a:cubicBezTo>
                <a:cubicBezTo>
                  <a:pt x="4338" y="1767"/>
                  <a:pt x="4048" y="1529"/>
                  <a:pt x="3798" y="1262"/>
                </a:cubicBezTo>
                <a:cubicBezTo>
                  <a:pt x="3701" y="1157"/>
                  <a:pt x="3606" y="1051"/>
                  <a:pt x="3515" y="942"/>
                </a:cubicBezTo>
                <a:cubicBezTo>
                  <a:pt x="3498" y="922"/>
                  <a:pt x="3497" y="889"/>
                  <a:pt x="3485" y="845"/>
                </a:cubicBezTo>
                <a:close/>
                <a:moveTo>
                  <a:pt x="7494" y="2957"/>
                </a:moveTo>
                <a:cubicBezTo>
                  <a:pt x="7496" y="2957"/>
                  <a:pt x="7498" y="2957"/>
                  <a:pt x="7500" y="2957"/>
                </a:cubicBezTo>
                <a:cubicBezTo>
                  <a:pt x="7535" y="2957"/>
                  <a:pt x="7569" y="2980"/>
                  <a:pt x="7603" y="2993"/>
                </a:cubicBezTo>
                <a:cubicBezTo>
                  <a:pt x="7589" y="3027"/>
                  <a:pt x="7583" y="3071"/>
                  <a:pt x="7558" y="3095"/>
                </a:cubicBezTo>
                <a:cubicBezTo>
                  <a:pt x="7329" y="3313"/>
                  <a:pt x="7074" y="3472"/>
                  <a:pt x="6757" y="3472"/>
                </a:cubicBezTo>
                <a:cubicBezTo>
                  <a:pt x="6716" y="3472"/>
                  <a:pt x="6675" y="3469"/>
                  <a:pt x="6632" y="3464"/>
                </a:cubicBezTo>
                <a:cubicBezTo>
                  <a:pt x="6573" y="3456"/>
                  <a:pt x="6520" y="3412"/>
                  <a:pt x="6464" y="3385"/>
                </a:cubicBezTo>
                <a:cubicBezTo>
                  <a:pt x="6500" y="3335"/>
                  <a:pt x="6525" y="3271"/>
                  <a:pt x="6572" y="3236"/>
                </a:cubicBezTo>
                <a:cubicBezTo>
                  <a:pt x="6794" y="3074"/>
                  <a:pt x="7053" y="3010"/>
                  <a:pt x="7321" y="2974"/>
                </a:cubicBezTo>
                <a:cubicBezTo>
                  <a:pt x="7379" y="2968"/>
                  <a:pt x="7437" y="2957"/>
                  <a:pt x="7494" y="2957"/>
                </a:cubicBezTo>
                <a:close/>
                <a:moveTo>
                  <a:pt x="1110" y="3824"/>
                </a:moveTo>
                <a:cubicBezTo>
                  <a:pt x="1364" y="3824"/>
                  <a:pt x="1645" y="3928"/>
                  <a:pt x="1788" y="4093"/>
                </a:cubicBezTo>
                <a:cubicBezTo>
                  <a:pt x="1856" y="4173"/>
                  <a:pt x="1830" y="4235"/>
                  <a:pt x="1744" y="4265"/>
                </a:cubicBezTo>
                <a:cubicBezTo>
                  <a:pt x="1614" y="4308"/>
                  <a:pt x="1478" y="4337"/>
                  <a:pt x="1293" y="4386"/>
                </a:cubicBezTo>
                <a:cubicBezTo>
                  <a:pt x="1159" y="4366"/>
                  <a:pt x="974" y="4361"/>
                  <a:pt x="807" y="4304"/>
                </a:cubicBezTo>
                <a:cubicBezTo>
                  <a:pt x="718" y="4273"/>
                  <a:pt x="659" y="4152"/>
                  <a:pt x="586" y="4072"/>
                </a:cubicBezTo>
                <a:cubicBezTo>
                  <a:pt x="658" y="4010"/>
                  <a:pt x="721" y="3929"/>
                  <a:pt x="803" y="3888"/>
                </a:cubicBezTo>
                <a:cubicBezTo>
                  <a:pt x="890" y="3844"/>
                  <a:pt x="997" y="3824"/>
                  <a:pt x="1110" y="3824"/>
                </a:cubicBezTo>
                <a:close/>
                <a:moveTo>
                  <a:pt x="3791" y="3603"/>
                </a:moveTo>
                <a:cubicBezTo>
                  <a:pt x="3810" y="3603"/>
                  <a:pt x="3832" y="3612"/>
                  <a:pt x="3854" y="3629"/>
                </a:cubicBezTo>
                <a:cubicBezTo>
                  <a:pt x="4065" y="3790"/>
                  <a:pt x="4252" y="3977"/>
                  <a:pt x="4343" y="4234"/>
                </a:cubicBezTo>
                <a:cubicBezTo>
                  <a:pt x="4376" y="4327"/>
                  <a:pt x="4390" y="4431"/>
                  <a:pt x="4280" y="4499"/>
                </a:cubicBezTo>
                <a:cubicBezTo>
                  <a:pt x="4238" y="4526"/>
                  <a:pt x="4190" y="4540"/>
                  <a:pt x="4142" y="4540"/>
                </a:cubicBezTo>
                <a:cubicBezTo>
                  <a:pt x="4074" y="4540"/>
                  <a:pt x="4005" y="4513"/>
                  <a:pt x="3946" y="4460"/>
                </a:cubicBezTo>
                <a:cubicBezTo>
                  <a:pt x="3811" y="4339"/>
                  <a:pt x="3761" y="4173"/>
                  <a:pt x="3724" y="4003"/>
                </a:cubicBezTo>
                <a:cubicBezTo>
                  <a:pt x="3719" y="3977"/>
                  <a:pt x="3719" y="3951"/>
                  <a:pt x="3715" y="3926"/>
                </a:cubicBezTo>
                <a:lnTo>
                  <a:pt x="3706" y="3926"/>
                </a:lnTo>
                <a:cubicBezTo>
                  <a:pt x="3709" y="3848"/>
                  <a:pt x="3708" y="3770"/>
                  <a:pt x="3716" y="3694"/>
                </a:cubicBezTo>
                <a:cubicBezTo>
                  <a:pt x="3723" y="3635"/>
                  <a:pt x="3753" y="3603"/>
                  <a:pt x="3791" y="3603"/>
                </a:cubicBezTo>
                <a:close/>
                <a:moveTo>
                  <a:pt x="5280" y="4472"/>
                </a:moveTo>
                <a:cubicBezTo>
                  <a:pt x="5644" y="4499"/>
                  <a:pt x="5993" y="4593"/>
                  <a:pt x="6329" y="4735"/>
                </a:cubicBezTo>
                <a:cubicBezTo>
                  <a:pt x="6338" y="4740"/>
                  <a:pt x="6342" y="4756"/>
                  <a:pt x="6368" y="4797"/>
                </a:cubicBezTo>
                <a:cubicBezTo>
                  <a:pt x="6258" y="4828"/>
                  <a:pt x="6166" y="4867"/>
                  <a:pt x="6071" y="4878"/>
                </a:cubicBezTo>
                <a:cubicBezTo>
                  <a:pt x="5876" y="4898"/>
                  <a:pt x="5678" y="4920"/>
                  <a:pt x="5482" y="4920"/>
                </a:cubicBezTo>
                <a:cubicBezTo>
                  <a:pt x="5456" y="4920"/>
                  <a:pt x="5431" y="4919"/>
                  <a:pt x="5405" y="4919"/>
                </a:cubicBezTo>
                <a:cubicBezTo>
                  <a:pt x="5250" y="4914"/>
                  <a:pt x="5168" y="4788"/>
                  <a:pt x="5138" y="4641"/>
                </a:cubicBezTo>
                <a:cubicBezTo>
                  <a:pt x="5119" y="4547"/>
                  <a:pt x="5158" y="4490"/>
                  <a:pt x="5254" y="4475"/>
                </a:cubicBezTo>
                <a:cubicBezTo>
                  <a:pt x="5263" y="4474"/>
                  <a:pt x="5271" y="4472"/>
                  <a:pt x="5280" y="4472"/>
                </a:cubicBezTo>
                <a:close/>
                <a:moveTo>
                  <a:pt x="3013" y="4642"/>
                </a:moveTo>
                <a:cubicBezTo>
                  <a:pt x="3026" y="4642"/>
                  <a:pt x="3037" y="4644"/>
                  <a:pt x="3048" y="4649"/>
                </a:cubicBezTo>
                <a:cubicBezTo>
                  <a:pt x="3270" y="4754"/>
                  <a:pt x="3496" y="4857"/>
                  <a:pt x="3708" y="4981"/>
                </a:cubicBezTo>
                <a:cubicBezTo>
                  <a:pt x="3793" y="5030"/>
                  <a:pt x="3846" y="5134"/>
                  <a:pt x="3914" y="5214"/>
                </a:cubicBezTo>
                <a:cubicBezTo>
                  <a:pt x="3903" y="5339"/>
                  <a:pt x="3864" y="5402"/>
                  <a:pt x="3785" y="5402"/>
                </a:cubicBezTo>
                <a:cubicBezTo>
                  <a:pt x="3763" y="5402"/>
                  <a:pt x="3738" y="5397"/>
                  <a:pt x="3710" y="5387"/>
                </a:cubicBezTo>
                <a:cubicBezTo>
                  <a:pt x="3378" y="5277"/>
                  <a:pt x="3126" y="5061"/>
                  <a:pt x="2951" y="4757"/>
                </a:cubicBezTo>
                <a:cubicBezTo>
                  <a:pt x="2934" y="4728"/>
                  <a:pt x="2942" y="4685"/>
                  <a:pt x="2939" y="4649"/>
                </a:cubicBezTo>
                <a:cubicBezTo>
                  <a:pt x="2963" y="4648"/>
                  <a:pt x="2989" y="4642"/>
                  <a:pt x="3013" y="4642"/>
                </a:cubicBezTo>
                <a:close/>
                <a:moveTo>
                  <a:pt x="5129" y="5466"/>
                </a:moveTo>
                <a:cubicBezTo>
                  <a:pt x="5169" y="5466"/>
                  <a:pt x="5216" y="5478"/>
                  <a:pt x="5248" y="5496"/>
                </a:cubicBezTo>
                <a:cubicBezTo>
                  <a:pt x="5395" y="5580"/>
                  <a:pt x="5498" y="5710"/>
                  <a:pt x="5546" y="5873"/>
                </a:cubicBezTo>
                <a:cubicBezTo>
                  <a:pt x="5558" y="5909"/>
                  <a:pt x="5535" y="5984"/>
                  <a:pt x="5507" y="5997"/>
                </a:cubicBezTo>
                <a:cubicBezTo>
                  <a:pt x="5487" y="6006"/>
                  <a:pt x="5463" y="6011"/>
                  <a:pt x="5437" y="6011"/>
                </a:cubicBezTo>
                <a:cubicBezTo>
                  <a:pt x="5265" y="6011"/>
                  <a:pt x="4996" y="5816"/>
                  <a:pt x="4979" y="5632"/>
                </a:cubicBezTo>
                <a:cubicBezTo>
                  <a:pt x="4997" y="5598"/>
                  <a:pt x="5017" y="5515"/>
                  <a:pt x="5069" y="5480"/>
                </a:cubicBezTo>
                <a:cubicBezTo>
                  <a:pt x="5083" y="5470"/>
                  <a:pt x="5105" y="5466"/>
                  <a:pt x="5129" y="5466"/>
                </a:cubicBezTo>
                <a:close/>
                <a:moveTo>
                  <a:pt x="3416" y="6046"/>
                </a:moveTo>
                <a:cubicBezTo>
                  <a:pt x="3492" y="6046"/>
                  <a:pt x="3565" y="6085"/>
                  <a:pt x="3605" y="6165"/>
                </a:cubicBezTo>
                <a:cubicBezTo>
                  <a:pt x="3653" y="6263"/>
                  <a:pt x="3614" y="6361"/>
                  <a:pt x="3537" y="6422"/>
                </a:cubicBezTo>
                <a:cubicBezTo>
                  <a:pt x="3454" y="6488"/>
                  <a:pt x="3350" y="6530"/>
                  <a:pt x="3244" y="6589"/>
                </a:cubicBezTo>
                <a:cubicBezTo>
                  <a:pt x="3110" y="6549"/>
                  <a:pt x="2982" y="6527"/>
                  <a:pt x="2869" y="6472"/>
                </a:cubicBezTo>
                <a:cubicBezTo>
                  <a:pt x="2760" y="6418"/>
                  <a:pt x="2755" y="6306"/>
                  <a:pt x="2863" y="6249"/>
                </a:cubicBezTo>
                <a:cubicBezTo>
                  <a:pt x="3018" y="6168"/>
                  <a:pt x="3184" y="6104"/>
                  <a:pt x="3351" y="6055"/>
                </a:cubicBezTo>
                <a:cubicBezTo>
                  <a:pt x="3373" y="6049"/>
                  <a:pt x="3395" y="6046"/>
                  <a:pt x="3416" y="6046"/>
                </a:cubicBezTo>
                <a:close/>
                <a:moveTo>
                  <a:pt x="1633" y="6324"/>
                </a:moveTo>
                <a:cubicBezTo>
                  <a:pt x="1771" y="6324"/>
                  <a:pt x="1909" y="6353"/>
                  <a:pt x="2045" y="6406"/>
                </a:cubicBezTo>
                <a:cubicBezTo>
                  <a:pt x="2032" y="6432"/>
                  <a:pt x="2029" y="6449"/>
                  <a:pt x="2021" y="6453"/>
                </a:cubicBezTo>
                <a:cubicBezTo>
                  <a:pt x="1733" y="6568"/>
                  <a:pt x="1449" y="6691"/>
                  <a:pt x="1156" y="6791"/>
                </a:cubicBezTo>
                <a:cubicBezTo>
                  <a:pt x="1141" y="6796"/>
                  <a:pt x="1128" y="6799"/>
                  <a:pt x="1115" y="6799"/>
                </a:cubicBezTo>
                <a:cubicBezTo>
                  <a:pt x="1043" y="6799"/>
                  <a:pt x="1016" y="6719"/>
                  <a:pt x="1064" y="6624"/>
                </a:cubicBezTo>
                <a:cubicBezTo>
                  <a:pt x="1160" y="6435"/>
                  <a:pt x="1331" y="6350"/>
                  <a:pt x="1527" y="6330"/>
                </a:cubicBezTo>
                <a:cubicBezTo>
                  <a:pt x="1562" y="6326"/>
                  <a:pt x="1597" y="6324"/>
                  <a:pt x="1633" y="6324"/>
                </a:cubicBezTo>
                <a:close/>
                <a:moveTo>
                  <a:pt x="6442" y="6278"/>
                </a:moveTo>
                <a:cubicBezTo>
                  <a:pt x="6681" y="6292"/>
                  <a:pt x="6905" y="6350"/>
                  <a:pt x="7062" y="6548"/>
                </a:cubicBezTo>
                <a:cubicBezTo>
                  <a:pt x="7110" y="6609"/>
                  <a:pt x="7135" y="6692"/>
                  <a:pt x="7156" y="6770"/>
                </a:cubicBezTo>
                <a:cubicBezTo>
                  <a:pt x="7163" y="6797"/>
                  <a:pt x="7136" y="6851"/>
                  <a:pt x="7110" y="6864"/>
                </a:cubicBezTo>
                <a:cubicBezTo>
                  <a:pt x="7104" y="6867"/>
                  <a:pt x="7097" y="6868"/>
                  <a:pt x="7089" y="6868"/>
                </a:cubicBezTo>
                <a:cubicBezTo>
                  <a:pt x="7064" y="6868"/>
                  <a:pt x="7031" y="6854"/>
                  <a:pt x="7005" y="6843"/>
                </a:cubicBezTo>
                <a:cubicBezTo>
                  <a:pt x="6984" y="6833"/>
                  <a:pt x="6971" y="6805"/>
                  <a:pt x="6953" y="6787"/>
                </a:cubicBezTo>
                <a:cubicBezTo>
                  <a:pt x="6800" y="6643"/>
                  <a:pt x="6647" y="6498"/>
                  <a:pt x="6494" y="6354"/>
                </a:cubicBezTo>
                <a:cubicBezTo>
                  <a:pt x="6473" y="6335"/>
                  <a:pt x="6444" y="6324"/>
                  <a:pt x="6419" y="6309"/>
                </a:cubicBezTo>
                <a:cubicBezTo>
                  <a:pt x="6427" y="6299"/>
                  <a:pt x="6434" y="6289"/>
                  <a:pt x="6442" y="6278"/>
                </a:cubicBezTo>
                <a:close/>
                <a:moveTo>
                  <a:pt x="4500" y="6217"/>
                </a:moveTo>
                <a:cubicBezTo>
                  <a:pt x="4577" y="6217"/>
                  <a:pt x="4634" y="6302"/>
                  <a:pt x="4673" y="6376"/>
                </a:cubicBezTo>
                <a:cubicBezTo>
                  <a:pt x="4784" y="6582"/>
                  <a:pt x="4890" y="6791"/>
                  <a:pt x="4992" y="7001"/>
                </a:cubicBezTo>
                <a:cubicBezTo>
                  <a:pt x="5009" y="7035"/>
                  <a:pt x="4999" y="7081"/>
                  <a:pt x="5001" y="7122"/>
                </a:cubicBezTo>
                <a:cubicBezTo>
                  <a:pt x="4970" y="7124"/>
                  <a:pt x="4939" y="7130"/>
                  <a:pt x="4909" y="7130"/>
                </a:cubicBezTo>
                <a:cubicBezTo>
                  <a:pt x="4898" y="7130"/>
                  <a:pt x="4887" y="7129"/>
                  <a:pt x="4876" y="7127"/>
                </a:cubicBezTo>
                <a:cubicBezTo>
                  <a:pt x="4618" y="7065"/>
                  <a:pt x="4396" y="6784"/>
                  <a:pt x="4328" y="6470"/>
                </a:cubicBezTo>
                <a:cubicBezTo>
                  <a:pt x="4366" y="6386"/>
                  <a:pt x="4384" y="6260"/>
                  <a:pt x="4448" y="6229"/>
                </a:cubicBezTo>
                <a:cubicBezTo>
                  <a:pt x="4466" y="6220"/>
                  <a:pt x="4484" y="6217"/>
                  <a:pt x="4500" y="6217"/>
                </a:cubicBezTo>
                <a:close/>
                <a:moveTo>
                  <a:pt x="7074" y="1"/>
                </a:moveTo>
                <a:cubicBezTo>
                  <a:pt x="7041" y="1"/>
                  <a:pt x="7005" y="9"/>
                  <a:pt x="6984" y="23"/>
                </a:cubicBezTo>
                <a:cubicBezTo>
                  <a:pt x="6866" y="101"/>
                  <a:pt x="6743" y="183"/>
                  <a:pt x="6649" y="287"/>
                </a:cubicBezTo>
                <a:cubicBezTo>
                  <a:pt x="6265" y="715"/>
                  <a:pt x="6006" y="1223"/>
                  <a:pt x="5787" y="1748"/>
                </a:cubicBezTo>
                <a:cubicBezTo>
                  <a:pt x="5630" y="2124"/>
                  <a:pt x="5511" y="2514"/>
                  <a:pt x="5371" y="2896"/>
                </a:cubicBezTo>
                <a:cubicBezTo>
                  <a:pt x="5346" y="2964"/>
                  <a:pt x="5300" y="3024"/>
                  <a:pt x="5264" y="3087"/>
                </a:cubicBezTo>
                <a:lnTo>
                  <a:pt x="5223" y="3068"/>
                </a:lnTo>
                <a:cubicBezTo>
                  <a:pt x="5214" y="3034"/>
                  <a:pt x="5201" y="3002"/>
                  <a:pt x="5195" y="2969"/>
                </a:cubicBezTo>
                <a:cubicBezTo>
                  <a:pt x="5188" y="2935"/>
                  <a:pt x="5188" y="2900"/>
                  <a:pt x="5188" y="2865"/>
                </a:cubicBezTo>
                <a:cubicBezTo>
                  <a:pt x="5181" y="2414"/>
                  <a:pt x="5180" y="1964"/>
                  <a:pt x="5082" y="1519"/>
                </a:cubicBezTo>
                <a:cubicBezTo>
                  <a:pt x="4962" y="968"/>
                  <a:pt x="4681" y="553"/>
                  <a:pt x="4142" y="348"/>
                </a:cubicBezTo>
                <a:cubicBezTo>
                  <a:pt x="3993" y="292"/>
                  <a:pt x="3845" y="253"/>
                  <a:pt x="3698" y="253"/>
                </a:cubicBezTo>
                <a:cubicBezTo>
                  <a:pt x="3554" y="253"/>
                  <a:pt x="3411" y="290"/>
                  <a:pt x="3268" y="381"/>
                </a:cubicBezTo>
                <a:cubicBezTo>
                  <a:pt x="3165" y="448"/>
                  <a:pt x="3041" y="487"/>
                  <a:pt x="2920" y="519"/>
                </a:cubicBezTo>
                <a:cubicBezTo>
                  <a:pt x="2703" y="577"/>
                  <a:pt x="2479" y="616"/>
                  <a:pt x="2263" y="676"/>
                </a:cubicBezTo>
                <a:cubicBezTo>
                  <a:pt x="2201" y="693"/>
                  <a:pt x="2153" y="759"/>
                  <a:pt x="2098" y="803"/>
                </a:cubicBezTo>
                <a:cubicBezTo>
                  <a:pt x="2156" y="833"/>
                  <a:pt x="2211" y="880"/>
                  <a:pt x="2272" y="891"/>
                </a:cubicBezTo>
                <a:cubicBezTo>
                  <a:pt x="2426" y="915"/>
                  <a:pt x="2583" y="917"/>
                  <a:pt x="2737" y="940"/>
                </a:cubicBezTo>
                <a:cubicBezTo>
                  <a:pt x="3087" y="992"/>
                  <a:pt x="3364" y="1183"/>
                  <a:pt x="3612" y="1421"/>
                </a:cubicBezTo>
                <a:cubicBezTo>
                  <a:pt x="3990" y="1782"/>
                  <a:pt x="4295" y="2194"/>
                  <a:pt x="4432" y="2710"/>
                </a:cubicBezTo>
                <a:cubicBezTo>
                  <a:pt x="4486" y="2912"/>
                  <a:pt x="4462" y="3116"/>
                  <a:pt x="4377" y="3308"/>
                </a:cubicBezTo>
                <a:cubicBezTo>
                  <a:pt x="4335" y="3403"/>
                  <a:pt x="4276" y="3451"/>
                  <a:pt x="4210" y="3451"/>
                </a:cubicBezTo>
                <a:cubicBezTo>
                  <a:pt x="4157" y="3451"/>
                  <a:pt x="4100" y="3420"/>
                  <a:pt x="4045" y="3356"/>
                </a:cubicBezTo>
                <a:cubicBezTo>
                  <a:pt x="3994" y="3297"/>
                  <a:pt x="3957" y="3226"/>
                  <a:pt x="3917" y="3160"/>
                </a:cubicBezTo>
                <a:cubicBezTo>
                  <a:pt x="3663" y="2742"/>
                  <a:pt x="3422" y="2315"/>
                  <a:pt x="3153" y="1907"/>
                </a:cubicBezTo>
                <a:cubicBezTo>
                  <a:pt x="2962" y="1618"/>
                  <a:pt x="2734" y="1352"/>
                  <a:pt x="2425" y="1175"/>
                </a:cubicBezTo>
                <a:cubicBezTo>
                  <a:pt x="2294" y="1101"/>
                  <a:pt x="2173" y="1064"/>
                  <a:pt x="2060" y="1064"/>
                </a:cubicBezTo>
                <a:cubicBezTo>
                  <a:pt x="1879" y="1064"/>
                  <a:pt x="1717" y="1158"/>
                  <a:pt x="1564" y="1343"/>
                </a:cubicBezTo>
                <a:cubicBezTo>
                  <a:pt x="1346" y="1606"/>
                  <a:pt x="1112" y="1856"/>
                  <a:pt x="893" y="2118"/>
                </a:cubicBezTo>
                <a:cubicBezTo>
                  <a:pt x="755" y="2284"/>
                  <a:pt x="626" y="2459"/>
                  <a:pt x="508" y="2639"/>
                </a:cubicBezTo>
                <a:cubicBezTo>
                  <a:pt x="474" y="2690"/>
                  <a:pt x="487" y="2774"/>
                  <a:pt x="480" y="2844"/>
                </a:cubicBezTo>
                <a:cubicBezTo>
                  <a:pt x="484" y="2844"/>
                  <a:pt x="489" y="2844"/>
                  <a:pt x="493" y="2844"/>
                </a:cubicBezTo>
                <a:cubicBezTo>
                  <a:pt x="531" y="2844"/>
                  <a:pt x="570" y="2847"/>
                  <a:pt x="607" y="2847"/>
                </a:cubicBezTo>
                <a:cubicBezTo>
                  <a:pt x="639" y="2847"/>
                  <a:pt x="670" y="2845"/>
                  <a:pt x="700" y="2836"/>
                </a:cubicBezTo>
                <a:cubicBezTo>
                  <a:pt x="816" y="2803"/>
                  <a:pt x="921" y="2736"/>
                  <a:pt x="1038" y="2705"/>
                </a:cubicBezTo>
                <a:cubicBezTo>
                  <a:pt x="1204" y="2661"/>
                  <a:pt x="1368" y="2640"/>
                  <a:pt x="1532" y="2640"/>
                </a:cubicBezTo>
                <a:cubicBezTo>
                  <a:pt x="1814" y="2640"/>
                  <a:pt x="2092" y="2701"/>
                  <a:pt x="2365" y="2804"/>
                </a:cubicBezTo>
                <a:cubicBezTo>
                  <a:pt x="2975" y="3033"/>
                  <a:pt x="3337" y="3466"/>
                  <a:pt x="3404" y="4126"/>
                </a:cubicBezTo>
                <a:cubicBezTo>
                  <a:pt x="3410" y="4187"/>
                  <a:pt x="3406" y="4249"/>
                  <a:pt x="3407" y="4310"/>
                </a:cubicBezTo>
                <a:cubicBezTo>
                  <a:pt x="3395" y="4315"/>
                  <a:pt x="3383" y="4320"/>
                  <a:pt x="3371" y="4326"/>
                </a:cubicBezTo>
                <a:cubicBezTo>
                  <a:pt x="3323" y="4286"/>
                  <a:pt x="3273" y="4250"/>
                  <a:pt x="3231" y="4204"/>
                </a:cubicBezTo>
                <a:cubicBezTo>
                  <a:pt x="3090" y="4051"/>
                  <a:pt x="2954" y="3893"/>
                  <a:pt x="2814" y="3739"/>
                </a:cubicBezTo>
                <a:cubicBezTo>
                  <a:pt x="2503" y="3396"/>
                  <a:pt x="2125" y="3185"/>
                  <a:pt x="1653" y="3183"/>
                </a:cubicBezTo>
                <a:cubicBezTo>
                  <a:pt x="1647" y="3183"/>
                  <a:pt x="1642" y="3183"/>
                  <a:pt x="1636" y="3183"/>
                </a:cubicBezTo>
                <a:cubicBezTo>
                  <a:pt x="1402" y="3183"/>
                  <a:pt x="1169" y="3216"/>
                  <a:pt x="935" y="3216"/>
                </a:cubicBezTo>
                <a:cubicBezTo>
                  <a:pt x="932" y="3216"/>
                  <a:pt x="929" y="3216"/>
                  <a:pt x="926" y="3216"/>
                </a:cubicBezTo>
                <a:cubicBezTo>
                  <a:pt x="783" y="3215"/>
                  <a:pt x="636" y="3189"/>
                  <a:pt x="499" y="3146"/>
                </a:cubicBezTo>
                <a:cubicBezTo>
                  <a:pt x="448" y="3130"/>
                  <a:pt x="412" y="3119"/>
                  <a:pt x="386" y="3119"/>
                </a:cubicBezTo>
                <a:cubicBezTo>
                  <a:pt x="340" y="3119"/>
                  <a:pt x="320" y="3151"/>
                  <a:pt x="297" y="3240"/>
                </a:cubicBezTo>
                <a:cubicBezTo>
                  <a:pt x="236" y="3474"/>
                  <a:pt x="168" y="3709"/>
                  <a:pt x="130" y="3948"/>
                </a:cubicBezTo>
                <a:cubicBezTo>
                  <a:pt x="83" y="4242"/>
                  <a:pt x="29" y="4541"/>
                  <a:pt x="42" y="4836"/>
                </a:cubicBezTo>
                <a:cubicBezTo>
                  <a:pt x="55" y="5122"/>
                  <a:pt x="96" y="5402"/>
                  <a:pt x="23" y="5686"/>
                </a:cubicBezTo>
                <a:cubicBezTo>
                  <a:pt x="0" y="5772"/>
                  <a:pt x="16" y="5812"/>
                  <a:pt x="72" y="5812"/>
                </a:cubicBezTo>
                <a:cubicBezTo>
                  <a:pt x="94" y="5812"/>
                  <a:pt x="122" y="5805"/>
                  <a:pt x="157" y="5793"/>
                </a:cubicBezTo>
                <a:cubicBezTo>
                  <a:pt x="205" y="5776"/>
                  <a:pt x="253" y="5755"/>
                  <a:pt x="299" y="5731"/>
                </a:cubicBezTo>
                <a:cubicBezTo>
                  <a:pt x="508" y="5625"/>
                  <a:pt x="712" y="5509"/>
                  <a:pt x="924" y="5412"/>
                </a:cubicBezTo>
                <a:cubicBezTo>
                  <a:pt x="1273" y="5253"/>
                  <a:pt x="1631" y="5127"/>
                  <a:pt x="2020" y="5127"/>
                </a:cubicBezTo>
                <a:cubicBezTo>
                  <a:pt x="2051" y="5127"/>
                  <a:pt x="2083" y="5128"/>
                  <a:pt x="2115" y="5130"/>
                </a:cubicBezTo>
                <a:cubicBezTo>
                  <a:pt x="2378" y="5143"/>
                  <a:pt x="2607" y="5233"/>
                  <a:pt x="2779" y="5437"/>
                </a:cubicBezTo>
                <a:cubicBezTo>
                  <a:pt x="2965" y="5658"/>
                  <a:pt x="2883" y="5917"/>
                  <a:pt x="2600" y="5966"/>
                </a:cubicBezTo>
                <a:cubicBezTo>
                  <a:pt x="2544" y="5976"/>
                  <a:pt x="2485" y="5981"/>
                  <a:pt x="2426" y="5981"/>
                </a:cubicBezTo>
                <a:cubicBezTo>
                  <a:pt x="2333" y="5981"/>
                  <a:pt x="2240" y="5969"/>
                  <a:pt x="2153" y="5945"/>
                </a:cubicBezTo>
                <a:cubicBezTo>
                  <a:pt x="1909" y="5878"/>
                  <a:pt x="1664" y="5831"/>
                  <a:pt x="1414" y="5831"/>
                </a:cubicBezTo>
                <a:cubicBezTo>
                  <a:pt x="1361" y="5831"/>
                  <a:pt x="1308" y="5834"/>
                  <a:pt x="1255" y="5838"/>
                </a:cubicBezTo>
                <a:cubicBezTo>
                  <a:pt x="941" y="5864"/>
                  <a:pt x="634" y="5918"/>
                  <a:pt x="387" y="6138"/>
                </a:cubicBezTo>
                <a:cubicBezTo>
                  <a:pt x="284" y="6230"/>
                  <a:pt x="205" y="6344"/>
                  <a:pt x="248" y="6482"/>
                </a:cubicBezTo>
                <a:cubicBezTo>
                  <a:pt x="349" y="6802"/>
                  <a:pt x="463" y="7117"/>
                  <a:pt x="774" y="7307"/>
                </a:cubicBezTo>
                <a:cubicBezTo>
                  <a:pt x="906" y="7387"/>
                  <a:pt x="980" y="7502"/>
                  <a:pt x="970" y="7663"/>
                </a:cubicBezTo>
                <a:cubicBezTo>
                  <a:pt x="969" y="7684"/>
                  <a:pt x="972" y="7706"/>
                  <a:pt x="976" y="7727"/>
                </a:cubicBezTo>
                <a:cubicBezTo>
                  <a:pt x="991" y="7818"/>
                  <a:pt x="1031" y="7866"/>
                  <a:pt x="1088" y="7866"/>
                </a:cubicBezTo>
                <a:cubicBezTo>
                  <a:pt x="1119" y="7866"/>
                  <a:pt x="1155" y="7851"/>
                  <a:pt x="1195" y="7822"/>
                </a:cubicBezTo>
                <a:cubicBezTo>
                  <a:pt x="1267" y="7768"/>
                  <a:pt x="1327" y="7698"/>
                  <a:pt x="1394" y="7635"/>
                </a:cubicBezTo>
                <a:cubicBezTo>
                  <a:pt x="1582" y="7458"/>
                  <a:pt x="1754" y="7255"/>
                  <a:pt x="1963" y="7108"/>
                </a:cubicBezTo>
                <a:cubicBezTo>
                  <a:pt x="2174" y="6962"/>
                  <a:pt x="2417" y="6860"/>
                  <a:pt x="2655" y="6760"/>
                </a:cubicBezTo>
                <a:cubicBezTo>
                  <a:pt x="2688" y="6746"/>
                  <a:pt x="2724" y="6740"/>
                  <a:pt x="2759" y="6740"/>
                </a:cubicBezTo>
                <a:cubicBezTo>
                  <a:pt x="2862" y="6740"/>
                  <a:pt x="2961" y="6793"/>
                  <a:pt x="2990" y="6862"/>
                </a:cubicBezTo>
                <a:cubicBezTo>
                  <a:pt x="3044" y="6990"/>
                  <a:pt x="2958" y="7074"/>
                  <a:pt x="2885" y="7161"/>
                </a:cubicBezTo>
                <a:cubicBezTo>
                  <a:pt x="2879" y="7167"/>
                  <a:pt x="2873" y="7174"/>
                  <a:pt x="2865" y="7177"/>
                </a:cubicBezTo>
                <a:cubicBezTo>
                  <a:pt x="2687" y="7281"/>
                  <a:pt x="2514" y="7397"/>
                  <a:pt x="2328" y="7485"/>
                </a:cubicBezTo>
                <a:cubicBezTo>
                  <a:pt x="2072" y="7604"/>
                  <a:pt x="1811" y="7711"/>
                  <a:pt x="1613" y="7922"/>
                </a:cubicBezTo>
                <a:cubicBezTo>
                  <a:pt x="1456" y="8090"/>
                  <a:pt x="1416" y="8289"/>
                  <a:pt x="1529" y="8484"/>
                </a:cubicBezTo>
                <a:cubicBezTo>
                  <a:pt x="1618" y="8639"/>
                  <a:pt x="1732" y="8792"/>
                  <a:pt x="1871" y="8901"/>
                </a:cubicBezTo>
                <a:cubicBezTo>
                  <a:pt x="2103" y="9084"/>
                  <a:pt x="2273" y="9297"/>
                  <a:pt x="2387" y="9571"/>
                </a:cubicBezTo>
                <a:cubicBezTo>
                  <a:pt x="2475" y="9781"/>
                  <a:pt x="2583" y="9985"/>
                  <a:pt x="2702" y="10180"/>
                </a:cubicBezTo>
                <a:cubicBezTo>
                  <a:pt x="2788" y="10323"/>
                  <a:pt x="2923" y="10394"/>
                  <a:pt x="3086" y="10394"/>
                </a:cubicBezTo>
                <a:cubicBezTo>
                  <a:pt x="3110" y="10394"/>
                  <a:pt x="3135" y="10393"/>
                  <a:pt x="3160" y="10390"/>
                </a:cubicBezTo>
                <a:cubicBezTo>
                  <a:pt x="3295" y="10373"/>
                  <a:pt x="3330" y="10314"/>
                  <a:pt x="3287" y="10177"/>
                </a:cubicBezTo>
                <a:lnTo>
                  <a:pt x="3287" y="10177"/>
                </a:lnTo>
                <a:cubicBezTo>
                  <a:pt x="3219" y="10215"/>
                  <a:pt x="3163" y="10234"/>
                  <a:pt x="3115" y="10234"/>
                </a:cubicBezTo>
                <a:cubicBezTo>
                  <a:pt x="3046" y="10234"/>
                  <a:pt x="2994" y="10194"/>
                  <a:pt x="2950" y="10113"/>
                </a:cubicBezTo>
                <a:cubicBezTo>
                  <a:pt x="2881" y="9985"/>
                  <a:pt x="2931" y="9837"/>
                  <a:pt x="3080" y="9768"/>
                </a:cubicBezTo>
                <a:cubicBezTo>
                  <a:pt x="3156" y="9733"/>
                  <a:pt x="3245" y="9723"/>
                  <a:pt x="3330" y="9709"/>
                </a:cubicBezTo>
                <a:cubicBezTo>
                  <a:pt x="3427" y="9693"/>
                  <a:pt x="3532" y="9701"/>
                  <a:pt x="3625" y="9670"/>
                </a:cubicBezTo>
                <a:cubicBezTo>
                  <a:pt x="3929" y="9571"/>
                  <a:pt x="4234" y="9471"/>
                  <a:pt x="4531" y="9352"/>
                </a:cubicBezTo>
                <a:cubicBezTo>
                  <a:pt x="4810" y="9240"/>
                  <a:pt x="4858" y="9108"/>
                  <a:pt x="4772" y="8821"/>
                </a:cubicBezTo>
                <a:cubicBezTo>
                  <a:pt x="4675" y="8496"/>
                  <a:pt x="4507" y="8209"/>
                  <a:pt x="4310" y="7938"/>
                </a:cubicBezTo>
                <a:cubicBezTo>
                  <a:pt x="4211" y="7801"/>
                  <a:pt x="4103" y="7670"/>
                  <a:pt x="4005" y="7533"/>
                </a:cubicBezTo>
                <a:cubicBezTo>
                  <a:pt x="3940" y="7439"/>
                  <a:pt x="3907" y="7332"/>
                  <a:pt x="3977" y="7229"/>
                </a:cubicBezTo>
                <a:cubicBezTo>
                  <a:pt x="4023" y="7162"/>
                  <a:pt x="4085" y="7137"/>
                  <a:pt x="4152" y="7137"/>
                </a:cubicBezTo>
                <a:cubicBezTo>
                  <a:pt x="4191" y="7137"/>
                  <a:pt x="4231" y="7145"/>
                  <a:pt x="4271" y="7160"/>
                </a:cubicBezTo>
                <a:cubicBezTo>
                  <a:pt x="4368" y="7195"/>
                  <a:pt x="4465" y="7238"/>
                  <a:pt x="4548" y="7297"/>
                </a:cubicBezTo>
                <a:cubicBezTo>
                  <a:pt x="4975" y="7604"/>
                  <a:pt x="5093" y="8048"/>
                  <a:pt x="5085" y="8544"/>
                </a:cubicBezTo>
                <a:cubicBezTo>
                  <a:pt x="5082" y="8691"/>
                  <a:pt x="5068" y="8839"/>
                  <a:pt x="5070" y="8986"/>
                </a:cubicBezTo>
                <a:cubicBezTo>
                  <a:pt x="5071" y="9037"/>
                  <a:pt x="5104" y="9087"/>
                  <a:pt x="5122" y="9138"/>
                </a:cubicBezTo>
                <a:cubicBezTo>
                  <a:pt x="5170" y="9115"/>
                  <a:pt x="5229" y="9103"/>
                  <a:pt x="5264" y="9068"/>
                </a:cubicBezTo>
                <a:cubicBezTo>
                  <a:pt x="5435" y="8894"/>
                  <a:pt x="5640" y="8797"/>
                  <a:pt x="5871" y="8732"/>
                </a:cubicBezTo>
                <a:cubicBezTo>
                  <a:pt x="6118" y="8663"/>
                  <a:pt x="6354" y="8566"/>
                  <a:pt x="6550" y="8388"/>
                </a:cubicBezTo>
                <a:cubicBezTo>
                  <a:pt x="6772" y="8187"/>
                  <a:pt x="6801" y="7971"/>
                  <a:pt x="6619" y="7735"/>
                </a:cubicBezTo>
                <a:cubicBezTo>
                  <a:pt x="6529" y="7620"/>
                  <a:pt x="6431" y="7501"/>
                  <a:pt x="6312" y="7421"/>
                </a:cubicBezTo>
                <a:cubicBezTo>
                  <a:pt x="6073" y="7258"/>
                  <a:pt x="5818" y="7118"/>
                  <a:pt x="5566" y="6973"/>
                </a:cubicBezTo>
                <a:cubicBezTo>
                  <a:pt x="5407" y="6880"/>
                  <a:pt x="5290" y="6751"/>
                  <a:pt x="5222" y="6581"/>
                </a:cubicBezTo>
                <a:cubicBezTo>
                  <a:pt x="5139" y="6378"/>
                  <a:pt x="5216" y="6265"/>
                  <a:pt x="5431" y="6265"/>
                </a:cubicBezTo>
                <a:cubicBezTo>
                  <a:pt x="5434" y="6265"/>
                  <a:pt x="5437" y="6265"/>
                  <a:pt x="5441" y="6265"/>
                </a:cubicBezTo>
                <a:cubicBezTo>
                  <a:pt x="5479" y="6265"/>
                  <a:pt x="5518" y="6271"/>
                  <a:pt x="5557" y="6277"/>
                </a:cubicBezTo>
                <a:cubicBezTo>
                  <a:pt x="5803" y="6323"/>
                  <a:pt x="6016" y="6435"/>
                  <a:pt x="6194" y="6608"/>
                </a:cubicBezTo>
                <a:cubicBezTo>
                  <a:pt x="6550" y="6952"/>
                  <a:pt x="6777" y="7369"/>
                  <a:pt x="6883" y="7853"/>
                </a:cubicBezTo>
                <a:cubicBezTo>
                  <a:pt x="6895" y="7908"/>
                  <a:pt x="6930" y="7960"/>
                  <a:pt x="6956" y="8012"/>
                </a:cubicBezTo>
                <a:cubicBezTo>
                  <a:pt x="7005" y="7977"/>
                  <a:pt x="7060" y="7945"/>
                  <a:pt x="7107" y="7905"/>
                </a:cubicBezTo>
                <a:cubicBezTo>
                  <a:pt x="7287" y="7752"/>
                  <a:pt x="7463" y="7592"/>
                  <a:pt x="7647" y="7443"/>
                </a:cubicBezTo>
                <a:cubicBezTo>
                  <a:pt x="7856" y="7275"/>
                  <a:pt x="8092" y="7137"/>
                  <a:pt x="8279" y="6949"/>
                </a:cubicBezTo>
                <a:cubicBezTo>
                  <a:pt x="8516" y="6714"/>
                  <a:pt x="8572" y="6452"/>
                  <a:pt x="8280" y="6157"/>
                </a:cubicBezTo>
                <a:cubicBezTo>
                  <a:pt x="7976" y="5848"/>
                  <a:pt x="7627" y="5695"/>
                  <a:pt x="7216" y="5695"/>
                </a:cubicBezTo>
                <a:cubicBezTo>
                  <a:pt x="7160" y="5695"/>
                  <a:pt x="7104" y="5698"/>
                  <a:pt x="7046" y="5704"/>
                </a:cubicBezTo>
                <a:cubicBezTo>
                  <a:pt x="6812" y="5726"/>
                  <a:pt x="6579" y="5745"/>
                  <a:pt x="6345" y="5751"/>
                </a:cubicBezTo>
                <a:cubicBezTo>
                  <a:pt x="6338" y="5751"/>
                  <a:pt x="6331" y="5751"/>
                  <a:pt x="6323" y="5751"/>
                </a:cubicBezTo>
                <a:cubicBezTo>
                  <a:pt x="6039" y="5751"/>
                  <a:pt x="5831" y="5603"/>
                  <a:pt x="5679" y="5367"/>
                </a:cubicBezTo>
                <a:cubicBezTo>
                  <a:pt x="5601" y="5245"/>
                  <a:pt x="5634" y="5171"/>
                  <a:pt x="5778" y="5151"/>
                </a:cubicBezTo>
                <a:cubicBezTo>
                  <a:pt x="5810" y="5146"/>
                  <a:pt x="5843" y="5144"/>
                  <a:pt x="5875" y="5144"/>
                </a:cubicBezTo>
                <a:cubicBezTo>
                  <a:pt x="5912" y="5144"/>
                  <a:pt x="5949" y="5147"/>
                  <a:pt x="5985" y="5153"/>
                </a:cubicBezTo>
                <a:cubicBezTo>
                  <a:pt x="6164" y="5186"/>
                  <a:pt x="6341" y="5224"/>
                  <a:pt x="6518" y="5267"/>
                </a:cubicBezTo>
                <a:cubicBezTo>
                  <a:pt x="6824" y="5339"/>
                  <a:pt x="7128" y="5431"/>
                  <a:pt x="7442" y="5431"/>
                </a:cubicBezTo>
                <a:cubicBezTo>
                  <a:pt x="7500" y="5431"/>
                  <a:pt x="7559" y="5428"/>
                  <a:pt x="7618" y="5421"/>
                </a:cubicBezTo>
                <a:cubicBezTo>
                  <a:pt x="7650" y="5417"/>
                  <a:pt x="7680" y="5415"/>
                  <a:pt x="7709" y="5415"/>
                </a:cubicBezTo>
                <a:cubicBezTo>
                  <a:pt x="7857" y="5415"/>
                  <a:pt x="7983" y="5461"/>
                  <a:pt x="8111" y="5536"/>
                </a:cubicBezTo>
                <a:cubicBezTo>
                  <a:pt x="8252" y="5621"/>
                  <a:pt x="8392" y="5710"/>
                  <a:pt x="8542" y="5775"/>
                </a:cubicBezTo>
                <a:cubicBezTo>
                  <a:pt x="8586" y="5794"/>
                  <a:pt x="8628" y="5803"/>
                  <a:pt x="8667" y="5803"/>
                </a:cubicBezTo>
                <a:cubicBezTo>
                  <a:pt x="8767" y="5803"/>
                  <a:pt x="8849" y="5743"/>
                  <a:pt x="8893" y="5629"/>
                </a:cubicBezTo>
                <a:cubicBezTo>
                  <a:pt x="8960" y="5457"/>
                  <a:pt x="9015" y="5277"/>
                  <a:pt x="9047" y="5096"/>
                </a:cubicBezTo>
                <a:cubicBezTo>
                  <a:pt x="9100" y="4784"/>
                  <a:pt x="8984" y="4499"/>
                  <a:pt x="8881" y="4211"/>
                </a:cubicBezTo>
                <a:cubicBezTo>
                  <a:pt x="8820" y="4042"/>
                  <a:pt x="8712" y="3922"/>
                  <a:pt x="8554" y="3842"/>
                </a:cubicBezTo>
                <a:cubicBezTo>
                  <a:pt x="8418" y="3772"/>
                  <a:pt x="8282" y="3743"/>
                  <a:pt x="8145" y="3743"/>
                </a:cubicBezTo>
                <a:cubicBezTo>
                  <a:pt x="7979" y="3743"/>
                  <a:pt x="7813" y="3786"/>
                  <a:pt x="7648" y="3851"/>
                </a:cubicBezTo>
                <a:cubicBezTo>
                  <a:pt x="7422" y="3940"/>
                  <a:pt x="7204" y="4047"/>
                  <a:pt x="6976" y="4129"/>
                </a:cubicBezTo>
                <a:cubicBezTo>
                  <a:pt x="6698" y="4229"/>
                  <a:pt x="6416" y="4321"/>
                  <a:pt x="6122" y="4321"/>
                </a:cubicBezTo>
                <a:cubicBezTo>
                  <a:pt x="6043" y="4321"/>
                  <a:pt x="5964" y="4314"/>
                  <a:pt x="5884" y="4299"/>
                </a:cubicBezTo>
                <a:cubicBezTo>
                  <a:pt x="5773" y="4279"/>
                  <a:pt x="5661" y="4229"/>
                  <a:pt x="5568" y="4164"/>
                </a:cubicBezTo>
                <a:cubicBezTo>
                  <a:pt x="5461" y="4089"/>
                  <a:pt x="5472" y="3972"/>
                  <a:pt x="5577" y="3892"/>
                </a:cubicBezTo>
                <a:cubicBezTo>
                  <a:pt x="5614" y="3864"/>
                  <a:pt x="5659" y="3834"/>
                  <a:pt x="5704" y="3830"/>
                </a:cubicBezTo>
                <a:cubicBezTo>
                  <a:pt x="5940" y="3804"/>
                  <a:pt x="6180" y="3760"/>
                  <a:pt x="6416" y="3760"/>
                </a:cubicBezTo>
                <a:cubicBezTo>
                  <a:pt x="6449" y="3760"/>
                  <a:pt x="6482" y="3761"/>
                  <a:pt x="6515" y="3763"/>
                </a:cubicBezTo>
                <a:cubicBezTo>
                  <a:pt x="6614" y="3768"/>
                  <a:pt x="6713" y="3772"/>
                  <a:pt x="6811" y="3772"/>
                </a:cubicBezTo>
                <a:cubicBezTo>
                  <a:pt x="7177" y="3772"/>
                  <a:pt x="7530" y="3722"/>
                  <a:pt x="7870" y="3549"/>
                </a:cubicBezTo>
                <a:cubicBezTo>
                  <a:pt x="8017" y="3474"/>
                  <a:pt x="8163" y="3433"/>
                  <a:pt x="8307" y="3433"/>
                </a:cubicBezTo>
                <a:cubicBezTo>
                  <a:pt x="8482" y="3433"/>
                  <a:pt x="8654" y="3494"/>
                  <a:pt x="8818" y="3631"/>
                </a:cubicBezTo>
                <a:cubicBezTo>
                  <a:pt x="8853" y="3660"/>
                  <a:pt x="8907" y="3666"/>
                  <a:pt x="8973" y="3690"/>
                </a:cubicBezTo>
                <a:cubicBezTo>
                  <a:pt x="8965" y="3607"/>
                  <a:pt x="8973" y="3546"/>
                  <a:pt x="8951" y="3501"/>
                </a:cubicBezTo>
                <a:cubicBezTo>
                  <a:pt x="8873" y="3351"/>
                  <a:pt x="8791" y="3204"/>
                  <a:pt x="8698" y="3063"/>
                </a:cubicBezTo>
                <a:cubicBezTo>
                  <a:pt x="8585" y="2890"/>
                  <a:pt x="8457" y="2727"/>
                  <a:pt x="8340" y="2556"/>
                </a:cubicBezTo>
                <a:cubicBezTo>
                  <a:pt x="8260" y="2438"/>
                  <a:pt x="8194" y="2311"/>
                  <a:pt x="8112" y="2194"/>
                </a:cubicBezTo>
                <a:cubicBezTo>
                  <a:pt x="7924" y="1925"/>
                  <a:pt x="7621" y="1781"/>
                  <a:pt x="7317" y="1781"/>
                </a:cubicBezTo>
                <a:cubicBezTo>
                  <a:pt x="7092" y="1781"/>
                  <a:pt x="6866" y="1860"/>
                  <a:pt x="6689" y="2028"/>
                </a:cubicBezTo>
                <a:cubicBezTo>
                  <a:pt x="6504" y="2205"/>
                  <a:pt x="6366" y="2434"/>
                  <a:pt x="6217" y="2645"/>
                </a:cubicBezTo>
                <a:cubicBezTo>
                  <a:pt x="6086" y="2829"/>
                  <a:pt x="5972" y="3024"/>
                  <a:pt x="5843" y="3209"/>
                </a:cubicBezTo>
                <a:cubicBezTo>
                  <a:pt x="5815" y="3248"/>
                  <a:pt x="5755" y="3265"/>
                  <a:pt x="5710" y="3293"/>
                </a:cubicBezTo>
                <a:cubicBezTo>
                  <a:pt x="5687" y="3240"/>
                  <a:pt x="5650" y="3188"/>
                  <a:pt x="5648" y="3135"/>
                </a:cubicBezTo>
                <a:cubicBezTo>
                  <a:pt x="5643" y="3058"/>
                  <a:pt x="5657" y="2978"/>
                  <a:pt x="5677" y="2903"/>
                </a:cubicBezTo>
                <a:cubicBezTo>
                  <a:pt x="5888" y="2076"/>
                  <a:pt x="6254" y="1327"/>
                  <a:pt x="6811" y="674"/>
                </a:cubicBezTo>
                <a:cubicBezTo>
                  <a:pt x="6942" y="521"/>
                  <a:pt x="7044" y="342"/>
                  <a:pt x="7148" y="169"/>
                </a:cubicBezTo>
                <a:cubicBezTo>
                  <a:pt x="7170" y="131"/>
                  <a:pt x="7163" y="44"/>
                  <a:pt x="7135" y="17"/>
                </a:cubicBezTo>
                <a:cubicBezTo>
                  <a:pt x="7123" y="6"/>
                  <a:pt x="7099" y="1"/>
                  <a:pt x="707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95802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lt1"/>
        </a:solidFill>
        <a:effectLst/>
      </p:bgPr>
    </p:bg>
    <p:spTree>
      <p:nvGrpSpPr>
        <p:cNvPr id="1" name="Shape 150"/>
        <p:cNvGrpSpPr/>
        <p:nvPr/>
      </p:nvGrpSpPr>
      <p:grpSpPr>
        <a:xfrm>
          <a:off x="0" y="0"/>
          <a:ext cx="0" cy="0"/>
          <a:chOff x="0" y="0"/>
          <a:chExt cx="0" cy="0"/>
        </a:xfrm>
      </p:grpSpPr>
      <p:sp>
        <p:nvSpPr>
          <p:cNvPr id="151" name="Google Shape;151;p14"/>
          <p:cNvSpPr txBox="1">
            <a:spLocks noGrp="1"/>
          </p:cNvSpPr>
          <p:nvPr>
            <p:ph type="subTitle" idx="1"/>
          </p:nvPr>
        </p:nvSpPr>
        <p:spPr>
          <a:xfrm>
            <a:off x="4868650" y="7153800"/>
            <a:ext cx="8550600" cy="1990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Char char="●"/>
              <a:defRPr b="0"/>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152" name="Google Shape;152;p14"/>
          <p:cNvSpPr txBox="1">
            <a:spLocks noGrp="1"/>
          </p:cNvSpPr>
          <p:nvPr>
            <p:ph type="title"/>
          </p:nvPr>
        </p:nvSpPr>
        <p:spPr>
          <a:xfrm>
            <a:off x="4868650" y="5378226"/>
            <a:ext cx="8550600" cy="161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13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53" name="Google Shape;153;p14"/>
          <p:cNvSpPr/>
          <p:nvPr/>
        </p:nvSpPr>
        <p:spPr>
          <a:xfrm rot="899949">
            <a:off x="121843" y="8208861"/>
            <a:ext cx="2422406" cy="2102998"/>
          </a:xfrm>
          <a:custGeom>
            <a:avLst/>
            <a:gdLst/>
            <a:ahLst/>
            <a:cxnLst/>
            <a:rect l="l" t="t" r="r" b="b"/>
            <a:pathLst>
              <a:path w="10725" h="9311" extrusionOk="0">
                <a:moveTo>
                  <a:pt x="1" y="7667"/>
                </a:moveTo>
                <a:cubicBezTo>
                  <a:pt x="1167" y="7289"/>
                  <a:pt x="1480" y="5923"/>
                  <a:pt x="1448" y="4594"/>
                </a:cubicBezTo>
                <a:cubicBezTo>
                  <a:pt x="1436" y="4133"/>
                  <a:pt x="1441" y="2945"/>
                  <a:pt x="2018" y="2956"/>
                </a:cubicBezTo>
                <a:cubicBezTo>
                  <a:pt x="2245" y="2960"/>
                  <a:pt x="2283" y="3528"/>
                  <a:pt x="2282" y="3679"/>
                </a:cubicBezTo>
                <a:cubicBezTo>
                  <a:pt x="2277" y="4326"/>
                  <a:pt x="2008" y="4812"/>
                  <a:pt x="1917" y="5418"/>
                </a:cubicBezTo>
                <a:cubicBezTo>
                  <a:pt x="1882" y="5638"/>
                  <a:pt x="1809" y="6048"/>
                  <a:pt x="2128" y="5948"/>
                </a:cubicBezTo>
                <a:cubicBezTo>
                  <a:pt x="2464" y="5843"/>
                  <a:pt x="2605" y="5386"/>
                  <a:pt x="2722" y="5042"/>
                </a:cubicBezTo>
                <a:cubicBezTo>
                  <a:pt x="3013" y="4195"/>
                  <a:pt x="2993" y="3246"/>
                  <a:pt x="3407" y="2461"/>
                </a:cubicBezTo>
                <a:cubicBezTo>
                  <a:pt x="3547" y="2193"/>
                  <a:pt x="3711" y="1888"/>
                  <a:pt x="3944" y="1724"/>
                </a:cubicBezTo>
                <a:cubicBezTo>
                  <a:pt x="3983" y="1696"/>
                  <a:pt x="4160" y="1576"/>
                  <a:pt x="4211" y="1633"/>
                </a:cubicBezTo>
                <a:cubicBezTo>
                  <a:pt x="4389" y="1831"/>
                  <a:pt x="4341" y="2271"/>
                  <a:pt x="4306" y="2493"/>
                </a:cubicBezTo>
                <a:cubicBezTo>
                  <a:pt x="4194" y="3204"/>
                  <a:pt x="3840" y="3806"/>
                  <a:pt x="3517" y="4385"/>
                </a:cubicBezTo>
                <a:cubicBezTo>
                  <a:pt x="3438" y="4525"/>
                  <a:pt x="2974" y="5129"/>
                  <a:pt x="3307" y="5170"/>
                </a:cubicBezTo>
                <a:cubicBezTo>
                  <a:pt x="3785" y="5229"/>
                  <a:pt x="4146" y="4779"/>
                  <a:pt x="4396" y="4383"/>
                </a:cubicBezTo>
                <a:cubicBezTo>
                  <a:pt x="4973" y="3469"/>
                  <a:pt x="5212" y="2252"/>
                  <a:pt x="5699" y="1255"/>
                </a:cubicBezTo>
                <a:cubicBezTo>
                  <a:pt x="5880" y="885"/>
                  <a:pt x="6057" y="462"/>
                  <a:pt x="6349" y="198"/>
                </a:cubicBezTo>
                <a:cubicBezTo>
                  <a:pt x="6412" y="141"/>
                  <a:pt x="6617" y="1"/>
                  <a:pt x="6709" y="74"/>
                </a:cubicBezTo>
                <a:cubicBezTo>
                  <a:pt x="6913" y="238"/>
                  <a:pt x="6799" y="733"/>
                  <a:pt x="6755" y="924"/>
                </a:cubicBezTo>
                <a:cubicBezTo>
                  <a:pt x="6570" y="1697"/>
                  <a:pt x="6074" y="2260"/>
                  <a:pt x="5754" y="2935"/>
                </a:cubicBezTo>
                <a:cubicBezTo>
                  <a:pt x="5669" y="3114"/>
                  <a:pt x="5292" y="3694"/>
                  <a:pt x="5593" y="3870"/>
                </a:cubicBezTo>
                <a:cubicBezTo>
                  <a:pt x="5992" y="4102"/>
                  <a:pt x="6473" y="3741"/>
                  <a:pt x="6771" y="3521"/>
                </a:cubicBezTo>
                <a:cubicBezTo>
                  <a:pt x="7594" y="2909"/>
                  <a:pt x="8324" y="2088"/>
                  <a:pt x="9097" y="1394"/>
                </a:cubicBezTo>
                <a:cubicBezTo>
                  <a:pt x="9411" y="1112"/>
                  <a:pt x="10104" y="541"/>
                  <a:pt x="10563" y="966"/>
                </a:cubicBezTo>
                <a:cubicBezTo>
                  <a:pt x="10725" y="1114"/>
                  <a:pt x="10637" y="1412"/>
                  <a:pt x="10569" y="1568"/>
                </a:cubicBezTo>
                <a:cubicBezTo>
                  <a:pt x="10382" y="1997"/>
                  <a:pt x="9969" y="2298"/>
                  <a:pt x="9645" y="2566"/>
                </a:cubicBezTo>
                <a:cubicBezTo>
                  <a:pt x="8619" y="3419"/>
                  <a:pt x="7482" y="3872"/>
                  <a:pt x="6254" y="4243"/>
                </a:cubicBezTo>
                <a:cubicBezTo>
                  <a:pt x="5845" y="4367"/>
                  <a:pt x="5438" y="4496"/>
                  <a:pt x="5053" y="4691"/>
                </a:cubicBezTo>
                <a:cubicBezTo>
                  <a:pt x="4971" y="4732"/>
                  <a:pt x="4713" y="4803"/>
                  <a:pt x="4660" y="4915"/>
                </a:cubicBezTo>
                <a:cubicBezTo>
                  <a:pt x="4649" y="4939"/>
                  <a:pt x="4790" y="5071"/>
                  <a:pt x="4799" y="5079"/>
                </a:cubicBezTo>
                <a:cubicBezTo>
                  <a:pt x="4985" y="5250"/>
                  <a:pt x="5215" y="5304"/>
                  <a:pt x="5433" y="5329"/>
                </a:cubicBezTo>
                <a:cubicBezTo>
                  <a:pt x="6093" y="5405"/>
                  <a:pt x="6732" y="5193"/>
                  <a:pt x="7391" y="5248"/>
                </a:cubicBezTo>
                <a:cubicBezTo>
                  <a:pt x="7609" y="5265"/>
                  <a:pt x="8006" y="5360"/>
                  <a:pt x="8015" y="5715"/>
                </a:cubicBezTo>
                <a:cubicBezTo>
                  <a:pt x="8028" y="6231"/>
                  <a:pt x="7479" y="6529"/>
                  <a:pt x="7134" y="6640"/>
                </a:cubicBezTo>
                <a:cubicBezTo>
                  <a:pt x="6150" y="6955"/>
                  <a:pt x="5198" y="6300"/>
                  <a:pt x="4211" y="6103"/>
                </a:cubicBezTo>
                <a:cubicBezTo>
                  <a:pt x="3869" y="6035"/>
                  <a:pt x="3519" y="6029"/>
                  <a:pt x="3188" y="6099"/>
                </a:cubicBezTo>
                <a:cubicBezTo>
                  <a:pt x="3159" y="6105"/>
                  <a:pt x="2874" y="6157"/>
                  <a:pt x="2880" y="6219"/>
                </a:cubicBezTo>
                <a:cubicBezTo>
                  <a:pt x="2899" y="6452"/>
                  <a:pt x="3238" y="6638"/>
                  <a:pt x="3388" y="6715"/>
                </a:cubicBezTo>
                <a:cubicBezTo>
                  <a:pt x="3942" y="7004"/>
                  <a:pt x="4566" y="7022"/>
                  <a:pt x="5139" y="7217"/>
                </a:cubicBezTo>
                <a:cubicBezTo>
                  <a:pt x="5257" y="7256"/>
                  <a:pt x="5750" y="7362"/>
                  <a:pt x="5794" y="7575"/>
                </a:cubicBezTo>
                <a:cubicBezTo>
                  <a:pt x="5904" y="8111"/>
                  <a:pt x="5200" y="8189"/>
                  <a:pt x="4906" y="8173"/>
                </a:cubicBezTo>
                <a:cubicBezTo>
                  <a:pt x="4139" y="8133"/>
                  <a:pt x="3577" y="7731"/>
                  <a:pt x="2925" y="7224"/>
                </a:cubicBezTo>
                <a:cubicBezTo>
                  <a:pt x="2701" y="7051"/>
                  <a:pt x="2228" y="6622"/>
                  <a:pt x="1962" y="6831"/>
                </a:cubicBezTo>
                <a:cubicBezTo>
                  <a:pt x="1854" y="6916"/>
                  <a:pt x="2282" y="7361"/>
                  <a:pt x="2309" y="7388"/>
                </a:cubicBezTo>
                <a:cubicBezTo>
                  <a:pt x="2722" y="7786"/>
                  <a:pt x="3204" y="8063"/>
                  <a:pt x="3610" y="8476"/>
                </a:cubicBezTo>
                <a:cubicBezTo>
                  <a:pt x="3701" y="8568"/>
                  <a:pt x="3987" y="8820"/>
                  <a:pt x="3886" y="8992"/>
                </a:cubicBezTo>
                <a:cubicBezTo>
                  <a:pt x="3698" y="9310"/>
                  <a:pt x="3172" y="9002"/>
                  <a:pt x="2950" y="8841"/>
                </a:cubicBezTo>
                <a:cubicBezTo>
                  <a:pt x="2255" y="8335"/>
                  <a:pt x="1719" y="7441"/>
                  <a:pt x="866" y="7563"/>
                </a:cubicBezTo>
                <a:close/>
              </a:path>
            </a:pathLst>
          </a:custGeom>
          <a:solidFill>
            <a:srgbClr val="0A5A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4"/>
          <p:cNvSpPr/>
          <p:nvPr/>
        </p:nvSpPr>
        <p:spPr>
          <a:xfrm rot="10351097" flipH="1">
            <a:off x="16779013" y="855151"/>
            <a:ext cx="1770702" cy="2025238"/>
          </a:xfrm>
          <a:custGeom>
            <a:avLst/>
            <a:gdLst/>
            <a:ahLst/>
            <a:cxnLst/>
            <a:rect l="l" t="t" r="r" b="b"/>
            <a:pathLst>
              <a:path w="8014" h="9166" extrusionOk="0">
                <a:moveTo>
                  <a:pt x="614" y="281"/>
                </a:moveTo>
                <a:cubicBezTo>
                  <a:pt x="1228" y="0"/>
                  <a:pt x="3749" y="1025"/>
                  <a:pt x="5966" y="3782"/>
                </a:cubicBezTo>
                <a:cubicBezTo>
                  <a:pt x="7175" y="5285"/>
                  <a:pt x="8013" y="8398"/>
                  <a:pt x="7194" y="8849"/>
                </a:cubicBezTo>
                <a:cubicBezTo>
                  <a:pt x="6619" y="9166"/>
                  <a:pt x="4492" y="8306"/>
                  <a:pt x="2282" y="5470"/>
                </a:cubicBezTo>
                <a:cubicBezTo>
                  <a:pt x="1123" y="3984"/>
                  <a:pt x="0" y="564"/>
                  <a:pt x="614" y="28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4"/>
          <p:cNvSpPr/>
          <p:nvPr/>
        </p:nvSpPr>
        <p:spPr>
          <a:xfrm rot="10351097" flipH="1">
            <a:off x="16893386" y="918042"/>
            <a:ext cx="1533180" cy="1902168"/>
          </a:xfrm>
          <a:custGeom>
            <a:avLst/>
            <a:gdLst/>
            <a:ahLst/>
            <a:cxnLst/>
            <a:rect l="l" t="t" r="r" b="b"/>
            <a:pathLst>
              <a:path w="6939" h="8609" extrusionOk="0">
                <a:moveTo>
                  <a:pt x="4440" y="6116"/>
                </a:moveTo>
                <a:cubicBezTo>
                  <a:pt x="4442" y="6116"/>
                  <a:pt x="4457" y="6126"/>
                  <a:pt x="4505" y="6158"/>
                </a:cubicBezTo>
                <a:lnTo>
                  <a:pt x="4458" y="6145"/>
                </a:lnTo>
                <a:cubicBezTo>
                  <a:pt x="4458" y="6145"/>
                  <a:pt x="4457" y="6145"/>
                  <a:pt x="4455" y="6145"/>
                </a:cubicBezTo>
                <a:cubicBezTo>
                  <a:pt x="4449" y="6145"/>
                  <a:pt x="4436" y="6142"/>
                  <a:pt x="4414" y="6132"/>
                </a:cubicBezTo>
                <a:lnTo>
                  <a:pt x="4414" y="6132"/>
                </a:lnTo>
                <a:lnTo>
                  <a:pt x="4458" y="6145"/>
                </a:lnTo>
                <a:cubicBezTo>
                  <a:pt x="4469" y="6141"/>
                  <a:pt x="4438" y="6116"/>
                  <a:pt x="4440" y="6116"/>
                </a:cubicBezTo>
                <a:close/>
                <a:moveTo>
                  <a:pt x="112" y="0"/>
                </a:moveTo>
                <a:cubicBezTo>
                  <a:pt x="107" y="3"/>
                  <a:pt x="102" y="5"/>
                  <a:pt x="97" y="6"/>
                </a:cubicBezTo>
                <a:cubicBezTo>
                  <a:pt x="85" y="13"/>
                  <a:pt x="74" y="20"/>
                  <a:pt x="62" y="27"/>
                </a:cubicBezTo>
                <a:cubicBezTo>
                  <a:pt x="345" y="408"/>
                  <a:pt x="708" y="908"/>
                  <a:pt x="1027" y="1321"/>
                </a:cubicBezTo>
                <a:cubicBezTo>
                  <a:pt x="1129" y="1454"/>
                  <a:pt x="1230" y="1587"/>
                  <a:pt x="1332" y="1720"/>
                </a:cubicBezTo>
                <a:cubicBezTo>
                  <a:pt x="863" y="1405"/>
                  <a:pt x="440" y="1299"/>
                  <a:pt x="0" y="1150"/>
                </a:cubicBezTo>
                <a:lnTo>
                  <a:pt x="0" y="1150"/>
                </a:lnTo>
                <a:cubicBezTo>
                  <a:pt x="12" y="1209"/>
                  <a:pt x="24" y="1269"/>
                  <a:pt x="38" y="1330"/>
                </a:cubicBezTo>
                <a:cubicBezTo>
                  <a:pt x="173" y="1386"/>
                  <a:pt x="308" y="1442"/>
                  <a:pt x="444" y="1499"/>
                </a:cubicBezTo>
                <a:cubicBezTo>
                  <a:pt x="769" y="1636"/>
                  <a:pt x="1132" y="1741"/>
                  <a:pt x="1406" y="1908"/>
                </a:cubicBezTo>
                <a:cubicBezTo>
                  <a:pt x="1426" y="1917"/>
                  <a:pt x="1430" y="1919"/>
                  <a:pt x="1429" y="1919"/>
                </a:cubicBezTo>
                <a:cubicBezTo>
                  <a:pt x="1428" y="1919"/>
                  <a:pt x="1422" y="1917"/>
                  <a:pt x="1421" y="1917"/>
                </a:cubicBezTo>
                <a:lnTo>
                  <a:pt x="1421" y="1917"/>
                </a:lnTo>
                <a:cubicBezTo>
                  <a:pt x="1420" y="1917"/>
                  <a:pt x="1424" y="1919"/>
                  <a:pt x="1446" y="1928"/>
                </a:cubicBezTo>
                <a:cubicBezTo>
                  <a:pt x="1455" y="1932"/>
                  <a:pt x="1466" y="1934"/>
                  <a:pt x="1477" y="1934"/>
                </a:cubicBezTo>
                <a:cubicBezTo>
                  <a:pt x="1482" y="1934"/>
                  <a:pt x="1488" y="1933"/>
                  <a:pt x="1492" y="1933"/>
                </a:cubicBezTo>
                <a:cubicBezTo>
                  <a:pt x="1846" y="2403"/>
                  <a:pt x="2194" y="2877"/>
                  <a:pt x="2534" y="3355"/>
                </a:cubicBezTo>
                <a:cubicBezTo>
                  <a:pt x="2086" y="3076"/>
                  <a:pt x="1184" y="2712"/>
                  <a:pt x="351" y="2402"/>
                </a:cubicBezTo>
                <a:lnTo>
                  <a:pt x="351" y="2402"/>
                </a:lnTo>
                <a:cubicBezTo>
                  <a:pt x="371" y="2459"/>
                  <a:pt x="391" y="2517"/>
                  <a:pt x="413" y="2574"/>
                </a:cubicBezTo>
                <a:cubicBezTo>
                  <a:pt x="1008" y="2824"/>
                  <a:pt x="1595" y="3082"/>
                  <a:pt x="2240" y="3316"/>
                </a:cubicBezTo>
                <a:cubicBezTo>
                  <a:pt x="2322" y="3347"/>
                  <a:pt x="2317" y="3357"/>
                  <a:pt x="2493" y="3422"/>
                </a:cubicBezTo>
                <a:cubicBezTo>
                  <a:pt x="2497" y="3423"/>
                  <a:pt x="2555" y="3441"/>
                  <a:pt x="2601" y="3450"/>
                </a:cubicBezTo>
                <a:cubicBezTo>
                  <a:pt x="2682" y="3562"/>
                  <a:pt x="2761" y="3675"/>
                  <a:pt x="2840" y="3787"/>
                </a:cubicBezTo>
                <a:cubicBezTo>
                  <a:pt x="2476" y="3612"/>
                  <a:pt x="2032" y="3456"/>
                  <a:pt x="1712" y="3318"/>
                </a:cubicBezTo>
                <a:cubicBezTo>
                  <a:pt x="1314" y="3150"/>
                  <a:pt x="918" y="2979"/>
                  <a:pt x="508" y="2828"/>
                </a:cubicBezTo>
                <a:lnTo>
                  <a:pt x="508" y="2828"/>
                </a:lnTo>
                <a:cubicBezTo>
                  <a:pt x="524" y="2868"/>
                  <a:pt x="540" y="2909"/>
                  <a:pt x="556" y="2949"/>
                </a:cubicBezTo>
                <a:cubicBezTo>
                  <a:pt x="1103" y="3155"/>
                  <a:pt x="1515" y="3331"/>
                  <a:pt x="2001" y="3536"/>
                </a:cubicBezTo>
                <a:cubicBezTo>
                  <a:pt x="2036" y="3550"/>
                  <a:pt x="2070" y="3564"/>
                  <a:pt x="2105" y="3578"/>
                </a:cubicBezTo>
                <a:cubicBezTo>
                  <a:pt x="2207" y="3618"/>
                  <a:pt x="2309" y="3657"/>
                  <a:pt x="2410" y="3698"/>
                </a:cubicBezTo>
                <a:cubicBezTo>
                  <a:pt x="2443" y="3712"/>
                  <a:pt x="2476" y="3725"/>
                  <a:pt x="2510" y="3739"/>
                </a:cubicBezTo>
                <a:cubicBezTo>
                  <a:pt x="2660" y="3804"/>
                  <a:pt x="2837" y="3886"/>
                  <a:pt x="2944" y="3936"/>
                </a:cubicBezTo>
                <a:cubicBezTo>
                  <a:pt x="3243" y="4364"/>
                  <a:pt x="3536" y="4794"/>
                  <a:pt x="3822" y="5226"/>
                </a:cubicBezTo>
                <a:cubicBezTo>
                  <a:pt x="2903" y="4745"/>
                  <a:pt x="1923" y="4340"/>
                  <a:pt x="1013" y="3968"/>
                </a:cubicBezTo>
                <a:lnTo>
                  <a:pt x="1013" y="3968"/>
                </a:lnTo>
                <a:cubicBezTo>
                  <a:pt x="1043" y="4025"/>
                  <a:pt x="1072" y="4081"/>
                  <a:pt x="1101" y="4137"/>
                </a:cubicBezTo>
                <a:cubicBezTo>
                  <a:pt x="1170" y="4165"/>
                  <a:pt x="1240" y="4194"/>
                  <a:pt x="1308" y="4224"/>
                </a:cubicBezTo>
                <a:cubicBezTo>
                  <a:pt x="2130" y="4589"/>
                  <a:pt x="2874" y="4955"/>
                  <a:pt x="3771" y="5347"/>
                </a:cubicBezTo>
                <a:cubicBezTo>
                  <a:pt x="3846" y="5379"/>
                  <a:pt x="3905" y="5404"/>
                  <a:pt x="3953" y="5424"/>
                </a:cubicBezTo>
                <a:cubicBezTo>
                  <a:pt x="4061" y="5588"/>
                  <a:pt x="4169" y="5753"/>
                  <a:pt x="4275" y="5917"/>
                </a:cubicBezTo>
                <a:cubicBezTo>
                  <a:pt x="3288" y="5430"/>
                  <a:pt x="2247" y="4899"/>
                  <a:pt x="1286" y="4472"/>
                </a:cubicBezTo>
                <a:lnTo>
                  <a:pt x="1286" y="4472"/>
                </a:lnTo>
                <a:cubicBezTo>
                  <a:pt x="1325" y="4540"/>
                  <a:pt x="1364" y="4605"/>
                  <a:pt x="1403" y="4670"/>
                </a:cubicBezTo>
                <a:cubicBezTo>
                  <a:pt x="1651" y="4804"/>
                  <a:pt x="1899" y="4943"/>
                  <a:pt x="2163" y="5076"/>
                </a:cubicBezTo>
                <a:cubicBezTo>
                  <a:pt x="2163" y="5076"/>
                  <a:pt x="2711" y="5347"/>
                  <a:pt x="3037" y="5505"/>
                </a:cubicBezTo>
                <a:cubicBezTo>
                  <a:pt x="3477" y="5713"/>
                  <a:pt x="3925" y="5911"/>
                  <a:pt x="4372" y="6114"/>
                </a:cubicBezTo>
                <a:cubicBezTo>
                  <a:pt x="4389" y="6122"/>
                  <a:pt x="4403" y="6128"/>
                  <a:pt x="4414" y="6132"/>
                </a:cubicBezTo>
                <a:cubicBezTo>
                  <a:pt x="4548" y="6342"/>
                  <a:pt x="4681" y="6552"/>
                  <a:pt x="4813" y="6762"/>
                </a:cubicBezTo>
                <a:cubicBezTo>
                  <a:pt x="4789" y="6766"/>
                  <a:pt x="4775" y="6771"/>
                  <a:pt x="4778" y="6772"/>
                </a:cubicBezTo>
                <a:cubicBezTo>
                  <a:pt x="4680" y="6757"/>
                  <a:pt x="4671" y="6747"/>
                  <a:pt x="4606" y="6739"/>
                </a:cubicBezTo>
                <a:cubicBezTo>
                  <a:pt x="4014" y="6683"/>
                  <a:pt x="3438" y="6502"/>
                  <a:pt x="2676" y="6264"/>
                </a:cubicBezTo>
                <a:lnTo>
                  <a:pt x="2676" y="6264"/>
                </a:lnTo>
                <a:cubicBezTo>
                  <a:pt x="2760" y="6353"/>
                  <a:pt x="2842" y="6439"/>
                  <a:pt x="2925" y="6522"/>
                </a:cubicBezTo>
                <a:cubicBezTo>
                  <a:pt x="3183" y="6604"/>
                  <a:pt x="3443" y="6681"/>
                  <a:pt x="3711" y="6762"/>
                </a:cubicBezTo>
                <a:cubicBezTo>
                  <a:pt x="3982" y="6842"/>
                  <a:pt x="4284" y="6898"/>
                  <a:pt x="4559" y="6898"/>
                </a:cubicBezTo>
                <a:cubicBezTo>
                  <a:pt x="4670" y="6898"/>
                  <a:pt x="4776" y="6889"/>
                  <a:pt x="4875" y="6868"/>
                </a:cubicBezTo>
                <a:cubicBezTo>
                  <a:pt x="4877" y="6868"/>
                  <a:pt x="4878" y="6868"/>
                  <a:pt x="4879" y="6868"/>
                </a:cubicBezTo>
                <a:cubicBezTo>
                  <a:pt x="5060" y="7157"/>
                  <a:pt x="5238" y="7447"/>
                  <a:pt x="5415" y="7739"/>
                </a:cubicBezTo>
                <a:cubicBezTo>
                  <a:pt x="5393" y="7738"/>
                  <a:pt x="5368" y="7737"/>
                  <a:pt x="5341" y="7737"/>
                </a:cubicBezTo>
                <a:cubicBezTo>
                  <a:pt x="5341" y="7737"/>
                  <a:pt x="4872" y="7690"/>
                  <a:pt x="4611" y="7650"/>
                </a:cubicBezTo>
                <a:cubicBezTo>
                  <a:pt x="4438" y="7625"/>
                  <a:pt x="4267" y="7597"/>
                  <a:pt x="4099" y="7563"/>
                </a:cubicBezTo>
                <a:lnTo>
                  <a:pt x="4099" y="7563"/>
                </a:lnTo>
                <a:cubicBezTo>
                  <a:pt x="4170" y="7618"/>
                  <a:pt x="4242" y="7672"/>
                  <a:pt x="4312" y="7722"/>
                </a:cubicBezTo>
                <a:cubicBezTo>
                  <a:pt x="4468" y="7750"/>
                  <a:pt x="4633" y="7777"/>
                  <a:pt x="4807" y="7800"/>
                </a:cubicBezTo>
                <a:cubicBezTo>
                  <a:pt x="4930" y="7816"/>
                  <a:pt x="5054" y="7823"/>
                  <a:pt x="5178" y="7823"/>
                </a:cubicBezTo>
                <a:cubicBezTo>
                  <a:pt x="5197" y="7823"/>
                  <a:pt x="5216" y="7823"/>
                  <a:pt x="5236" y="7823"/>
                </a:cubicBezTo>
                <a:cubicBezTo>
                  <a:pt x="5355" y="7821"/>
                  <a:pt x="5425" y="7820"/>
                  <a:pt x="5463" y="7819"/>
                </a:cubicBezTo>
                <a:cubicBezTo>
                  <a:pt x="5588" y="8027"/>
                  <a:pt x="5711" y="8235"/>
                  <a:pt x="5835" y="8444"/>
                </a:cubicBezTo>
                <a:cubicBezTo>
                  <a:pt x="5857" y="8482"/>
                  <a:pt x="5880" y="8520"/>
                  <a:pt x="5904" y="8558"/>
                </a:cubicBezTo>
                <a:cubicBezTo>
                  <a:pt x="5977" y="8579"/>
                  <a:pt x="6047" y="8596"/>
                  <a:pt x="6113" y="8609"/>
                </a:cubicBezTo>
                <a:cubicBezTo>
                  <a:pt x="6021" y="8458"/>
                  <a:pt x="5928" y="8308"/>
                  <a:pt x="5835" y="8157"/>
                </a:cubicBezTo>
                <a:lnTo>
                  <a:pt x="5828" y="8147"/>
                </a:lnTo>
                <a:lnTo>
                  <a:pt x="5808" y="8114"/>
                </a:lnTo>
                <a:cubicBezTo>
                  <a:pt x="5945" y="8037"/>
                  <a:pt x="6375" y="7716"/>
                  <a:pt x="6605" y="7419"/>
                </a:cubicBezTo>
                <a:cubicBezTo>
                  <a:pt x="6717" y="7273"/>
                  <a:pt x="6829" y="7126"/>
                  <a:pt x="6938" y="6978"/>
                </a:cubicBezTo>
                <a:cubicBezTo>
                  <a:pt x="6927" y="6908"/>
                  <a:pt x="6914" y="6836"/>
                  <a:pt x="6899" y="6764"/>
                </a:cubicBezTo>
                <a:cubicBezTo>
                  <a:pt x="6621" y="7130"/>
                  <a:pt x="6337" y="7492"/>
                  <a:pt x="6034" y="7856"/>
                </a:cubicBezTo>
                <a:cubicBezTo>
                  <a:pt x="5988" y="7910"/>
                  <a:pt x="5938" y="7963"/>
                  <a:pt x="5887" y="8015"/>
                </a:cubicBezTo>
                <a:cubicBezTo>
                  <a:pt x="5859" y="8044"/>
                  <a:pt x="5848" y="8056"/>
                  <a:pt x="5845" y="8059"/>
                </a:cubicBezTo>
                <a:lnTo>
                  <a:pt x="5845" y="8059"/>
                </a:lnTo>
                <a:cubicBezTo>
                  <a:pt x="5847" y="8056"/>
                  <a:pt x="5854" y="8049"/>
                  <a:pt x="5852" y="8049"/>
                </a:cubicBezTo>
                <a:lnTo>
                  <a:pt x="5852" y="8049"/>
                </a:lnTo>
                <a:cubicBezTo>
                  <a:pt x="5850" y="8049"/>
                  <a:pt x="5837" y="8059"/>
                  <a:pt x="5795" y="8096"/>
                </a:cubicBezTo>
                <a:lnTo>
                  <a:pt x="5796" y="8094"/>
                </a:lnTo>
                <a:cubicBezTo>
                  <a:pt x="5636" y="7836"/>
                  <a:pt x="5476" y="7577"/>
                  <a:pt x="5312" y="7317"/>
                </a:cubicBezTo>
                <a:cubicBezTo>
                  <a:pt x="5416" y="7226"/>
                  <a:pt x="5652" y="7016"/>
                  <a:pt x="5802" y="6833"/>
                </a:cubicBezTo>
                <a:cubicBezTo>
                  <a:pt x="6000" y="6588"/>
                  <a:pt x="6187" y="6338"/>
                  <a:pt x="6362" y="6082"/>
                </a:cubicBezTo>
                <a:cubicBezTo>
                  <a:pt x="6443" y="5963"/>
                  <a:pt x="6528" y="5845"/>
                  <a:pt x="6611" y="5726"/>
                </a:cubicBezTo>
                <a:cubicBezTo>
                  <a:pt x="6599" y="5694"/>
                  <a:pt x="6589" y="5663"/>
                  <a:pt x="6578" y="5631"/>
                </a:cubicBezTo>
                <a:cubicBezTo>
                  <a:pt x="6295" y="6062"/>
                  <a:pt x="5946" y="6476"/>
                  <a:pt x="5614" y="6884"/>
                </a:cubicBezTo>
                <a:cubicBezTo>
                  <a:pt x="5509" y="7010"/>
                  <a:pt x="5338" y="7109"/>
                  <a:pt x="5256" y="7227"/>
                </a:cubicBezTo>
                <a:cubicBezTo>
                  <a:pt x="5176" y="7100"/>
                  <a:pt x="5096" y="6973"/>
                  <a:pt x="5015" y="6846"/>
                </a:cubicBezTo>
                <a:cubicBezTo>
                  <a:pt x="5061" y="6779"/>
                  <a:pt x="5016" y="6755"/>
                  <a:pt x="4954" y="6751"/>
                </a:cubicBezTo>
                <a:cubicBezTo>
                  <a:pt x="4852" y="6590"/>
                  <a:pt x="4749" y="6429"/>
                  <a:pt x="4645" y="6269"/>
                </a:cubicBezTo>
                <a:cubicBezTo>
                  <a:pt x="4658" y="6263"/>
                  <a:pt x="4666" y="6260"/>
                  <a:pt x="4666" y="6260"/>
                </a:cubicBezTo>
                <a:cubicBezTo>
                  <a:pt x="5162" y="5719"/>
                  <a:pt x="5693" y="5142"/>
                  <a:pt x="6087" y="4504"/>
                </a:cubicBezTo>
                <a:cubicBezTo>
                  <a:pt x="6062" y="4456"/>
                  <a:pt x="6035" y="4408"/>
                  <a:pt x="6009" y="4360"/>
                </a:cubicBezTo>
                <a:cubicBezTo>
                  <a:pt x="5630" y="5022"/>
                  <a:pt x="5083" y="5614"/>
                  <a:pt x="4604" y="6204"/>
                </a:cubicBezTo>
                <a:cubicBezTo>
                  <a:pt x="4588" y="6179"/>
                  <a:pt x="4571" y="6153"/>
                  <a:pt x="4555" y="6127"/>
                </a:cubicBezTo>
                <a:cubicBezTo>
                  <a:pt x="4604" y="6035"/>
                  <a:pt x="4671" y="5862"/>
                  <a:pt x="4742" y="5711"/>
                </a:cubicBezTo>
                <a:cubicBezTo>
                  <a:pt x="4901" y="5380"/>
                  <a:pt x="5089" y="5058"/>
                  <a:pt x="5251" y="4728"/>
                </a:cubicBezTo>
                <a:lnTo>
                  <a:pt x="5355" y="4516"/>
                </a:lnTo>
                <a:cubicBezTo>
                  <a:pt x="5467" y="4284"/>
                  <a:pt x="5576" y="4050"/>
                  <a:pt x="5676" y="3815"/>
                </a:cubicBezTo>
                <a:cubicBezTo>
                  <a:pt x="5643" y="3767"/>
                  <a:pt x="5610" y="3720"/>
                  <a:pt x="5577" y="3675"/>
                </a:cubicBezTo>
                <a:cubicBezTo>
                  <a:pt x="5469" y="3917"/>
                  <a:pt x="5354" y="4159"/>
                  <a:pt x="5239" y="4400"/>
                </a:cubicBezTo>
                <a:cubicBezTo>
                  <a:pt x="5239" y="4400"/>
                  <a:pt x="5067" y="4774"/>
                  <a:pt x="4959" y="5013"/>
                </a:cubicBezTo>
                <a:cubicBezTo>
                  <a:pt x="4879" y="5187"/>
                  <a:pt x="4789" y="5357"/>
                  <a:pt x="4707" y="5530"/>
                </a:cubicBezTo>
                <a:cubicBezTo>
                  <a:pt x="4632" y="5690"/>
                  <a:pt x="4517" y="5861"/>
                  <a:pt x="4482" y="6015"/>
                </a:cubicBezTo>
                <a:cubicBezTo>
                  <a:pt x="4369" y="5840"/>
                  <a:pt x="4254" y="5665"/>
                  <a:pt x="4139" y="5490"/>
                </a:cubicBezTo>
                <a:lnTo>
                  <a:pt x="4139" y="5490"/>
                </a:lnTo>
                <a:cubicBezTo>
                  <a:pt x="4146" y="5491"/>
                  <a:pt x="4149" y="5491"/>
                  <a:pt x="4149" y="5491"/>
                </a:cubicBezTo>
                <a:lnTo>
                  <a:pt x="4108" y="5444"/>
                </a:lnTo>
                <a:cubicBezTo>
                  <a:pt x="3983" y="5254"/>
                  <a:pt x="3856" y="5064"/>
                  <a:pt x="3728" y="4873"/>
                </a:cubicBezTo>
                <a:cubicBezTo>
                  <a:pt x="3761" y="4773"/>
                  <a:pt x="3891" y="4385"/>
                  <a:pt x="4020" y="4109"/>
                </a:cubicBezTo>
                <a:cubicBezTo>
                  <a:pt x="4251" y="3611"/>
                  <a:pt x="4437" y="3099"/>
                  <a:pt x="4641" y="2588"/>
                </a:cubicBezTo>
                <a:cubicBezTo>
                  <a:pt x="4603" y="2548"/>
                  <a:pt x="4564" y="2509"/>
                  <a:pt x="4526" y="2470"/>
                </a:cubicBezTo>
                <a:cubicBezTo>
                  <a:pt x="4163" y="3185"/>
                  <a:pt x="3842" y="3923"/>
                  <a:pt x="3660" y="4687"/>
                </a:cubicBezTo>
                <a:cubicBezTo>
                  <a:pt x="3656" y="4711"/>
                  <a:pt x="3653" y="4736"/>
                  <a:pt x="3653" y="4761"/>
                </a:cubicBezTo>
                <a:cubicBezTo>
                  <a:pt x="3543" y="4598"/>
                  <a:pt x="3432" y="4435"/>
                  <a:pt x="3320" y="4273"/>
                </a:cubicBezTo>
                <a:cubicBezTo>
                  <a:pt x="3363" y="4164"/>
                  <a:pt x="3451" y="3931"/>
                  <a:pt x="3492" y="3751"/>
                </a:cubicBezTo>
                <a:cubicBezTo>
                  <a:pt x="3631" y="3136"/>
                  <a:pt x="3825" y="2522"/>
                  <a:pt x="3928" y="1901"/>
                </a:cubicBezTo>
                <a:cubicBezTo>
                  <a:pt x="3894" y="1872"/>
                  <a:pt x="3860" y="1842"/>
                  <a:pt x="3826" y="1812"/>
                </a:cubicBezTo>
                <a:cubicBezTo>
                  <a:pt x="3692" y="2626"/>
                  <a:pt x="3443" y="3428"/>
                  <a:pt x="3289" y="4226"/>
                </a:cubicBezTo>
                <a:lnTo>
                  <a:pt x="3289" y="4229"/>
                </a:lnTo>
                <a:cubicBezTo>
                  <a:pt x="3229" y="4141"/>
                  <a:pt x="3169" y="4053"/>
                  <a:pt x="3108" y="3966"/>
                </a:cubicBezTo>
                <a:cubicBezTo>
                  <a:pt x="3107" y="3950"/>
                  <a:pt x="3100" y="3926"/>
                  <a:pt x="3068" y="3908"/>
                </a:cubicBezTo>
                <a:lnTo>
                  <a:pt x="3066" y="3906"/>
                </a:lnTo>
                <a:cubicBezTo>
                  <a:pt x="2779" y="3495"/>
                  <a:pt x="2485" y="3084"/>
                  <a:pt x="2186" y="2677"/>
                </a:cubicBezTo>
                <a:cubicBezTo>
                  <a:pt x="2194" y="2617"/>
                  <a:pt x="2202" y="2527"/>
                  <a:pt x="2208" y="2398"/>
                </a:cubicBezTo>
                <a:cubicBezTo>
                  <a:pt x="2235" y="1853"/>
                  <a:pt x="2372" y="1310"/>
                  <a:pt x="2432" y="774"/>
                </a:cubicBezTo>
                <a:cubicBezTo>
                  <a:pt x="2389" y="747"/>
                  <a:pt x="2346" y="721"/>
                  <a:pt x="2304" y="695"/>
                </a:cubicBezTo>
                <a:cubicBezTo>
                  <a:pt x="2301" y="721"/>
                  <a:pt x="2298" y="744"/>
                  <a:pt x="2297" y="767"/>
                </a:cubicBezTo>
                <a:cubicBezTo>
                  <a:pt x="2233" y="1371"/>
                  <a:pt x="2058" y="1978"/>
                  <a:pt x="2118" y="2585"/>
                </a:cubicBezTo>
                <a:cubicBezTo>
                  <a:pt x="1891" y="2277"/>
                  <a:pt x="1659" y="1970"/>
                  <a:pt x="1423" y="1665"/>
                </a:cubicBezTo>
                <a:cubicBezTo>
                  <a:pt x="1417" y="1617"/>
                  <a:pt x="1405" y="1548"/>
                  <a:pt x="1384" y="1448"/>
                </a:cubicBezTo>
                <a:cubicBezTo>
                  <a:pt x="1308" y="1055"/>
                  <a:pt x="1368" y="652"/>
                  <a:pt x="1440" y="248"/>
                </a:cubicBezTo>
                <a:cubicBezTo>
                  <a:pt x="1407" y="234"/>
                  <a:pt x="1375" y="220"/>
                  <a:pt x="1342" y="207"/>
                </a:cubicBezTo>
                <a:cubicBezTo>
                  <a:pt x="1264" y="712"/>
                  <a:pt x="1219" y="1098"/>
                  <a:pt x="1306" y="1514"/>
                </a:cubicBezTo>
                <a:cubicBezTo>
                  <a:pt x="996" y="1116"/>
                  <a:pt x="679" y="722"/>
                  <a:pt x="354" y="331"/>
                </a:cubicBezTo>
                <a:cubicBezTo>
                  <a:pt x="266" y="225"/>
                  <a:pt x="188" y="113"/>
                  <a:pt x="112"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56" name="Google Shape;156;p14"/>
          <p:cNvGrpSpPr/>
          <p:nvPr/>
        </p:nvGrpSpPr>
        <p:grpSpPr>
          <a:xfrm flipH="1">
            <a:off x="4503101" y="1403576"/>
            <a:ext cx="9487750" cy="3386800"/>
            <a:chOff x="2437000" y="628925"/>
            <a:chExt cx="4743875" cy="1693400"/>
          </a:xfrm>
        </p:grpSpPr>
        <p:sp>
          <p:nvSpPr>
            <p:cNvPr id="157" name="Google Shape;157;p14"/>
            <p:cNvSpPr/>
            <p:nvPr/>
          </p:nvSpPr>
          <p:spPr>
            <a:xfrm>
              <a:off x="2437000" y="8020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4"/>
            <p:cNvSpPr/>
            <p:nvPr/>
          </p:nvSpPr>
          <p:spPr>
            <a:xfrm>
              <a:off x="2806675" y="10618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4"/>
            <p:cNvSpPr/>
            <p:nvPr/>
          </p:nvSpPr>
          <p:spPr>
            <a:xfrm>
              <a:off x="6921075" y="1691763"/>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4"/>
            <p:cNvSpPr/>
            <p:nvPr/>
          </p:nvSpPr>
          <p:spPr>
            <a:xfrm>
              <a:off x="6597588" y="17351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4"/>
            <p:cNvSpPr/>
            <p:nvPr/>
          </p:nvSpPr>
          <p:spPr>
            <a:xfrm>
              <a:off x="6747975" y="21492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4"/>
            <p:cNvSpPr/>
            <p:nvPr/>
          </p:nvSpPr>
          <p:spPr>
            <a:xfrm>
              <a:off x="2806675" y="6289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14"/>
          <p:cNvSpPr/>
          <p:nvPr/>
        </p:nvSpPr>
        <p:spPr>
          <a:xfrm>
            <a:off x="0" y="193296"/>
            <a:ext cx="2851480" cy="2111672"/>
          </a:xfrm>
          <a:custGeom>
            <a:avLst/>
            <a:gdLst/>
            <a:ahLst/>
            <a:cxnLst/>
            <a:rect l="l" t="t" r="r" b="b"/>
            <a:pathLst>
              <a:path w="16011" h="11857" fill="none" extrusionOk="0">
                <a:moveTo>
                  <a:pt x="0" y="11857"/>
                </a:moveTo>
                <a:cubicBezTo>
                  <a:pt x="16011" y="11371"/>
                  <a:pt x="12827" y="0"/>
                  <a:pt x="7709" y="699"/>
                </a:cubicBezTo>
                <a:cubicBezTo>
                  <a:pt x="2582" y="1398"/>
                  <a:pt x="4651" y="11463"/>
                  <a:pt x="14588" y="5590"/>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4"/>
          <p:cNvSpPr/>
          <p:nvPr/>
        </p:nvSpPr>
        <p:spPr>
          <a:xfrm>
            <a:off x="-207749" y="7234751"/>
            <a:ext cx="1916162" cy="2356866"/>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4"/>
          <p:cNvSpPr/>
          <p:nvPr/>
        </p:nvSpPr>
        <p:spPr>
          <a:xfrm>
            <a:off x="16069101" y="-347100"/>
            <a:ext cx="1767778" cy="2019124"/>
          </a:xfrm>
          <a:custGeom>
            <a:avLst/>
            <a:gdLst/>
            <a:ahLst/>
            <a:cxnLst/>
            <a:rect l="l" t="t" r="r" b="b"/>
            <a:pathLst>
              <a:path w="9101" h="10395" extrusionOk="0">
                <a:moveTo>
                  <a:pt x="3485" y="845"/>
                </a:moveTo>
                <a:lnTo>
                  <a:pt x="3485" y="845"/>
                </a:lnTo>
                <a:cubicBezTo>
                  <a:pt x="4180" y="996"/>
                  <a:pt x="4605" y="1500"/>
                  <a:pt x="4530" y="2229"/>
                </a:cubicBezTo>
                <a:cubicBezTo>
                  <a:pt x="4495" y="2187"/>
                  <a:pt x="4464" y="2165"/>
                  <a:pt x="4454" y="2135"/>
                </a:cubicBezTo>
                <a:cubicBezTo>
                  <a:pt x="4338" y="1767"/>
                  <a:pt x="4048" y="1529"/>
                  <a:pt x="3798" y="1262"/>
                </a:cubicBezTo>
                <a:cubicBezTo>
                  <a:pt x="3701" y="1157"/>
                  <a:pt x="3606" y="1051"/>
                  <a:pt x="3515" y="942"/>
                </a:cubicBezTo>
                <a:cubicBezTo>
                  <a:pt x="3498" y="922"/>
                  <a:pt x="3497" y="889"/>
                  <a:pt x="3485" y="845"/>
                </a:cubicBezTo>
                <a:close/>
                <a:moveTo>
                  <a:pt x="7494" y="2957"/>
                </a:moveTo>
                <a:cubicBezTo>
                  <a:pt x="7496" y="2957"/>
                  <a:pt x="7498" y="2957"/>
                  <a:pt x="7500" y="2957"/>
                </a:cubicBezTo>
                <a:cubicBezTo>
                  <a:pt x="7535" y="2957"/>
                  <a:pt x="7569" y="2980"/>
                  <a:pt x="7603" y="2993"/>
                </a:cubicBezTo>
                <a:cubicBezTo>
                  <a:pt x="7589" y="3027"/>
                  <a:pt x="7583" y="3071"/>
                  <a:pt x="7558" y="3095"/>
                </a:cubicBezTo>
                <a:cubicBezTo>
                  <a:pt x="7329" y="3313"/>
                  <a:pt x="7074" y="3472"/>
                  <a:pt x="6757" y="3472"/>
                </a:cubicBezTo>
                <a:cubicBezTo>
                  <a:pt x="6716" y="3472"/>
                  <a:pt x="6675" y="3469"/>
                  <a:pt x="6632" y="3464"/>
                </a:cubicBezTo>
                <a:cubicBezTo>
                  <a:pt x="6573" y="3456"/>
                  <a:pt x="6520" y="3412"/>
                  <a:pt x="6464" y="3385"/>
                </a:cubicBezTo>
                <a:cubicBezTo>
                  <a:pt x="6500" y="3335"/>
                  <a:pt x="6525" y="3271"/>
                  <a:pt x="6572" y="3236"/>
                </a:cubicBezTo>
                <a:cubicBezTo>
                  <a:pt x="6794" y="3074"/>
                  <a:pt x="7053" y="3010"/>
                  <a:pt x="7321" y="2974"/>
                </a:cubicBezTo>
                <a:cubicBezTo>
                  <a:pt x="7379" y="2968"/>
                  <a:pt x="7437" y="2957"/>
                  <a:pt x="7494" y="2957"/>
                </a:cubicBezTo>
                <a:close/>
                <a:moveTo>
                  <a:pt x="1110" y="3824"/>
                </a:moveTo>
                <a:cubicBezTo>
                  <a:pt x="1364" y="3824"/>
                  <a:pt x="1645" y="3928"/>
                  <a:pt x="1788" y="4093"/>
                </a:cubicBezTo>
                <a:cubicBezTo>
                  <a:pt x="1856" y="4173"/>
                  <a:pt x="1830" y="4235"/>
                  <a:pt x="1744" y="4265"/>
                </a:cubicBezTo>
                <a:cubicBezTo>
                  <a:pt x="1614" y="4308"/>
                  <a:pt x="1478" y="4337"/>
                  <a:pt x="1293" y="4386"/>
                </a:cubicBezTo>
                <a:cubicBezTo>
                  <a:pt x="1159" y="4366"/>
                  <a:pt x="974" y="4361"/>
                  <a:pt x="807" y="4304"/>
                </a:cubicBezTo>
                <a:cubicBezTo>
                  <a:pt x="718" y="4273"/>
                  <a:pt x="659" y="4152"/>
                  <a:pt x="586" y="4072"/>
                </a:cubicBezTo>
                <a:cubicBezTo>
                  <a:pt x="658" y="4010"/>
                  <a:pt x="721" y="3929"/>
                  <a:pt x="803" y="3888"/>
                </a:cubicBezTo>
                <a:cubicBezTo>
                  <a:pt x="890" y="3844"/>
                  <a:pt x="997" y="3824"/>
                  <a:pt x="1110" y="3824"/>
                </a:cubicBezTo>
                <a:close/>
                <a:moveTo>
                  <a:pt x="3791" y="3603"/>
                </a:moveTo>
                <a:cubicBezTo>
                  <a:pt x="3810" y="3603"/>
                  <a:pt x="3832" y="3612"/>
                  <a:pt x="3854" y="3629"/>
                </a:cubicBezTo>
                <a:cubicBezTo>
                  <a:pt x="4065" y="3790"/>
                  <a:pt x="4252" y="3977"/>
                  <a:pt x="4343" y="4234"/>
                </a:cubicBezTo>
                <a:cubicBezTo>
                  <a:pt x="4376" y="4327"/>
                  <a:pt x="4390" y="4431"/>
                  <a:pt x="4280" y="4499"/>
                </a:cubicBezTo>
                <a:cubicBezTo>
                  <a:pt x="4238" y="4526"/>
                  <a:pt x="4190" y="4540"/>
                  <a:pt x="4142" y="4540"/>
                </a:cubicBezTo>
                <a:cubicBezTo>
                  <a:pt x="4074" y="4540"/>
                  <a:pt x="4005" y="4513"/>
                  <a:pt x="3946" y="4460"/>
                </a:cubicBezTo>
                <a:cubicBezTo>
                  <a:pt x="3811" y="4339"/>
                  <a:pt x="3761" y="4173"/>
                  <a:pt x="3724" y="4003"/>
                </a:cubicBezTo>
                <a:cubicBezTo>
                  <a:pt x="3719" y="3977"/>
                  <a:pt x="3719" y="3951"/>
                  <a:pt x="3715" y="3926"/>
                </a:cubicBezTo>
                <a:lnTo>
                  <a:pt x="3706" y="3926"/>
                </a:lnTo>
                <a:cubicBezTo>
                  <a:pt x="3709" y="3848"/>
                  <a:pt x="3708" y="3770"/>
                  <a:pt x="3716" y="3694"/>
                </a:cubicBezTo>
                <a:cubicBezTo>
                  <a:pt x="3723" y="3635"/>
                  <a:pt x="3753" y="3603"/>
                  <a:pt x="3791" y="3603"/>
                </a:cubicBezTo>
                <a:close/>
                <a:moveTo>
                  <a:pt x="5280" y="4472"/>
                </a:moveTo>
                <a:cubicBezTo>
                  <a:pt x="5644" y="4499"/>
                  <a:pt x="5993" y="4593"/>
                  <a:pt x="6329" y="4735"/>
                </a:cubicBezTo>
                <a:cubicBezTo>
                  <a:pt x="6338" y="4740"/>
                  <a:pt x="6342" y="4756"/>
                  <a:pt x="6368" y="4797"/>
                </a:cubicBezTo>
                <a:cubicBezTo>
                  <a:pt x="6258" y="4828"/>
                  <a:pt x="6166" y="4867"/>
                  <a:pt x="6071" y="4878"/>
                </a:cubicBezTo>
                <a:cubicBezTo>
                  <a:pt x="5876" y="4898"/>
                  <a:pt x="5678" y="4920"/>
                  <a:pt x="5482" y="4920"/>
                </a:cubicBezTo>
                <a:cubicBezTo>
                  <a:pt x="5456" y="4920"/>
                  <a:pt x="5431" y="4919"/>
                  <a:pt x="5405" y="4919"/>
                </a:cubicBezTo>
                <a:cubicBezTo>
                  <a:pt x="5250" y="4914"/>
                  <a:pt x="5168" y="4788"/>
                  <a:pt x="5138" y="4641"/>
                </a:cubicBezTo>
                <a:cubicBezTo>
                  <a:pt x="5119" y="4547"/>
                  <a:pt x="5158" y="4490"/>
                  <a:pt x="5254" y="4475"/>
                </a:cubicBezTo>
                <a:cubicBezTo>
                  <a:pt x="5263" y="4474"/>
                  <a:pt x="5271" y="4472"/>
                  <a:pt x="5280" y="4472"/>
                </a:cubicBezTo>
                <a:close/>
                <a:moveTo>
                  <a:pt x="3013" y="4642"/>
                </a:moveTo>
                <a:cubicBezTo>
                  <a:pt x="3026" y="4642"/>
                  <a:pt x="3037" y="4644"/>
                  <a:pt x="3048" y="4649"/>
                </a:cubicBezTo>
                <a:cubicBezTo>
                  <a:pt x="3270" y="4754"/>
                  <a:pt x="3496" y="4857"/>
                  <a:pt x="3708" y="4981"/>
                </a:cubicBezTo>
                <a:cubicBezTo>
                  <a:pt x="3793" y="5030"/>
                  <a:pt x="3846" y="5134"/>
                  <a:pt x="3914" y="5214"/>
                </a:cubicBezTo>
                <a:cubicBezTo>
                  <a:pt x="3903" y="5339"/>
                  <a:pt x="3864" y="5402"/>
                  <a:pt x="3785" y="5402"/>
                </a:cubicBezTo>
                <a:cubicBezTo>
                  <a:pt x="3763" y="5402"/>
                  <a:pt x="3738" y="5397"/>
                  <a:pt x="3710" y="5387"/>
                </a:cubicBezTo>
                <a:cubicBezTo>
                  <a:pt x="3378" y="5277"/>
                  <a:pt x="3126" y="5061"/>
                  <a:pt x="2951" y="4757"/>
                </a:cubicBezTo>
                <a:cubicBezTo>
                  <a:pt x="2934" y="4728"/>
                  <a:pt x="2942" y="4685"/>
                  <a:pt x="2939" y="4649"/>
                </a:cubicBezTo>
                <a:cubicBezTo>
                  <a:pt x="2963" y="4648"/>
                  <a:pt x="2989" y="4642"/>
                  <a:pt x="3013" y="4642"/>
                </a:cubicBezTo>
                <a:close/>
                <a:moveTo>
                  <a:pt x="5129" y="5466"/>
                </a:moveTo>
                <a:cubicBezTo>
                  <a:pt x="5169" y="5466"/>
                  <a:pt x="5216" y="5478"/>
                  <a:pt x="5248" y="5496"/>
                </a:cubicBezTo>
                <a:cubicBezTo>
                  <a:pt x="5395" y="5580"/>
                  <a:pt x="5498" y="5710"/>
                  <a:pt x="5546" y="5873"/>
                </a:cubicBezTo>
                <a:cubicBezTo>
                  <a:pt x="5558" y="5909"/>
                  <a:pt x="5535" y="5984"/>
                  <a:pt x="5507" y="5997"/>
                </a:cubicBezTo>
                <a:cubicBezTo>
                  <a:pt x="5487" y="6006"/>
                  <a:pt x="5463" y="6011"/>
                  <a:pt x="5437" y="6011"/>
                </a:cubicBezTo>
                <a:cubicBezTo>
                  <a:pt x="5265" y="6011"/>
                  <a:pt x="4996" y="5816"/>
                  <a:pt x="4979" y="5632"/>
                </a:cubicBezTo>
                <a:cubicBezTo>
                  <a:pt x="4997" y="5598"/>
                  <a:pt x="5017" y="5515"/>
                  <a:pt x="5069" y="5480"/>
                </a:cubicBezTo>
                <a:cubicBezTo>
                  <a:pt x="5083" y="5470"/>
                  <a:pt x="5105" y="5466"/>
                  <a:pt x="5129" y="5466"/>
                </a:cubicBezTo>
                <a:close/>
                <a:moveTo>
                  <a:pt x="3416" y="6046"/>
                </a:moveTo>
                <a:cubicBezTo>
                  <a:pt x="3492" y="6046"/>
                  <a:pt x="3565" y="6085"/>
                  <a:pt x="3605" y="6165"/>
                </a:cubicBezTo>
                <a:cubicBezTo>
                  <a:pt x="3653" y="6263"/>
                  <a:pt x="3614" y="6361"/>
                  <a:pt x="3537" y="6422"/>
                </a:cubicBezTo>
                <a:cubicBezTo>
                  <a:pt x="3454" y="6488"/>
                  <a:pt x="3350" y="6530"/>
                  <a:pt x="3244" y="6589"/>
                </a:cubicBezTo>
                <a:cubicBezTo>
                  <a:pt x="3110" y="6549"/>
                  <a:pt x="2982" y="6527"/>
                  <a:pt x="2869" y="6472"/>
                </a:cubicBezTo>
                <a:cubicBezTo>
                  <a:pt x="2760" y="6418"/>
                  <a:pt x="2755" y="6306"/>
                  <a:pt x="2863" y="6249"/>
                </a:cubicBezTo>
                <a:cubicBezTo>
                  <a:pt x="3018" y="6168"/>
                  <a:pt x="3184" y="6104"/>
                  <a:pt x="3351" y="6055"/>
                </a:cubicBezTo>
                <a:cubicBezTo>
                  <a:pt x="3373" y="6049"/>
                  <a:pt x="3395" y="6046"/>
                  <a:pt x="3416" y="6046"/>
                </a:cubicBezTo>
                <a:close/>
                <a:moveTo>
                  <a:pt x="1633" y="6324"/>
                </a:moveTo>
                <a:cubicBezTo>
                  <a:pt x="1771" y="6324"/>
                  <a:pt x="1909" y="6353"/>
                  <a:pt x="2045" y="6406"/>
                </a:cubicBezTo>
                <a:cubicBezTo>
                  <a:pt x="2032" y="6432"/>
                  <a:pt x="2029" y="6449"/>
                  <a:pt x="2021" y="6453"/>
                </a:cubicBezTo>
                <a:cubicBezTo>
                  <a:pt x="1733" y="6568"/>
                  <a:pt x="1449" y="6691"/>
                  <a:pt x="1156" y="6791"/>
                </a:cubicBezTo>
                <a:cubicBezTo>
                  <a:pt x="1141" y="6796"/>
                  <a:pt x="1128" y="6799"/>
                  <a:pt x="1115" y="6799"/>
                </a:cubicBezTo>
                <a:cubicBezTo>
                  <a:pt x="1043" y="6799"/>
                  <a:pt x="1016" y="6719"/>
                  <a:pt x="1064" y="6624"/>
                </a:cubicBezTo>
                <a:cubicBezTo>
                  <a:pt x="1160" y="6435"/>
                  <a:pt x="1331" y="6350"/>
                  <a:pt x="1527" y="6330"/>
                </a:cubicBezTo>
                <a:cubicBezTo>
                  <a:pt x="1562" y="6326"/>
                  <a:pt x="1597" y="6324"/>
                  <a:pt x="1633" y="6324"/>
                </a:cubicBezTo>
                <a:close/>
                <a:moveTo>
                  <a:pt x="6442" y="6278"/>
                </a:moveTo>
                <a:cubicBezTo>
                  <a:pt x="6681" y="6292"/>
                  <a:pt x="6905" y="6350"/>
                  <a:pt x="7062" y="6548"/>
                </a:cubicBezTo>
                <a:cubicBezTo>
                  <a:pt x="7110" y="6609"/>
                  <a:pt x="7135" y="6692"/>
                  <a:pt x="7156" y="6770"/>
                </a:cubicBezTo>
                <a:cubicBezTo>
                  <a:pt x="7163" y="6797"/>
                  <a:pt x="7136" y="6851"/>
                  <a:pt x="7110" y="6864"/>
                </a:cubicBezTo>
                <a:cubicBezTo>
                  <a:pt x="7104" y="6867"/>
                  <a:pt x="7097" y="6868"/>
                  <a:pt x="7089" y="6868"/>
                </a:cubicBezTo>
                <a:cubicBezTo>
                  <a:pt x="7064" y="6868"/>
                  <a:pt x="7031" y="6854"/>
                  <a:pt x="7005" y="6843"/>
                </a:cubicBezTo>
                <a:cubicBezTo>
                  <a:pt x="6984" y="6833"/>
                  <a:pt x="6971" y="6805"/>
                  <a:pt x="6953" y="6787"/>
                </a:cubicBezTo>
                <a:cubicBezTo>
                  <a:pt x="6800" y="6643"/>
                  <a:pt x="6647" y="6498"/>
                  <a:pt x="6494" y="6354"/>
                </a:cubicBezTo>
                <a:cubicBezTo>
                  <a:pt x="6473" y="6335"/>
                  <a:pt x="6444" y="6324"/>
                  <a:pt x="6419" y="6309"/>
                </a:cubicBezTo>
                <a:cubicBezTo>
                  <a:pt x="6427" y="6299"/>
                  <a:pt x="6434" y="6289"/>
                  <a:pt x="6442" y="6278"/>
                </a:cubicBezTo>
                <a:close/>
                <a:moveTo>
                  <a:pt x="4500" y="6217"/>
                </a:moveTo>
                <a:cubicBezTo>
                  <a:pt x="4577" y="6217"/>
                  <a:pt x="4634" y="6302"/>
                  <a:pt x="4673" y="6376"/>
                </a:cubicBezTo>
                <a:cubicBezTo>
                  <a:pt x="4784" y="6582"/>
                  <a:pt x="4890" y="6791"/>
                  <a:pt x="4992" y="7001"/>
                </a:cubicBezTo>
                <a:cubicBezTo>
                  <a:pt x="5009" y="7035"/>
                  <a:pt x="4999" y="7081"/>
                  <a:pt x="5001" y="7122"/>
                </a:cubicBezTo>
                <a:cubicBezTo>
                  <a:pt x="4970" y="7124"/>
                  <a:pt x="4939" y="7130"/>
                  <a:pt x="4909" y="7130"/>
                </a:cubicBezTo>
                <a:cubicBezTo>
                  <a:pt x="4898" y="7130"/>
                  <a:pt x="4887" y="7129"/>
                  <a:pt x="4876" y="7127"/>
                </a:cubicBezTo>
                <a:cubicBezTo>
                  <a:pt x="4618" y="7065"/>
                  <a:pt x="4396" y="6784"/>
                  <a:pt x="4328" y="6470"/>
                </a:cubicBezTo>
                <a:cubicBezTo>
                  <a:pt x="4366" y="6386"/>
                  <a:pt x="4384" y="6260"/>
                  <a:pt x="4448" y="6229"/>
                </a:cubicBezTo>
                <a:cubicBezTo>
                  <a:pt x="4466" y="6220"/>
                  <a:pt x="4484" y="6217"/>
                  <a:pt x="4500" y="6217"/>
                </a:cubicBezTo>
                <a:close/>
                <a:moveTo>
                  <a:pt x="7074" y="1"/>
                </a:moveTo>
                <a:cubicBezTo>
                  <a:pt x="7041" y="1"/>
                  <a:pt x="7005" y="9"/>
                  <a:pt x="6984" y="23"/>
                </a:cubicBezTo>
                <a:cubicBezTo>
                  <a:pt x="6866" y="101"/>
                  <a:pt x="6743" y="183"/>
                  <a:pt x="6649" y="287"/>
                </a:cubicBezTo>
                <a:cubicBezTo>
                  <a:pt x="6265" y="715"/>
                  <a:pt x="6006" y="1223"/>
                  <a:pt x="5787" y="1748"/>
                </a:cubicBezTo>
                <a:cubicBezTo>
                  <a:pt x="5630" y="2124"/>
                  <a:pt x="5511" y="2514"/>
                  <a:pt x="5371" y="2896"/>
                </a:cubicBezTo>
                <a:cubicBezTo>
                  <a:pt x="5346" y="2964"/>
                  <a:pt x="5300" y="3024"/>
                  <a:pt x="5264" y="3087"/>
                </a:cubicBezTo>
                <a:lnTo>
                  <a:pt x="5223" y="3068"/>
                </a:lnTo>
                <a:cubicBezTo>
                  <a:pt x="5214" y="3034"/>
                  <a:pt x="5201" y="3002"/>
                  <a:pt x="5195" y="2969"/>
                </a:cubicBezTo>
                <a:cubicBezTo>
                  <a:pt x="5188" y="2935"/>
                  <a:pt x="5188" y="2900"/>
                  <a:pt x="5188" y="2865"/>
                </a:cubicBezTo>
                <a:cubicBezTo>
                  <a:pt x="5181" y="2414"/>
                  <a:pt x="5180" y="1964"/>
                  <a:pt x="5082" y="1519"/>
                </a:cubicBezTo>
                <a:cubicBezTo>
                  <a:pt x="4962" y="968"/>
                  <a:pt x="4681" y="553"/>
                  <a:pt x="4142" y="348"/>
                </a:cubicBezTo>
                <a:cubicBezTo>
                  <a:pt x="3993" y="292"/>
                  <a:pt x="3845" y="253"/>
                  <a:pt x="3698" y="253"/>
                </a:cubicBezTo>
                <a:cubicBezTo>
                  <a:pt x="3554" y="253"/>
                  <a:pt x="3411" y="290"/>
                  <a:pt x="3268" y="381"/>
                </a:cubicBezTo>
                <a:cubicBezTo>
                  <a:pt x="3165" y="448"/>
                  <a:pt x="3041" y="487"/>
                  <a:pt x="2920" y="519"/>
                </a:cubicBezTo>
                <a:cubicBezTo>
                  <a:pt x="2703" y="577"/>
                  <a:pt x="2479" y="616"/>
                  <a:pt x="2263" y="676"/>
                </a:cubicBezTo>
                <a:cubicBezTo>
                  <a:pt x="2201" y="693"/>
                  <a:pt x="2153" y="759"/>
                  <a:pt x="2098" y="803"/>
                </a:cubicBezTo>
                <a:cubicBezTo>
                  <a:pt x="2156" y="833"/>
                  <a:pt x="2211" y="880"/>
                  <a:pt x="2272" y="891"/>
                </a:cubicBezTo>
                <a:cubicBezTo>
                  <a:pt x="2426" y="915"/>
                  <a:pt x="2583" y="917"/>
                  <a:pt x="2737" y="940"/>
                </a:cubicBezTo>
                <a:cubicBezTo>
                  <a:pt x="3087" y="992"/>
                  <a:pt x="3364" y="1183"/>
                  <a:pt x="3612" y="1421"/>
                </a:cubicBezTo>
                <a:cubicBezTo>
                  <a:pt x="3990" y="1782"/>
                  <a:pt x="4295" y="2194"/>
                  <a:pt x="4432" y="2710"/>
                </a:cubicBezTo>
                <a:cubicBezTo>
                  <a:pt x="4486" y="2912"/>
                  <a:pt x="4462" y="3116"/>
                  <a:pt x="4377" y="3308"/>
                </a:cubicBezTo>
                <a:cubicBezTo>
                  <a:pt x="4335" y="3403"/>
                  <a:pt x="4276" y="3451"/>
                  <a:pt x="4210" y="3451"/>
                </a:cubicBezTo>
                <a:cubicBezTo>
                  <a:pt x="4157" y="3451"/>
                  <a:pt x="4100" y="3420"/>
                  <a:pt x="4045" y="3356"/>
                </a:cubicBezTo>
                <a:cubicBezTo>
                  <a:pt x="3994" y="3297"/>
                  <a:pt x="3957" y="3226"/>
                  <a:pt x="3917" y="3160"/>
                </a:cubicBezTo>
                <a:cubicBezTo>
                  <a:pt x="3663" y="2742"/>
                  <a:pt x="3422" y="2315"/>
                  <a:pt x="3153" y="1907"/>
                </a:cubicBezTo>
                <a:cubicBezTo>
                  <a:pt x="2962" y="1618"/>
                  <a:pt x="2734" y="1352"/>
                  <a:pt x="2425" y="1175"/>
                </a:cubicBezTo>
                <a:cubicBezTo>
                  <a:pt x="2294" y="1101"/>
                  <a:pt x="2173" y="1064"/>
                  <a:pt x="2060" y="1064"/>
                </a:cubicBezTo>
                <a:cubicBezTo>
                  <a:pt x="1879" y="1064"/>
                  <a:pt x="1717" y="1158"/>
                  <a:pt x="1564" y="1343"/>
                </a:cubicBezTo>
                <a:cubicBezTo>
                  <a:pt x="1346" y="1606"/>
                  <a:pt x="1112" y="1856"/>
                  <a:pt x="893" y="2118"/>
                </a:cubicBezTo>
                <a:cubicBezTo>
                  <a:pt x="755" y="2284"/>
                  <a:pt x="626" y="2459"/>
                  <a:pt x="508" y="2639"/>
                </a:cubicBezTo>
                <a:cubicBezTo>
                  <a:pt x="474" y="2690"/>
                  <a:pt x="487" y="2774"/>
                  <a:pt x="480" y="2844"/>
                </a:cubicBezTo>
                <a:cubicBezTo>
                  <a:pt x="484" y="2844"/>
                  <a:pt x="489" y="2844"/>
                  <a:pt x="493" y="2844"/>
                </a:cubicBezTo>
                <a:cubicBezTo>
                  <a:pt x="531" y="2844"/>
                  <a:pt x="570" y="2847"/>
                  <a:pt x="607" y="2847"/>
                </a:cubicBezTo>
                <a:cubicBezTo>
                  <a:pt x="639" y="2847"/>
                  <a:pt x="670" y="2845"/>
                  <a:pt x="700" y="2836"/>
                </a:cubicBezTo>
                <a:cubicBezTo>
                  <a:pt x="816" y="2803"/>
                  <a:pt x="921" y="2736"/>
                  <a:pt x="1038" y="2705"/>
                </a:cubicBezTo>
                <a:cubicBezTo>
                  <a:pt x="1204" y="2661"/>
                  <a:pt x="1368" y="2640"/>
                  <a:pt x="1532" y="2640"/>
                </a:cubicBezTo>
                <a:cubicBezTo>
                  <a:pt x="1814" y="2640"/>
                  <a:pt x="2092" y="2701"/>
                  <a:pt x="2365" y="2804"/>
                </a:cubicBezTo>
                <a:cubicBezTo>
                  <a:pt x="2975" y="3033"/>
                  <a:pt x="3337" y="3466"/>
                  <a:pt x="3404" y="4126"/>
                </a:cubicBezTo>
                <a:cubicBezTo>
                  <a:pt x="3410" y="4187"/>
                  <a:pt x="3406" y="4249"/>
                  <a:pt x="3407" y="4310"/>
                </a:cubicBezTo>
                <a:cubicBezTo>
                  <a:pt x="3395" y="4315"/>
                  <a:pt x="3383" y="4320"/>
                  <a:pt x="3371" y="4326"/>
                </a:cubicBezTo>
                <a:cubicBezTo>
                  <a:pt x="3323" y="4286"/>
                  <a:pt x="3273" y="4250"/>
                  <a:pt x="3231" y="4204"/>
                </a:cubicBezTo>
                <a:cubicBezTo>
                  <a:pt x="3090" y="4051"/>
                  <a:pt x="2954" y="3893"/>
                  <a:pt x="2814" y="3739"/>
                </a:cubicBezTo>
                <a:cubicBezTo>
                  <a:pt x="2503" y="3396"/>
                  <a:pt x="2125" y="3185"/>
                  <a:pt x="1653" y="3183"/>
                </a:cubicBezTo>
                <a:cubicBezTo>
                  <a:pt x="1647" y="3183"/>
                  <a:pt x="1642" y="3183"/>
                  <a:pt x="1636" y="3183"/>
                </a:cubicBezTo>
                <a:cubicBezTo>
                  <a:pt x="1402" y="3183"/>
                  <a:pt x="1169" y="3216"/>
                  <a:pt x="935" y="3216"/>
                </a:cubicBezTo>
                <a:cubicBezTo>
                  <a:pt x="932" y="3216"/>
                  <a:pt x="929" y="3216"/>
                  <a:pt x="926" y="3216"/>
                </a:cubicBezTo>
                <a:cubicBezTo>
                  <a:pt x="783" y="3215"/>
                  <a:pt x="636" y="3189"/>
                  <a:pt x="499" y="3146"/>
                </a:cubicBezTo>
                <a:cubicBezTo>
                  <a:pt x="448" y="3130"/>
                  <a:pt x="412" y="3119"/>
                  <a:pt x="386" y="3119"/>
                </a:cubicBezTo>
                <a:cubicBezTo>
                  <a:pt x="340" y="3119"/>
                  <a:pt x="320" y="3151"/>
                  <a:pt x="297" y="3240"/>
                </a:cubicBezTo>
                <a:cubicBezTo>
                  <a:pt x="236" y="3474"/>
                  <a:pt x="168" y="3709"/>
                  <a:pt x="130" y="3948"/>
                </a:cubicBezTo>
                <a:cubicBezTo>
                  <a:pt x="83" y="4242"/>
                  <a:pt x="29" y="4541"/>
                  <a:pt x="42" y="4836"/>
                </a:cubicBezTo>
                <a:cubicBezTo>
                  <a:pt x="55" y="5122"/>
                  <a:pt x="96" y="5402"/>
                  <a:pt x="23" y="5686"/>
                </a:cubicBezTo>
                <a:cubicBezTo>
                  <a:pt x="0" y="5772"/>
                  <a:pt x="16" y="5812"/>
                  <a:pt x="72" y="5812"/>
                </a:cubicBezTo>
                <a:cubicBezTo>
                  <a:pt x="94" y="5812"/>
                  <a:pt x="122" y="5805"/>
                  <a:pt x="157" y="5793"/>
                </a:cubicBezTo>
                <a:cubicBezTo>
                  <a:pt x="205" y="5776"/>
                  <a:pt x="253" y="5755"/>
                  <a:pt x="299" y="5731"/>
                </a:cubicBezTo>
                <a:cubicBezTo>
                  <a:pt x="508" y="5625"/>
                  <a:pt x="712" y="5509"/>
                  <a:pt x="924" y="5412"/>
                </a:cubicBezTo>
                <a:cubicBezTo>
                  <a:pt x="1273" y="5253"/>
                  <a:pt x="1631" y="5127"/>
                  <a:pt x="2020" y="5127"/>
                </a:cubicBezTo>
                <a:cubicBezTo>
                  <a:pt x="2051" y="5127"/>
                  <a:pt x="2083" y="5128"/>
                  <a:pt x="2115" y="5130"/>
                </a:cubicBezTo>
                <a:cubicBezTo>
                  <a:pt x="2378" y="5143"/>
                  <a:pt x="2607" y="5233"/>
                  <a:pt x="2779" y="5437"/>
                </a:cubicBezTo>
                <a:cubicBezTo>
                  <a:pt x="2965" y="5658"/>
                  <a:pt x="2883" y="5917"/>
                  <a:pt x="2600" y="5966"/>
                </a:cubicBezTo>
                <a:cubicBezTo>
                  <a:pt x="2544" y="5976"/>
                  <a:pt x="2485" y="5981"/>
                  <a:pt x="2426" y="5981"/>
                </a:cubicBezTo>
                <a:cubicBezTo>
                  <a:pt x="2333" y="5981"/>
                  <a:pt x="2240" y="5969"/>
                  <a:pt x="2153" y="5945"/>
                </a:cubicBezTo>
                <a:cubicBezTo>
                  <a:pt x="1909" y="5878"/>
                  <a:pt x="1664" y="5831"/>
                  <a:pt x="1414" y="5831"/>
                </a:cubicBezTo>
                <a:cubicBezTo>
                  <a:pt x="1361" y="5831"/>
                  <a:pt x="1308" y="5834"/>
                  <a:pt x="1255" y="5838"/>
                </a:cubicBezTo>
                <a:cubicBezTo>
                  <a:pt x="941" y="5864"/>
                  <a:pt x="634" y="5918"/>
                  <a:pt x="387" y="6138"/>
                </a:cubicBezTo>
                <a:cubicBezTo>
                  <a:pt x="284" y="6230"/>
                  <a:pt x="205" y="6344"/>
                  <a:pt x="248" y="6482"/>
                </a:cubicBezTo>
                <a:cubicBezTo>
                  <a:pt x="349" y="6802"/>
                  <a:pt x="463" y="7117"/>
                  <a:pt x="774" y="7307"/>
                </a:cubicBezTo>
                <a:cubicBezTo>
                  <a:pt x="906" y="7387"/>
                  <a:pt x="980" y="7502"/>
                  <a:pt x="970" y="7663"/>
                </a:cubicBezTo>
                <a:cubicBezTo>
                  <a:pt x="969" y="7684"/>
                  <a:pt x="972" y="7706"/>
                  <a:pt x="976" y="7727"/>
                </a:cubicBezTo>
                <a:cubicBezTo>
                  <a:pt x="991" y="7818"/>
                  <a:pt x="1031" y="7866"/>
                  <a:pt x="1088" y="7866"/>
                </a:cubicBezTo>
                <a:cubicBezTo>
                  <a:pt x="1119" y="7866"/>
                  <a:pt x="1155" y="7851"/>
                  <a:pt x="1195" y="7822"/>
                </a:cubicBezTo>
                <a:cubicBezTo>
                  <a:pt x="1267" y="7768"/>
                  <a:pt x="1327" y="7698"/>
                  <a:pt x="1394" y="7635"/>
                </a:cubicBezTo>
                <a:cubicBezTo>
                  <a:pt x="1582" y="7458"/>
                  <a:pt x="1754" y="7255"/>
                  <a:pt x="1963" y="7108"/>
                </a:cubicBezTo>
                <a:cubicBezTo>
                  <a:pt x="2174" y="6962"/>
                  <a:pt x="2417" y="6860"/>
                  <a:pt x="2655" y="6760"/>
                </a:cubicBezTo>
                <a:cubicBezTo>
                  <a:pt x="2688" y="6746"/>
                  <a:pt x="2724" y="6740"/>
                  <a:pt x="2759" y="6740"/>
                </a:cubicBezTo>
                <a:cubicBezTo>
                  <a:pt x="2862" y="6740"/>
                  <a:pt x="2961" y="6793"/>
                  <a:pt x="2990" y="6862"/>
                </a:cubicBezTo>
                <a:cubicBezTo>
                  <a:pt x="3044" y="6990"/>
                  <a:pt x="2958" y="7074"/>
                  <a:pt x="2885" y="7161"/>
                </a:cubicBezTo>
                <a:cubicBezTo>
                  <a:pt x="2879" y="7167"/>
                  <a:pt x="2873" y="7174"/>
                  <a:pt x="2865" y="7177"/>
                </a:cubicBezTo>
                <a:cubicBezTo>
                  <a:pt x="2687" y="7281"/>
                  <a:pt x="2514" y="7397"/>
                  <a:pt x="2328" y="7485"/>
                </a:cubicBezTo>
                <a:cubicBezTo>
                  <a:pt x="2072" y="7604"/>
                  <a:pt x="1811" y="7711"/>
                  <a:pt x="1613" y="7922"/>
                </a:cubicBezTo>
                <a:cubicBezTo>
                  <a:pt x="1456" y="8090"/>
                  <a:pt x="1416" y="8289"/>
                  <a:pt x="1529" y="8484"/>
                </a:cubicBezTo>
                <a:cubicBezTo>
                  <a:pt x="1618" y="8639"/>
                  <a:pt x="1732" y="8792"/>
                  <a:pt x="1871" y="8901"/>
                </a:cubicBezTo>
                <a:cubicBezTo>
                  <a:pt x="2103" y="9084"/>
                  <a:pt x="2273" y="9297"/>
                  <a:pt x="2387" y="9571"/>
                </a:cubicBezTo>
                <a:cubicBezTo>
                  <a:pt x="2475" y="9781"/>
                  <a:pt x="2583" y="9985"/>
                  <a:pt x="2702" y="10180"/>
                </a:cubicBezTo>
                <a:cubicBezTo>
                  <a:pt x="2788" y="10323"/>
                  <a:pt x="2923" y="10394"/>
                  <a:pt x="3086" y="10394"/>
                </a:cubicBezTo>
                <a:cubicBezTo>
                  <a:pt x="3110" y="10394"/>
                  <a:pt x="3135" y="10393"/>
                  <a:pt x="3160" y="10390"/>
                </a:cubicBezTo>
                <a:cubicBezTo>
                  <a:pt x="3295" y="10373"/>
                  <a:pt x="3330" y="10314"/>
                  <a:pt x="3287" y="10177"/>
                </a:cubicBezTo>
                <a:lnTo>
                  <a:pt x="3287" y="10177"/>
                </a:lnTo>
                <a:cubicBezTo>
                  <a:pt x="3219" y="10215"/>
                  <a:pt x="3163" y="10234"/>
                  <a:pt x="3115" y="10234"/>
                </a:cubicBezTo>
                <a:cubicBezTo>
                  <a:pt x="3046" y="10234"/>
                  <a:pt x="2994" y="10194"/>
                  <a:pt x="2950" y="10113"/>
                </a:cubicBezTo>
                <a:cubicBezTo>
                  <a:pt x="2881" y="9985"/>
                  <a:pt x="2931" y="9837"/>
                  <a:pt x="3080" y="9768"/>
                </a:cubicBezTo>
                <a:cubicBezTo>
                  <a:pt x="3156" y="9733"/>
                  <a:pt x="3245" y="9723"/>
                  <a:pt x="3330" y="9709"/>
                </a:cubicBezTo>
                <a:cubicBezTo>
                  <a:pt x="3427" y="9693"/>
                  <a:pt x="3532" y="9701"/>
                  <a:pt x="3625" y="9670"/>
                </a:cubicBezTo>
                <a:cubicBezTo>
                  <a:pt x="3929" y="9571"/>
                  <a:pt x="4234" y="9471"/>
                  <a:pt x="4531" y="9352"/>
                </a:cubicBezTo>
                <a:cubicBezTo>
                  <a:pt x="4810" y="9240"/>
                  <a:pt x="4858" y="9108"/>
                  <a:pt x="4772" y="8821"/>
                </a:cubicBezTo>
                <a:cubicBezTo>
                  <a:pt x="4675" y="8496"/>
                  <a:pt x="4507" y="8209"/>
                  <a:pt x="4310" y="7938"/>
                </a:cubicBezTo>
                <a:cubicBezTo>
                  <a:pt x="4211" y="7801"/>
                  <a:pt x="4103" y="7670"/>
                  <a:pt x="4005" y="7533"/>
                </a:cubicBezTo>
                <a:cubicBezTo>
                  <a:pt x="3940" y="7439"/>
                  <a:pt x="3907" y="7332"/>
                  <a:pt x="3977" y="7229"/>
                </a:cubicBezTo>
                <a:cubicBezTo>
                  <a:pt x="4023" y="7162"/>
                  <a:pt x="4085" y="7137"/>
                  <a:pt x="4152" y="7137"/>
                </a:cubicBezTo>
                <a:cubicBezTo>
                  <a:pt x="4191" y="7137"/>
                  <a:pt x="4231" y="7145"/>
                  <a:pt x="4271" y="7160"/>
                </a:cubicBezTo>
                <a:cubicBezTo>
                  <a:pt x="4368" y="7195"/>
                  <a:pt x="4465" y="7238"/>
                  <a:pt x="4548" y="7297"/>
                </a:cubicBezTo>
                <a:cubicBezTo>
                  <a:pt x="4975" y="7604"/>
                  <a:pt x="5093" y="8048"/>
                  <a:pt x="5085" y="8544"/>
                </a:cubicBezTo>
                <a:cubicBezTo>
                  <a:pt x="5082" y="8691"/>
                  <a:pt x="5068" y="8839"/>
                  <a:pt x="5070" y="8986"/>
                </a:cubicBezTo>
                <a:cubicBezTo>
                  <a:pt x="5071" y="9037"/>
                  <a:pt x="5104" y="9087"/>
                  <a:pt x="5122" y="9138"/>
                </a:cubicBezTo>
                <a:cubicBezTo>
                  <a:pt x="5170" y="9115"/>
                  <a:pt x="5229" y="9103"/>
                  <a:pt x="5264" y="9068"/>
                </a:cubicBezTo>
                <a:cubicBezTo>
                  <a:pt x="5435" y="8894"/>
                  <a:pt x="5640" y="8797"/>
                  <a:pt x="5871" y="8732"/>
                </a:cubicBezTo>
                <a:cubicBezTo>
                  <a:pt x="6118" y="8663"/>
                  <a:pt x="6354" y="8566"/>
                  <a:pt x="6550" y="8388"/>
                </a:cubicBezTo>
                <a:cubicBezTo>
                  <a:pt x="6772" y="8187"/>
                  <a:pt x="6801" y="7971"/>
                  <a:pt x="6619" y="7735"/>
                </a:cubicBezTo>
                <a:cubicBezTo>
                  <a:pt x="6529" y="7620"/>
                  <a:pt x="6431" y="7501"/>
                  <a:pt x="6312" y="7421"/>
                </a:cubicBezTo>
                <a:cubicBezTo>
                  <a:pt x="6073" y="7258"/>
                  <a:pt x="5818" y="7118"/>
                  <a:pt x="5566" y="6973"/>
                </a:cubicBezTo>
                <a:cubicBezTo>
                  <a:pt x="5407" y="6880"/>
                  <a:pt x="5290" y="6751"/>
                  <a:pt x="5222" y="6581"/>
                </a:cubicBezTo>
                <a:cubicBezTo>
                  <a:pt x="5139" y="6378"/>
                  <a:pt x="5216" y="6265"/>
                  <a:pt x="5431" y="6265"/>
                </a:cubicBezTo>
                <a:cubicBezTo>
                  <a:pt x="5434" y="6265"/>
                  <a:pt x="5437" y="6265"/>
                  <a:pt x="5441" y="6265"/>
                </a:cubicBezTo>
                <a:cubicBezTo>
                  <a:pt x="5479" y="6265"/>
                  <a:pt x="5518" y="6271"/>
                  <a:pt x="5557" y="6277"/>
                </a:cubicBezTo>
                <a:cubicBezTo>
                  <a:pt x="5803" y="6323"/>
                  <a:pt x="6016" y="6435"/>
                  <a:pt x="6194" y="6608"/>
                </a:cubicBezTo>
                <a:cubicBezTo>
                  <a:pt x="6550" y="6952"/>
                  <a:pt x="6777" y="7369"/>
                  <a:pt x="6883" y="7853"/>
                </a:cubicBezTo>
                <a:cubicBezTo>
                  <a:pt x="6895" y="7908"/>
                  <a:pt x="6930" y="7960"/>
                  <a:pt x="6956" y="8012"/>
                </a:cubicBezTo>
                <a:cubicBezTo>
                  <a:pt x="7005" y="7977"/>
                  <a:pt x="7060" y="7945"/>
                  <a:pt x="7107" y="7905"/>
                </a:cubicBezTo>
                <a:cubicBezTo>
                  <a:pt x="7287" y="7752"/>
                  <a:pt x="7463" y="7592"/>
                  <a:pt x="7647" y="7443"/>
                </a:cubicBezTo>
                <a:cubicBezTo>
                  <a:pt x="7856" y="7275"/>
                  <a:pt x="8092" y="7137"/>
                  <a:pt x="8279" y="6949"/>
                </a:cubicBezTo>
                <a:cubicBezTo>
                  <a:pt x="8516" y="6714"/>
                  <a:pt x="8572" y="6452"/>
                  <a:pt x="8280" y="6157"/>
                </a:cubicBezTo>
                <a:cubicBezTo>
                  <a:pt x="7976" y="5848"/>
                  <a:pt x="7627" y="5695"/>
                  <a:pt x="7216" y="5695"/>
                </a:cubicBezTo>
                <a:cubicBezTo>
                  <a:pt x="7160" y="5695"/>
                  <a:pt x="7104" y="5698"/>
                  <a:pt x="7046" y="5704"/>
                </a:cubicBezTo>
                <a:cubicBezTo>
                  <a:pt x="6812" y="5726"/>
                  <a:pt x="6579" y="5745"/>
                  <a:pt x="6345" y="5751"/>
                </a:cubicBezTo>
                <a:cubicBezTo>
                  <a:pt x="6338" y="5751"/>
                  <a:pt x="6331" y="5751"/>
                  <a:pt x="6323" y="5751"/>
                </a:cubicBezTo>
                <a:cubicBezTo>
                  <a:pt x="6039" y="5751"/>
                  <a:pt x="5831" y="5603"/>
                  <a:pt x="5679" y="5367"/>
                </a:cubicBezTo>
                <a:cubicBezTo>
                  <a:pt x="5601" y="5245"/>
                  <a:pt x="5634" y="5171"/>
                  <a:pt x="5778" y="5151"/>
                </a:cubicBezTo>
                <a:cubicBezTo>
                  <a:pt x="5810" y="5146"/>
                  <a:pt x="5843" y="5144"/>
                  <a:pt x="5875" y="5144"/>
                </a:cubicBezTo>
                <a:cubicBezTo>
                  <a:pt x="5912" y="5144"/>
                  <a:pt x="5949" y="5147"/>
                  <a:pt x="5985" y="5153"/>
                </a:cubicBezTo>
                <a:cubicBezTo>
                  <a:pt x="6164" y="5186"/>
                  <a:pt x="6341" y="5224"/>
                  <a:pt x="6518" y="5267"/>
                </a:cubicBezTo>
                <a:cubicBezTo>
                  <a:pt x="6824" y="5339"/>
                  <a:pt x="7128" y="5431"/>
                  <a:pt x="7442" y="5431"/>
                </a:cubicBezTo>
                <a:cubicBezTo>
                  <a:pt x="7500" y="5431"/>
                  <a:pt x="7559" y="5428"/>
                  <a:pt x="7618" y="5421"/>
                </a:cubicBezTo>
                <a:cubicBezTo>
                  <a:pt x="7650" y="5417"/>
                  <a:pt x="7680" y="5415"/>
                  <a:pt x="7709" y="5415"/>
                </a:cubicBezTo>
                <a:cubicBezTo>
                  <a:pt x="7857" y="5415"/>
                  <a:pt x="7983" y="5461"/>
                  <a:pt x="8111" y="5536"/>
                </a:cubicBezTo>
                <a:cubicBezTo>
                  <a:pt x="8252" y="5621"/>
                  <a:pt x="8392" y="5710"/>
                  <a:pt x="8542" y="5775"/>
                </a:cubicBezTo>
                <a:cubicBezTo>
                  <a:pt x="8586" y="5794"/>
                  <a:pt x="8628" y="5803"/>
                  <a:pt x="8667" y="5803"/>
                </a:cubicBezTo>
                <a:cubicBezTo>
                  <a:pt x="8767" y="5803"/>
                  <a:pt x="8849" y="5743"/>
                  <a:pt x="8893" y="5629"/>
                </a:cubicBezTo>
                <a:cubicBezTo>
                  <a:pt x="8960" y="5457"/>
                  <a:pt x="9015" y="5277"/>
                  <a:pt x="9047" y="5096"/>
                </a:cubicBezTo>
                <a:cubicBezTo>
                  <a:pt x="9100" y="4784"/>
                  <a:pt x="8984" y="4499"/>
                  <a:pt x="8881" y="4211"/>
                </a:cubicBezTo>
                <a:cubicBezTo>
                  <a:pt x="8820" y="4042"/>
                  <a:pt x="8712" y="3922"/>
                  <a:pt x="8554" y="3842"/>
                </a:cubicBezTo>
                <a:cubicBezTo>
                  <a:pt x="8418" y="3772"/>
                  <a:pt x="8282" y="3743"/>
                  <a:pt x="8145" y="3743"/>
                </a:cubicBezTo>
                <a:cubicBezTo>
                  <a:pt x="7979" y="3743"/>
                  <a:pt x="7813" y="3786"/>
                  <a:pt x="7648" y="3851"/>
                </a:cubicBezTo>
                <a:cubicBezTo>
                  <a:pt x="7422" y="3940"/>
                  <a:pt x="7204" y="4047"/>
                  <a:pt x="6976" y="4129"/>
                </a:cubicBezTo>
                <a:cubicBezTo>
                  <a:pt x="6698" y="4229"/>
                  <a:pt x="6416" y="4321"/>
                  <a:pt x="6122" y="4321"/>
                </a:cubicBezTo>
                <a:cubicBezTo>
                  <a:pt x="6043" y="4321"/>
                  <a:pt x="5964" y="4314"/>
                  <a:pt x="5884" y="4299"/>
                </a:cubicBezTo>
                <a:cubicBezTo>
                  <a:pt x="5773" y="4279"/>
                  <a:pt x="5661" y="4229"/>
                  <a:pt x="5568" y="4164"/>
                </a:cubicBezTo>
                <a:cubicBezTo>
                  <a:pt x="5461" y="4089"/>
                  <a:pt x="5472" y="3972"/>
                  <a:pt x="5577" y="3892"/>
                </a:cubicBezTo>
                <a:cubicBezTo>
                  <a:pt x="5614" y="3864"/>
                  <a:pt x="5659" y="3834"/>
                  <a:pt x="5704" y="3830"/>
                </a:cubicBezTo>
                <a:cubicBezTo>
                  <a:pt x="5940" y="3804"/>
                  <a:pt x="6180" y="3760"/>
                  <a:pt x="6416" y="3760"/>
                </a:cubicBezTo>
                <a:cubicBezTo>
                  <a:pt x="6449" y="3760"/>
                  <a:pt x="6482" y="3761"/>
                  <a:pt x="6515" y="3763"/>
                </a:cubicBezTo>
                <a:cubicBezTo>
                  <a:pt x="6614" y="3768"/>
                  <a:pt x="6713" y="3772"/>
                  <a:pt x="6811" y="3772"/>
                </a:cubicBezTo>
                <a:cubicBezTo>
                  <a:pt x="7177" y="3772"/>
                  <a:pt x="7530" y="3722"/>
                  <a:pt x="7870" y="3549"/>
                </a:cubicBezTo>
                <a:cubicBezTo>
                  <a:pt x="8017" y="3474"/>
                  <a:pt x="8163" y="3433"/>
                  <a:pt x="8307" y="3433"/>
                </a:cubicBezTo>
                <a:cubicBezTo>
                  <a:pt x="8482" y="3433"/>
                  <a:pt x="8654" y="3494"/>
                  <a:pt x="8818" y="3631"/>
                </a:cubicBezTo>
                <a:cubicBezTo>
                  <a:pt x="8853" y="3660"/>
                  <a:pt x="8907" y="3666"/>
                  <a:pt x="8973" y="3690"/>
                </a:cubicBezTo>
                <a:cubicBezTo>
                  <a:pt x="8965" y="3607"/>
                  <a:pt x="8973" y="3546"/>
                  <a:pt x="8951" y="3501"/>
                </a:cubicBezTo>
                <a:cubicBezTo>
                  <a:pt x="8873" y="3351"/>
                  <a:pt x="8791" y="3204"/>
                  <a:pt x="8698" y="3063"/>
                </a:cubicBezTo>
                <a:cubicBezTo>
                  <a:pt x="8585" y="2890"/>
                  <a:pt x="8457" y="2727"/>
                  <a:pt x="8340" y="2556"/>
                </a:cubicBezTo>
                <a:cubicBezTo>
                  <a:pt x="8260" y="2438"/>
                  <a:pt x="8194" y="2311"/>
                  <a:pt x="8112" y="2194"/>
                </a:cubicBezTo>
                <a:cubicBezTo>
                  <a:pt x="7924" y="1925"/>
                  <a:pt x="7621" y="1781"/>
                  <a:pt x="7317" y="1781"/>
                </a:cubicBezTo>
                <a:cubicBezTo>
                  <a:pt x="7092" y="1781"/>
                  <a:pt x="6866" y="1860"/>
                  <a:pt x="6689" y="2028"/>
                </a:cubicBezTo>
                <a:cubicBezTo>
                  <a:pt x="6504" y="2205"/>
                  <a:pt x="6366" y="2434"/>
                  <a:pt x="6217" y="2645"/>
                </a:cubicBezTo>
                <a:cubicBezTo>
                  <a:pt x="6086" y="2829"/>
                  <a:pt x="5972" y="3024"/>
                  <a:pt x="5843" y="3209"/>
                </a:cubicBezTo>
                <a:cubicBezTo>
                  <a:pt x="5815" y="3248"/>
                  <a:pt x="5755" y="3265"/>
                  <a:pt x="5710" y="3293"/>
                </a:cubicBezTo>
                <a:cubicBezTo>
                  <a:pt x="5687" y="3240"/>
                  <a:pt x="5650" y="3188"/>
                  <a:pt x="5648" y="3135"/>
                </a:cubicBezTo>
                <a:cubicBezTo>
                  <a:pt x="5643" y="3058"/>
                  <a:pt x="5657" y="2978"/>
                  <a:pt x="5677" y="2903"/>
                </a:cubicBezTo>
                <a:cubicBezTo>
                  <a:pt x="5888" y="2076"/>
                  <a:pt x="6254" y="1327"/>
                  <a:pt x="6811" y="674"/>
                </a:cubicBezTo>
                <a:cubicBezTo>
                  <a:pt x="6942" y="521"/>
                  <a:pt x="7044" y="342"/>
                  <a:pt x="7148" y="169"/>
                </a:cubicBezTo>
                <a:cubicBezTo>
                  <a:pt x="7170" y="131"/>
                  <a:pt x="7163" y="44"/>
                  <a:pt x="7135" y="17"/>
                </a:cubicBezTo>
                <a:cubicBezTo>
                  <a:pt x="7123" y="6"/>
                  <a:pt x="7099" y="1"/>
                  <a:pt x="707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217349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66"/>
        <p:cNvGrpSpPr/>
        <p:nvPr/>
      </p:nvGrpSpPr>
      <p:grpSpPr>
        <a:xfrm>
          <a:off x="0" y="0"/>
          <a:ext cx="0" cy="0"/>
          <a:chOff x="0" y="0"/>
          <a:chExt cx="0" cy="0"/>
        </a:xfrm>
      </p:grpSpPr>
      <p:sp>
        <p:nvSpPr>
          <p:cNvPr id="167" name="Google Shape;167;p15">
            <a:hlinkClick r:id=""/>
          </p:cNvPr>
          <p:cNvSpPr txBox="1">
            <a:spLocks noGrp="1"/>
          </p:cNvSpPr>
          <p:nvPr>
            <p:ph type="title" hasCustomPrompt="1"/>
          </p:nvPr>
        </p:nvSpPr>
        <p:spPr>
          <a:xfrm>
            <a:off x="1918030" y="3264606"/>
            <a:ext cx="1713600" cy="17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8000">
                <a:solidFill>
                  <a:schemeClr val="dk2"/>
                </a:solidFill>
              </a:defRPr>
            </a:lvl1pPr>
            <a:lvl2pPr lvl="1" algn="ctr" rtl="0">
              <a:spcBef>
                <a:spcPts val="0"/>
              </a:spcBef>
              <a:spcAft>
                <a:spcPts val="0"/>
              </a:spcAft>
              <a:buSzPts val="2600"/>
              <a:buNone/>
              <a:defRPr sz="5200"/>
            </a:lvl2pPr>
            <a:lvl3pPr lvl="2" algn="ctr" rtl="0">
              <a:spcBef>
                <a:spcPts val="0"/>
              </a:spcBef>
              <a:spcAft>
                <a:spcPts val="0"/>
              </a:spcAft>
              <a:buSzPts val="2600"/>
              <a:buNone/>
              <a:defRPr sz="5200"/>
            </a:lvl3pPr>
            <a:lvl4pPr lvl="3" algn="ctr" rtl="0">
              <a:spcBef>
                <a:spcPts val="0"/>
              </a:spcBef>
              <a:spcAft>
                <a:spcPts val="0"/>
              </a:spcAft>
              <a:buSzPts val="2600"/>
              <a:buNone/>
              <a:defRPr sz="5200"/>
            </a:lvl4pPr>
            <a:lvl5pPr lvl="4" algn="ctr" rtl="0">
              <a:spcBef>
                <a:spcPts val="0"/>
              </a:spcBef>
              <a:spcAft>
                <a:spcPts val="0"/>
              </a:spcAft>
              <a:buSzPts val="2600"/>
              <a:buNone/>
              <a:defRPr sz="5200"/>
            </a:lvl5pPr>
            <a:lvl6pPr lvl="5" algn="ctr" rtl="0">
              <a:spcBef>
                <a:spcPts val="0"/>
              </a:spcBef>
              <a:spcAft>
                <a:spcPts val="0"/>
              </a:spcAft>
              <a:buSzPts val="2600"/>
              <a:buNone/>
              <a:defRPr sz="5200"/>
            </a:lvl6pPr>
            <a:lvl7pPr lvl="6" algn="ctr" rtl="0">
              <a:spcBef>
                <a:spcPts val="0"/>
              </a:spcBef>
              <a:spcAft>
                <a:spcPts val="0"/>
              </a:spcAft>
              <a:buSzPts val="2600"/>
              <a:buNone/>
              <a:defRPr sz="5200"/>
            </a:lvl7pPr>
            <a:lvl8pPr lvl="7" algn="ctr" rtl="0">
              <a:spcBef>
                <a:spcPts val="0"/>
              </a:spcBef>
              <a:spcAft>
                <a:spcPts val="0"/>
              </a:spcAft>
              <a:buSzPts val="2600"/>
              <a:buNone/>
              <a:defRPr sz="5200"/>
            </a:lvl8pPr>
            <a:lvl9pPr lvl="8" algn="ctr" rtl="0">
              <a:spcBef>
                <a:spcPts val="0"/>
              </a:spcBef>
              <a:spcAft>
                <a:spcPts val="0"/>
              </a:spcAft>
              <a:buSzPts val="2600"/>
              <a:buNone/>
              <a:defRPr sz="5200"/>
            </a:lvl9pPr>
          </a:lstStyle>
          <a:p>
            <a:r>
              <a:t>xx%</a:t>
            </a:r>
          </a:p>
        </p:txBody>
      </p:sp>
      <p:sp>
        <p:nvSpPr>
          <p:cNvPr id="168" name="Google Shape;168;p15">
            <a:hlinkClick r:id=""/>
          </p:cNvPr>
          <p:cNvSpPr txBox="1">
            <a:spLocks noGrp="1"/>
          </p:cNvSpPr>
          <p:nvPr>
            <p:ph type="title" idx="2"/>
          </p:nvPr>
        </p:nvSpPr>
        <p:spPr>
          <a:xfrm>
            <a:off x="3631626" y="3264600"/>
            <a:ext cx="5083200" cy="809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69" name="Google Shape;169;p15">
            <a:hlinkClick r:id=""/>
          </p:cNvPr>
          <p:cNvSpPr txBox="1">
            <a:spLocks noGrp="1"/>
          </p:cNvSpPr>
          <p:nvPr>
            <p:ph type="subTitle" idx="1"/>
          </p:nvPr>
        </p:nvSpPr>
        <p:spPr>
          <a:xfrm>
            <a:off x="3631626" y="4074000"/>
            <a:ext cx="5083200" cy="1059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70" name="Google Shape;170;p15"/>
          <p:cNvSpPr txBox="1">
            <a:spLocks noGrp="1"/>
          </p:cNvSpPr>
          <p:nvPr>
            <p:ph type="title" idx="3"/>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71" name="Google Shape;171;p15"/>
          <p:cNvGrpSpPr/>
          <p:nvPr/>
        </p:nvGrpSpPr>
        <p:grpSpPr>
          <a:xfrm>
            <a:off x="16595251" y="590200"/>
            <a:ext cx="1085550" cy="1212000"/>
            <a:chOff x="2437000" y="628925"/>
            <a:chExt cx="542775" cy="606000"/>
          </a:xfrm>
        </p:grpSpPr>
        <p:sp>
          <p:nvSpPr>
            <p:cNvPr id="172" name="Google Shape;172;p15"/>
            <p:cNvSpPr/>
            <p:nvPr/>
          </p:nvSpPr>
          <p:spPr>
            <a:xfrm>
              <a:off x="2437000" y="8020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5"/>
            <p:cNvSpPr/>
            <p:nvPr/>
          </p:nvSpPr>
          <p:spPr>
            <a:xfrm>
              <a:off x="2806675" y="10618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5"/>
            <p:cNvSpPr/>
            <p:nvPr/>
          </p:nvSpPr>
          <p:spPr>
            <a:xfrm>
              <a:off x="2806675" y="6289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5" name="Google Shape;175;p15"/>
          <p:cNvGrpSpPr/>
          <p:nvPr/>
        </p:nvGrpSpPr>
        <p:grpSpPr>
          <a:xfrm>
            <a:off x="-847649" y="-931000"/>
            <a:ext cx="20050522" cy="11517096"/>
            <a:chOff x="-423825" y="-465500"/>
            <a:chExt cx="10025261" cy="5758548"/>
          </a:xfrm>
        </p:grpSpPr>
        <p:sp>
          <p:nvSpPr>
            <p:cNvPr id="176" name="Google Shape;176;p15"/>
            <p:cNvSpPr/>
            <p:nvPr/>
          </p:nvSpPr>
          <p:spPr>
            <a:xfrm rot="-4500051">
              <a:off x="8331269" y="4046250"/>
              <a:ext cx="1211203" cy="1051499"/>
            </a:xfrm>
            <a:custGeom>
              <a:avLst/>
              <a:gdLst/>
              <a:ahLst/>
              <a:cxnLst/>
              <a:rect l="l" t="t" r="r" b="b"/>
              <a:pathLst>
                <a:path w="10725" h="9311" extrusionOk="0">
                  <a:moveTo>
                    <a:pt x="1" y="7667"/>
                  </a:moveTo>
                  <a:cubicBezTo>
                    <a:pt x="1167" y="7289"/>
                    <a:pt x="1480" y="5923"/>
                    <a:pt x="1448" y="4594"/>
                  </a:cubicBezTo>
                  <a:cubicBezTo>
                    <a:pt x="1436" y="4133"/>
                    <a:pt x="1441" y="2945"/>
                    <a:pt x="2018" y="2956"/>
                  </a:cubicBezTo>
                  <a:cubicBezTo>
                    <a:pt x="2245" y="2960"/>
                    <a:pt x="2283" y="3528"/>
                    <a:pt x="2282" y="3679"/>
                  </a:cubicBezTo>
                  <a:cubicBezTo>
                    <a:pt x="2277" y="4326"/>
                    <a:pt x="2008" y="4812"/>
                    <a:pt x="1917" y="5418"/>
                  </a:cubicBezTo>
                  <a:cubicBezTo>
                    <a:pt x="1882" y="5638"/>
                    <a:pt x="1809" y="6048"/>
                    <a:pt x="2128" y="5948"/>
                  </a:cubicBezTo>
                  <a:cubicBezTo>
                    <a:pt x="2464" y="5843"/>
                    <a:pt x="2605" y="5386"/>
                    <a:pt x="2722" y="5042"/>
                  </a:cubicBezTo>
                  <a:cubicBezTo>
                    <a:pt x="3013" y="4195"/>
                    <a:pt x="2993" y="3246"/>
                    <a:pt x="3407" y="2461"/>
                  </a:cubicBezTo>
                  <a:cubicBezTo>
                    <a:pt x="3547" y="2193"/>
                    <a:pt x="3711" y="1888"/>
                    <a:pt x="3944" y="1724"/>
                  </a:cubicBezTo>
                  <a:cubicBezTo>
                    <a:pt x="3983" y="1696"/>
                    <a:pt x="4160" y="1576"/>
                    <a:pt x="4211" y="1633"/>
                  </a:cubicBezTo>
                  <a:cubicBezTo>
                    <a:pt x="4389" y="1831"/>
                    <a:pt x="4341" y="2271"/>
                    <a:pt x="4306" y="2493"/>
                  </a:cubicBezTo>
                  <a:cubicBezTo>
                    <a:pt x="4194" y="3204"/>
                    <a:pt x="3840" y="3806"/>
                    <a:pt x="3517" y="4385"/>
                  </a:cubicBezTo>
                  <a:cubicBezTo>
                    <a:pt x="3438" y="4525"/>
                    <a:pt x="2974" y="5129"/>
                    <a:pt x="3307" y="5170"/>
                  </a:cubicBezTo>
                  <a:cubicBezTo>
                    <a:pt x="3785" y="5229"/>
                    <a:pt x="4146" y="4779"/>
                    <a:pt x="4396" y="4383"/>
                  </a:cubicBezTo>
                  <a:cubicBezTo>
                    <a:pt x="4973" y="3469"/>
                    <a:pt x="5212" y="2252"/>
                    <a:pt x="5699" y="1255"/>
                  </a:cubicBezTo>
                  <a:cubicBezTo>
                    <a:pt x="5880" y="885"/>
                    <a:pt x="6057" y="462"/>
                    <a:pt x="6349" y="198"/>
                  </a:cubicBezTo>
                  <a:cubicBezTo>
                    <a:pt x="6412" y="141"/>
                    <a:pt x="6617" y="1"/>
                    <a:pt x="6709" y="74"/>
                  </a:cubicBezTo>
                  <a:cubicBezTo>
                    <a:pt x="6913" y="238"/>
                    <a:pt x="6799" y="733"/>
                    <a:pt x="6755" y="924"/>
                  </a:cubicBezTo>
                  <a:cubicBezTo>
                    <a:pt x="6570" y="1697"/>
                    <a:pt x="6074" y="2260"/>
                    <a:pt x="5754" y="2935"/>
                  </a:cubicBezTo>
                  <a:cubicBezTo>
                    <a:pt x="5669" y="3114"/>
                    <a:pt x="5292" y="3694"/>
                    <a:pt x="5593" y="3870"/>
                  </a:cubicBezTo>
                  <a:cubicBezTo>
                    <a:pt x="5992" y="4102"/>
                    <a:pt x="6473" y="3741"/>
                    <a:pt x="6771" y="3521"/>
                  </a:cubicBezTo>
                  <a:cubicBezTo>
                    <a:pt x="7594" y="2909"/>
                    <a:pt x="8324" y="2088"/>
                    <a:pt x="9097" y="1394"/>
                  </a:cubicBezTo>
                  <a:cubicBezTo>
                    <a:pt x="9411" y="1112"/>
                    <a:pt x="10104" y="541"/>
                    <a:pt x="10563" y="966"/>
                  </a:cubicBezTo>
                  <a:cubicBezTo>
                    <a:pt x="10725" y="1114"/>
                    <a:pt x="10637" y="1412"/>
                    <a:pt x="10569" y="1568"/>
                  </a:cubicBezTo>
                  <a:cubicBezTo>
                    <a:pt x="10382" y="1997"/>
                    <a:pt x="9969" y="2298"/>
                    <a:pt x="9645" y="2566"/>
                  </a:cubicBezTo>
                  <a:cubicBezTo>
                    <a:pt x="8619" y="3419"/>
                    <a:pt x="7482" y="3872"/>
                    <a:pt x="6254" y="4243"/>
                  </a:cubicBezTo>
                  <a:cubicBezTo>
                    <a:pt x="5845" y="4367"/>
                    <a:pt x="5438" y="4496"/>
                    <a:pt x="5053" y="4691"/>
                  </a:cubicBezTo>
                  <a:cubicBezTo>
                    <a:pt x="4971" y="4732"/>
                    <a:pt x="4713" y="4803"/>
                    <a:pt x="4660" y="4915"/>
                  </a:cubicBezTo>
                  <a:cubicBezTo>
                    <a:pt x="4649" y="4939"/>
                    <a:pt x="4790" y="5071"/>
                    <a:pt x="4799" y="5079"/>
                  </a:cubicBezTo>
                  <a:cubicBezTo>
                    <a:pt x="4985" y="5250"/>
                    <a:pt x="5215" y="5304"/>
                    <a:pt x="5433" y="5329"/>
                  </a:cubicBezTo>
                  <a:cubicBezTo>
                    <a:pt x="6093" y="5405"/>
                    <a:pt x="6732" y="5193"/>
                    <a:pt x="7391" y="5248"/>
                  </a:cubicBezTo>
                  <a:cubicBezTo>
                    <a:pt x="7609" y="5265"/>
                    <a:pt x="8006" y="5360"/>
                    <a:pt x="8015" y="5715"/>
                  </a:cubicBezTo>
                  <a:cubicBezTo>
                    <a:pt x="8028" y="6231"/>
                    <a:pt x="7479" y="6529"/>
                    <a:pt x="7134" y="6640"/>
                  </a:cubicBezTo>
                  <a:cubicBezTo>
                    <a:pt x="6150" y="6955"/>
                    <a:pt x="5198" y="6300"/>
                    <a:pt x="4211" y="6103"/>
                  </a:cubicBezTo>
                  <a:cubicBezTo>
                    <a:pt x="3869" y="6035"/>
                    <a:pt x="3519" y="6029"/>
                    <a:pt x="3188" y="6099"/>
                  </a:cubicBezTo>
                  <a:cubicBezTo>
                    <a:pt x="3159" y="6105"/>
                    <a:pt x="2874" y="6157"/>
                    <a:pt x="2880" y="6219"/>
                  </a:cubicBezTo>
                  <a:cubicBezTo>
                    <a:pt x="2899" y="6452"/>
                    <a:pt x="3238" y="6638"/>
                    <a:pt x="3388" y="6715"/>
                  </a:cubicBezTo>
                  <a:cubicBezTo>
                    <a:pt x="3942" y="7004"/>
                    <a:pt x="4566" y="7022"/>
                    <a:pt x="5139" y="7217"/>
                  </a:cubicBezTo>
                  <a:cubicBezTo>
                    <a:pt x="5257" y="7256"/>
                    <a:pt x="5750" y="7362"/>
                    <a:pt x="5794" y="7575"/>
                  </a:cubicBezTo>
                  <a:cubicBezTo>
                    <a:pt x="5904" y="8111"/>
                    <a:pt x="5200" y="8189"/>
                    <a:pt x="4906" y="8173"/>
                  </a:cubicBezTo>
                  <a:cubicBezTo>
                    <a:pt x="4139" y="8133"/>
                    <a:pt x="3577" y="7731"/>
                    <a:pt x="2925" y="7224"/>
                  </a:cubicBezTo>
                  <a:cubicBezTo>
                    <a:pt x="2701" y="7051"/>
                    <a:pt x="2228" y="6622"/>
                    <a:pt x="1962" y="6831"/>
                  </a:cubicBezTo>
                  <a:cubicBezTo>
                    <a:pt x="1854" y="6916"/>
                    <a:pt x="2282" y="7361"/>
                    <a:pt x="2309" y="7388"/>
                  </a:cubicBezTo>
                  <a:cubicBezTo>
                    <a:pt x="2722" y="7786"/>
                    <a:pt x="3204" y="8063"/>
                    <a:pt x="3610" y="8476"/>
                  </a:cubicBezTo>
                  <a:cubicBezTo>
                    <a:pt x="3701" y="8568"/>
                    <a:pt x="3987" y="8820"/>
                    <a:pt x="3886" y="8992"/>
                  </a:cubicBezTo>
                  <a:cubicBezTo>
                    <a:pt x="3698" y="9310"/>
                    <a:pt x="3172" y="9002"/>
                    <a:pt x="2950" y="8841"/>
                  </a:cubicBezTo>
                  <a:cubicBezTo>
                    <a:pt x="2255" y="8335"/>
                    <a:pt x="1719" y="7441"/>
                    <a:pt x="866" y="7563"/>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5"/>
            <p:cNvSpPr/>
            <p:nvPr/>
          </p:nvSpPr>
          <p:spPr>
            <a:xfrm rot="3600049">
              <a:off x="-436713" y="-92001"/>
              <a:ext cx="1268072" cy="702371"/>
            </a:xfrm>
            <a:custGeom>
              <a:avLst/>
              <a:gdLst/>
              <a:ahLst/>
              <a:cxnLst/>
              <a:rect l="l" t="t" r="r" b="b"/>
              <a:pathLst>
                <a:path w="12535" h="6943" extrusionOk="0">
                  <a:moveTo>
                    <a:pt x="1" y="3790"/>
                  </a:moveTo>
                  <a:cubicBezTo>
                    <a:pt x="1211" y="3987"/>
                    <a:pt x="2114" y="2915"/>
                    <a:pt x="2693" y="1720"/>
                  </a:cubicBezTo>
                  <a:cubicBezTo>
                    <a:pt x="2894" y="1304"/>
                    <a:pt x="3442" y="250"/>
                    <a:pt x="3950" y="524"/>
                  </a:cubicBezTo>
                  <a:cubicBezTo>
                    <a:pt x="4150" y="631"/>
                    <a:pt x="3924" y="1154"/>
                    <a:pt x="3854" y="1289"/>
                  </a:cubicBezTo>
                  <a:cubicBezTo>
                    <a:pt x="3554" y="1860"/>
                    <a:pt x="3093" y="2170"/>
                    <a:pt x="2733" y="2666"/>
                  </a:cubicBezTo>
                  <a:cubicBezTo>
                    <a:pt x="2603" y="2846"/>
                    <a:pt x="2350" y="3178"/>
                    <a:pt x="2679" y="3235"/>
                  </a:cubicBezTo>
                  <a:cubicBezTo>
                    <a:pt x="3026" y="3295"/>
                    <a:pt x="3360" y="2954"/>
                    <a:pt x="3622" y="2701"/>
                  </a:cubicBezTo>
                  <a:cubicBezTo>
                    <a:pt x="4268" y="2080"/>
                    <a:pt x="4684" y="1229"/>
                    <a:pt x="5412" y="718"/>
                  </a:cubicBezTo>
                  <a:cubicBezTo>
                    <a:pt x="5659" y="546"/>
                    <a:pt x="5944" y="348"/>
                    <a:pt x="6226" y="310"/>
                  </a:cubicBezTo>
                  <a:cubicBezTo>
                    <a:pt x="6274" y="303"/>
                    <a:pt x="6486" y="277"/>
                    <a:pt x="6506" y="351"/>
                  </a:cubicBezTo>
                  <a:cubicBezTo>
                    <a:pt x="6574" y="608"/>
                    <a:pt x="6329" y="979"/>
                    <a:pt x="6197" y="1159"/>
                  </a:cubicBezTo>
                  <a:cubicBezTo>
                    <a:pt x="5771" y="1741"/>
                    <a:pt x="5181" y="2114"/>
                    <a:pt x="4628" y="2480"/>
                  </a:cubicBezTo>
                  <a:cubicBezTo>
                    <a:pt x="4496" y="2569"/>
                    <a:pt x="3805" y="2893"/>
                    <a:pt x="4083" y="3082"/>
                  </a:cubicBezTo>
                  <a:cubicBezTo>
                    <a:pt x="4481" y="3354"/>
                    <a:pt x="5008" y="3119"/>
                    <a:pt x="5412" y="2881"/>
                  </a:cubicBezTo>
                  <a:cubicBezTo>
                    <a:pt x="6343" y="2333"/>
                    <a:pt x="7112" y="1359"/>
                    <a:pt x="8001" y="696"/>
                  </a:cubicBezTo>
                  <a:cubicBezTo>
                    <a:pt x="8332" y="449"/>
                    <a:pt x="8682" y="154"/>
                    <a:pt x="9062" y="54"/>
                  </a:cubicBezTo>
                  <a:cubicBezTo>
                    <a:pt x="9145" y="32"/>
                    <a:pt x="9391" y="1"/>
                    <a:pt x="9439" y="109"/>
                  </a:cubicBezTo>
                  <a:cubicBezTo>
                    <a:pt x="9547" y="347"/>
                    <a:pt x="9219" y="736"/>
                    <a:pt x="9091" y="884"/>
                  </a:cubicBezTo>
                  <a:cubicBezTo>
                    <a:pt x="8574" y="1488"/>
                    <a:pt x="7876" y="1761"/>
                    <a:pt x="7282" y="2215"/>
                  </a:cubicBezTo>
                  <a:cubicBezTo>
                    <a:pt x="7124" y="2335"/>
                    <a:pt x="6524" y="2679"/>
                    <a:pt x="6712" y="2973"/>
                  </a:cubicBezTo>
                  <a:cubicBezTo>
                    <a:pt x="6959" y="3361"/>
                    <a:pt x="7552" y="3261"/>
                    <a:pt x="7918" y="3201"/>
                  </a:cubicBezTo>
                  <a:cubicBezTo>
                    <a:pt x="8930" y="3034"/>
                    <a:pt x="9955" y="2638"/>
                    <a:pt x="10960" y="2374"/>
                  </a:cubicBezTo>
                  <a:cubicBezTo>
                    <a:pt x="11367" y="2267"/>
                    <a:pt x="12244" y="2077"/>
                    <a:pt x="12460" y="2665"/>
                  </a:cubicBezTo>
                  <a:cubicBezTo>
                    <a:pt x="12535" y="2871"/>
                    <a:pt x="12321" y="3095"/>
                    <a:pt x="12189" y="3203"/>
                  </a:cubicBezTo>
                  <a:cubicBezTo>
                    <a:pt x="11827" y="3499"/>
                    <a:pt x="11321" y="3577"/>
                    <a:pt x="10911" y="3668"/>
                  </a:cubicBezTo>
                  <a:cubicBezTo>
                    <a:pt x="9607" y="3957"/>
                    <a:pt x="8389" y="3839"/>
                    <a:pt x="7128" y="3607"/>
                  </a:cubicBezTo>
                  <a:cubicBezTo>
                    <a:pt x="6707" y="3530"/>
                    <a:pt x="6287" y="3458"/>
                    <a:pt x="5855" y="3455"/>
                  </a:cubicBezTo>
                  <a:cubicBezTo>
                    <a:pt x="5764" y="3454"/>
                    <a:pt x="5501" y="3400"/>
                    <a:pt x="5403" y="3475"/>
                  </a:cubicBezTo>
                  <a:cubicBezTo>
                    <a:pt x="5382" y="3491"/>
                    <a:pt x="5447" y="3673"/>
                    <a:pt x="5451" y="3684"/>
                  </a:cubicBezTo>
                  <a:cubicBezTo>
                    <a:pt x="5538" y="3922"/>
                    <a:pt x="5718" y="4075"/>
                    <a:pt x="5901" y="4197"/>
                  </a:cubicBezTo>
                  <a:cubicBezTo>
                    <a:pt x="6452" y="4566"/>
                    <a:pt x="7118" y="4670"/>
                    <a:pt x="7679" y="5020"/>
                  </a:cubicBezTo>
                  <a:cubicBezTo>
                    <a:pt x="7865" y="5136"/>
                    <a:pt x="8174" y="5402"/>
                    <a:pt x="8020" y="5721"/>
                  </a:cubicBezTo>
                  <a:cubicBezTo>
                    <a:pt x="7795" y="6186"/>
                    <a:pt x="7171" y="6201"/>
                    <a:pt x="6814" y="6141"/>
                  </a:cubicBezTo>
                  <a:cubicBezTo>
                    <a:pt x="5795" y="5970"/>
                    <a:pt x="5248" y="4952"/>
                    <a:pt x="4460" y="4326"/>
                  </a:cubicBezTo>
                  <a:cubicBezTo>
                    <a:pt x="4187" y="4109"/>
                    <a:pt x="3878" y="3944"/>
                    <a:pt x="3552" y="3854"/>
                  </a:cubicBezTo>
                  <a:cubicBezTo>
                    <a:pt x="3524" y="3846"/>
                    <a:pt x="3246" y="3762"/>
                    <a:pt x="3224" y="3819"/>
                  </a:cubicBezTo>
                  <a:cubicBezTo>
                    <a:pt x="3134" y="4035"/>
                    <a:pt x="3350" y="4356"/>
                    <a:pt x="3448" y="4494"/>
                  </a:cubicBezTo>
                  <a:cubicBezTo>
                    <a:pt x="3809" y="5004"/>
                    <a:pt x="4355" y="5305"/>
                    <a:pt x="4776" y="5741"/>
                  </a:cubicBezTo>
                  <a:cubicBezTo>
                    <a:pt x="4862" y="5830"/>
                    <a:pt x="5252" y="6150"/>
                    <a:pt x="5194" y="6359"/>
                  </a:cubicBezTo>
                  <a:cubicBezTo>
                    <a:pt x="5047" y="6885"/>
                    <a:pt x="4385" y="6634"/>
                    <a:pt x="4131" y="6485"/>
                  </a:cubicBezTo>
                  <a:cubicBezTo>
                    <a:pt x="3466" y="6098"/>
                    <a:pt x="3152" y="5483"/>
                    <a:pt x="2804" y="4735"/>
                  </a:cubicBezTo>
                  <a:cubicBezTo>
                    <a:pt x="2684" y="4479"/>
                    <a:pt x="2460" y="3879"/>
                    <a:pt x="2127" y="3944"/>
                  </a:cubicBezTo>
                  <a:cubicBezTo>
                    <a:pt x="1993" y="3970"/>
                    <a:pt x="2169" y="4562"/>
                    <a:pt x="2181" y="4598"/>
                  </a:cubicBezTo>
                  <a:cubicBezTo>
                    <a:pt x="2366" y="5141"/>
                    <a:pt x="2668" y="5608"/>
                    <a:pt x="2840" y="6161"/>
                  </a:cubicBezTo>
                  <a:cubicBezTo>
                    <a:pt x="2879" y="6285"/>
                    <a:pt x="3018" y="6640"/>
                    <a:pt x="2850" y="6746"/>
                  </a:cubicBezTo>
                  <a:cubicBezTo>
                    <a:pt x="2536" y="6943"/>
                    <a:pt x="2210" y="6429"/>
                    <a:pt x="2087" y="6183"/>
                  </a:cubicBezTo>
                  <a:cubicBezTo>
                    <a:pt x="1700" y="5415"/>
                    <a:pt x="1632" y="4375"/>
                    <a:pt x="818" y="4094"/>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15"/>
            <p:cNvSpPr/>
            <p:nvPr/>
          </p:nvSpPr>
          <p:spPr>
            <a:xfrm rot="5594842">
              <a:off x="8041241" y="4111667"/>
              <a:ext cx="758252" cy="1295175"/>
            </a:xfrm>
            <a:custGeom>
              <a:avLst/>
              <a:gdLst/>
              <a:ahLst/>
              <a:cxnLst/>
              <a:rect l="l" t="t" r="r" b="b"/>
              <a:pathLst>
                <a:path w="8381" h="14316" extrusionOk="0">
                  <a:moveTo>
                    <a:pt x="6675" y="4994"/>
                  </a:moveTo>
                  <a:lnTo>
                    <a:pt x="6675" y="4994"/>
                  </a:lnTo>
                  <a:cubicBezTo>
                    <a:pt x="6780" y="5013"/>
                    <a:pt x="6870" y="5029"/>
                    <a:pt x="6967" y="5047"/>
                  </a:cubicBezTo>
                  <a:cubicBezTo>
                    <a:pt x="6942" y="5103"/>
                    <a:pt x="6922" y="5147"/>
                    <a:pt x="6899" y="5197"/>
                  </a:cubicBezTo>
                  <a:cubicBezTo>
                    <a:pt x="6826" y="5130"/>
                    <a:pt x="6758" y="5069"/>
                    <a:pt x="6675" y="4994"/>
                  </a:cubicBezTo>
                  <a:close/>
                  <a:moveTo>
                    <a:pt x="6179" y="5306"/>
                  </a:moveTo>
                  <a:cubicBezTo>
                    <a:pt x="6383" y="5319"/>
                    <a:pt x="6603" y="5333"/>
                    <a:pt x="6836" y="5348"/>
                  </a:cubicBezTo>
                  <a:cubicBezTo>
                    <a:pt x="6793" y="5442"/>
                    <a:pt x="6751" y="5537"/>
                    <a:pt x="6711" y="5626"/>
                  </a:cubicBezTo>
                  <a:cubicBezTo>
                    <a:pt x="6527" y="5516"/>
                    <a:pt x="6347" y="5407"/>
                    <a:pt x="6179" y="5306"/>
                  </a:cubicBezTo>
                  <a:close/>
                  <a:moveTo>
                    <a:pt x="6599" y="5868"/>
                  </a:moveTo>
                  <a:lnTo>
                    <a:pt x="6599" y="5868"/>
                  </a:lnTo>
                  <a:cubicBezTo>
                    <a:pt x="6556" y="5963"/>
                    <a:pt x="6507" y="6072"/>
                    <a:pt x="6452" y="6193"/>
                  </a:cubicBezTo>
                  <a:cubicBezTo>
                    <a:pt x="6200" y="6080"/>
                    <a:pt x="5953" y="5968"/>
                    <a:pt x="5749" y="5876"/>
                  </a:cubicBezTo>
                  <a:cubicBezTo>
                    <a:pt x="5997" y="5874"/>
                    <a:pt x="6296" y="5871"/>
                    <a:pt x="6599" y="5868"/>
                  </a:cubicBezTo>
                  <a:close/>
                  <a:moveTo>
                    <a:pt x="5983" y="7130"/>
                  </a:moveTo>
                  <a:lnTo>
                    <a:pt x="5983" y="7130"/>
                  </a:lnTo>
                  <a:cubicBezTo>
                    <a:pt x="5883" y="7312"/>
                    <a:pt x="5795" y="7471"/>
                    <a:pt x="5702" y="7641"/>
                  </a:cubicBezTo>
                  <a:cubicBezTo>
                    <a:pt x="5159" y="7352"/>
                    <a:pt x="4563" y="7312"/>
                    <a:pt x="3972" y="7240"/>
                  </a:cubicBezTo>
                  <a:lnTo>
                    <a:pt x="3972" y="7240"/>
                  </a:lnTo>
                  <a:cubicBezTo>
                    <a:pt x="4251" y="7250"/>
                    <a:pt x="4529" y="7265"/>
                    <a:pt x="4808" y="7265"/>
                  </a:cubicBezTo>
                  <a:cubicBezTo>
                    <a:pt x="5196" y="7265"/>
                    <a:pt x="5587" y="7237"/>
                    <a:pt x="5983" y="7130"/>
                  </a:cubicBezTo>
                  <a:close/>
                  <a:moveTo>
                    <a:pt x="8085" y="1"/>
                  </a:moveTo>
                  <a:cubicBezTo>
                    <a:pt x="8157" y="772"/>
                    <a:pt x="8066" y="1518"/>
                    <a:pt x="7895" y="2257"/>
                  </a:cubicBezTo>
                  <a:cubicBezTo>
                    <a:pt x="7727" y="2992"/>
                    <a:pt x="7502" y="3710"/>
                    <a:pt x="7220" y="4424"/>
                  </a:cubicBezTo>
                  <a:cubicBezTo>
                    <a:pt x="6986" y="3980"/>
                    <a:pt x="5949" y="2742"/>
                    <a:pt x="5677" y="2600"/>
                  </a:cubicBezTo>
                  <a:lnTo>
                    <a:pt x="5677" y="2600"/>
                  </a:lnTo>
                  <a:cubicBezTo>
                    <a:pt x="6003" y="3093"/>
                    <a:pt x="6331" y="3587"/>
                    <a:pt x="6644" y="4060"/>
                  </a:cubicBezTo>
                  <a:cubicBezTo>
                    <a:pt x="6272" y="3813"/>
                    <a:pt x="5879" y="3552"/>
                    <a:pt x="5486" y="3292"/>
                  </a:cubicBezTo>
                  <a:lnTo>
                    <a:pt x="5486" y="3292"/>
                  </a:lnTo>
                  <a:cubicBezTo>
                    <a:pt x="5997" y="3793"/>
                    <a:pt x="6459" y="4349"/>
                    <a:pt x="7117" y="4686"/>
                  </a:cubicBezTo>
                  <a:cubicBezTo>
                    <a:pt x="7087" y="4764"/>
                    <a:pt x="7056" y="4840"/>
                    <a:pt x="7032" y="4903"/>
                  </a:cubicBezTo>
                  <a:cubicBezTo>
                    <a:pt x="6871" y="4731"/>
                    <a:pt x="6731" y="4546"/>
                    <a:pt x="6558" y="4403"/>
                  </a:cubicBezTo>
                  <a:cubicBezTo>
                    <a:pt x="6256" y="4155"/>
                    <a:pt x="5938" y="3924"/>
                    <a:pt x="5616" y="3703"/>
                  </a:cubicBezTo>
                  <a:cubicBezTo>
                    <a:pt x="5245" y="3450"/>
                    <a:pt x="4861" y="3215"/>
                    <a:pt x="4483" y="2972"/>
                  </a:cubicBezTo>
                  <a:cubicBezTo>
                    <a:pt x="4477" y="2979"/>
                    <a:pt x="4471" y="2986"/>
                    <a:pt x="4466" y="2994"/>
                  </a:cubicBezTo>
                  <a:cubicBezTo>
                    <a:pt x="4931" y="3428"/>
                    <a:pt x="5397" y="3863"/>
                    <a:pt x="5864" y="4298"/>
                  </a:cubicBezTo>
                  <a:cubicBezTo>
                    <a:pt x="5396" y="4127"/>
                    <a:pt x="4932" y="3958"/>
                    <a:pt x="4468" y="3788"/>
                  </a:cubicBezTo>
                  <a:lnTo>
                    <a:pt x="4460" y="3805"/>
                  </a:lnTo>
                  <a:cubicBezTo>
                    <a:pt x="4715" y="3962"/>
                    <a:pt x="4969" y="4119"/>
                    <a:pt x="5225" y="4276"/>
                  </a:cubicBezTo>
                  <a:cubicBezTo>
                    <a:pt x="5223" y="4279"/>
                    <a:pt x="5220" y="4282"/>
                    <a:pt x="5218" y="4285"/>
                  </a:cubicBezTo>
                  <a:cubicBezTo>
                    <a:pt x="4625" y="4087"/>
                    <a:pt x="4031" y="3890"/>
                    <a:pt x="3437" y="3692"/>
                  </a:cubicBezTo>
                  <a:cubicBezTo>
                    <a:pt x="3433" y="3701"/>
                    <a:pt x="3429" y="3712"/>
                    <a:pt x="3426" y="3721"/>
                  </a:cubicBezTo>
                  <a:cubicBezTo>
                    <a:pt x="4015" y="4047"/>
                    <a:pt x="4605" y="4373"/>
                    <a:pt x="5225" y="4716"/>
                  </a:cubicBezTo>
                  <a:cubicBezTo>
                    <a:pt x="4706" y="4642"/>
                    <a:pt x="4221" y="4573"/>
                    <a:pt x="3737" y="4504"/>
                  </a:cubicBezTo>
                  <a:cubicBezTo>
                    <a:pt x="3735" y="4513"/>
                    <a:pt x="3733" y="4522"/>
                    <a:pt x="3731" y="4531"/>
                  </a:cubicBezTo>
                  <a:cubicBezTo>
                    <a:pt x="3939" y="4605"/>
                    <a:pt x="4147" y="4678"/>
                    <a:pt x="4355" y="4752"/>
                  </a:cubicBezTo>
                  <a:cubicBezTo>
                    <a:pt x="4353" y="4759"/>
                    <a:pt x="4351" y="4764"/>
                    <a:pt x="4350" y="4769"/>
                  </a:cubicBezTo>
                  <a:cubicBezTo>
                    <a:pt x="3763" y="4654"/>
                    <a:pt x="3177" y="4539"/>
                    <a:pt x="2590" y="4422"/>
                  </a:cubicBezTo>
                  <a:cubicBezTo>
                    <a:pt x="2588" y="4430"/>
                    <a:pt x="2586" y="4438"/>
                    <a:pt x="2583" y="4445"/>
                  </a:cubicBezTo>
                  <a:cubicBezTo>
                    <a:pt x="3338" y="4748"/>
                    <a:pt x="4094" y="5050"/>
                    <a:pt x="4852" y="5354"/>
                  </a:cubicBezTo>
                  <a:cubicBezTo>
                    <a:pt x="4251" y="5336"/>
                    <a:pt x="3652" y="5318"/>
                    <a:pt x="3053" y="5301"/>
                  </a:cubicBezTo>
                  <a:cubicBezTo>
                    <a:pt x="3052" y="5312"/>
                    <a:pt x="3051" y="5324"/>
                    <a:pt x="3049" y="5336"/>
                  </a:cubicBezTo>
                  <a:cubicBezTo>
                    <a:pt x="3497" y="5438"/>
                    <a:pt x="3944" y="5540"/>
                    <a:pt x="4391" y="5642"/>
                  </a:cubicBezTo>
                  <a:cubicBezTo>
                    <a:pt x="4391" y="5646"/>
                    <a:pt x="4391" y="5648"/>
                    <a:pt x="4390" y="5652"/>
                  </a:cubicBezTo>
                  <a:cubicBezTo>
                    <a:pt x="3637" y="5598"/>
                    <a:pt x="2884" y="5544"/>
                    <a:pt x="2132" y="5490"/>
                  </a:cubicBezTo>
                  <a:cubicBezTo>
                    <a:pt x="2130" y="5501"/>
                    <a:pt x="2129" y="5510"/>
                    <a:pt x="2127" y="5520"/>
                  </a:cubicBezTo>
                  <a:cubicBezTo>
                    <a:pt x="2773" y="5689"/>
                    <a:pt x="3417" y="5859"/>
                    <a:pt x="4062" y="6028"/>
                  </a:cubicBezTo>
                  <a:cubicBezTo>
                    <a:pt x="4061" y="6034"/>
                    <a:pt x="4061" y="6039"/>
                    <a:pt x="4059" y="6046"/>
                  </a:cubicBezTo>
                  <a:cubicBezTo>
                    <a:pt x="3426" y="6079"/>
                    <a:pt x="2792" y="6112"/>
                    <a:pt x="2158" y="6145"/>
                  </a:cubicBezTo>
                  <a:cubicBezTo>
                    <a:pt x="2158" y="6156"/>
                    <a:pt x="2158" y="6166"/>
                    <a:pt x="2157" y="6177"/>
                  </a:cubicBezTo>
                  <a:cubicBezTo>
                    <a:pt x="2891" y="6264"/>
                    <a:pt x="3626" y="6357"/>
                    <a:pt x="4361" y="6434"/>
                  </a:cubicBezTo>
                  <a:cubicBezTo>
                    <a:pt x="4690" y="6468"/>
                    <a:pt x="5020" y="6495"/>
                    <a:pt x="5350" y="6495"/>
                  </a:cubicBezTo>
                  <a:cubicBezTo>
                    <a:pt x="5600" y="6495"/>
                    <a:pt x="5851" y="6480"/>
                    <a:pt x="6101" y="6440"/>
                  </a:cubicBezTo>
                  <a:cubicBezTo>
                    <a:pt x="6183" y="6427"/>
                    <a:pt x="6264" y="6406"/>
                    <a:pt x="6361" y="6386"/>
                  </a:cubicBezTo>
                  <a:lnTo>
                    <a:pt x="6361" y="6386"/>
                  </a:lnTo>
                  <a:cubicBezTo>
                    <a:pt x="6264" y="6576"/>
                    <a:pt x="6177" y="6748"/>
                    <a:pt x="6085" y="6928"/>
                  </a:cubicBezTo>
                  <a:cubicBezTo>
                    <a:pt x="5623" y="6660"/>
                    <a:pt x="5122" y="6553"/>
                    <a:pt x="4610" y="6508"/>
                  </a:cubicBezTo>
                  <a:cubicBezTo>
                    <a:pt x="3858" y="6443"/>
                    <a:pt x="3104" y="6398"/>
                    <a:pt x="2350" y="6349"/>
                  </a:cubicBezTo>
                  <a:cubicBezTo>
                    <a:pt x="2151" y="6335"/>
                    <a:pt x="1951" y="6333"/>
                    <a:pt x="1751" y="6325"/>
                  </a:cubicBezTo>
                  <a:cubicBezTo>
                    <a:pt x="1750" y="6334"/>
                    <a:pt x="1749" y="6342"/>
                    <a:pt x="1749" y="6351"/>
                  </a:cubicBezTo>
                  <a:cubicBezTo>
                    <a:pt x="2422" y="6511"/>
                    <a:pt x="3095" y="6672"/>
                    <a:pt x="3793" y="6837"/>
                  </a:cubicBezTo>
                  <a:cubicBezTo>
                    <a:pt x="3111" y="6888"/>
                    <a:pt x="2456" y="6938"/>
                    <a:pt x="1801" y="6987"/>
                  </a:cubicBezTo>
                  <a:cubicBezTo>
                    <a:pt x="1801" y="6996"/>
                    <a:pt x="1800" y="7007"/>
                    <a:pt x="1800" y="7017"/>
                  </a:cubicBezTo>
                  <a:cubicBezTo>
                    <a:pt x="2472" y="7086"/>
                    <a:pt x="3144" y="7155"/>
                    <a:pt x="3816" y="7224"/>
                  </a:cubicBezTo>
                  <a:lnTo>
                    <a:pt x="3814" y="7231"/>
                  </a:lnTo>
                  <a:cubicBezTo>
                    <a:pt x="2988" y="7223"/>
                    <a:pt x="2162" y="7214"/>
                    <a:pt x="1336" y="7205"/>
                  </a:cubicBezTo>
                  <a:cubicBezTo>
                    <a:pt x="1335" y="7216"/>
                    <a:pt x="1334" y="7226"/>
                    <a:pt x="1333" y="7236"/>
                  </a:cubicBezTo>
                  <a:cubicBezTo>
                    <a:pt x="2003" y="7368"/>
                    <a:pt x="2673" y="7499"/>
                    <a:pt x="3365" y="7636"/>
                  </a:cubicBezTo>
                  <a:cubicBezTo>
                    <a:pt x="2680" y="7702"/>
                    <a:pt x="2018" y="7766"/>
                    <a:pt x="1356" y="7831"/>
                  </a:cubicBezTo>
                  <a:cubicBezTo>
                    <a:pt x="1770" y="7890"/>
                    <a:pt x="2182" y="7935"/>
                    <a:pt x="2596" y="7957"/>
                  </a:cubicBezTo>
                  <a:cubicBezTo>
                    <a:pt x="3242" y="7990"/>
                    <a:pt x="3889" y="8026"/>
                    <a:pt x="4535" y="8026"/>
                  </a:cubicBezTo>
                  <a:cubicBezTo>
                    <a:pt x="4874" y="8026"/>
                    <a:pt x="5215" y="7952"/>
                    <a:pt x="5552" y="7911"/>
                  </a:cubicBezTo>
                  <a:lnTo>
                    <a:pt x="5552" y="7911"/>
                  </a:lnTo>
                  <a:cubicBezTo>
                    <a:pt x="5429" y="8120"/>
                    <a:pt x="5294" y="8348"/>
                    <a:pt x="5156" y="8580"/>
                  </a:cubicBezTo>
                  <a:cubicBezTo>
                    <a:pt x="5066" y="8529"/>
                    <a:pt x="4997" y="8469"/>
                    <a:pt x="4919" y="8448"/>
                  </a:cubicBezTo>
                  <a:cubicBezTo>
                    <a:pt x="4564" y="8351"/>
                    <a:pt x="4211" y="8222"/>
                    <a:pt x="3849" y="8184"/>
                  </a:cubicBezTo>
                  <a:cubicBezTo>
                    <a:pt x="3137" y="8106"/>
                    <a:pt x="2419" y="8078"/>
                    <a:pt x="1704" y="8036"/>
                  </a:cubicBezTo>
                  <a:cubicBezTo>
                    <a:pt x="1394" y="8018"/>
                    <a:pt x="1083" y="8017"/>
                    <a:pt x="772" y="8007"/>
                  </a:cubicBezTo>
                  <a:cubicBezTo>
                    <a:pt x="771" y="8016"/>
                    <a:pt x="771" y="8024"/>
                    <a:pt x="770" y="8032"/>
                  </a:cubicBezTo>
                  <a:cubicBezTo>
                    <a:pt x="1571" y="8209"/>
                    <a:pt x="2372" y="8386"/>
                    <a:pt x="3170" y="8562"/>
                  </a:cubicBezTo>
                  <a:cubicBezTo>
                    <a:pt x="2402" y="8660"/>
                    <a:pt x="1630" y="8758"/>
                    <a:pt x="857" y="8855"/>
                  </a:cubicBezTo>
                  <a:cubicBezTo>
                    <a:pt x="1362" y="8907"/>
                    <a:pt x="1865" y="8933"/>
                    <a:pt x="2367" y="8955"/>
                  </a:cubicBezTo>
                  <a:cubicBezTo>
                    <a:pt x="2670" y="8968"/>
                    <a:pt x="2973" y="8978"/>
                    <a:pt x="3276" y="8978"/>
                  </a:cubicBezTo>
                  <a:cubicBezTo>
                    <a:pt x="3686" y="8978"/>
                    <a:pt x="4095" y="8959"/>
                    <a:pt x="4503" y="8900"/>
                  </a:cubicBezTo>
                  <a:cubicBezTo>
                    <a:pt x="4673" y="8875"/>
                    <a:pt x="4840" y="8832"/>
                    <a:pt x="5022" y="8795"/>
                  </a:cubicBezTo>
                  <a:lnTo>
                    <a:pt x="5022" y="8795"/>
                  </a:lnTo>
                  <a:cubicBezTo>
                    <a:pt x="4895" y="8992"/>
                    <a:pt x="4776" y="9177"/>
                    <a:pt x="4656" y="9362"/>
                  </a:cubicBezTo>
                  <a:cubicBezTo>
                    <a:pt x="4522" y="9309"/>
                    <a:pt x="4398" y="9253"/>
                    <a:pt x="4270" y="9212"/>
                  </a:cubicBezTo>
                  <a:cubicBezTo>
                    <a:pt x="3861" y="9083"/>
                    <a:pt x="3435" y="9036"/>
                    <a:pt x="3008" y="9033"/>
                  </a:cubicBezTo>
                  <a:cubicBezTo>
                    <a:pt x="2904" y="9033"/>
                    <a:pt x="2800" y="9032"/>
                    <a:pt x="2696" y="9032"/>
                  </a:cubicBezTo>
                  <a:cubicBezTo>
                    <a:pt x="1940" y="9032"/>
                    <a:pt x="1183" y="9048"/>
                    <a:pt x="427" y="9056"/>
                  </a:cubicBezTo>
                  <a:cubicBezTo>
                    <a:pt x="358" y="9057"/>
                    <a:pt x="290" y="9061"/>
                    <a:pt x="222" y="9064"/>
                  </a:cubicBezTo>
                  <a:cubicBezTo>
                    <a:pt x="222" y="9072"/>
                    <a:pt x="222" y="9080"/>
                    <a:pt x="221" y="9087"/>
                  </a:cubicBezTo>
                  <a:cubicBezTo>
                    <a:pt x="1023" y="9215"/>
                    <a:pt x="1824" y="9343"/>
                    <a:pt x="2623" y="9470"/>
                  </a:cubicBezTo>
                  <a:cubicBezTo>
                    <a:pt x="1974" y="9605"/>
                    <a:pt x="1322" y="9741"/>
                    <a:pt x="669" y="9876"/>
                  </a:cubicBezTo>
                  <a:cubicBezTo>
                    <a:pt x="707" y="9900"/>
                    <a:pt x="741" y="9905"/>
                    <a:pt x="775" y="9905"/>
                  </a:cubicBezTo>
                  <a:cubicBezTo>
                    <a:pt x="779" y="9905"/>
                    <a:pt x="783" y="9905"/>
                    <a:pt x="786" y="9905"/>
                  </a:cubicBezTo>
                  <a:cubicBezTo>
                    <a:pt x="1263" y="9898"/>
                    <a:pt x="1741" y="9894"/>
                    <a:pt x="2217" y="9881"/>
                  </a:cubicBezTo>
                  <a:cubicBezTo>
                    <a:pt x="2822" y="9866"/>
                    <a:pt x="3428" y="9839"/>
                    <a:pt x="4020" y="9700"/>
                  </a:cubicBezTo>
                  <a:cubicBezTo>
                    <a:pt x="4190" y="9659"/>
                    <a:pt x="4355" y="9598"/>
                    <a:pt x="4538" y="9542"/>
                  </a:cubicBezTo>
                  <a:lnTo>
                    <a:pt x="4538" y="9542"/>
                  </a:lnTo>
                  <a:cubicBezTo>
                    <a:pt x="4451" y="9667"/>
                    <a:pt x="4367" y="9779"/>
                    <a:pt x="4293" y="9897"/>
                  </a:cubicBezTo>
                  <a:cubicBezTo>
                    <a:pt x="4246" y="9971"/>
                    <a:pt x="4198" y="10023"/>
                    <a:pt x="4129" y="10023"/>
                  </a:cubicBezTo>
                  <a:cubicBezTo>
                    <a:pt x="4099" y="10023"/>
                    <a:pt x="4064" y="10013"/>
                    <a:pt x="4024" y="9990"/>
                  </a:cubicBezTo>
                  <a:cubicBezTo>
                    <a:pt x="3983" y="9967"/>
                    <a:pt x="3926" y="9968"/>
                    <a:pt x="3876" y="9962"/>
                  </a:cubicBezTo>
                  <a:cubicBezTo>
                    <a:pt x="3725" y="9942"/>
                    <a:pt x="3573" y="9933"/>
                    <a:pt x="3422" y="9933"/>
                  </a:cubicBezTo>
                  <a:cubicBezTo>
                    <a:pt x="3193" y="9933"/>
                    <a:pt x="2965" y="9954"/>
                    <a:pt x="2740" y="9996"/>
                  </a:cubicBezTo>
                  <a:cubicBezTo>
                    <a:pt x="1890" y="10157"/>
                    <a:pt x="1043" y="10337"/>
                    <a:pt x="195" y="10509"/>
                  </a:cubicBezTo>
                  <a:cubicBezTo>
                    <a:pt x="161" y="10516"/>
                    <a:pt x="129" y="10528"/>
                    <a:pt x="96" y="10539"/>
                  </a:cubicBezTo>
                  <a:cubicBezTo>
                    <a:pt x="97" y="10545"/>
                    <a:pt x="99" y="10551"/>
                    <a:pt x="101" y="10558"/>
                  </a:cubicBezTo>
                  <a:cubicBezTo>
                    <a:pt x="888" y="10530"/>
                    <a:pt x="1676" y="10503"/>
                    <a:pt x="2464" y="10475"/>
                  </a:cubicBezTo>
                  <a:lnTo>
                    <a:pt x="2464" y="10475"/>
                  </a:lnTo>
                  <a:cubicBezTo>
                    <a:pt x="1966" y="10705"/>
                    <a:pt x="1468" y="10936"/>
                    <a:pt x="970" y="11166"/>
                  </a:cubicBezTo>
                  <a:cubicBezTo>
                    <a:pt x="987" y="11170"/>
                    <a:pt x="1004" y="11171"/>
                    <a:pt x="1021" y="11171"/>
                  </a:cubicBezTo>
                  <a:cubicBezTo>
                    <a:pt x="1050" y="11171"/>
                    <a:pt x="1078" y="11167"/>
                    <a:pt x="1106" y="11161"/>
                  </a:cubicBezTo>
                  <a:cubicBezTo>
                    <a:pt x="1433" y="11095"/>
                    <a:pt x="1762" y="11033"/>
                    <a:pt x="2087" y="10960"/>
                  </a:cubicBezTo>
                  <a:cubicBezTo>
                    <a:pt x="2739" y="10815"/>
                    <a:pt x="3395" y="10683"/>
                    <a:pt x="3975" y="10317"/>
                  </a:cubicBezTo>
                  <a:lnTo>
                    <a:pt x="3975" y="10317"/>
                  </a:lnTo>
                  <a:cubicBezTo>
                    <a:pt x="3932" y="10368"/>
                    <a:pt x="3889" y="10429"/>
                    <a:pt x="3832" y="10454"/>
                  </a:cubicBezTo>
                  <a:cubicBezTo>
                    <a:pt x="3497" y="10599"/>
                    <a:pt x="3208" y="10813"/>
                    <a:pt x="2933" y="11049"/>
                  </a:cubicBezTo>
                  <a:cubicBezTo>
                    <a:pt x="2396" y="11516"/>
                    <a:pt x="1919" y="12040"/>
                    <a:pt x="1457" y="12580"/>
                  </a:cubicBezTo>
                  <a:cubicBezTo>
                    <a:pt x="969" y="13150"/>
                    <a:pt x="486" y="13726"/>
                    <a:pt x="1" y="14298"/>
                  </a:cubicBezTo>
                  <a:cubicBezTo>
                    <a:pt x="6" y="14304"/>
                    <a:pt x="12" y="14310"/>
                    <a:pt x="18" y="14315"/>
                  </a:cubicBezTo>
                  <a:cubicBezTo>
                    <a:pt x="302" y="14087"/>
                    <a:pt x="585" y="13860"/>
                    <a:pt x="869" y="13631"/>
                  </a:cubicBezTo>
                  <a:cubicBezTo>
                    <a:pt x="1578" y="13059"/>
                    <a:pt x="2291" y="12490"/>
                    <a:pt x="2933" y="11841"/>
                  </a:cubicBezTo>
                  <a:cubicBezTo>
                    <a:pt x="3336" y="11435"/>
                    <a:pt x="3722" y="11015"/>
                    <a:pt x="3915" y="10458"/>
                  </a:cubicBezTo>
                  <a:cubicBezTo>
                    <a:pt x="3927" y="10423"/>
                    <a:pt x="3958" y="10395"/>
                    <a:pt x="3980" y="10363"/>
                  </a:cubicBezTo>
                  <a:cubicBezTo>
                    <a:pt x="4414" y="9759"/>
                    <a:pt x="4870" y="9169"/>
                    <a:pt x="5278" y="8547"/>
                  </a:cubicBezTo>
                  <a:cubicBezTo>
                    <a:pt x="5853" y="7669"/>
                    <a:pt x="6363" y="6752"/>
                    <a:pt x="6816" y="5805"/>
                  </a:cubicBezTo>
                  <a:cubicBezTo>
                    <a:pt x="7458" y="4462"/>
                    <a:pt x="8009" y="3089"/>
                    <a:pt x="8262" y="1613"/>
                  </a:cubicBezTo>
                  <a:cubicBezTo>
                    <a:pt x="8342" y="1139"/>
                    <a:pt x="8381" y="666"/>
                    <a:pt x="8355" y="188"/>
                  </a:cubicBezTo>
                  <a:cubicBezTo>
                    <a:pt x="8350" y="116"/>
                    <a:pt x="8334" y="72"/>
                    <a:pt x="8256" y="58"/>
                  </a:cubicBezTo>
                  <a:cubicBezTo>
                    <a:pt x="8204" y="48"/>
                    <a:pt x="8155" y="24"/>
                    <a:pt x="8085"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15"/>
            <p:cNvSpPr/>
            <p:nvPr/>
          </p:nvSpPr>
          <p:spPr>
            <a:xfrm rot="6687150">
              <a:off x="335223" y="-239372"/>
              <a:ext cx="579135" cy="800714"/>
            </a:xfrm>
            <a:custGeom>
              <a:avLst/>
              <a:gdLst/>
              <a:ahLst/>
              <a:cxnLst/>
              <a:rect l="l" t="t" r="r" b="b"/>
              <a:pathLst>
                <a:path w="9208" h="12731" extrusionOk="0">
                  <a:moveTo>
                    <a:pt x="5800" y="0"/>
                  </a:moveTo>
                  <a:cubicBezTo>
                    <a:pt x="5377" y="415"/>
                    <a:pt x="4964" y="816"/>
                    <a:pt x="4719" y="1354"/>
                  </a:cubicBezTo>
                  <a:cubicBezTo>
                    <a:pt x="4494" y="1844"/>
                    <a:pt x="4482" y="2334"/>
                    <a:pt x="4723" y="2824"/>
                  </a:cubicBezTo>
                  <a:cubicBezTo>
                    <a:pt x="4804" y="2990"/>
                    <a:pt x="4890" y="3154"/>
                    <a:pt x="4961" y="3324"/>
                  </a:cubicBezTo>
                  <a:cubicBezTo>
                    <a:pt x="5132" y="3735"/>
                    <a:pt x="5095" y="4132"/>
                    <a:pt x="4869" y="4520"/>
                  </a:cubicBezTo>
                  <a:cubicBezTo>
                    <a:pt x="4824" y="3101"/>
                    <a:pt x="3908" y="2259"/>
                    <a:pt x="2890" y="1455"/>
                  </a:cubicBezTo>
                  <a:cubicBezTo>
                    <a:pt x="2862" y="1519"/>
                    <a:pt x="2841" y="1558"/>
                    <a:pt x="2831" y="1599"/>
                  </a:cubicBezTo>
                  <a:cubicBezTo>
                    <a:pt x="2643" y="2449"/>
                    <a:pt x="2849" y="3191"/>
                    <a:pt x="3475" y="3797"/>
                  </a:cubicBezTo>
                  <a:cubicBezTo>
                    <a:pt x="3707" y="4022"/>
                    <a:pt x="3983" y="4201"/>
                    <a:pt x="4224" y="4417"/>
                  </a:cubicBezTo>
                  <a:cubicBezTo>
                    <a:pt x="4720" y="4860"/>
                    <a:pt x="4833" y="5517"/>
                    <a:pt x="4518" y="6038"/>
                  </a:cubicBezTo>
                  <a:cubicBezTo>
                    <a:pt x="4472" y="6027"/>
                    <a:pt x="4433" y="6021"/>
                    <a:pt x="4399" y="6021"/>
                  </a:cubicBezTo>
                  <a:cubicBezTo>
                    <a:pt x="4288" y="6021"/>
                    <a:pt x="4237" y="6087"/>
                    <a:pt x="4212" y="6247"/>
                  </a:cubicBezTo>
                  <a:cubicBezTo>
                    <a:pt x="4196" y="6350"/>
                    <a:pt x="4192" y="6457"/>
                    <a:pt x="4183" y="6562"/>
                  </a:cubicBezTo>
                  <a:cubicBezTo>
                    <a:pt x="4161" y="6558"/>
                    <a:pt x="4139" y="6556"/>
                    <a:pt x="4118" y="6553"/>
                  </a:cubicBezTo>
                  <a:cubicBezTo>
                    <a:pt x="3837" y="5097"/>
                    <a:pt x="2818" y="4244"/>
                    <a:pt x="1632" y="3461"/>
                  </a:cubicBezTo>
                  <a:lnTo>
                    <a:pt x="1632" y="3461"/>
                  </a:lnTo>
                  <a:cubicBezTo>
                    <a:pt x="1602" y="4053"/>
                    <a:pt x="1605" y="4584"/>
                    <a:pt x="1742" y="5107"/>
                  </a:cubicBezTo>
                  <a:cubicBezTo>
                    <a:pt x="1894" y="5688"/>
                    <a:pt x="2244" y="6080"/>
                    <a:pt x="2830" y="6251"/>
                  </a:cubicBezTo>
                  <a:cubicBezTo>
                    <a:pt x="2988" y="6297"/>
                    <a:pt x="3146" y="6350"/>
                    <a:pt x="3299" y="6412"/>
                  </a:cubicBezTo>
                  <a:cubicBezTo>
                    <a:pt x="3574" y="6523"/>
                    <a:pt x="3768" y="6715"/>
                    <a:pt x="3850" y="7005"/>
                  </a:cubicBezTo>
                  <a:cubicBezTo>
                    <a:pt x="4025" y="7615"/>
                    <a:pt x="3743" y="8084"/>
                    <a:pt x="3413" y="8510"/>
                  </a:cubicBezTo>
                  <a:cubicBezTo>
                    <a:pt x="3318" y="8458"/>
                    <a:pt x="3222" y="8372"/>
                    <a:pt x="3168" y="8372"/>
                  </a:cubicBezTo>
                  <a:cubicBezTo>
                    <a:pt x="3162" y="8372"/>
                    <a:pt x="3156" y="8373"/>
                    <a:pt x="3151" y="8375"/>
                  </a:cubicBezTo>
                  <a:cubicBezTo>
                    <a:pt x="3056" y="8420"/>
                    <a:pt x="2970" y="8523"/>
                    <a:pt x="2925" y="8622"/>
                  </a:cubicBezTo>
                  <a:cubicBezTo>
                    <a:pt x="2884" y="8714"/>
                    <a:pt x="2896" y="8833"/>
                    <a:pt x="2898" y="8940"/>
                  </a:cubicBezTo>
                  <a:cubicBezTo>
                    <a:pt x="2901" y="9067"/>
                    <a:pt x="2924" y="9193"/>
                    <a:pt x="2927" y="9320"/>
                  </a:cubicBezTo>
                  <a:cubicBezTo>
                    <a:pt x="2934" y="9589"/>
                    <a:pt x="2818" y="9791"/>
                    <a:pt x="2559" y="9957"/>
                  </a:cubicBezTo>
                  <a:cubicBezTo>
                    <a:pt x="2512" y="9647"/>
                    <a:pt x="2466" y="9365"/>
                    <a:pt x="2431" y="9083"/>
                  </a:cubicBezTo>
                  <a:cubicBezTo>
                    <a:pt x="2364" y="8547"/>
                    <a:pt x="2346" y="8002"/>
                    <a:pt x="2230" y="7477"/>
                  </a:cubicBezTo>
                  <a:cubicBezTo>
                    <a:pt x="2034" y="6577"/>
                    <a:pt x="1443" y="5924"/>
                    <a:pt x="749" y="5360"/>
                  </a:cubicBezTo>
                  <a:cubicBezTo>
                    <a:pt x="629" y="5263"/>
                    <a:pt x="500" y="5137"/>
                    <a:pt x="349" y="5137"/>
                  </a:cubicBezTo>
                  <a:cubicBezTo>
                    <a:pt x="304" y="5137"/>
                    <a:pt x="257" y="5148"/>
                    <a:pt x="208" y="5174"/>
                  </a:cubicBezTo>
                  <a:cubicBezTo>
                    <a:pt x="0" y="5286"/>
                    <a:pt x="14" y="5527"/>
                    <a:pt x="46" y="5725"/>
                  </a:cubicBezTo>
                  <a:cubicBezTo>
                    <a:pt x="125" y="6226"/>
                    <a:pt x="184" y="6736"/>
                    <a:pt x="335" y="7218"/>
                  </a:cubicBezTo>
                  <a:cubicBezTo>
                    <a:pt x="584" y="8008"/>
                    <a:pt x="1075" y="8587"/>
                    <a:pt x="1946" y="8752"/>
                  </a:cubicBezTo>
                  <a:cubicBezTo>
                    <a:pt x="2007" y="8765"/>
                    <a:pt x="2071" y="8850"/>
                    <a:pt x="2103" y="8917"/>
                  </a:cubicBezTo>
                  <a:cubicBezTo>
                    <a:pt x="2324" y="9393"/>
                    <a:pt x="2337" y="9888"/>
                    <a:pt x="2210" y="10390"/>
                  </a:cubicBezTo>
                  <a:cubicBezTo>
                    <a:pt x="2046" y="11037"/>
                    <a:pt x="1705" y="11595"/>
                    <a:pt x="1311" y="12124"/>
                  </a:cubicBezTo>
                  <a:cubicBezTo>
                    <a:pt x="1172" y="12309"/>
                    <a:pt x="1027" y="12490"/>
                    <a:pt x="883" y="12677"/>
                  </a:cubicBezTo>
                  <a:cubicBezTo>
                    <a:pt x="960" y="12713"/>
                    <a:pt x="1035" y="12731"/>
                    <a:pt x="1105" y="12731"/>
                  </a:cubicBezTo>
                  <a:cubicBezTo>
                    <a:pt x="1260" y="12731"/>
                    <a:pt x="1396" y="12645"/>
                    <a:pt x="1498" y="12480"/>
                  </a:cubicBezTo>
                  <a:cubicBezTo>
                    <a:pt x="1691" y="12166"/>
                    <a:pt x="1855" y="11831"/>
                    <a:pt x="2071" y="11535"/>
                  </a:cubicBezTo>
                  <a:cubicBezTo>
                    <a:pt x="2340" y="11166"/>
                    <a:pt x="2642" y="10931"/>
                    <a:pt x="3050" y="10931"/>
                  </a:cubicBezTo>
                  <a:cubicBezTo>
                    <a:pt x="3188" y="10931"/>
                    <a:pt x="3339" y="10958"/>
                    <a:pt x="3505" y="11017"/>
                  </a:cubicBezTo>
                  <a:cubicBezTo>
                    <a:pt x="3864" y="11143"/>
                    <a:pt x="4217" y="11291"/>
                    <a:pt x="4566" y="11443"/>
                  </a:cubicBezTo>
                  <a:cubicBezTo>
                    <a:pt x="4992" y="11628"/>
                    <a:pt x="5418" y="11730"/>
                    <a:pt x="5849" y="11730"/>
                  </a:cubicBezTo>
                  <a:cubicBezTo>
                    <a:pt x="6196" y="11730"/>
                    <a:pt x="6546" y="11664"/>
                    <a:pt x="6901" y="11524"/>
                  </a:cubicBezTo>
                  <a:cubicBezTo>
                    <a:pt x="7563" y="11263"/>
                    <a:pt x="8131" y="10863"/>
                    <a:pt x="8673" y="10417"/>
                  </a:cubicBezTo>
                  <a:cubicBezTo>
                    <a:pt x="8840" y="10280"/>
                    <a:pt x="8997" y="10130"/>
                    <a:pt x="9156" y="9988"/>
                  </a:cubicBezTo>
                  <a:cubicBezTo>
                    <a:pt x="8840" y="9963"/>
                    <a:pt x="8533" y="9979"/>
                    <a:pt x="8251" y="9906"/>
                  </a:cubicBezTo>
                  <a:cubicBezTo>
                    <a:pt x="7637" y="9745"/>
                    <a:pt x="7036" y="9533"/>
                    <a:pt x="6427" y="9351"/>
                  </a:cubicBezTo>
                  <a:cubicBezTo>
                    <a:pt x="6139" y="9266"/>
                    <a:pt x="5850" y="9205"/>
                    <a:pt x="5561" y="9205"/>
                  </a:cubicBezTo>
                  <a:cubicBezTo>
                    <a:pt x="5326" y="9205"/>
                    <a:pt x="5092" y="9245"/>
                    <a:pt x="4858" y="9344"/>
                  </a:cubicBezTo>
                  <a:cubicBezTo>
                    <a:pt x="4514" y="9489"/>
                    <a:pt x="4256" y="9740"/>
                    <a:pt x="4016" y="10017"/>
                  </a:cubicBezTo>
                  <a:cubicBezTo>
                    <a:pt x="3631" y="10461"/>
                    <a:pt x="3102" y="10628"/>
                    <a:pt x="2554" y="10769"/>
                  </a:cubicBezTo>
                  <a:cubicBezTo>
                    <a:pt x="2745" y="10359"/>
                    <a:pt x="3008" y="10023"/>
                    <a:pt x="3430" y="9836"/>
                  </a:cubicBezTo>
                  <a:cubicBezTo>
                    <a:pt x="3511" y="9800"/>
                    <a:pt x="3605" y="9778"/>
                    <a:pt x="3670" y="9723"/>
                  </a:cubicBezTo>
                  <a:cubicBezTo>
                    <a:pt x="3716" y="9683"/>
                    <a:pt x="3723" y="9599"/>
                    <a:pt x="3749" y="9534"/>
                  </a:cubicBezTo>
                  <a:cubicBezTo>
                    <a:pt x="3684" y="9511"/>
                    <a:pt x="3620" y="9474"/>
                    <a:pt x="3555" y="9469"/>
                  </a:cubicBezTo>
                  <a:cubicBezTo>
                    <a:pt x="3553" y="9469"/>
                    <a:pt x="3552" y="9469"/>
                    <a:pt x="3550" y="9469"/>
                  </a:cubicBezTo>
                  <a:cubicBezTo>
                    <a:pt x="3501" y="9469"/>
                    <a:pt x="3449" y="9507"/>
                    <a:pt x="3399" y="9526"/>
                  </a:cubicBezTo>
                  <a:cubicBezTo>
                    <a:pt x="3389" y="9514"/>
                    <a:pt x="3378" y="9501"/>
                    <a:pt x="3369" y="9489"/>
                  </a:cubicBezTo>
                  <a:cubicBezTo>
                    <a:pt x="3475" y="9347"/>
                    <a:pt x="3570" y="9196"/>
                    <a:pt x="3688" y="9067"/>
                  </a:cubicBezTo>
                  <a:cubicBezTo>
                    <a:pt x="4137" y="8581"/>
                    <a:pt x="4643" y="8213"/>
                    <a:pt x="5318" y="8213"/>
                  </a:cubicBezTo>
                  <a:cubicBezTo>
                    <a:pt x="5383" y="8213"/>
                    <a:pt x="5449" y="8216"/>
                    <a:pt x="5517" y="8223"/>
                  </a:cubicBezTo>
                  <a:cubicBezTo>
                    <a:pt x="5687" y="8241"/>
                    <a:pt x="5860" y="8234"/>
                    <a:pt x="6032" y="8237"/>
                  </a:cubicBezTo>
                  <a:cubicBezTo>
                    <a:pt x="6058" y="8238"/>
                    <a:pt x="6083" y="8238"/>
                    <a:pt x="6109" y="8238"/>
                  </a:cubicBezTo>
                  <a:cubicBezTo>
                    <a:pt x="6766" y="8238"/>
                    <a:pt x="7360" y="8052"/>
                    <a:pt x="7860" y="7603"/>
                  </a:cubicBezTo>
                  <a:cubicBezTo>
                    <a:pt x="8261" y="7244"/>
                    <a:pt x="8587" y="6822"/>
                    <a:pt x="8861" y="6360"/>
                  </a:cubicBezTo>
                  <a:cubicBezTo>
                    <a:pt x="8973" y="6173"/>
                    <a:pt x="9084" y="5986"/>
                    <a:pt x="9207" y="5779"/>
                  </a:cubicBezTo>
                  <a:cubicBezTo>
                    <a:pt x="8796" y="5727"/>
                    <a:pt x="8395" y="5687"/>
                    <a:pt x="8000" y="5687"/>
                  </a:cubicBezTo>
                  <a:cubicBezTo>
                    <a:pt x="7615" y="5687"/>
                    <a:pt x="7235" y="5725"/>
                    <a:pt x="6859" y="5826"/>
                  </a:cubicBezTo>
                  <a:cubicBezTo>
                    <a:pt x="6257" y="5986"/>
                    <a:pt x="5757" y="6302"/>
                    <a:pt x="5413" y="6846"/>
                  </a:cubicBezTo>
                  <a:cubicBezTo>
                    <a:pt x="5235" y="7129"/>
                    <a:pt x="5028" y="7398"/>
                    <a:pt x="4810" y="7653"/>
                  </a:cubicBezTo>
                  <a:cubicBezTo>
                    <a:pt x="4648" y="7843"/>
                    <a:pt x="4429" y="7959"/>
                    <a:pt x="4163" y="7968"/>
                  </a:cubicBezTo>
                  <a:cubicBezTo>
                    <a:pt x="4218" y="7621"/>
                    <a:pt x="4403" y="7314"/>
                    <a:pt x="4689" y="7080"/>
                  </a:cubicBezTo>
                  <a:cubicBezTo>
                    <a:pt x="4768" y="7016"/>
                    <a:pt x="4848" y="6952"/>
                    <a:pt x="4916" y="6878"/>
                  </a:cubicBezTo>
                  <a:cubicBezTo>
                    <a:pt x="4944" y="6848"/>
                    <a:pt x="4962" y="6782"/>
                    <a:pt x="4947" y="6750"/>
                  </a:cubicBezTo>
                  <a:cubicBezTo>
                    <a:pt x="4930" y="6712"/>
                    <a:pt x="4873" y="6678"/>
                    <a:pt x="4830" y="6674"/>
                  </a:cubicBezTo>
                  <a:cubicBezTo>
                    <a:pt x="4825" y="6673"/>
                    <a:pt x="4820" y="6673"/>
                    <a:pt x="4815" y="6673"/>
                  </a:cubicBezTo>
                  <a:cubicBezTo>
                    <a:pt x="4767" y="6673"/>
                    <a:pt x="4712" y="6697"/>
                    <a:pt x="4603" y="6723"/>
                  </a:cubicBezTo>
                  <a:cubicBezTo>
                    <a:pt x="4709" y="6564"/>
                    <a:pt x="4764" y="6417"/>
                    <a:pt x="4871" y="6338"/>
                  </a:cubicBezTo>
                  <a:cubicBezTo>
                    <a:pt x="5087" y="6178"/>
                    <a:pt x="5319" y="6020"/>
                    <a:pt x="5567" y="5922"/>
                  </a:cubicBezTo>
                  <a:cubicBezTo>
                    <a:pt x="6447" y="5576"/>
                    <a:pt x="7132" y="5047"/>
                    <a:pt x="7405" y="4099"/>
                  </a:cubicBezTo>
                  <a:cubicBezTo>
                    <a:pt x="7500" y="3770"/>
                    <a:pt x="7585" y="3438"/>
                    <a:pt x="7658" y="3102"/>
                  </a:cubicBezTo>
                  <a:cubicBezTo>
                    <a:pt x="7674" y="3029"/>
                    <a:pt x="7640" y="2898"/>
                    <a:pt x="7588" y="2868"/>
                  </a:cubicBezTo>
                  <a:cubicBezTo>
                    <a:pt x="7563" y="2855"/>
                    <a:pt x="7531" y="2849"/>
                    <a:pt x="7497" y="2849"/>
                  </a:cubicBezTo>
                  <a:cubicBezTo>
                    <a:pt x="7439" y="2849"/>
                    <a:pt x="7374" y="2865"/>
                    <a:pt x="7324" y="2885"/>
                  </a:cubicBezTo>
                  <a:cubicBezTo>
                    <a:pt x="7225" y="2924"/>
                    <a:pt x="7128" y="2987"/>
                    <a:pt x="7055" y="3063"/>
                  </a:cubicBezTo>
                  <a:cubicBezTo>
                    <a:pt x="6628" y="3515"/>
                    <a:pt x="6194" y="3962"/>
                    <a:pt x="5794" y="4437"/>
                  </a:cubicBezTo>
                  <a:cubicBezTo>
                    <a:pt x="5632" y="4630"/>
                    <a:pt x="5546" y="4889"/>
                    <a:pt x="5435" y="5120"/>
                  </a:cubicBezTo>
                  <a:cubicBezTo>
                    <a:pt x="5341" y="5314"/>
                    <a:pt x="5271" y="5520"/>
                    <a:pt x="5167" y="5707"/>
                  </a:cubicBezTo>
                  <a:cubicBezTo>
                    <a:pt x="5114" y="5800"/>
                    <a:pt x="5005" y="5861"/>
                    <a:pt x="4921" y="5937"/>
                  </a:cubicBezTo>
                  <a:cubicBezTo>
                    <a:pt x="4901" y="5923"/>
                    <a:pt x="4881" y="5910"/>
                    <a:pt x="4861" y="5896"/>
                  </a:cubicBezTo>
                  <a:cubicBezTo>
                    <a:pt x="4884" y="5722"/>
                    <a:pt x="4896" y="5545"/>
                    <a:pt x="4932" y="5373"/>
                  </a:cubicBezTo>
                  <a:cubicBezTo>
                    <a:pt x="5052" y="4792"/>
                    <a:pt x="5350" y="4284"/>
                    <a:pt x="5616" y="3764"/>
                  </a:cubicBezTo>
                  <a:cubicBezTo>
                    <a:pt x="5870" y="3268"/>
                    <a:pt x="6080" y="2764"/>
                    <a:pt x="6148" y="2203"/>
                  </a:cubicBezTo>
                  <a:cubicBezTo>
                    <a:pt x="6241" y="1440"/>
                    <a:pt x="6002" y="736"/>
                    <a:pt x="5800"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80" name="Google Shape;180;p15">
            <a:hlinkClick r:id=""/>
          </p:cNvPr>
          <p:cNvSpPr txBox="1">
            <a:spLocks noGrp="1"/>
          </p:cNvSpPr>
          <p:nvPr>
            <p:ph type="title" idx="4" hasCustomPrompt="1"/>
          </p:nvPr>
        </p:nvSpPr>
        <p:spPr>
          <a:xfrm>
            <a:off x="9970294" y="3264606"/>
            <a:ext cx="1713600" cy="17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8000">
                <a:solidFill>
                  <a:schemeClr val="dk2"/>
                </a:solidFill>
              </a:defRPr>
            </a:lvl1pPr>
            <a:lvl2pPr lvl="1" algn="ctr" rtl="0">
              <a:spcBef>
                <a:spcPts val="0"/>
              </a:spcBef>
              <a:spcAft>
                <a:spcPts val="0"/>
              </a:spcAft>
              <a:buSzPts val="2600"/>
              <a:buNone/>
              <a:defRPr sz="5200"/>
            </a:lvl2pPr>
            <a:lvl3pPr lvl="2" algn="ctr" rtl="0">
              <a:spcBef>
                <a:spcPts val="0"/>
              </a:spcBef>
              <a:spcAft>
                <a:spcPts val="0"/>
              </a:spcAft>
              <a:buSzPts val="2600"/>
              <a:buNone/>
              <a:defRPr sz="5200"/>
            </a:lvl3pPr>
            <a:lvl4pPr lvl="3" algn="ctr" rtl="0">
              <a:spcBef>
                <a:spcPts val="0"/>
              </a:spcBef>
              <a:spcAft>
                <a:spcPts val="0"/>
              </a:spcAft>
              <a:buSzPts val="2600"/>
              <a:buNone/>
              <a:defRPr sz="5200"/>
            </a:lvl4pPr>
            <a:lvl5pPr lvl="4" algn="ctr" rtl="0">
              <a:spcBef>
                <a:spcPts val="0"/>
              </a:spcBef>
              <a:spcAft>
                <a:spcPts val="0"/>
              </a:spcAft>
              <a:buSzPts val="2600"/>
              <a:buNone/>
              <a:defRPr sz="5200"/>
            </a:lvl5pPr>
            <a:lvl6pPr lvl="5" algn="ctr" rtl="0">
              <a:spcBef>
                <a:spcPts val="0"/>
              </a:spcBef>
              <a:spcAft>
                <a:spcPts val="0"/>
              </a:spcAft>
              <a:buSzPts val="2600"/>
              <a:buNone/>
              <a:defRPr sz="5200"/>
            </a:lvl6pPr>
            <a:lvl7pPr lvl="6" algn="ctr" rtl="0">
              <a:spcBef>
                <a:spcPts val="0"/>
              </a:spcBef>
              <a:spcAft>
                <a:spcPts val="0"/>
              </a:spcAft>
              <a:buSzPts val="2600"/>
              <a:buNone/>
              <a:defRPr sz="5200"/>
            </a:lvl7pPr>
            <a:lvl8pPr lvl="7" algn="ctr" rtl="0">
              <a:spcBef>
                <a:spcPts val="0"/>
              </a:spcBef>
              <a:spcAft>
                <a:spcPts val="0"/>
              </a:spcAft>
              <a:buSzPts val="2600"/>
              <a:buNone/>
              <a:defRPr sz="5200"/>
            </a:lvl8pPr>
            <a:lvl9pPr lvl="8" algn="ctr" rtl="0">
              <a:spcBef>
                <a:spcPts val="0"/>
              </a:spcBef>
              <a:spcAft>
                <a:spcPts val="0"/>
              </a:spcAft>
              <a:buSzPts val="2600"/>
              <a:buNone/>
              <a:defRPr sz="5200"/>
            </a:lvl9pPr>
          </a:lstStyle>
          <a:p>
            <a:r>
              <a:t>xx%</a:t>
            </a:r>
          </a:p>
        </p:txBody>
      </p:sp>
      <p:sp>
        <p:nvSpPr>
          <p:cNvPr id="181" name="Google Shape;181;p15">
            <a:hlinkClick r:id=""/>
          </p:cNvPr>
          <p:cNvSpPr txBox="1">
            <a:spLocks noGrp="1"/>
          </p:cNvSpPr>
          <p:nvPr>
            <p:ph type="title" idx="5"/>
          </p:nvPr>
        </p:nvSpPr>
        <p:spPr>
          <a:xfrm>
            <a:off x="11683890" y="3264594"/>
            <a:ext cx="4937400" cy="809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2" name="Google Shape;182;p15">
            <a:hlinkClick r:id=""/>
          </p:cNvPr>
          <p:cNvSpPr txBox="1">
            <a:spLocks noGrp="1"/>
          </p:cNvSpPr>
          <p:nvPr>
            <p:ph type="subTitle" idx="6"/>
          </p:nvPr>
        </p:nvSpPr>
        <p:spPr>
          <a:xfrm>
            <a:off x="11683890" y="3854550"/>
            <a:ext cx="5083200" cy="12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3" name="Google Shape;183;p15">
            <a:hlinkClick r:id=""/>
          </p:cNvPr>
          <p:cNvSpPr txBox="1">
            <a:spLocks noGrp="1"/>
          </p:cNvSpPr>
          <p:nvPr>
            <p:ph type="title" idx="7" hasCustomPrompt="1"/>
          </p:nvPr>
        </p:nvSpPr>
        <p:spPr>
          <a:xfrm>
            <a:off x="1918030" y="6279156"/>
            <a:ext cx="1713600" cy="17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8000">
                <a:solidFill>
                  <a:schemeClr val="dk2"/>
                </a:solidFill>
              </a:defRPr>
            </a:lvl1pPr>
            <a:lvl2pPr lvl="1" algn="ctr" rtl="0">
              <a:spcBef>
                <a:spcPts val="0"/>
              </a:spcBef>
              <a:spcAft>
                <a:spcPts val="0"/>
              </a:spcAft>
              <a:buSzPts val="2600"/>
              <a:buNone/>
              <a:defRPr sz="5200"/>
            </a:lvl2pPr>
            <a:lvl3pPr lvl="2" algn="ctr" rtl="0">
              <a:spcBef>
                <a:spcPts val="0"/>
              </a:spcBef>
              <a:spcAft>
                <a:spcPts val="0"/>
              </a:spcAft>
              <a:buSzPts val="2600"/>
              <a:buNone/>
              <a:defRPr sz="5200"/>
            </a:lvl3pPr>
            <a:lvl4pPr lvl="3" algn="ctr" rtl="0">
              <a:spcBef>
                <a:spcPts val="0"/>
              </a:spcBef>
              <a:spcAft>
                <a:spcPts val="0"/>
              </a:spcAft>
              <a:buSzPts val="2600"/>
              <a:buNone/>
              <a:defRPr sz="5200"/>
            </a:lvl4pPr>
            <a:lvl5pPr lvl="4" algn="ctr" rtl="0">
              <a:spcBef>
                <a:spcPts val="0"/>
              </a:spcBef>
              <a:spcAft>
                <a:spcPts val="0"/>
              </a:spcAft>
              <a:buSzPts val="2600"/>
              <a:buNone/>
              <a:defRPr sz="5200"/>
            </a:lvl5pPr>
            <a:lvl6pPr lvl="5" algn="ctr" rtl="0">
              <a:spcBef>
                <a:spcPts val="0"/>
              </a:spcBef>
              <a:spcAft>
                <a:spcPts val="0"/>
              </a:spcAft>
              <a:buSzPts val="2600"/>
              <a:buNone/>
              <a:defRPr sz="5200"/>
            </a:lvl6pPr>
            <a:lvl7pPr lvl="6" algn="ctr" rtl="0">
              <a:spcBef>
                <a:spcPts val="0"/>
              </a:spcBef>
              <a:spcAft>
                <a:spcPts val="0"/>
              </a:spcAft>
              <a:buSzPts val="2600"/>
              <a:buNone/>
              <a:defRPr sz="5200"/>
            </a:lvl7pPr>
            <a:lvl8pPr lvl="7" algn="ctr" rtl="0">
              <a:spcBef>
                <a:spcPts val="0"/>
              </a:spcBef>
              <a:spcAft>
                <a:spcPts val="0"/>
              </a:spcAft>
              <a:buSzPts val="2600"/>
              <a:buNone/>
              <a:defRPr sz="5200"/>
            </a:lvl8pPr>
            <a:lvl9pPr lvl="8" algn="ctr" rtl="0">
              <a:spcBef>
                <a:spcPts val="0"/>
              </a:spcBef>
              <a:spcAft>
                <a:spcPts val="0"/>
              </a:spcAft>
              <a:buSzPts val="2600"/>
              <a:buNone/>
              <a:defRPr sz="5200"/>
            </a:lvl9pPr>
          </a:lstStyle>
          <a:p>
            <a:r>
              <a:t>xx%</a:t>
            </a:r>
          </a:p>
        </p:txBody>
      </p:sp>
      <p:sp>
        <p:nvSpPr>
          <p:cNvPr id="184" name="Google Shape;184;p15">
            <a:hlinkClick r:id=""/>
          </p:cNvPr>
          <p:cNvSpPr txBox="1">
            <a:spLocks noGrp="1"/>
          </p:cNvSpPr>
          <p:nvPr>
            <p:ph type="title" idx="8"/>
          </p:nvPr>
        </p:nvSpPr>
        <p:spPr>
          <a:xfrm>
            <a:off x="3631624" y="6279144"/>
            <a:ext cx="4937400" cy="809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5" name="Google Shape;185;p15">
            <a:hlinkClick r:id=""/>
          </p:cNvPr>
          <p:cNvSpPr txBox="1">
            <a:spLocks noGrp="1"/>
          </p:cNvSpPr>
          <p:nvPr>
            <p:ph type="subTitle" idx="9"/>
          </p:nvPr>
        </p:nvSpPr>
        <p:spPr>
          <a:xfrm>
            <a:off x="3631624" y="6869100"/>
            <a:ext cx="5083200" cy="12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86" name="Google Shape;186;p15">
            <a:hlinkClick r:id=""/>
          </p:cNvPr>
          <p:cNvSpPr txBox="1">
            <a:spLocks noGrp="1"/>
          </p:cNvSpPr>
          <p:nvPr>
            <p:ph type="title" idx="13" hasCustomPrompt="1"/>
          </p:nvPr>
        </p:nvSpPr>
        <p:spPr>
          <a:xfrm>
            <a:off x="9970294" y="6279156"/>
            <a:ext cx="1713600" cy="1789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600"/>
              <a:buNone/>
              <a:defRPr sz="8000">
                <a:solidFill>
                  <a:schemeClr val="dk2"/>
                </a:solidFill>
              </a:defRPr>
            </a:lvl1pPr>
            <a:lvl2pPr lvl="1" algn="ctr" rtl="0">
              <a:spcBef>
                <a:spcPts val="0"/>
              </a:spcBef>
              <a:spcAft>
                <a:spcPts val="0"/>
              </a:spcAft>
              <a:buSzPts val="2600"/>
              <a:buNone/>
              <a:defRPr sz="5200"/>
            </a:lvl2pPr>
            <a:lvl3pPr lvl="2" algn="ctr" rtl="0">
              <a:spcBef>
                <a:spcPts val="0"/>
              </a:spcBef>
              <a:spcAft>
                <a:spcPts val="0"/>
              </a:spcAft>
              <a:buSzPts val="2600"/>
              <a:buNone/>
              <a:defRPr sz="5200"/>
            </a:lvl3pPr>
            <a:lvl4pPr lvl="3" algn="ctr" rtl="0">
              <a:spcBef>
                <a:spcPts val="0"/>
              </a:spcBef>
              <a:spcAft>
                <a:spcPts val="0"/>
              </a:spcAft>
              <a:buSzPts val="2600"/>
              <a:buNone/>
              <a:defRPr sz="5200"/>
            </a:lvl4pPr>
            <a:lvl5pPr lvl="4" algn="ctr" rtl="0">
              <a:spcBef>
                <a:spcPts val="0"/>
              </a:spcBef>
              <a:spcAft>
                <a:spcPts val="0"/>
              </a:spcAft>
              <a:buSzPts val="2600"/>
              <a:buNone/>
              <a:defRPr sz="5200"/>
            </a:lvl5pPr>
            <a:lvl6pPr lvl="5" algn="ctr" rtl="0">
              <a:spcBef>
                <a:spcPts val="0"/>
              </a:spcBef>
              <a:spcAft>
                <a:spcPts val="0"/>
              </a:spcAft>
              <a:buSzPts val="2600"/>
              <a:buNone/>
              <a:defRPr sz="5200"/>
            </a:lvl6pPr>
            <a:lvl7pPr lvl="6" algn="ctr" rtl="0">
              <a:spcBef>
                <a:spcPts val="0"/>
              </a:spcBef>
              <a:spcAft>
                <a:spcPts val="0"/>
              </a:spcAft>
              <a:buSzPts val="2600"/>
              <a:buNone/>
              <a:defRPr sz="5200"/>
            </a:lvl7pPr>
            <a:lvl8pPr lvl="7" algn="ctr" rtl="0">
              <a:spcBef>
                <a:spcPts val="0"/>
              </a:spcBef>
              <a:spcAft>
                <a:spcPts val="0"/>
              </a:spcAft>
              <a:buSzPts val="2600"/>
              <a:buNone/>
              <a:defRPr sz="5200"/>
            </a:lvl8pPr>
            <a:lvl9pPr lvl="8" algn="ctr" rtl="0">
              <a:spcBef>
                <a:spcPts val="0"/>
              </a:spcBef>
              <a:spcAft>
                <a:spcPts val="0"/>
              </a:spcAft>
              <a:buSzPts val="2600"/>
              <a:buNone/>
              <a:defRPr sz="5200"/>
            </a:lvl9pPr>
          </a:lstStyle>
          <a:p>
            <a:r>
              <a:t>xx%</a:t>
            </a:r>
          </a:p>
        </p:txBody>
      </p:sp>
      <p:sp>
        <p:nvSpPr>
          <p:cNvPr id="187" name="Google Shape;187;p15">
            <a:hlinkClick r:id=""/>
          </p:cNvPr>
          <p:cNvSpPr txBox="1">
            <a:spLocks noGrp="1"/>
          </p:cNvSpPr>
          <p:nvPr>
            <p:ph type="title" idx="14"/>
          </p:nvPr>
        </p:nvSpPr>
        <p:spPr>
          <a:xfrm>
            <a:off x="11683890" y="6279144"/>
            <a:ext cx="4937400" cy="8094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88" name="Google Shape;188;p15">
            <a:hlinkClick r:id=""/>
          </p:cNvPr>
          <p:cNvSpPr txBox="1">
            <a:spLocks noGrp="1"/>
          </p:cNvSpPr>
          <p:nvPr>
            <p:ph type="subTitle" idx="15"/>
          </p:nvPr>
        </p:nvSpPr>
        <p:spPr>
          <a:xfrm>
            <a:off x="11683890" y="6869100"/>
            <a:ext cx="5083200" cy="12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00453157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lt1"/>
        </a:solidFill>
        <a:effectLst/>
      </p:bgPr>
    </p:bg>
    <p:spTree>
      <p:nvGrpSpPr>
        <p:cNvPr id="1" name="Shape 189"/>
        <p:cNvGrpSpPr/>
        <p:nvPr/>
      </p:nvGrpSpPr>
      <p:grpSpPr>
        <a:xfrm>
          <a:off x="0" y="0"/>
          <a:ext cx="0" cy="0"/>
          <a:chOff x="0" y="0"/>
          <a:chExt cx="0" cy="0"/>
        </a:xfrm>
      </p:grpSpPr>
      <p:sp>
        <p:nvSpPr>
          <p:cNvPr id="190" name="Google Shape;190;p16"/>
          <p:cNvSpPr txBox="1">
            <a:spLocks noGrp="1"/>
          </p:cNvSpPr>
          <p:nvPr>
            <p:ph type="title"/>
          </p:nvPr>
        </p:nvSpPr>
        <p:spPr>
          <a:xfrm>
            <a:off x="3405474" y="6660750"/>
            <a:ext cx="11456400" cy="10650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4800"/>
              <a:buNone/>
              <a:defRPr sz="4000"/>
            </a:lvl1pPr>
            <a:lvl2pPr lvl="1" rtl="0">
              <a:spcBef>
                <a:spcPts val="0"/>
              </a:spcBef>
              <a:spcAft>
                <a:spcPts val="0"/>
              </a:spcAft>
              <a:buSzPts val="4800"/>
              <a:buNone/>
              <a:defRPr sz="9600"/>
            </a:lvl2pPr>
            <a:lvl3pPr lvl="2" rtl="0">
              <a:spcBef>
                <a:spcPts val="0"/>
              </a:spcBef>
              <a:spcAft>
                <a:spcPts val="0"/>
              </a:spcAft>
              <a:buSzPts val="4800"/>
              <a:buNone/>
              <a:defRPr sz="9600"/>
            </a:lvl3pPr>
            <a:lvl4pPr lvl="3" rtl="0">
              <a:spcBef>
                <a:spcPts val="0"/>
              </a:spcBef>
              <a:spcAft>
                <a:spcPts val="0"/>
              </a:spcAft>
              <a:buSzPts val="4800"/>
              <a:buNone/>
              <a:defRPr sz="9600"/>
            </a:lvl4pPr>
            <a:lvl5pPr lvl="4" rtl="0">
              <a:spcBef>
                <a:spcPts val="0"/>
              </a:spcBef>
              <a:spcAft>
                <a:spcPts val="0"/>
              </a:spcAft>
              <a:buSzPts val="4800"/>
              <a:buNone/>
              <a:defRPr sz="9600"/>
            </a:lvl5pPr>
            <a:lvl6pPr lvl="5" rtl="0">
              <a:spcBef>
                <a:spcPts val="0"/>
              </a:spcBef>
              <a:spcAft>
                <a:spcPts val="0"/>
              </a:spcAft>
              <a:buSzPts val="4800"/>
              <a:buNone/>
              <a:defRPr sz="9600"/>
            </a:lvl6pPr>
            <a:lvl7pPr lvl="6" rtl="0">
              <a:spcBef>
                <a:spcPts val="0"/>
              </a:spcBef>
              <a:spcAft>
                <a:spcPts val="0"/>
              </a:spcAft>
              <a:buSzPts val="4800"/>
              <a:buNone/>
              <a:defRPr sz="9600"/>
            </a:lvl7pPr>
            <a:lvl8pPr lvl="7" rtl="0">
              <a:spcBef>
                <a:spcPts val="0"/>
              </a:spcBef>
              <a:spcAft>
                <a:spcPts val="0"/>
              </a:spcAft>
              <a:buSzPts val="4800"/>
              <a:buNone/>
              <a:defRPr sz="9600"/>
            </a:lvl8pPr>
            <a:lvl9pPr lvl="8" rtl="0">
              <a:spcBef>
                <a:spcPts val="0"/>
              </a:spcBef>
              <a:spcAft>
                <a:spcPts val="0"/>
              </a:spcAft>
              <a:buSzPts val="4800"/>
              <a:buNone/>
              <a:defRPr sz="9600"/>
            </a:lvl9pPr>
          </a:lstStyle>
          <a:p>
            <a:endParaRPr/>
          </a:p>
        </p:txBody>
      </p:sp>
      <p:sp>
        <p:nvSpPr>
          <p:cNvPr id="191" name="Google Shape;191;p16"/>
          <p:cNvSpPr txBox="1">
            <a:spLocks noGrp="1"/>
          </p:cNvSpPr>
          <p:nvPr>
            <p:ph type="subTitle" idx="1"/>
          </p:nvPr>
        </p:nvSpPr>
        <p:spPr>
          <a:xfrm>
            <a:off x="3426126" y="3176050"/>
            <a:ext cx="11456400" cy="3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lt1"/>
              </a:buClr>
              <a:buSzPts val="1600"/>
              <a:buNone/>
              <a:defRPr sz="4800"/>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92" name="Google Shape;192;p16"/>
          <p:cNvSpPr/>
          <p:nvPr/>
        </p:nvSpPr>
        <p:spPr>
          <a:xfrm>
            <a:off x="9648500" y="739543"/>
            <a:ext cx="8627456" cy="3158230"/>
          </a:xfrm>
          <a:custGeom>
            <a:avLst/>
            <a:gdLst/>
            <a:ahLst/>
            <a:cxnLst/>
            <a:rect l="l" t="t" r="r" b="b"/>
            <a:pathLst>
              <a:path w="35938" h="13156" fill="none" extrusionOk="0">
                <a:moveTo>
                  <a:pt x="35937" y="4597"/>
                </a:moveTo>
                <a:cubicBezTo>
                  <a:pt x="30113" y="476"/>
                  <a:pt x="20920" y="3061"/>
                  <a:pt x="21871" y="8108"/>
                </a:cubicBezTo>
                <a:cubicBezTo>
                  <a:pt x="22823" y="13156"/>
                  <a:pt x="29796" y="3487"/>
                  <a:pt x="22823" y="1744"/>
                </a:cubicBezTo>
                <a:cubicBezTo>
                  <a:pt x="15849" y="0"/>
                  <a:pt x="11094" y="11887"/>
                  <a:pt x="5547" y="7450"/>
                </a:cubicBezTo>
                <a:cubicBezTo>
                  <a:pt x="0" y="3012"/>
                  <a:pt x="6815" y="793"/>
                  <a:pt x="6815" y="793"/>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6"/>
          <p:cNvSpPr/>
          <p:nvPr/>
        </p:nvSpPr>
        <p:spPr>
          <a:xfrm>
            <a:off x="2452976" y="7087600"/>
            <a:ext cx="519600" cy="5196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6"/>
          <p:cNvSpPr/>
          <p:nvPr/>
        </p:nvSpPr>
        <p:spPr>
          <a:xfrm>
            <a:off x="3192326" y="7607200"/>
            <a:ext cx="346200" cy="346200"/>
          </a:xfrm>
          <a:prstGeom prst="ellipse">
            <a:avLst/>
          </a:pr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6"/>
          <p:cNvSpPr/>
          <p:nvPr/>
        </p:nvSpPr>
        <p:spPr>
          <a:xfrm>
            <a:off x="15755926" y="3674926"/>
            <a:ext cx="519600" cy="5196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6"/>
          <p:cNvSpPr/>
          <p:nvPr/>
        </p:nvSpPr>
        <p:spPr>
          <a:xfrm>
            <a:off x="15108950" y="3761650"/>
            <a:ext cx="346200" cy="3462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6"/>
          <p:cNvSpPr/>
          <p:nvPr/>
        </p:nvSpPr>
        <p:spPr>
          <a:xfrm>
            <a:off x="15409726" y="4589850"/>
            <a:ext cx="346200" cy="346200"/>
          </a:xfrm>
          <a:prstGeom prst="ellipse">
            <a:avLst/>
          </a:pr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16"/>
          <p:cNvSpPr/>
          <p:nvPr/>
        </p:nvSpPr>
        <p:spPr>
          <a:xfrm>
            <a:off x="3192326" y="6741400"/>
            <a:ext cx="346200" cy="3462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16"/>
          <p:cNvSpPr/>
          <p:nvPr/>
        </p:nvSpPr>
        <p:spPr>
          <a:xfrm rot="7200058">
            <a:off x="16474496" y="8039641"/>
            <a:ext cx="1615484" cy="2453282"/>
          </a:xfrm>
          <a:custGeom>
            <a:avLst/>
            <a:gdLst/>
            <a:ahLst/>
            <a:cxnLst/>
            <a:rect l="l" t="t" r="r" b="b"/>
            <a:pathLst>
              <a:path w="6450" h="9795" extrusionOk="0">
                <a:moveTo>
                  <a:pt x="4994" y="1"/>
                </a:moveTo>
                <a:cubicBezTo>
                  <a:pt x="4952" y="34"/>
                  <a:pt x="4910" y="53"/>
                  <a:pt x="4886" y="85"/>
                </a:cubicBezTo>
                <a:cubicBezTo>
                  <a:pt x="4760" y="259"/>
                  <a:pt x="4630" y="431"/>
                  <a:pt x="4516" y="613"/>
                </a:cubicBezTo>
                <a:cubicBezTo>
                  <a:pt x="4348" y="880"/>
                  <a:pt x="4172" y="1011"/>
                  <a:pt x="3956" y="1011"/>
                </a:cubicBezTo>
                <a:cubicBezTo>
                  <a:pt x="3832" y="1011"/>
                  <a:pt x="3694" y="968"/>
                  <a:pt x="3537" y="882"/>
                </a:cubicBezTo>
                <a:cubicBezTo>
                  <a:pt x="3473" y="847"/>
                  <a:pt x="3413" y="802"/>
                  <a:pt x="3351" y="762"/>
                </a:cubicBezTo>
                <a:cubicBezTo>
                  <a:pt x="3117" y="610"/>
                  <a:pt x="2873" y="478"/>
                  <a:pt x="2585" y="467"/>
                </a:cubicBezTo>
                <a:cubicBezTo>
                  <a:pt x="2578" y="467"/>
                  <a:pt x="2570" y="466"/>
                  <a:pt x="2562" y="466"/>
                </a:cubicBezTo>
                <a:cubicBezTo>
                  <a:pt x="2282" y="466"/>
                  <a:pt x="2093" y="649"/>
                  <a:pt x="2076" y="934"/>
                </a:cubicBezTo>
                <a:cubicBezTo>
                  <a:pt x="2060" y="1205"/>
                  <a:pt x="2250" y="1497"/>
                  <a:pt x="2552" y="1559"/>
                </a:cubicBezTo>
                <a:cubicBezTo>
                  <a:pt x="2744" y="1599"/>
                  <a:pt x="2943" y="1607"/>
                  <a:pt x="3142" y="1607"/>
                </a:cubicBezTo>
                <a:cubicBezTo>
                  <a:pt x="3219" y="1607"/>
                  <a:pt x="3296" y="1606"/>
                  <a:pt x="3372" y="1605"/>
                </a:cubicBezTo>
                <a:cubicBezTo>
                  <a:pt x="3578" y="1603"/>
                  <a:pt x="3783" y="1562"/>
                  <a:pt x="4007" y="1536"/>
                </a:cubicBezTo>
                <a:lnTo>
                  <a:pt x="4007" y="1536"/>
                </a:lnTo>
                <a:cubicBezTo>
                  <a:pt x="3973" y="1841"/>
                  <a:pt x="3831" y="2025"/>
                  <a:pt x="3574" y="2108"/>
                </a:cubicBezTo>
                <a:cubicBezTo>
                  <a:pt x="3452" y="2148"/>
                  <a:pt x="3322" y="2172"/>
                  <a:pt x="3194" y="2181"/>
                </a:cubicBezTo>
                <a:cubicBezTo>
                  <a:pt x="2869" y="2204"/>
                  <a:pt x="2542" y="2204"/>
                  <a:pt x="2217" y="2231"/>
                </a:cubicBezTo>
                <a:cubicBezTo>
                  <a:pt x="1925" y="2254"/>
                  <a:pt x="1718" y="2423"/>
                  <a:pt x="1573" y="2671"/>
                </a:cubicBezTo>
                <a:cubicBezTo>
                  <a:pt x="1485" y="2818"/>
                  <a:pt x="1418" y="2980"/>
                  <a:pt x="1528" y="3138"/>
                </a:cubicBezTo>
                <a:cubicBezTo>
                  <a:pt x="1609" y="3253"/>
                  <a:pt x="1730" y="3305"/>
                  <a:pt x="1858" y="3305"/>
                </a:cubicBezTo>
                <a:cubicBezTo>
                  <a:pt x="1896" y="3305"/>
                  <a:pt x="1935" y="3300"/>
                  <a:pt x="1973" y="3291"/>
                </a:cubicBezTo>
                <a:cubicBezTo>
                  <a:pt x="2313" y="3213"/>
                  <a:pt x="2649" y="3115"/>
                  <a:pt x="2984" y="3014"/>
                </a:cubicBezTo>
                <a:cubicBezTo>
                  <a:pt x="3112" y="2975"/>
                  <a:pt x="3232" y="2907"/>
                  <a:pt x="3380" y="2843"/>
                </a:cubicBezTo>
                <a:lnTo>
                  <a:pt x="3380" y="2843"/>
                </a:lnTo>
                <a:cubicBezTo>
                  <a:pt x="3297" y="3216"/>
                  <a:pt x="3086" y="3461"/>
                  <a:pt x="2786" y="3594"/>
                </a:cubicBezTo>
                <a:cubicBezTo>
                  <a:pt x="2468" y="3736"/>
                  <a:pt x="2124" y="3814"/>
                  <a:pt x="1793" y="3925"/>
                </a:cubicBezTo>
                <a:cubicBezTo>
                  <a:pt x="1479" y="4031"/>
                  <a:pt x="1163" y="4131"/>
                  <a:pt x="860" y="4261"/>
                </a:cubicBezTo>
                <a:cubicBezTo>
                  <a:pt x="696" y="4332"/>
                  <a:pt x="595" y="4484"/>
                  <a:pt x="636" y="4684"/>
                </a:cubicBezTo>
                <a:cubicBezTo>
                  <a:pt x="677" y="4887"/>
                  <a:pt x="810" y="5005"/>
                  <a:pt x="1008" y="5049"/>
                </a:cubicBezTo>
                <a:cubicBezTo>
                  <a:pt x="1061" y="5061"/>
                  <a:pt x="1112" y="5066"/>
                  <a:pt x="1163" y="5066"/>
                </a:cubicBezTo>
                <a:cubicBezTo>
                  <a:pt x="1359" y="5066"/>
                  <a:pt x="1537" y="4983"/>
                  <a:pt x="1707" y="4879"/>
                </a:cubicBezTo>
                <a:cubicBezTo>
                  <a:pt x="1890" y="4766"/>
                  <a:pt x="2065" y="4640"/>
                  <a:pt x="2245" y="4521"/>
                </a:cubicBezTo>
                <a:cubicBezTo>
                  <a:pt x="2369" y="4439"/>
                  <a:pt x="2495" y="4359"/>
                  <a:pt x="2620" y="4279"/>
                </a:cubicBezTo>
                <a:cubicBezTo>
                  <a:pt x="2634" y="4292"/>
                  <a:pt x="2648" y="4304"/>
                  <a:pt x="2663" y="4317"/>
                </a:cubicBezTo>
                <a:cubicBezTo>
                  <a:pt x="2602" y="4435"/>
                  <a:pt x="2552" y="4559"/>
                  <a:pt x="2479" y="4669"/>
                </a:cubicBezTo>
                <a:cubicBezTo>
                  <a:pt x="2179" y="5118"/>
                  <a:pt x="1750" y="5367"/>
                  <a:pt x="1225" y="5475"/>
                </a:cubicBezTo>
                <a:cubicBezTo>
                  <a:pt x="1010" y="5520"/>
                  <a:pt x="795" y="5584"/>
                  <a:pt x="598" y="5680"/>
                </a:cubicBezTo>
                <a:cubicBezTo>
                  <a:pt x="404" y="5774"/>
                  <a:pt x="318" y="6032"/>
                  <a:pt x="379" y="6201"/>
                </a:cubicBezTo>
                <a:cubicBezTo>
                  <a:pt x="431" y="6343"/>
                  <a:pt x="565" y="6437"/>
                  <a:pt x="743" y="6437"/>
                </a:cubicBezTo>
                <a:cubicBezTo>
                  <a:pt x="783" y="6437"/>
                  <a:pt x="826" y="6432"/>
                  <a:pt x="870" y="6423"/>
                </a:cubicBezTo>
                <a:cubicBezTo>
                  <a:pt x="1020" y="6388"/>
                  <a:pt x="1166" y="6307"/>
                  <a:pt x="1298" y="6223"/>
                </a:cubicBezTo>
                <a:cubicBezTo>
                  <a:pt x="1447" y="6127"/>
                  <a:pt x="1575" y="5999"/>
                  <a:pt x="1720" y="5895"/>
                </a:cubicBezTo>
                <a:cubicBezTo>
                  <a:pt x="1789" y="5845"/>
                  <a:pt x="1875" y="5819"/>
                  <a:pt x="1987" y="5768"/>
                </a:cubicBezTo>
                <a:lnTo>
                  <a:pt x="1987" y="5768"/>
                </a:lnTo>
                <a:cubicBezTo>
                  <a:pt x="1945" y="6121"/>
                  <a:pt x="1788" y="6353"/>
                  <a:pt x="1540" y="6505"/>
                </a:cubicBezTo>
                <a:cubicBezTo>
                  <a:pt x="1300" y="6653"/>
                  <a:pt x="1031" y="6753"/>
                  <a:pt x="787" y="6893"/>
                </a:cubicBezTo>
                <a:cubicBezTo>
                  <a:pt x="569" y="7018"/>
                  <a:pt x="356" y="7154"/>
                  <a:pt x="163" y="7313"/>
                </a:cubicBezTo>
                <a:cubicBezTo>
                  <a:pt x="32" y="7422"/>
                  <a:pt x="0" y="7594"/>
                  <a:pt x="94" y="7751"/>
                </a:cubicBezTo>
                <a:cubicBezTo>
                  <a:pt x="162" y="7868"/>
                  <a:pt x="265" y="7931"/>
                  <a:pt x="389" y="7931"/>
                </a:cubicBezTo>
                <a:cubicBezTo>
                  <a:pt x="421" y="7931"/>
                  <a:pt x="454" y="7927"/>
                  <a:pt x="489" y="7918"/>
                </a:cubicBezTo>
                <a:cubicBezTo>
                  <a:pt x="582" y="7895"/>
                  <a:pt x="688" y="7868"/>
                  <a:pt x="754" y="7805"/>
                </a:cubicBezTo>
                <a:cubicBezTo>
                  <a:pt x="904" y="7662"/>
                  <a:pt x="1030" y="7493"/>
                  <a:pt x="1170" y="7340"/>
                </a:cubicBezTo>
                <a:cubicBezTo>
                  <a:pt x="1286" y="7214"/>
                  <a:pt x="1410" y="7096"/>
                  <a:pt x="1531" y="6973"/>
                </a:cubicBezTo>
                <a:cubicBezTo>
                  <a:pt x="1549" y="6989"/>
                  <a:pt x="1567" y="7004"/>
                  <a:pt x="1586" y="7019"/>
                </a:cubicBezTo>
                <a:cubicBezTo>
                  <a:pt x="1425" y="7409"/>
                  <a:pt x="1243" y="7792"/>
                  <a:pt x="1109" y="8192"/>
                </a:cubicBezTo>
                <a:cubicBezTo>
                  <a:pt x="973" y="8597"/>
                  <a:pt x="873" y="9015"/>
                  <a:pt x="777" y="9432"/>
                </a:cubicBezTo>
                <a:cubicBezTo>
                  <a:pt x="746" y="9569"/>
                  <a:pt x="811" y="9701"/>
                  <a:pt x="960" y="9761"/>
                </a:cubicBezTo>
                <a:cubicBezTo>
                  <a:pt x="1015" y="9783"/>
                  <a:pt x="1069" y="9794"/>
                  <a:pt x="1122" y="9794"/>
                </a:cubicBezTo>
                <a:cubicBezTo>
                  <a:pt x="1213" y="9794"/>
                  <a:pt x="1298" y="9759"/>
                  <a:pt x="1369" y="9685"/>
                </a:cubicBezTo>
                <a:cubicBezTo>
                  <a:pt x="1438" y="9612"/>
                  <a:pt x="1498" y="9517"/>
                  <a:pt x="1528" y="9421"/>
                </a:cubicBezTo>
                <a:cubicBezTo>
                  <a:pt x="1681" y="8925"/>
                  <a:pt x="1671" y="8414"/>
                  <a:pt x="1640" y="7903"/>
                </a:cubicBezTo>
                <a:cubicBezTo>
                  <a:pt x="1633" y="7784"/>
                  <a:pt x="1624" y="7664"/>
                  <a:pt x="1615" y="7545"/>
                </a:cubicBezTo>
                <a:cubicBezTo>
                  <a:pt x="1647" y="7534"/>
                  <a:pt x="1677" y="7524"/>
                  <a:pt x="1708" y="7512"/>
                </a:cubicBezTo>
                <a:cubicBezTo>
                  <a:pt x="1761" y="7600"/>
                  <a:pt x="1831" y="7681"/>
                  <a:pt x="1863" y="7776"/>
                </a:cubicBezTo>
                <a:cubicBezTo>
                  <a:pt x="1903" y="7891"/>
                  <a:pt x="1905" y="8018"/>
                  <a:pt x="1932" y="8138"/>
                </a:cubicBezTo>
                <a:cubicBezTo>
                  <a:pt x="1973" y="8336"/>
                  <a:pt x="2098" y="8466"/>
                  <a:pt x="2290" y="8522"/>
                </a:cubicBezTo>
                <a:cubicBezTo>
                  <a:pt x="2330" y="8534"/>
                  <a:pt x="2369" y="8540"/>
                  <a:pt x="2406" y="8540"/>
                </a:cubicBezTo>
                <a:cubicBezTo>
                  <a:pt x="2619" y="8540"/>
                  <a:pt x="2785" y="8361"/>
                  <a:pt x="2736" y="8133"/>
                </a:cubicBezTo>
                <a:cubicBezTo>
                  <a:pt x="2706" y="7995"/>
                  <a:pt x="2627" y="7860"/>
                  <a:pt x="2542" y="7744"/>
                </a:cubicBezTo>
                <a:cubicBezTo>
                  <a:pt x="2429" y="7591"/>
                  <a:pt x="2285" y="7462"/>
                  <a:pt x="2161" y="7318"/>
                </a:cubicBezTo>
                <a:cubicBezTo>
                  <a:pt x="2025" y="7157"/>
                  <a:pt x="1924" y="6972"/>
                  <a:pt x="1994" y="6759"/>
                </a:cubicBezTo>
                <a:cubicBezTo>
                  <a:pt x="2030" y="6652"/>
                  <a:pt x="2115" y="6544"/>
                  <a:pt x="2207" y="6484"/>
                </a:cubicBezTo>
                <a:cubicBezTo>
                  <a:pt x="2210" y="6482"/>
                  <a:pt x="2214" y="6481"/>
                  <a:pt x="2218" y="6481"/>
                </a:cubicBezTo>
                <a:cubicBezTo>
                  <a:pt x="2262" y="6481"/>
                  <a:pt x="2380" y="6578"/>
                  <a:pt x="2443" y="6641"/>
                </a:cubicBezTo>
                <a:cubicBezTo>
                  <a:pt x="2511" y="6709"/>
                  <a:pt x="2556" y="6801"/>
                  <a:pt x="2609" y="6884"/>
                </a:cubicBezTo>
                <a:cubicBezTo>
                  <a:pt x="2702" y="7028"/>
                  <a:pt x="2785" y="7181"/>
                  <a:pt x="2888" y="7318"/>
                </a:cubicBezTo>
                <a:cubicBezTo>
                  <a:pt x="2998" y="7465"/>
                  <a:pt x="3147" y="7561"/>
                  <a:pt x="3335" y="7561"/>
                </a:cubicBezTo>
                <a:cubicBezTo>
                  <a:pt x="3344" y="7561"/>
                  <a:pt x="3353" y="7561"/>
                  <a:pt x="3362" y="7560"/>
                </a:cubicBezTo>
                <a:cubicBezTo>
                  <a:pt x="3615" y="7548"/>
                  <a:pt x="3815" y="7360"/>
                  <a:pt x="3839" y="7126"/>
                </a:cubicBezTo>
                <a:cubicBezTo>
                  <a:pt x="3866" y="6865"/>
                  <a:pt x="3698" y="6636"/>
                  <a:pt x="3399" y="6573"/>
                </a:cubicBezTo>
                <a:cubicBezTo>
                  <a:pt x="3073" y="6503"/>
                  <a:pt x="2806" y="6328"/>
                  <a:pt x="2567" y="6116"/>
                </a:cubicBezTo>
                <a:cubicBezTo>
                  <a:pt x="2485" y="6044"/>
                  <a:pt x="2420" y="5883"/>
                  <a:pt x="2440" y="5780"/>
                </a:cubicBezTo>
                <a:cubicBezTo>
                  <a:pt x="2480" y="5572"/>
                  <a:pt x="2574" y="5372"/>
                  <a:pt x="2667" y="5179"/>
                </a:cubicBezTo>
                <a:cubicBezTo>
                  <a:pt x="2697" y="5116"/>
                  <a:pt x="2792" y="5043"/>
                  <a:pt x="2853" y="5043"/>
                </a:cubicBezTo>
                <a:cubicBezTo>
                  <a:pt x="2855" y="5043"/>
                  <a:pt x="2858" y="5043"/>
                  <a:pt x="2861" y="5043"/>
                </a:cubicBezTo>
                <a:cubicBezTo>
                  <a:pt x="2932" y="5052"/>
                  <a:pt x="3014" y="5135"/>
                  <a:pt x="3055" y="5205"/>
                </a:cubicBezTo>
                <a:cubicBezTo>
                  <a:pt x="3118" y="5316"/>
                  <a:pt x="3143" y="5449"/>
                  <a:pt x="3198" y="5565"/>
                </a:cubicBezTo>
                <a:cubicBezTo>
                  <a:pt x="3360" y="5902"/>
                  <a:pt x="3574" y="6191"/>
                  <a:pt x="3955" y="6301"/>
                </a:cubicBezTo>
                <a:cubicBezTo>
                  <a:pt x="4013" y="6318"/>
                  <a:pt x="4069" y="6326"/>
                  <a:pt x="4121" y="6326"/>
                </a:cubicBezTo>
                <a:cubicBezTo>
                  <a:pt x="4401" y="6326"/>
                  <a:pt x="4583" y="6101"/>
                  <a:pt x="4503" y="5790"/>
                </a:cubicBezTo>
                <a:cubicBezTo>
                  <a:pt x="4470" y="5661"/>
                  <a:pt x="4388" y="5524"/>
                  <a:pt x="4287" y="5439"/>
                </a:cubicBezTo>
                <a:cubicBezTo>
                  <a:pt x="4059" y="5243"/>
                  <a:pt x="3815" y="5062"/>
                  <a:pt x="3561" y="4902"/>
                </a:cubicBezTo>
                <a:cubicBezTo>
                  <a:pt x="3012" y="4554"/>
                  <a:pt x="3172" y="3779"/>
                  <a:pt x="3502" y="3462"/>
                </a:cubicBezTo>
                <a:cubicBezTo>
                  <a:pt x="3547" y="3419"/>
                  <a:pt x="3591" y="3399"/>
                  <a:pt x="3630" y="3399"/>
                </a:cubicBezTo>
                <a:cubicBezTo>
                  <a:pt x="3695" y="3399"/>
                  <a:pt x="3746" y="3455"/>
                  <a:pt x="3758" y="3559"/>
                </a:cubicBezTo>
                <a:cubicBezTo>
                  <a:pt x="3776" y="3705"/>
                  <a:pt x="3772" y="3854"/>
                  <a:pt x="3787" y="4000"/>
                </a:cubicBezTo>
                <a:cubicBezTo>
                  <a:pt x="3833" y="4480"/>
                  <a:pt x="4036" y="4864"/>
                  <a:pt x="4487" y="5074"/>
                </a:cubicBezTo>
                <a:cubicBezTo>
                  <a:pt x="4588" y="5121"/>
                  <a:pt x="4694" y="5151"/>
                  <a:pt x="4798" y="5151"/>
                </a:cubicBezTo>
                <a:cubicBezTo>
                  <a:pt x="4909" y="5151"/>
                  <a:pt x="5018" y="5116"/>
                  <a:pt x="5116" y="5033"/>
                </a:cubicBezTo>
                <a:cubicBezTo>
                  <a:pt x="5297" y="4876"/>
                  <a:pt x="5247" y="4651"/>
                  <a:pt x="5153" y="4486"/>
                </a:cubicBezTo>
                <a:cubicBezTo>
                  <a:pt x="4989" y="4201"/>
                  <a:pt x="4792" y="3933"/>
                  <a:pt x="4583" y="3679"/>
                </a:cubicBezTo>
                <a:cubicBezTo>
                  <a:pt x="4360" y="3408"/>
                  <a:pt x="4106" y="3164"/>
                  <a:pt x="3994" y="2818"/>
                </a:cubicBezTo>
                <a:cubicBezTo>
                  <a:pt x="3854" y="2390"/>
                  <a:pt x="4149" y="1873"/>
                  <a:pt x="4480" y="1873"/>
                </a:cubicBezTo>
                <a:cubicBezTo>
                  <a:pt x="4488" y="1873"/>
                  <a:pt x="4496" y="1873"/>
                  <a:pt x="4505" y="1874"/>
                </a:cubicBezTo>
                <a:cubicBezTo>
                  <a:pt x="4606" y="2114"/>
                  <a:pt x="4692" y="2359"/>
                  <a:pt x="4808" y="2588"/>
                </a:cubicBezTo>
                <a:cubicBezTo>
                  <a:pt x="4980" y="2923"/>
                  <a:pt x="5166" y="3253"/>
                  <a:pt x="5503" y="3456"/>
                </a:cubicBezTo>
                <a:cubicBezTo>
                  <a:pt x="5614" y="3524"/>
                  <a:pt x="5724" y="3556"/>
                  <a:pt x="5827" y="3556"/>
                </a:cubicBezTo>
                <a:cubicBezTo>
                  <a:pt x="6018" y="3556"/>
                  <a:pt x="6184" y="3443"/>
                  <a:pt x="6289" y="3228"/>
                </a:cubicBezTo>
                <a:cubicBezTo>
                  <a:pt x="6449" y="2900"/>
                  <a:pt x="6364" y="2486"/>
                  <a:pt x="6033" y="2259"/>
                </a:cubicBezTo>
                <a:cubicBezTo>
                  <a:pt x="5751" y="2067"/>
                  <a:pt x="5429" y="1934"/>
                  <a:pt x="5120" y="1785"/>
                </a:cubicBezTo>
                <a:cubicBezTo>
                  <a:pt x="4711" y="1589"/>
                  <a:pt x="4633" y="1377"/>
                  <a:pt x="4836" y="974"/>
                </a:cubicBezTo>
                <a:cubicBezTo>
                  <a:pt x="4917" y="814"/>
                  <a:pt x="5005" y="658"/>
                  <a:pt x="5075" y="494"/>
                </a:cubicBezTo>
                <a:cubicBezTo>
                  <a:pt x="5148" y="322"/>
                  <a:pt x="5148" y="152"/>
                  <a:pt x="4994"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16"/>
          <p:cNvSpPr/>
          <p:nvPr/>
        </p:nvSpPr>
        <p:spPr>
          <a:xfrm rot="4203017">
            <a:off x="16159810" y="7491269"/>
            <a:ext cx="2548848" cy="1870990"/>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16"/>
          <p:cNvSpPr/>
          <p:nvPr/>
        </p:nvSpPr>
        <p:spPr>
          <a:xfrm rot="7200031">
            <a:off x="15358297" y="8505370"/>
            <a:ext cx="1669826" cy="1907244"/>
          </a:xfrm>
          <a:custGeom>
            <a:avLst/>
            <a:gdLst/>
            <a:ahLst/>
            <a:cxnLst/>
            <a:rect l="l" t="t" r="r" b="b"/>
            <a:pathLst>
              <a:path w="9101" h="10395" extrusionOk="0">
                <a:moveTo>
                  <a:pt x="3485" y="845"/>
                </a:moveTo>
                <a:lnTo>
                  <a:pt x="3485" y="845"/>
                </a:lnTo>
                <a:cubicBezTo>
                  <a:pt x="4180" y="996"/>
                  <a:pt x="4605" y="1500"/>
                  <a:pt x="4530" y="2229"/>
                </a:cubicBezTo>
                <a:cubicBezTo>
                  <a:pt x="4495" y="2187"/>
                  <a:pt x="4464" y="2165"/>
                  <a:pt x="4454" y="2135"/>
                </a:cubicBezTo>
                <a:cubicBezTo>
                  <a:pt x="4338" y="1767"/>
                  <a:pt x="4048" y="1529"/>
                  <a:pt x="3798" y="1262"/>
                </a:cubicBezTo>
                <a:cubicBezTo>
                  <a:pt x="3701" y="1157"/>
                  <a:pt x="3606" y="1051"/>
                  <a:pt x="3515" y="942"/>
                </a:cubicBezTo>
                <a:cubicBezTo>
                  <a:pt x="3498" y="922"/>
                  <a:pt x="3497" y="889"/>
                  <a:pt x="3485" y="845"/>
                </a:cubicBezTo>
                <a:close/>
                <a:moveTo>
                  <a:pt x="7494" y="2957"/>
                </a:moveTo>
                <a:cubicBezTo>
                  <a:pt x="7496" y="2957"/>
                  <a:pt x="7498" y="2957"/>
                  <a:pt x="7500" y="2957"/>
                </a:cubicBezTo>
                <a:cubicBezTo>
                  <a:pt x="7535" y="2957"/>
                  <a:pt x="7569" y="2980"/>
                  <a:pt x="7603" y="2993"/>
                </a:cubicBezTo>
                <a:cubicBezTo>
                  <a:pt x="7589" y="3027"/>
                  <a:pt x="7583" y="3071"/>
                  <a:pt x="7558" y="3095"/>
                </a:cubicBezTo>
                <a:cubicBezTo>
                  <a:pt x="7329" y="3313"/>
                  <a:pt x="7074" y="3472"/>
                  <a:pt x="6757" y="3472"/>
                </a:cubicBezTo>
                <a:cubicBezTo>
                  <a:pt x="6716" y="3472"/>
                  <a:pt x="6675" y="3469"/>
                  <a:pt x="6632" y="3464"/>
                </a:cubicBezTo>
                <a:cubicBezTo>
                  <a:pt x="6573" y="3456"/>
                  <a:pt x="6520" y="3412"/>
                  <a:pt x="6464" y="3385"/>
                </a:cubicBezTo>
                <a:cubicBezTo>
                  <a:pt x="6500" y="3335"/>
                  <a:pt x="6525" y="3271"/>
                  <a:pt x="6572" y="3236"/>
                </a:cubicBezTo>
                <a:cubicBezTo>
                  <a:pt x="6794" y="3074"/>
                  <a:pt x="7053" y="3010"/>
                  <a:pt x="7321" y="2974"/>
                </a:cubicBezTo>
                <a:cubicBezTo>
                  <a:pt x="7379" y="2968"/>
                  <a:pt x="7437" y="2957"/>
                  <a:pt x="7494" y="2957"/>
                </a:cubicBezTo>
                <a:close/>
                <a:moveTo>
                  <a:pt x="1110" y="3824"/>
                </a:moveTo>
                <a:cubicBezTo>
                  <a:pt x="1364" y="3824"/>
                  <a:pt x="1645" y="3928"/>
                  <a:pt x="1788" y="4093"/>
                </a:cubicBezTo>
                <a:cubicBezTo>
                  <a:pt x="1856" y="4173"/>
                  <a:pt x="1830" y="4235"/>
                  <a:pt x="1744" y="4265"/>
                </a:cubicBezTo>
                <a:cubicBezTo>
                  <a:pt x="1614" y="4308"/>
                  <a:pt x="1478" y="4337"/>
                  <a:pt x="1293" y="4386"/>
                </a:cubicBezTo>
                <a:cubicBezTo>
                  <a:pt x="1159" y="4366"/>
                  <a:pt x="974" y="4361"/>
                  <a:pt x="807" y="4304"/>
                </a:cubicBezTo>
                <a:cubicBezTo>
                  <a:pt x="718" y="4273"/>
                  <a:pt x="659" y="4152"/>
                  <a:pt x="586" y="4072"/>
                </a:cubicBezTo>
                <a:cubicBezTo>
                  <a:pt x="658" y="4010"/>
                  <a:pt x="721" y="3929"/>
                  <a:pt x="803" y="3888"/>
                </a:cubicBezTo>
                <a:cubicBezTo>
                  <a:pt x="890" y="3844"/>
                  <a:pt x="997" y="3824"/>
                  <a:pt x="1110" y="3824"/>
                </a:cubicBezTo>
                <a:close/>
                <a:moveTo>
                  <a:pt x="3791" y="3603"/>
                </a:moveTo>
                <a:cubicBezTo>
                  <a:pt x="3810" y="3603"/>
                  <a:pt x="3832" y="3612"/>
                  <a:pt x="3854" y="3629"/>
                </a:cubicBezTo>
                <a:cubicBezTo>
                  <a:pt x="4065" y="3790"/>
                  <a:pt x="4252" y="3977"/>
                  <a:pt x="4343" y="4234"/>
                </a:cubicBezTo>
                <a:cubicBezTo>
                  <a:pt x="4376" y="4327"/>
                  <a:pt x="4390" y="4431"/>
                  <a:pt x="4280" y="4499"/>
                </a:cubicBezTo>
                <a:cubicBezTo>
                  <a:pt x="4238" y="4526"/>
                  <a:pt x="4190" y="4540"/>
                  <a:pt x="4142" y="4540"/>
                </a:cubicBezTo>
                <a:cubicBezTo>
                  <a:pt x="4074" y="4540"/>
                  <a:pt x="4005" y="4513"/>
                  <a:pt x="3946" y="4460"/>
                </a:cubicBezTo>
                <a:cubicBezTo>
                  <a:pt x="3811" y="4339"/>
                  <a:pt x="3761" y="4173"/>
                  <a:pt x="3724" y="4003"/>
                </a:cubicBezTo>
                <a:cubicBezTo>
                  <a:pt x="3719" y="3977"/>
                  <a:pt x="3719" y="3951"/>
                  <a:pt x="3715" y="3926"/>
                </a:cubicBezTo>
                <a:lnTo>
                  <a:pt x="3706" y="3926"/>
                </a:lnTo>
                <a:cubicBezTo>
                  <a:pt x="3709" y="3848"/>
                  <a:pt x="3708" y="3770"/>
                  <a:pt x="3716" y="3694"/>
                </a:cubicBezTo>
                <a:cubicBezTo>
                  <a:pt x="3723" y="3635"/>
                  <a:pt x="3753" y="3603"/>
                  <a:pt x="3791" y="3603"/>
                </a:cubicBezTo>
                <a:close/>
                <a:moveTo>
                  <a:pt x="5280" y="4472"/>
                </a:moveTo>
                <a:cubicBezTo>
                  <a:pt x="5644" y="4499"/>
                  <a:pt x="5993" y="4593"/>
                  <a:pt x="6329" y="4735"/>
                </a:cubicBezTo>
                <a:cubicBezTo>
                  <a:pt x="6338" y="4740"/>
                  <a:pt x="6342" y="4756"/>
                  <a:pt x="6368" y="4797"/>
                </a:cubicBezTo>
                <a:cubicBezTo>
                  <a:pt x="6258" y="4828"/>
                  <a:pt x="6166" y="4867"/>
                  <a:pt x="6071" y="4878"/>
                </a:cubicBezTo>
                <a:cubicBezTo>
                  <a:pt x="5876" y="4898"/>
                  <a:pt x="5678" y="4920"/>
                  <a:pt x="5482" y="4920"/>
                </a:cubicBezTo>
                <a:cubicBezTo>
                  <a:pt x="5456" y="4920"/>
                  <a:pt x="5431" y="4919"/>
                  <a:pt x="5405" y="4919"/>
                </a:cubicBezTo>
                <a:cubicBezTo>
                  <a:pt x="5250" y="4914"/>
                  <a:pt x="5168" y="4788"/>
                  <a:pt x="5138" y="4641"/>
                </a:cubicBezTo>
                <a:cubicBezTo>
                  <a:pt x="5119" y="4547"/>
                  <a:pt x="5158" y="4490"/>
                  <a:pt x="5254" y="4475"/>
                </a:cubicBezTo>
                <a:cubicBezTo>
                  <a:pt x="5263" y="4474"/>
                  <a:pt x="5271" y="4472"/>
                  <a:pt x="5280" y="4472"/>
                </a:cubicBezTo>
                <a:close/>
                <a:moveTo>
                  <a:pt x="3013" y="4642"/>
                </a:moveTo>
                <a:cubicBezTo>
                  <a:pt x="3026" y="4642"/>
                  <a:pt x="3037" y="4644"/>
                  <a:pt x="3048" y="4649"/>
                </a:cubicBezTo>
                <a:cubicBezTo>
                  <a:pt x="3270" y="4754"/>
                  <a:pt x="3496" y="4857"/>
                  <a:pt x="3708" y="4981"/>
                </a:cubicBezTo>
                <a:cubicBezTo>
                  <a:pt x="3793" y="5030"/>
                  <a:pt x="3846" y="5134"/>
                  <a:pt x="3914" y="5214"/>
                </a:cubicBezTo>
                <a:cubicBezTo>
                  <a:pt x="3903" y="5339"/>
                  <a:pt x="3864" y="5402"/>
                  <a:pt x="3785" y="5402"/>
                </a:cubicBezTo>
                <a:cubicBezTo>
                  <a:pt x="3763" y="5402"/>
                  <a:pt x="3738" y="5397"/>
                  <a:pt x="3710" y="5387"/>
                </a:cubicBezTo>
                <a:cubicBezTo>
                  <a:pt x="3378" y="5277"/>
                  <a:pt x="3126" y="5061"/>
                  <a:pt x="2951" y="4757"/>
                </a:cubicBezTo>
                <a:cubicBezTo>
                  <a:pt x="2934" y="4728"/>
                  <a:pt x="2942" y="4685"/>
                  <a:pt x="2939" y="4649"/>
                </a:cubicBezTo>
                <a:cubicBezTo>
                  <a:pt x="2963" y="4648"/>
                  <a:pt x="2989" y="4642"/>
                  <a:pt x="3013" y="4642"/>
                </a:cubicBezTo>
                <a:close/>
                <a:moveTo>
                  <a:pt x="5129" y="5466"/>
                </a:moveTo>
                <a:cubicBezTo>
                  <a:pt x="5169" y="5466"/>
                  <a:pt x="5216" y="5478"/>
                  <a:pt x="5248" y="5496"/>
                </a:cubicBezTo>
                <a:cubicBezTo>
                  <a:pt x="5395" y="5580"/>
                  <a:pt x="5498" y="5710"/>
                  <a:pt x="5546" y="5873"/>
                </a:cubicBezTo>
                <a:cubicBezTo>
                  <a:pt x="5558" y="5909"/>
                  <a:pt x="5535" y="5984"/>
                  <a:pt x="5507" y="5997"/>
                </a:cubicBezTo>
                <a:cubicBezTo>
                  <a:pt x="5487" y="6006"/>
                  <a:pt x="5463" y="6011"/>
                  <a:pt x="5437" y="6011"/>
                </a:cubicBezTo>
                <a:cubicBezTo>
                  <a:pt x="5265" y="6011"/>
                  <a:pt x="4996" y="5816"/>
                  <a:pt x="4979" y="5632"/>
                </a:cubicBezTo>
                <a:cubicBezTo>
                  <a:pt x="4997" y="5598"/>
                  <a:pt x="5017" y="5515"/>
                  <a:pt x="5069" y="5480"/>
                </a:cubicBezTo>
                <a:cubicBezTo>
                  <a:pt x="5083" y="5470"/>
                  <a:pt x="5105" y="5466"/>
                  <a:pt x="5129" y="5466"/>
                </a:cubicBezTo>
                <a:close/>
                <a:moveTo>
                  <a:pt x="3416" y="6046"/>
                </a:moveTo>
                <a:cubicBezTo>
                  <a:pt x="3492" y="6046"/>
                  <a:pt x="3565" y="6085"/>
                  <a:pt x="3605" y="6165"/>
                </a:cubicBezTo>
                <a:cubicBezTo>
                  <a:pt x="3653" y="6263"/>
                  <a:pt x="3614" y="6361"/>
                  <a:pt x="3537" y="6422"/>
                </a:cubicBezTo>
                <a:cubicBezTo>
                  <a:pt x="3454" y="6488"/>
                  <a:pt x="3350" y="6530"/>
                  <a:pt x="3244" y="6589"/>
                </a:cubicBezTo>
                <a:cubicBezTo>
                  <a:pt x="3110" y="6549"/>
                  <a:pt x="2982" y="6527"/>
                  <a:pt x="2869" y="6472"/>
                </a:cubicBezTo>
                <a:cubicBezTo>
                  <a:pt x="2760" y="6418"/>
                  <a:pt x="2755" y="6306"/>
                  <a:pt x="2863" y="6249"/>
                </a:cubicBezTo>
                <a:cubicBezTo>
                  <a:pt x="3018" y="6168"/>
                  <a:pt x="3184" y="6104"/>
                  <a:pt x="3351" y="6055"/>
                </a:cubicBezTo>
                <a:cubicBezTo>
                  <a:pt x="3373" y="6049"/>
                  <a:pt x="3395" y="6046"/>
                  <a:pt x="3416" y="6046"/>
                </a:cubicBezTo>
                <a:close/>
                <a:moveTo>
                  <a:pt x="1633" y="6324"/>
                </a:moveTo>
                <a:cubicBezTo>
                  <a:pt x="1771" y="6324"/>
                  <a:pt x="1909" y="6353"/>
                  <a:pt x="2045" y="6406"/>
                </a:cubicBezTo>
                <a:cubicBezTo>
                  <a:pt x="2032" y="6432"/>
                  <a:pt x="2029" y="6449"/>
                  <a:pt x="2021" y="6453"/>
                </a:cubicBezTo>
                <a:cubicBezTo>
                  <a:pt x="1733" y="6568"/>
                  <a:pt x="1449" y="6691"/>
                  <a:pt x="1156" y="6791"/>
                </a:cubicBezTo>
                <a:cubicBezTo>
                  <a:pt x="1141" y="6796"/>
                  <a:pt x="1128" y="6799"/>
                  <a:pt x="1115" y="6799"/>
                </a:cubicBezTo>
                <a:cubicBezTo>
                  <a:pt x="1043" y="6799"/>
                  <a:pt x="1016" y="6719"/>
                  <a:pt x="1064" y="6624"/>
                </a:cubicBezTo>
                <a:cubicBezTo>
                  <a:pt x="1160" y="6435"/>
                  <a:pt x="1331" y="6350"/>
                  <a:pt x="1527" y="6330"/>
                </a:cubicBezTo>
                <a:cubicBezTo>
                  <a:pt x="1562" y="6326"/>
                  <a:pt x="1597" y="6324"/>
                  <a:pt x="1633" y="6324"/>
                </a:cubicBezTo>
                <a:close/>
                <a:moveTo>
                  <a:pt x="6442" y="6278"/>
                </a:moveTo>
                <a:cubicBezTo>
                  <a:pt x="6681" y="6292"/>
                  <a:pt x="6905" y="6350"/>
                  <a:pt x="7062" y="6548"/>
                </a:cubicBezTo>
                <a:cubicBezTo>
                  <a:pt x="7110" y="6609"/>
                  <a:pt x="7135" y="6692"/>
                  <a:pt x="7156" y="6770"/>
                </a:cubicBezTo>
                <a:cubicBezTo>
                  <a:pt x="7163" y="6797"/>
                  <a:pt x="7136" y="6851"/>
                  <a:pt x="7110" y="6864"/>
                </a:cubicBezTo>
                <a:cubicBezTo>
                  <a:pt x="7104" y="6867"/>
                  <a:pt x="7097" y="6868"/>
                  <a:pt x="7089" y="6868"/>
                </a:cubicBezTo>
                <a:cubicBezTo>
                  <a:pt x="7064" y="6868"/>
                  <a:pt x="7031" y="6854"/>
                  <a:pt x="7005" y="6843"/>
                </a:cubicBezTo>
                <a:cubicBezTo>
                  <a:pt x="6984" y="6833"/>
                  <a:pt x="6971" y="6805"/>
                  <a:pt x="6953" y="6787"/>
                </a:cubicBezTo>
                <a:cubicBezTo>
                  <a:pt x="6800" y="6643"/>
                  <a:pt x="6647" y="6498"/>
                  <a:pt x="6494" y="6354"/>
                </a:cubicBezTo>
                <a:cubicBezTo>
                  <a:pt x="6473" y="6335"/>
                  <a:pt x="6444" y="6324"/>
                  <a:pt x="6419" y="6309"/>
                </a:cubicBezTo>
                <a:cubicBezTo>
                  <a:pt x="6427" y="6299"/>
                  <a:pt x="6434" y="6289"/>
                  <a:pt x="6442" y="6278"/>
                </a:cubicBezTo>
                <a:close/>
                <a:moveTo>
                  <a:pt x="4500" y="6217"/>
                </a:moveTo>
                <a:cubicBezTo>
                  <a:pt x="4577" y="6217"/>
                  <a:pt x="4634" y="6302"/>
                  <a:pt x="4673" y="6376"/>
                </a:cubicBezTo>
                <a:cubicBezTo>
                  <a:pt x="4784" y="6582"/>
                  <a:pt x="4890" y="6791"/>
                  <a:pt x="4992" y="7001"/>
                </a:cubicBezTo>
                <a:cubicBezTo>
                  <a:pt x="5009" y="7035"/>
                  <a:pt x="4999" y="7081"/>
                  <a:pt x="5001" y="7122"/>
                </a:cubicBezTo>
                <a:cubicBezTo>
                  <a:pt x="4970" y="7124"/>
                  <a:pt x="4939" y="7130"/>
                  <a:pt x="4909" y="7130"/>
                </a:cubicBezTo>
                <a:cubicBezTo>
                  <a:pt x="4898" y="7130"/>
                  <a:pt x="4887" y="7129"/>
                  <a:pt x="4876" y="7127"/>
                </a:cubicBezTo>
                <a:cubicBezTo>
                  <a:pt x="4618" y="7065"/>
                  <a:pt x="4396" y="6784"/>
                  <a:pt x="4328" y="6470"/>
                </a:cubicBezTo>
                <a:cubicBezTo>
                  <a:pt x="4366" y="6386"/>
                  <a:pt x="4384" y="6260"/>
                  <a:pt x="4448" y="6229"/>
                </a:cubicBezTo>
                <a:cubicBezTo>
                  <a:pt x="4466" y="6220"/>
                  <a:pt x="4484" y="6217"/>
                  <a:pt x="4500" y="6217"/>
                </a:cubicBezTo>
                <a:close/>
                <a:moveTo>
                  <a:pt x="7074" y="1"/>
                </a:moveTo>
                <a:cubicBezTo>
                  <a:pt x="7041" y="1"/>
                  <a:pt x="7005" y="9"/>
                  <a:pt x="6984" y="23"/>
                </a:cubicBezTo>
                <a:cubicBezTo>
                  <a:pt x="6866" y="101"/>
                  <a:pt x="6743" y="183"/>
                  <a:pt x="6649" y="287"/>
                </a:cubicBezTo>
                <a:cubicBezTo>
                  <a:pt x="6265" y="715"/>
                  <a:pt x="6006" y="1223"/>
                  <a:pt x="5787" y="1748"/>
                </a:cubicBezTo>
                <a:cubicBezTo>
                  <a:pt x="5630" y="2124"/>
                  <a:pt x="5511" y="2514"/>
                  <a:pt x="5371" y="2896"/>
                </a:cubicBezTo>
                <a:cubicBezTo>
                  <a:pt x="5346" y="2964"/>
                  <a:pt x="5300" y="3024"/>
                  <a:pt x="5264" y="3087"/>
                </a:cubicBezTo>
                <a:lnTo>
                  <a:pt x="5223" y="3068"/>
                </a:lnTo>
                <a:cubicBezTo>
                  <a:pt x="5214" y="3034"/>
                  <a:pt x="5201" y="3002"/>
                  <a:pt x="5195" y="2969"/>
                </a:cubicBezTo>
                <a:cubicBezTo>
                  <a:pt x="5188" y="2935"/>
                  <a:pt x="5188" y="2900"/>
                  <a:pt x="5188" y="2865"/>
                </a:cubicBezTo>
                <a:cubicBezTo>
                  <a:pt x="5181" y="2414"/>
                  <a:pt x="5180" y="1964"/>
                  <a:pt x="5082" y="1519"/>
                </a:cubicBezTo>
                <a:cubicBezTo>
                  <a:pt x="4962" y="968"/>
                  <a:pt x="4681" y="553"/>
                  <a:pt x="4142" y="348"/>
                </a:cubicBezTo>
                <a:cubicBezTo>
                  <a:pt x="3993" y="292"/>
                  <a:pt x="3845" y="253"/>
                  <a:pt x="3698" y="253"/>
                </a:cubicBezTo>
                <a:cubicBezTo>
                  <a:pt x="3554" y="253"/>
                  <a:pt x="3411" y="290"/>
                  <a:pt x="3268" y="381"/>
                </a:cubicBezTo>
                <a:cubicBezTo>
                  <a:pt x="3165" y="448"/>
                  <a:pt x="3041" y="487"/>
                  <a:pt x="2920" y="519"/>
                </a:cubicBezTo>
                <a:cubicBezTo>
                  <a:pt x="2703" y="577"/>
                  <a:pt x="2479" y="616"/>
                  <a:pt x="2263" y="676"/>
                </a:cubicBezTo>
                <a:cubicBezTo>
                  <a:pt x="2201" y="693"/>
                  <a:pt x="2153" y="759"/>
                  <a:pt x="2098" y="803"/>
                </a:cubicBezTo>
                <a:cubicBezTo>
                  <a:pt x="2156" y="833"/>
                  <a:pt x="2211" y="880"/>
                  <a:pt x="2272" y="891"/>
                </a:cubicBezTo>
                <a:cubicBezTo>
                  <a:pt x="2426" y="915"/>
                  <a:pt x="2583" y="917"/>
                  <a:pt x="2737" y="940"/>
                </a:cubicBezTo>
                <a:cubicBezTo>
                  <a:pt x="3087" y="992"/>
                  <a:pt x="3364" y="1183"/>
                  <a:pt x="3612" y="1421"/>
                </a:cubicBezTo>
                <a:cubicBezTo>
                  <a:pt x="3990" y="1782"/>
                  <a:pt x="4295" y="2194"/>
                  <a:pt x="4432" y="2710"/>
                </a:cubicBezTo>
                <a:cubicBezTo>
                  <a:pt x="4486" y="2912"/>
                  <a:pt x="4462" y="3116"/>
                  <a:pt x="4377" y="3308"/>
                </a:cubicBezTo>
                <a:cubicBezTo>
                  <a:pt x="4335" y="3403"/>
                  <a:pt x="4276" y="3451"/>
                  <a:pt x="4210" y="3451"/>
                </a:cubicBezTo>
                <a:cubicBezTo>
                  <a:pt x="4157" y="3451"/>
                  <a:pt x="4100" y="3420"/>
                  <a:pt x="4045" y="3356"/>
                </a:cubicBezTo>
                <a:cubicBezTo>
                  <a:pt x="3994" y="3297"/>
                  <a:pt x="3957" y="3226"/>
                  <a:pt x="3917" y="3160"/>
                </a:cubicBezTo>
                <a:cubicBezTo>
                  <a:pt x="3663" y="2742"/>
                  <a:pt x="3422" y="2315"/>
                  <a:pt x="3153" y="1907"/>
                </a:cubicBezTo>
                <a:cubicBezTo>
                  <a:pt x="2962" y="1618"/>
                  <a:pt x="2734" y="1352"/>
                  <a:pt x="2425" y="1175"/>
                </a:cubicBezTo>
                <a:cubicBezTo>
                  <a:pt x="2294" y="1101"/>
                  <a:pt x="2173" y="1064"/>
                  <a:pt x="2060" y="1064"/>
                </a:cubicBezTo>
                <a:cubicBezTo>
                  <a:pt x="1879" y="1064"/>
                  <a:pt x="1717" y="1158"/>
                  <a:pt x="1564" y="1343"/>
                </a:cubicBezTo>
                <a:cubicBezTo>
                  <a:pt x="1346" y="1606"/>
                  <a:pt x="1112" y="1856"/>
                  <a:pt x="893" y="2118"/>
                </a:cubicBezTo>
                <a:cubicBezTo>
                  <a:pt x="755" y="2284"/>
                  <a:pt x="626" y="2459"/>
                  <a:pt x="508" y="2639"/>
                </a:cubicBezTo>
                <a:cubicBezTo>
                  <a:pt x="474" y="2690"/>
                  <a:pt x="487" y="2774"/>
                  <a:pt x="480" y="2844"/>
                </a:cubicBezTo>
                <a:cubicBezTo>
                  <a:pt x="484" y="2844"/>
                  <a:pt x="489" y="2844"/>
                  <a:pt x="493" y="2844"/>
                </a:cubicBezTo>
                <a:cubicBezTo>
                  <a:pt x="531" y="2844"/>
                  <a:pt x="570" y="2847"/>
                  <a:pt x="607" y="2847"/>
                </a:cubicBezTo>
                <a:cubicBezTo>
                  <a:pt x="639" y="2847"/>
                  <a:pt x="670" y="2845"/>
                  <a:pt x="700" y="2836"/>
                </a:cubicBezTo>
                <a:cubicBezTo>
                  <a:pt x="816" y="2803"/>
                  <a:pt x="921" y="2736"/>
                  <a:pt x="1038" y="2705"/>
                </a:cubicBezTo>
                <a:cubicBezTo>
                  <a:pt x="1204" y="2661"/>
                  <a:pt x="1368" y="2640"/>
                  <a:pt x="1532" y="2640"/>
                </a:cubicBezTo>
                <a:cubicBezTo>
                  <a:pt x="1814" y="2640"/>
                  <a:pt x="2092" y="2701"/>
                  <a:pt x="2365" y="2804"/>
                </a:cubicBezTo>
                <a:cubicBezTo>
                  <a:pt x="2975" y="3033"/>
                  <a:pt x="3337" y="3466"/>
                  <a:pt x="3404" y="4126"/>
                </a:cubicBezTo>
                <a:cubicBezTo>
                  <a:pt x="3410" y="4187"/>
                  <a:pt x="3406" y="4249"/>
                  <a:pt x="3407" y="4310"/>
                </a:cubicBezTo>
                <a:cubicBezTo>
                  <a:pt x="3395" y="4315"/>
                  <a:pt x="3383" y="4320"/>
                  <a:pt x="3371" y="4326"/>
                </a:cubicBezTo>
                <a:cubicBezTo>
                  <a:pt x="3323" y="4286"/>
                  <a:pt x="3273" y="4250"/>
                  <a:pt x="3231" y="4204"/>
                </a:cubicBezTo>
                <a:cubicBezTo>
                  <a:pt x="3090" y="4051"/>
                  <a:pt x="2954" y="3893"/>
                  <a:pt x="2814" y="3739"/>
                </a:cubicBezTo>
                <a:cubicBezTo>
                  <a:pt x="2503" y="3396"/>
                  <a:pt x="2125" y="3185"/>
                  <a:pt x="1653" y="3183"/>
                </a:cubicBezTo>
                <a:cubicBezTo>
                  <a:pt x="1647" y="3183"/>
                  <a:pt x="1642" y="3183"/>
                  <a:pt x="1636" y="3183"/>
                </a:cubicBezTo>
                <a:cubicBezTo>
                  <a:pt x="1402" y="3183"/>
                  <a:pt x="1169" y="3216"/>
                  <a:pt x="935" y="3216"/>
                </a:cubicBezTo>
                <a:cubicBezTo>
                  <a:pt x="932" y="3216"/>
                  <a:pt x="929" y="3216"/>
                  <a:pt x="926" y="3216"/>
                </a:cubicBezTo>
                <a:cubicBezTo>
                  <a:pt x="783" y="3215"/>
                  <a:pt x="636" y="3189"/>
                  <a:pt x="499" y="3146"/>
                </a:cubicBezTo>
                <a:cubicBezTo>
                  <a:pt x="448" y="3130"/>
                  <a:pt x="412" y="3119"/>
                  <a:pt x="386" y="3119"/>
                </a:cubicBezTo>
                <a:cubicBezTo>
                  <a:pt x="340" y="3119"/>
                  <a:pt x="320" y="3151"/>
                  <a:pt x="297" y="3240"/>
                </a:cubicBezTo>
                <a:cubicBezTo>
                  <a:pt x="236" y="3474"/>
                  <a:pt x="168" y="3709"/>
                  <a:pt x="130" y="3948"/>
                </a:cubicBezTo>
                <a:cubicBezTo>
                  <a:pt x="83" y="4242"/>
                  <a:pt x="29" y="4541"/>
                  <a:pt x="42" y="4836"/>
                </a:cubicBezTo>
                <a:cubicBezTo>
                  <a:pt x="55" y="5122"/>
                  <a:pt x="96" y="5402"/>
                  <a:pt x="23" y="5686"/>
                </a:cubicBezTo>
                <a:cubicBezTo>
                  <a:pt x="0" y="5772"/>
                  <a:pt x="16" y="5812"/>
                  <a:pt x="72" y="5812"/>
                </a:cubicBezTo>
                <a:cubicBezTo>
                  <a:pt x="94" y="5812"/>
                  <a:pt x="122" y="5805"/>
                  <a:pt x="157" y="5793"/>
                </a:cubicBezTo>
                <a:cubicBezTo>
                  <a:pt x="205" y="5776"/>
                  <a:pt x="253" y="5755"/>
                  <a:pt x="299" y="5731"/>
                </a:cubicBezTo>
                <a:cubicBezTo>
                  <a:pt x="508" y="5625"/>
                  <a:pt x="712" y="5509"/>
                  <a:pt x="924" y="5412"/>
                </a:cubicBezTo>
                <a:cubicBezTo>
                  <a:pt x="1273" y="5253"/>
                  <a:pt x="1631" y="5127"/>
                  <a:pt x="2020" y="5127"/>
                </a:cubicBezTo>
                <a:cubicBezTo>
                  <a:pt x="2051" y="5127"/>
                  <a:pt x="2083" y="5128"/>
                  <a:pt x="2115" y="5130"/>
                </a:cubicBezTo>
                <a:cubicBezTo>
                  <a:pt x="2378" y="5143"/>
                  <a:pt x="2607" y="5233"/>
                  <a:pt x="2779" y="5437"/>
                </a:cubicBezTo>
                <a:cubicBezTo>
                  <a:pt x="2965" y="5658"/>
                  <a:pt x="2883" y="5917"/>
                  <a:pt x="2600" y="5966"/>
                </a:cubicBezTo>
                <a:cubicBezTo>
                  <a:pt x="2544" y="5976"/>
                  <a:pt x="2485" y="5981"/>
                  <a:pt x="2426" y="5981"/>
                </a:cubicBezTo>
                <a:cubicBezTo>
                  <a:pt x="2333" y="5981"/>
                  <a:pt x="2240" y="5969"/>
                  <a:pt x="2153" y="5945"/>
                </a:cubicBezTo>
                <a:cubicBezTo>
                  <a:pt x="1909" y="5878"/>
                  <a:pt x="1664" y="5831"/>
                  <a:pt x="1414" y="5831"/>
                </a:cubicBezTo>
                <a:cubicBezTo>
                  <a:pt x="1361" y="5831"/>
                  <a:pt x="1308" y="5834"/>
                  <a:pt x="1255" y="5838"/>
                </a:cubicBezTo>
                <a:cubicBezTo>
                  <a:pt x="941" y="5864"/>
                  <a:pt x="634" y="5918"/>
                  <a:pt x="387" y="6138"/>
                </a:cubicBezTo>
                <a:cubicBezTo>
                  <a:pt x="284" y="6230"/>
                  <a:pt x="205" y="6344"/>
                  <a:pt x="248" y="6482"/>
                </a:cubicBezTo>
                <a:cubicBezTo>
                  <a:pt x="349" y="6802"/>
                  <a:pt x="463" y="7117"/>
                  <a:pt x="774" y="7307"/>
                </a:cubicBezTo>
                <a:cubicBezTo>
                  <a:pt x="906" y="7387"/>
                  <a:pt x="980" y="7502"/>
                  <a:pt x="970" y="7663"/>
                </a:cubicBezTo>
                <a:cubicBezTo>
                  <a:pt x="969" y="7684"/>
                  <a:pt x="972" y="7706"/>
                  <a:pt x="976" y="7727"/>
                </a:cubicBezTo>
                <a:cubicBezTo>
                  <a:pt x="991" y="7818"/>
                  <a:pt x="1031" y="7866"/>
                  <a:pt x="1088" y="7866"/>
                </a:cubicBezTo>
                <a:cubicBezTo>
                  <a:pt x="1119" y="7866"/>
                  <a:pt x="1155" y="7851"/>
                  <a:pt x="1195" y="7822"/>
                </a:cubicBezTo>
                <a:cubicBezTo>
                  <a:pt x="1267" y="7768"/>
                  <a:pt x="1327" y="7698"/>
                  <a:pt x="1394" y="7635"/>
                </a:cubicBezTo>
                <a:cubicBezTo>
                  <a:pt x="1582" y="7458"/>
                  <a:pt x="1754" y="7255"/>
                  <a:pt x="1963" y="7108"/>
                </a:cubicBezTo>
                <a:cubicBezTo>
                  <a:pt x="2174" y="6962"/>
                  <a:pt x="2417" y="6860"/>
                  <a:pt x="2655" y="6760"/>
                </a:cubicBezTo>
                <a:cubicBezTo>
                  <a:pt x="2688" y="6746"/>
                  <a:pt x="2724" y="6740"/>
                  <a:pt x="2759" y="6740"/>
                </a:cubicBezTo>
                <a:cubicBezTo>
                  <a:pt x="2862" y="6740"/>
                  <a:pt x="2961" y="6793"/>
                  <a:pt x="2990" y="6862"/>
                </a:cubicBezTo>
                <a:cubicBezTo>
                  <a:pt x="3044" y="6990"/>
                  <a:pt x="2958" y="7074"/>
                  <a:pt x="2885" y="7161"/>
                </a:cubicBezTo>
                <a:cubicBezTo>
                  <a:pt x="2879" y="7167"/>
                  <a:pt x="2873" y="7174"/>
                  <a:pt x="2865" y="7177"/>
                </a:cubicBezTo>
                <a:cubicBezTo>
                  <a:pt x="2687" y="7281"/>
                  <a:pt x="2514" y="7397"/>
                  <a:pt x="2328" y="7485"/>
                </a:cubicBezTo>
                <a:cubicBezTo>
                  <a:pt x="2072" y="7604"/>
                  <a:pt x="1811" y="7711"/>
                  <a:pt x="1613" y="7922"/>
                </a:cubicBezTo>
                <a:cubicBezTo>
                  <a:pt x="1456" y="8090"/>
                  <a:pt x="1416" y="8289"/>
                  <a:pt x="1529" y="8484"/>
                </a:cubicBezTo>
                <a:cubicBezTo>
                  <a:pt x="1618" y="8639"/>
                  <a:pt x="1732" y="8792"/>
                  <a:pt x="1871" y="8901"/>
                </a:cubicBezTo>
                <a:cubicBezTo>
                  <a:pt x="2103" y="9084"/>
                  <a:pt x="2273" y="9297"/>
                  <a:pt x="2387" y="9571"/>
                </a:cubicBezTo>
                <a:cubicBezTo>
                  <a:pt x="2475" y="9781"/>
                  <a:pt x="2583" y="9985"/>
                  <a:pt x="2702" y="10180"/>
                </a:cubicBezTo>
                <a:cubicBezTo>
                  <a:pt x="2788" y="10323"/>
                  <a:pt x="2923" y="10394"/>
                  <a:pt x="3086" y="10394"/>
                </a:cubicBezTo>
                <a:cubicBezTo>
                  <a:pt x="3110" y="10394"/>
                  <a:pt x="3135" y="10393"/>
                  <a:pt x="3160" y="10390"/>
                </a:cubicBezTo>
                <a:cubicBezTo>
                  <a:pt x="3295" y="10373"/>
                  <a:pt x="3330" y="10314"/>
                  <a:pt x="3287" y="10177"/>
                </a:cubicBezTo>
                <a:lnTo>
                  <a:pt x="3287" y="10177"/>
                </a:lnTo>
                <a:cubicBezTo>
                  <a:pt x="3219" y="10215"/>
                  <a:pt x="3163" y="10234"/>
                  <a:pt x="3115" y="10234"/>
                </a:cubicBezTo>
                <a:cubicBezTo>
                  <a:pt x="3046" y="10234"/>
                  <a:pt x="2994" y="10194"/>
                  <a:pt x="2950" y="10113"/>
                </a:cubicBezTo>
                <a:cubicBezTo>
                  <a:pt x="2881" y="9985"/>
                  <a:pt x="2931" y="9837"/>
                  <a:pt x="3080" y="9768"/>
                </a:cubicBezTo>
                <a:cubicBezTo>
                  <a:pt x="3156" y="9733"/>
                  <a:pt x="3245" y="9723"/>
                  <a:pt x="3330" y="9709"/>
                </a:cubicBezTo>
                <a:cubicBezTo>
                  <a:pt x="3427" y="9693"/>
                  <a:pt x="3532" y="9701"/>
                  <a:pt x="3625" y="9670"/>
                </a:cubicBezTo>
                <a:cubicBezTo>
                  <a:pt x="3929" y="9571"/>
                  <a:pt x="4234" y="9471"/>
                  <a:pt x="4531" y="9352"/>
                </a:cubicBezTo>
                <a:cubicBezTo>
                  <a:pt x="4810" y="9240"/>
                  <a:pt x="4858" y="9108"/>
                  <a:pt x="4772" y="8821"/>
                </a:cubicBezTo>
                <a:cubicBezTo>
                  <a:pt x="4675" y="8496"/>
                  <a:pt x="4507" y="8209"/>
                  <a:pt x="4310" y="7938"/>
                </a:cubicBezTo>
                <a:cubicBezTo>
                  <a:pt x="4211" y="7801"/>
                  <a:pt x="4103" y="7670"/>
                  <a:pt x="4005" y="7533"/>
                </a:cubicBezTo>
                <a:cubicBezTo>
                  <a:pt x="3940" y="7439"/>
                  <a:pt x="3907" y="7332"/>
                  <a:pt x="3977" y="7229"/>
                </a:cubicBezTo>
                <a:cubicBezTo>
                  <a:pt x="4023" y="7162"/>
                  <a:pt x="4085" y="7137"/>
                  <a:pt x="4152" y="7137"/>
                </a:cubicBezTo>
                <a:cubicBezTo>
                  <a:pt x="4191" y="7137"/>
                  <a:pt x="4231" y="7145"/>
                  <a:pt x="4271" y="7160"/>
                </a:cubicBezTo>
                <a:cubicBezTo>
                  <a:pt x="4368" y="7195"/>
                  <a:pt x="4465" y="7238"/>
                  <a:pt x="4548" y="7297"/>
                </a:cubicBezTo>
                <a:cubicBezTo>
                  <a:pt x="4975" y="7604"/>
                  <a:pt x="5093" y="8048"/>
                  <a:pt x="5085" y="8544"/>
                </a:cubicBezTo>
                <a:cubicBezTo>
                  <a:pt x="5082" y="8691"/>
                  <a:pt x="5068" y="8839"/>
                  <a:pt x="5070" y="8986"/>
                </a:cubicBezTo>
                <a:cubicBezTo>
                  <a:pt x="5071" y="9037"/>
                  <a:pt x="5104" y="9087"/>
                  <a:pt x="5122" y="9138"/>
                </a:cubicBezTo>
                <a:cubicBezTo>
                  <a:pt x="5170" y="9115"/>
                  <a:pt x="5229" y="9103"/>
                  <a:pt x="5264" y="9068"/>
                </a:cubicBezTo>
                <a:cubicBezTo>
                  <a:pt x="5435" y="8894"/>
                  <a:pt x="5640" y="8797"/>
                  <a:pt x="5871" y="8732"/>
                </a:cubicBezTo>
                <a:cubicBezTo>
                  <a:pt x="6118" y="8663"/>
                  <a:pt x="6354" y="8566"/>
                  <a:pt x="6550" y="8388"/>
                </a:cubicBezTo>
                <a:cubicBezTo>
                  <a:pt x="6772" y="8187"/>
                  <a:pt x="6801" y="7971"/>
                  <a:pt x="6619" y="7735"/>
                </a:cubicBezTo>
                <a:cubicBezTo>
                  <a:pt x="6529" y="7620"/>
                  <a:pt x="6431" y="7501"/>
                  <a:pt x="6312" y="7421"/>
                </a:cubicBezTo>
                <a:cubicBezTo>
                  <a:pt x="6073" y="7258"/>
                  <a:pt x="5818" y="7118"/>
                  <a:pt x="5566" y="6973"/>
                </a:cubicBezTo>
                <a:cubicBezTo>
                  <a:pt x="5407" y="6880"/>
                  <a:pt x="5290" y="6751"/>
                  <a:pt x="5222" y="6581"/>
                </a:cubicBezTo>
                <a:cubicBezTo>
                  <a:pt x="5139" y="6378"/>
                  <a:pt x="5216" y="6265"/>
                  <a:pt x="5431" y="6265"/>
                </a:cubicBezTo>
                <a:cubicBezTo>
                  <a:pt x="5434" y="6265"/>
                  <a:pt x="5437" y="6265"/>
                  <a:pt x="5441" y="6265"/>
                </a:cubicBezTo>
                <a:cubicBezTo>
                  <a:pt x="5479" y="6265"/>
                  <a:pt x="5518" y="6271"/>
                  <a:pt x="5557" y="6277"/>
                </a:cubicBezTo>
                <a:cubicBezTo>
                  <a:pt x="5803" y="6323"/>
                  <a:pt x="6016" y="6435"/>
                  <a:pt x="6194" y="6608"/>
                </a:cubicBezTo>
                <a:cubicBezTo>
                  <a:pt x="6550" y="6952"/>
                  <a:pt x="6777" y="7369"/>
                  <a:pt x="6883" y="7853"/>
                </a:cubicBezTo>
                <a:cubicBezTo>
                  <a:pt x="6895" y="7908"/>
                  <a:pt x="6930" y="7960"/>
                  <a:pt x="6956" y="8012"/>
                </a:cubicBezTo>
                <a:cubicBezTo>
                  <a:pt x="7005" y="7977"/>
                  <a:pt x="7060" y="7945"/>
                  <a:pt x="7107" y="7905"/>
                </a:cubicBezTo>
                <a:cubicBezTo>
                  <a:pt x="7287" y="7752"/>
                  <a:pt x="7463" y="7592"/>
                  <a:pt x="7647" y="7443"/>
                </a:cubicBezTo>
                <a:cubicBezTo>
                  <a:pt x="7856" y="7275"/>
                  <a:pt x="8092" y="7137"/>
                  <a:pt x="8279" y="6949"/>
                </a:cubicBezTo>
                <a:cubicBezTo>
                  <a:pt x="8516" y="6714"/>
                  <a:pt x="8572" y="6452"/>
                  <a:pt x="8280" y="6157"/>
                </a:cubicBezTo>
                <a:cubicBezTo>
                  <a:pt x="7976" y="5848"/>
                  <a:pt x="7627" y="5695"/>
                  <a:pt x="7216" y="5695"/>
                </a:cubicBezTo>
                <a:cubicBezTo>
                  <a:pt x="7160" y="5695"/>
                  <a:pt x="7104" y="5698"/>
                  <a:pt x="7046" y="5704"/>
                </a:cubicBezTo>
                <a:cubicBezTo>
                  <a:pt x="6812" y="5726"/>
                  <a:pt x="6579" y="5745"/>
                  <a:pt x="6345" y="5751"/>
                </a:cubicBezTo>
                <a:cubicBezTo>
                  <a:pt x="6338" y="5751"/>
                  <a:pt x="6331" y="5751"/>
                  <a:pt x="6323" y="5751"/>
                </a:cubicBezTo>
                <a:cubicBezTo>
                  <a:pt x="6039" y="5751"/>
                  <a:pt x="5831" y="5603"/>
                  <a:pt x="5679" y="5367"/>
                </a:cubicBezTo>
                <a:cubicBezTo>
                  <a:pt x="5601" y="5245"/>
                  <a:pt x="5634" y="5171"/>
                  <a:pt x="5778" y="5151"/>
                </a:cubicBezTo>
                <a:cubicBezTo>
                  <a:pt x="5810" y="5146"/>
                  <a:pt x="5843" y="5144"/>
                  <a:pt x="5875" y="5144"/>
                </a:cubicBezTo>
                <a:cubicBezTo>
                  <a:pt x="5912" y="5144"/>
                  <a:pt x="5949" y="5147"/>
                  <a:pt x="5985" y="5153"/>
                </a:cubicBezTo>
                <a:cubicBezTo>
                  <a:pt x="6164" y="5186"/>
                  <a:pt x="6341" y="5224"/>
                  <a:pt x="6518" y="5267"/>
                </a:cubicBezTo>
                <a:cubicBezTo>
                  <a:pt x="6824" y="5339"/>
                  <a:pt x="7128" y="5431"/>
                  <a:pt x="7442" y="5431"/>
                </a:cubicBezTo>
                <a:cubicBezTo>
                  <a:pt x="7500" y="5431"/>
                  <a:pt x="7559" y="5428"/>
                  <a:pt x="7618" y="5421"/>
                </a:cubicBezTo>
                <a:cubicBezTo>
                  <a:pt x="7650" y="5417"/>
                  <a:pt x="7680" y="5415"/>
                  <a:pt x="7709" y="5415"/>
                </a:cubicBezTo>
                <a:cubicBezTo>
                  <a:pt x="7857" y="5415"/>
                  <a:pt x="7983" y="5461"/>
                  <a:pt x="8111" y="5536"/>
                </a:cubicBezTo>
                <a:cubicBezTo>
                  <a:pt x="8252" y="5621"/>
                  <a:pt x="8392" y="5710"/>
                  <a:pt x="8542" y="5775"/>
                </a:cubicBezTo>
                <a:cubicBezTo>
                  <a:pt x="8586" y="5794"/>
                  <a:pt x="8628" y="5803"/>
                  <a:pt x="8667" y="5803"/>
                </a:cubicBezTo>
                <a:cubicBezTo>
                  <a:pt x="8767" y="5803"/>
                  <a:pt x="8849" y="5743"/>
                  <a:pt x="8893" y="5629"/>
                </a:cubicBezTo>
                <a:cubicBezTo>
                  <a:pt x="8960" y="5457"/>
                  <a:pt x="9015" y="5277"/>
                  <a:pt x="9047" y="5096"/>
                </a:cubicBezTo>
                <a:cubicBezTo>
                  <a:pt x="9100" y="4784"/>
                  <a:pt x="8984" y="4499"/>
                  <a:pt x="8881" y="4211"/>
                </a:cubicBezTo>
                <a:cubicBezTo>
                  <a:pt x="8820" y="4042"/>
                  <a:pt x="8712" y="3922"/>
                  <a:pt x="8554" y="3842"/>
                </a:cubicBezTo>
                <a:cubicBezTo>
                  <a:pt x="8418" y="3772"/>
                  <a:pt x="8282" y="3743"/>
                  <a:pt x="8145" y="3743"/>
                </a:cubicBezTo>
                <a:cubicBezTo>
                  <a:pt x="7979" y="3743"/>
                  <a:pt x="7813" y="3786"/>
                  <a:pt x="7648" y="3851"/>
                </a:cubicBezTo>
                <a:cubicBezTo>
                  <a:pt x="7422" y="3940"/>
                  <a:pt x="7204" y="4047"/>
                  <a:pt x="6976" y="4129"/>
                </a:cubicBezTo>
                <a:cubicBezTo>
                  <a:pt x="6698" y="4229"/>
                  <a:pt x="6416" y="4321"/>
                  <a:pt x="6122" y="4321"/>
                </a:cubicBezTo>
                <a:cubicBezTo>
                  <a:pt x="6043" y="4321"/>
                  <a:pt x="5964" y="4314"/>
                  <a:pt x="5884" y="4299"/>
                </a:cubicBezTo>
                <a:cubicBezTo>
                  <a:pt x="5773" y="4279"/>
                  <a:pt x="5661" y="4229"/>
                  <a:pt x="5568" y="4164"/>
                </a:cubicBezTo>
                <a:cubicBezTo>
                  <a:pt x="5461" y="4089"/>
                  <a:pt x="5472" y="3972"/>
                  <a:pt x="5577" y="3892"/>
                </a:cubicBezTo>
                <a:cubicBezTo>
                  <a:pt x="5614" y="3864"/>
                  <a:pt x="5659" y="3834"/>
                  <a:pt x="5704" y="3830"/>
                </a:cubicBezTo>
                <a:cubicBezTo>
                  <a:pt x="5940" y="3804"/>
                  <a:pt x="6180" y="3760"/>
                  <a:pt x="6416" y="3760"/>
                </a:cubicBezTo>
                <a:cubicBezTo>
                  <a:pt x="6449" y="3760"/>
                  <a:pt x="6482" y="3761"/>
                  <a:pt x="6515" y="3763"/>
                </a:cubicBezTo>
                <a:cubicBezTo>
                  <a:pt x="6614" y="3768"/>
                  <a:pt x="6713" y="3772"/>
                  <a:pt x="6811" y="3772"/>
                </a:cubicBezTo>
                <a:cubicBezTo>
                  <a:pt x="7177" y="3772"/>
                  <a:pt x="7530" y="3722"/>
                  <a:pt x="7870" y="3549"/>
                </a:cubicBezTo>
                <a:cubicBezTo>
                  <a:pt x="8017" y="3474"/>
                  <a:pt x="8163" y="3433"/>
                  <a:pt x="8307" y="3433"/>
                </a:cubicBezTo>
                <a:cubicBezTo>
                  <a:pt x="8482" y="3433"/>
                  <a:pt x="8654" y="3494"/>
                  <a:pt x="8818" y="3631"/>
                </a:cubicBezTo>
                <a:cubicBezTo>
                  <a:pt x="8853" y="3660"/>
                  <a:pt x="8907" y="3666"/>
                  <a:pt x="8973" y="3690"/>
                </a:cubicBezTo>
                <a:cubicBezTo>
                  <a:pt x="8965" y="3607"/>
                  <a:pt x="8973" y="3546"/>
                  <a:pt x="8951" y="3501"/>
                </a:cubicBezTo>
                <a:cubicBezTo>
                  <a:pt x="8873" y="3351"/>
                  <a:pt x="8791" y="3204"/>
                  <a:pt x="8698" y="3063"/>
                </a:cubicBezTo>
                <a:cubicBezTo>
                  <a:pt x="8585" y="2890"/>
                  <a:pt x="8457" y="2727"/>
                  <a:pt x="8340" y="2556"/>
                </a:cubicBezTo>
                <a:cubicBezTo>
                  <a:pt x="8260" y="2438"/>
                  <a:pt x="8194" y="2311"/>
                  <a:pt x="8112" y="2194"/>
                </a:cubicBezTo>
                <a:cubicBezTo>
                  <a:pt x="7924" y="1925"/>
                  <a:pt x="7621" y="1781"/>
                  <a:pt x="7317" y="1781"/>
                </a:cubicBezTo>
                <a:cubicBezTo>
                  <a:pt x="7092" y="1781"/>
                  <a:pt x="6866" y="1860"/>
                  <a:pt x="6689" y="2028"/>
                </a:cubicBezTo>
                <a:cubicBezTo>
                  <a:pt x="6504" y="2205"/>
                  <a:pt x="6366" y="2434"/>
                  <a:pt x="6217" y="2645"/>
                </a:cubicBezTo>
                <a:cubicBezTo>
                  <a:pt x="6086" y="2829"/>
                  <a:pt x="5972" y="3024"/>
                  <a:pt x="5843" y="3209"/>
                </a:cubicBezTo>
                <a:cubicBezTo>
                  <a:pt x="5815" y="3248"/>
                  <a:pt x="5755" y="3265"/>
                  <a:pt x="5710" y="3293"/>
                </a:cubicBezTo>
                <a:cubicBezTo>
                  <a:pt x="5687" y="3240"/>
                  <a:pt x="5650" y="3188"/>
                  <a:pt x="5648" y="3135"/>
                </a:cubicBezTo>
                <a:cubicBezTo>
                  <a:pt x="5643" y="3058"/>
                  <a:pt x="5657" y="2978"/>
                  <a:pt x="5677" y="2903"/>
                </a:cubicBezTo>
                <a:cubicBezTo>
                  <a:pt x="5888" y="2076"/>
                  <a:pt x="6254" y="1327"/>
                  <a:pt x="6811" y="674"/>
                </a:cubicBezTo>
                <a:cubicBezTo>
                  <a:pt x="6942" y="521"/>
                  <a:pt x="7044" y="342"/>
                  <a:pt x="7148" y="169"/>
                </a:cubicBezTo>
                <a:cubicBezTo>
                  <a:pt x="7170" y="131"/>
                  <a:pt x="7163" y="44"/>
                  <a:pt x="7135" y="17"/>
                </a:cubicBezTo>
                <a:cubicBezTo>
                  <a:pt x="7123" y="6"/>
                  <a:pt x="7099" y="1"/>
                  <a:pt x="7074"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16"/>
          <p:cNvSpPr/>
          <p:nvPr/>
        </p:nvSpPr>
        <p:spPr>
          <a:xfrm rot="7200035">
            <a:off x="1334961" y="-234062"/>
            <a:ext cx="1604558" cy="2218464"/>
          </a:xfrm>
          <a:custGeom>
            <a:avLst/>
            <a:gdLst/>
            <a:ahLst/>
            <a:cxnLst/>
            <a:rect l="l" t="t" r="r" b="b"/>
            <a:pathLst>
              <a:path w="9208" h="12731" extrusionOk="0">
                <a:moveTo>
                  <a:pt x="5800" y="0"/>
                </a:moveTo>
                <a:cubicBezTo>
                  <a:pt x="5377" y="415"/>
                  <a:pt x="4964" y="816"/>
                  <a:pt x="4719" y="1354"/>
                </a:cubicBezTo>
                <a:cubicBezTo>
                  <a:pt x="4494" y="1844"/>
                  <a:pt x="4482" y="2334"/>
                  <a:pt x="4723" y="2824"/>
                </a:cubicBezTo>
                <a:cubicBezTo>
                  <a:pt x="4804" y="2990"/>
                  <a:pt x="4890" y="3154"/>
                  <a:pt x="4961" y="3324"/>
                </a:cubicBezTo>
                <a:cubicBezTo>
                  <a:pt x="5132" y="3735"/>
                  <a:pt x="5095" y="4132"/>
                  <a:pt x="4869" y="4520"/>
                </a:cubicBezTo>
                <a:cubicBezTo>
                  <a:pt x="4824" y="3101"/>
                  <a:pt x="3908" y="2259"/>
                  <a:pt x="2890" y="1455"/>
                </a:cubicBezTo>
                <a:cubicBezTo>
                  <a:pt x="2862" y="1519"/>
                  <a:pt x="2841" y="1558"/>
                  <a:pt x="2831" y="1599"/>
                </a:cubicBezTo>
                <a:cubicBezTo>
                  <a:pt x="2643" y="2449"/>
                  <a:pt x="2849" y="3191"/>
                  <a:pt x="3475" y="3797"/>
                </a:cubicBezTo>
                <a:cubicBezTo>
                  <a:pt x="3707" y="4022"/>
                  <a:pt x="3983" y="4201"/>
                  <a:pt x="4224" y="4417"/>
                </a:cubicBezTo>
                <a:cubicBezTo>
                  <a:pt x="4720" y="4860"/>
                  <a:pt x="4833" y="5517"/>
                  <a:pt x="4518" y="6038"/>
                </a:cubicBezTo>
                <a:cubicBezTo>
                  <a:pt x="4472" y="6027"/>
                  <a:pt x="4433" y="6021"/>
                  <a:pt x="4399" y="6021"/>
                </a:cubicBezTo>
                <a:cubicBezTo>
                  <a:pt x="4288" y="6021"/>
                  <a:pt x="4237" y="6087"/>
                  <a:pt x="4212" y="6247"/>
                </a:cubicBezTo>
                <a:cubicBezTo>
                  <a:pt x="4196" y="6350"/>
                  <a:pt x="4192" y="6457"/>
                  <a:pt x="4183" y="6562"/>
                </a:cubicBezTo>
                <a:cubicBezTo>
                  <a:pt x="4161" y="6558"/>
                  <a:pt x="4139" y="6556"/>
                  <a:pt x="4118" y="6553"/>
                </a:cubicBezTo>
                <a:cubicBezTo>
                  <a:pt x="3837" y="5097"/>
                  <a:pt x="2818" y="4244"/>
                  <a:pt x="1632" y="3461"/>
                </a:cubicBezTo>
                <a:lnTo>
                  <a:pt x="1632" y="3461"/>
                </a:lnTo>
                <a:cubicBezTo>
                  <a:pt x="1602" y="4053"/>
                  <a:pt x="1605" y="4584"/>
                  <a:pt x="1742" y="5107"/>
                </a:cubicBezTo>
                <a:cubicBezTo>
                  <a:pt x="1894" y="5688"/>
                  <a:pt x="2244" y="6080"/>
                  <a:pt x="2830" y="6251"/>
                </a:cubicBezTo>
                <a:cubicBezTo>
                  <a:pt x="2988" y="6297"/>
                  <a:pt x="3146" y="6350"/>
                  <a:pt x="3299" y="6412"/>
                </a:cubicBezTo>
                <a:cubicBezTo>
                  <a:pt x="3574" y="6523"/>
                  <a:pt x="3768" y="6715"/>
                  <a:pt x="3850" y="7005"/>
                </a:cubicBezTo>
                <a:cubicBezTo>
                  <a:pt x="4025" y="7615"/>
                  <a:pt x="3743" y="8084"/>
                  <a:pt x="3413" y="8510"/>
                </a:cubicBezTo>
                <a:cubicBezTo>
                  <a:pt x="3318" y="8458"/>
                  <a:pt x="3222" y="8372"/>
                  <a:pt x="3168" y="8372"/>
                </a:cubicBezTo>
                <a:cubicBezTo>
                  <a:pt x="3162" y="8372"/>
                  <a:pt x="3156" y="8373"/>
                  <a:pt x="3151" y="8375"/>
                </a:cubicBezTo>
                <a:cubicBezTo>
                  <a:pt x="3056" y="8420"/>
                  <a:pt x="2970" y="8523"/>
                  <a:pt x="2925" y="8622"/>
                </a:cubicBezTo>
                <a:cubicBezTo>
                  <a:pt x="2884" y="8714"/>
                  <a:pt x="2896" y="8833"/>
                  <a:pt x="2898" y="8940"/>
                </a:cubicBezTo>
                <a:cubicBezTo>
                  <a:pt x="2901" y="9067"/>
                  <a:pt x="2924" y="9193"/>
                  <a:pt x="2927" y="9320"/>
                </a:cubicBezTo>
                <a:cubicBezTo>
                  <a:pt x="2934" y="9589"/>
                  <a:pt x="2818" y="9791"/>
                  <a:pt x="2559" y="9957"/>
                </a:cubicBezTo>
                <a:cubicBezTo>
                  <a:pt x="2512" y="9647"/>
                  <a:pt x="2466" y="9365"/>
                  <a:pt x="2431" y="9083"/>
                </a:cubicBezTo>
                <a:cubicBezTo>
                  <a:pt x="2364" y="8547"/>
                  <a:pt x="2346" y="8002"/>
                  <a:pt x="2230" y="7477"/>
                </a:cubicBezTo>
                <a:cubicBezTo>
                  <a:pt x="2034" y="6577"/>
                  <a:pt x="1443" y="5924"/>
                  <a:pt x="749" y="5360"/>
                </a:cubicBezTo>
                <a:cubicBezTo>
                  <a:pt x="629" y="5263"/>
                  <a:pt x="500" y="5137"/>
                  <a:pt x="349" y="5137"/>
                </a:cubicBezTo>
                <a:cubicBezTo>
                  <a:pt x="304" y="5137"/>
                  <a:pt x="257" y="5148"/>
                  <a:pt x="208" y="5174"/>
                </a:cubicBezTo>
                <a:cubicBezTo>
                  <a:pt x="0" y="5286"/>
                  <a:pt x="14" y="5527"/>
                  <a:pt x="46" y="5725"/>
                </a:cubicBezTo>
                <a:cubicBezTo>
                  <a:pt x="125" y="6226"/>
                  <a:pt x="184" y="6736"/>
                  <a:pt x="335" y="7218"/>
                </a:cubicBezTo>
                <a:cubicBezTo>
                  <a:pt x="584" y="8008"/>
                  <a:pt x="1075" y="8587"/>
                  <a:pt x="1946" y="8752"/>
                </a:cubicBezTo>
                <a:cubicBezTo>
                  <a:pt x="2007" y="8765"/>
                  <a:pt x="2071" y="8850"/>
                  <a:pt x="2103" y="8917"/>
                </a:cubicBezTo>
                <a:cubicBezTo>
                  <a:pt x="2324" y="9393"/>
                  <a:pt x="2337" y="9888"/>
                  <a:pt x="2210" y="10390"/>
                </a:cubicBezTo>
                <a:cubicBezTo>
                  <a:pt x="2046" y="11037"/>
                  <a:pt x="1705" y="11595"/>
                  <a:pt x="1311" y="12124"/>
                </a:cubicBezTo>
                <a:cubicBezTo>
                  <a:pt x="1172" y="12309"/>
                  <a:pt x="1027" y="12490"/>
                  <a:pt x="883" y="12677"/>
                </a:cubicBezTo>
                <a:cubicBezTo>
                  <a:pt x="960" y="12713"/>
                  <a:pt x="1035" y="12731"/>
                  <a:pt x="1105" y="12731"/>
                </a:cubicBezTo>
                <a:cubicBezTo>
                  <a:pt x="1260" y="12731"/>
                  <a:pt x="1396" y="12645"/>
                  <a:pt x="1498" y="12480"/>
                </a:cubicBezTo>
                <a:cubicBezTo>
                  <a:pt x="1691" y="12166"/>
                  <a:pt x="1855" y="11831"/>
                  <a:pt x="2071" y="11535"/>
                </a:cubicBezTo>
                <a:cubicBezTo>
                  <a:pt x="2340" y="11166"/>
                  <a:pt x="2642" y="10931"/>
                  <a:pt x="3050" y="10931"/>
                </a:cubicBezTo>
                <a:cubicBezTo>
                  <a:pt x="3188" y="10931"/>
                  <a:pt x="3339" y="10958"/>
                  <a:pt x="3505" y="11017"/>
                </a:cubicBezTo>
                <a:cubicBezTo>
                  <a:pt x="3864" y="11143"/>
                  <a:pt x="4217" y="11291"/>
                  <a:pt x="4566" y="11443"/>
                </a:cubicBezTo>
                <a:cubicBezTo>
                  <a:pt x="4992" y="11628"/>
                  <a:pt x="5418" y="11730"/>
                  <a:pt x="5849" y="11730"/>
                </a:cubicBezTo>
                <a:cubicBezTo>
                  <a:pt x="6196" y="11730"/>
                  <a:pt x="6546" y="11664"/>
                  <a:pt x="6901" y="11524"/>
                </a:cubicBezTo>
                <a:cubicBezTo>
                  <a:pt x="7563" y="11263"/>
                  <a:pt x="8131" y="10863"/>
                  <a:pt x="8673" y="10417"/>
                </a:cubicBezTo>
                <a:cubicBezTo>
                  <a:pt x="8840" y="10280"/>
                  <a:pt x="8997" y="10130"/>
                  <a:pt x="9156" y="9988"/>
                </a:cubicBezTo>
                <a:cubicBezTo>
                  <a:pt x="8840" y="9963"/>
                  <a:pt x="8533" y="9979"/>
                  <a:pt x="8251" y="9906"/>
                </a:cubicBezTo>
                <a:cubicBezTo>
                  <a:pt x="7637" y="9745"/>
                  <a:pt x="7036" y="9533"/>
                  <a:pt x="6427" y="9351"/>
                </a:cubicBezTo>
                <a:cubicBezTo>
                  <a:pt x="6139" y="9266"/>
                  <a:pt x="5850" y="9205"/>
                  <a:pt x="5561" y="9205"/>
                </a:cubicBezTo>
                <a:cubicBezTo>
                  <a:pt x="5326" y="9205"/>
                  <a:pt x="5092" y="9245"/>
                  <a:pt x="4858" y="9344"/>
                </a:cubicBezTo>
                <a:cubicBezTo>
                  <a:pt x="4514" y="9489"/>
                  <a:pt x="4256" y="9740"/>
                  <a:pt x="4016" y="10017"/>
                </a:cubicBezTo>
                <a:cubicBezTo>
                  <a:pt x="3631" y="10461"/>
                  <a:pt x="3102" y="10628"/>
                  <a:pt x="2554" y="10769"/>
                </a:cubicBezTo>
                <a:cubicBezTo>
                  <a:pt x="2745" y="10359"/>
                  <a:pt x="3008" y="10023"/>
                  <a:pt x="3430" y="9836"/>
                </a:cubicBezTo>
                <a:cubicBezTo>
                  <a:pt x="3511" y="9800"/>
                  <a:pt x="3605" y="9778"/>
                  <a:pt x="3670" y="9723"/>
                </a:cubicBezTo>
                <a:cubicBezTo>
                  <a:pt x="3716" y="9683"/>
                  <a:pt x="3723" y="9599"/>
                  <a:pt x="3749" y="9534"/>
                </a:cubicBezTo>
                <a:cubicBezTo>
                  <a:pt x="3684" y="9511"/>
                  <a:pt x="3620" y="9474"/>
                  <a:pt x="3555" y="9469"/>
                </a:cubicBezTo>
                <a:cubicBezTo>
                  <a:pt x="3553" y="9469"/>
                  <a:pt x="3552" y="9469"/>
                  <a:pt x="3550" y="9469"/>
                </a:cubicBezTo>
                <a:cubicBezTo>
                  <a:pt x="3501" y="9469"/>
                  <a:pt x="3449" y="9507"/>
                  <a:pt x="3399" y="9526"/>
                </a:cubicBezTo>
                <a:cubicBezTo>
                  <a:pt x="3389" y="9514"/>
                  <a:pt x="3378" y="9501"/>
                  <a:pt x="3369" y="9489"/>
                </a:cubicBezTo>
                <a:cubicBezTo>
                  <a:pt x="3475" y="9347"/>
                  <a:pt x="3570" y="9196"/>
                  <a:pt x="3688" y="9067"/>
                </a:cubicBezTo>
                <a:cubicBezTo>
                  <a:pt x="4137" y="8581"/>
                  <a:pt x="4643" y="8213"/>
                  <a:pt x="5318" y="8213"/>
                </a:cubicBezTo>
                <a:cubicBezTo>
                  <a:pt x="5383" y="8213"/>
                  <a:pt x="5449" y="8216"/>
                  <a:pt x="5517" y="8223"/>
                </a:cubicBezTo>
                <a:cubicBezTo>
                  <a:pt x="5687" y="8241"/>
                  <a:pt x="5860" y="8234"/>
                  <a:pt x="6032" y="8237"/>
                </a:cubicBezTo>
                <a:cubicBezTo>
                  <a:pt x="6058" y="8238"/>
                  <a:pt x="6083" y="8238"/>
                  <a:pt x="6109" y="8238"/>
                </a:cubicBezTo>
                <a:cubicBezTo>
                  <a:pt x="6766" y="8238"/>
                  <a:pt x="7360" y="8052"/>
                  <a:pt x="7860" y="7603"/>
                </a:cubicBezTo>
                <a:cubicBezTo>
                  <a:pt x="8261" y="7244"/>
                  <a:pt x="8587" y="6822"/>
                  <a:pt x="8861" y="6360"/>
                </a:cubicBezTo>
                <a:cubicBezTo>
                  <a:pt x="8973" y="6173"/>
                  <a:pt x="9084" y="5986"/>
                  <a:pt x="9207" y="5779"/>
                </a:cubicBezTo>
                <a:cubicBezTo>
                  <a:pt x="8796" y="5727"/>
                  <a:pt x="8395" y="5687"/>
                  <a:pt x="8000" y="5687"/>
                </a:cubicBezTo>
                <a:cubicBezTo>
                  <a:pt x="7615" y="5687"/>
                  <a:pt x="7235" y="5725"/>
                  <a:pt x="6859" y="5826"/>
                </a:cubicBezTo>
                <a:cubicBezTo>
                  <a:pt x="6257" y="5986"/>
                  <a:pt x="5757" y="6302"/>
                  <a:pt x="5413" y="6846"/>
                </a:cubicBezTo>
                <a:cubicBezTo>
                  <a:pt x="5235" y="7129"/>
                  <a:pt x="5028" y="7398"/>
                  <a:pt x="4810" y="7653"/>
                </a:cubicBezTo>
                <a:cubicBezTo>
                  <a:pt x="4648" y="7843"/>
                  <a:pt x="4429" y="7959"/>
                  <a:pt x="4163" y="7968"/>
                </a:cubicBezTo>
                <a:cubicBezTo>
                  <a:pt x="4218" y="7621"/>
                  <a:pt x="4403" y="7314"/>
                  <a:pt x="4689" y="7080"/>
                </a:cubicBezTo>
                <a:cubicBezTo>
                  <a:pt x="4768" y="7016"/>
                  <a:pt x="4848" y="6952"/>
                  <a:pt x="4916" y="6878"/>
                </a:cubicBezTo>
                <a:cubicBezTo>
                  <a:pt x="4944" y="6848"/>
                  <a:pt x="4962" y="6782"/>
                  <a:pt x="4947" y="6750"/>
                </a:cubicBezTo>
                <a:cubicBezTo>
                  <a:pt x="4930" y="6712"/>
                  <a:pt x="4873" y="6678"/>
                  <a:pt x="4830" y="6674"/>
                </a:cubicBezTo>
                <a:cubicBezTo>
                  <a:pt x="4825" y="6673"/>
                  <a:pt x="4820" y="6673"/>
                  <a:pt x="4815" y="6673"/>
                </a:cubicBezTo>
                <a:cubicBezTo>
                  <a:pt x="4767" y="6673"/>
                  <a:pt x="4712" y="6697"/>
                  <a:pt x="4603" y="6723"/>
                </a:cubicBezTo>
                <a:cubicBezTo>
                  <a:pt x="4709" y="6564"/>
                  <a:pt x="4764" y="6417"/>
                  <a:pt x="4871" y="6338"/>
                </a:cubicBezTo>
                <a:cubicBezTo>
                  <a:pt x="5087" y="6178"/>
                  <a:pt x="5319" y="6020"/>
                  <a:pt x="5567" y="5922"/>
                </a:cubicBezTo>
                <a:cubicBezTo>
                  <a:pt x="6447" y="5576"/>
                  <a:pt x="7132" y="5047"/>
                  <a:pt x="7405" y="4099"/>
                </a:cubicBezTo>
                <a:cubicBezTo>
                  <a:pt x="7500" y="3770"/>
                  <a:pt x="7585" y="3438"/>
                  <a:pt x="7658" y="3102"/>
                </a:cubicBezTo>
                <a:cubicBezTo>
                  <a:pt x="7674" y="3029"/>
                  <a:pt x="7640" y="2898"/>
                  <a:pt x="7588" y="2868"/>
                </a:cubicBezTo>
                <a:cubicBezTo>
                  <a:pt x="7563" y="2855"/>
                  <a:pt x="7531" y="2849"/>
                  <a:pt x="7497" y="2849"/>
                </a:cubicBezTo>
                <a:cubicBezTo>
                  <a:pt x="7439" y="2849"/>
                  <a:pt x="7374" y="2865"/>
                  <a:pt x="7324" y="2885"/>
                </a:cubicBezTo>
                <a:cubicBezTo>
                  <a:pt x="7225" y="2924"/>
                  <a:pt x="7128" y="2987"/>
                  <a:pt x="7055" y="3063"/>
                </a:cubicBezTo>
                <a:cubicBezTo>
                  <a:pt x="6628" y="3515"/>
                  <a:pt x="6194" y="3962"/>
                  <a:pt x="5794" y="4437"/>
                </a:cubicBezTo>
                <a:cubicBezTo>
                  <a:pt x="5632" y="4630"/>
                  <a:pt x="5546" y="4889"/>
                  <a:pt x="5435" y="5120"/>
                </a:cubicBezTo>
                <a:cubicBezTo>
                  <a:pt x="5341" y="5314"/>
                  <a:pt x="5271" y="5520"/>
                  <a:pt x="5167" y="5707"/>
                </a:cubicBezTo>
                <a:cubicBezTo>
                  <a:pt x="5114" y="5800"/>
                  <a:pt x="5005" y="5861"/>
                  <a:pt x="4921" y="5937"/>
                </a:cubicBezTo>
                <a:cubicBezTo>
                  <a:pt x="4901" y="5923"/>
                  <a:pt x="4881" y="5910"/>
                  <a:pt x="4861" y="5896"/>
                </a:cubicBezTo>
                <a:cubicBezTo>
                  <a:pt x="4884" y="5722"/>
                  <a:pt x="4896" y="5545"/>
                  <a:pt x="4932" y="5373"/>
                </a:cubicBezTo>
                <a:cubicBezTo>
                  <a:pt x="5052" y="4792"/>
                  <a:pt x="5350" y="4284"/>
                  <a:pt x="5616" y="3764"/>
                </a:cubicBezTo>
                <a:cubicBezTo>
                  <a:pt x="5870" y="3268"/>
                  <a:pt x="6080" y="2764"/>
                  <a:pt x="6148" y="2203"/>
                </a:cubicBezTo>
                <a:cubicBezTo>
                  <a:pt x="6241" y="1440"/>
                  <a:pt x="6002" y="736"/>
                  <a:pt x="580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16"/>
          <p:cNvSpPr/>
          <p:nvPr/>
        </p:nvSpPr>
        <p:spPr>
          <a:xfrm rot="5943706">
            <a:off x="-53907" y="865936"/>
            <a:ext cx="1916106" cy="2356796"/>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276309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title and description 1">
  <p:cSld name="Section title and description 1">
    <p:spTree>
      <p:nvGrpSpPr>
        <p:cNvPr id="1" name="Shape 204"/>
        <p:cNvGrpSpPr/>
        <p:nvPr/>
      </p:nvGrpSpPr>
      <p:grpSpPr>
        <a:xfrm>
          <a:off x="0" y="0"/>
          <a:ext cx="0" cy="0"/>
          <a:chOff x="0" y="0"/>
          <a:chExt cx="0" cy="0"/>
        </a:xfrm>
      </p:grpSpPr>
      <p:sp>
        <p:nvSpPr>
          <p:cNvPr id="205" name="Google Shape;205;p17"/>
          <p:cNvSpPr txBox="1">
            <a:spLocks noGrp="1"/>
          </p:cNvSpPr>
          <p:nvPr>
            <p:ph type="title"/>
          </p:nvPr>
        </p:nvSpPr>
        <p:spPr>
          <a:xfrm>
            <a:off x="1883822" y="3408450"/>
            <a:ext cx="7743000" cy="1339800"/>
          </a:xfrm>
          <a:prstGeom prst="rect">
            <a:avLst/>
          </a:prstGeom>
        </p:spPr>
        <p:txBody>
          <a:bodyPr spcFirstLastPara="1" wrap="square" lIns="91425" tIns="91425" rIns="91425" bIns="91425" anchor="ctr" anchorCtr="0">
            <a:noAutofit/>
          </a:bodyPr>
          <a:lstStyle>
            <a:lvl1pPr lvl="0" rtl="0">
              <a:spcBef>
                <a:spcPts val="0"/>
              </a:spcBef>
              <a:spcAft>
                <a:spcPts val="0"/>
              </a:spcAft>
              <a:buSzPts val="4200"/>
              <a:buNone/>
              <a:defRPr sz="6000"/>
            </a:lvl1pPr>
            <a:lvl2pPr lvl="1" algn="ctr" rtl="0">
              <a:spcBef>
                <a:spcPts val="0"/>
              </a:spcBef>
              <a:spcAft>
                <a:spcPts val="0"/>
              </a:spcAft>
              <a:buSzPts val="4200"/>
              <a:buNone/>
              <a:defRPr sz="8400"/>
            </a:lvl2pPr>
            <a:lvl3pPr lvl="2" algn="ctr" rtl="0">
              <a:spcBef>
                <a:spcPts val="0"/>
              </a:spcBef>
              <a:spcAft>
                <a:spcPts val="0"/>
              </a:spcAft>
              <a:buSzPts val="4200"/>
              <a:buNone/>
              <a:defRPr sz="8400"/>
            </a:lvl3pPr>
            <a:lvl4pPr lvl="3" algn="ctr" rtl="0">
              <a:spcBef>
                <a:spcPts val="0"/>
              </a:spcBef>
              <a:spcAft>
                <a:spcPts val="0"/>
              </a:spcAft>
              <a:buSzPts val="4200"/>
              <a:buNone/>
              <a:defRPr sz="8400"/>
            </a:lvl4pPr>
            <a:lvl5pPr lvl="4" algn="ctr" rtl="0">
              <a:spcBef>
                <a:spcPts val="0"/>
              </a:spcBef>
              <a:spcAft>
                <a:spcPts val="0"/>
              </a:spcAft>
              <a:buSzPts val="4200"/>
              <a:buNone/>
              <a:defRPr sz="8400"/>
            </a:lvl5pPr>
            <a:lvl6pPr lvl="5" algn="ctr" rtl="0">
              <a:spcBef>
                <a:spcPts val="0"/>
              </a:spcBef>
              <a:spcAft>
                <a:spcPts val="0"/>
              </a:spcAft>
              <a:buSzPts val="4200"/>
              <a:buNone/>
              <a:defRPr sz="8400"/>
            </a:lvl6pPr>
            <a:lvl7pPr lvl="6" algn="ctr" rtl="0">
              <a:spcBef>
                <a:spcPts val="0"/>
              </a:spcBef>
              <a:spcAft>
                <a:spcPts val="0"/>
              </a:spcAft>
              <a:buSzPts val="4200"/>
              <a:buNone/>
              <a:defRPr sz="8400"/>
            </a:lvl7pPr>
            <a:lvl8pPr lvl="7" algn="ctr" rtl="0">
              <a:spcBef>
                <a:spcPts val="0"/>
              </a:spcBef>
              <a:spcAft>
                <a:spcPts val="0"/>
              </a:spcAft>
              <a:buSzPts val="4200"/>
              <a:buNone/>
              <a:defRPr sz="8400"/>
            </a:lvl8pPr>
            <a:lvl9pPr lvl="8" algn="ctr" rtl="0">
              <a:spcBef>
                <a:spcPts val="0"/>
              </a:spcBef>
              <a:spcAft>
                <a:spcPts val="0"/>
              </a:spcAft>
              <a:buSzPts val="4200"/>
              <a:buNone/>
              <a:defRPr sz="8400"/>
            </a:lvl9pPr>
          </a:lstStyle>
          <a:p>
            <a:endParaRPr/>
          </a:p>
        </p:txBody>
      </p:sp>
      <p:sp>
        <p:nvSpPr>
          <p:cNvPr id="206" name="Google Shape;206;p17"/>
          <p:cNvSpPr txBox="1">
            <a:spLocks noGrp="1"/>
          </p:cNvSpPr>
          <p:nvPr>
            <p:ph type="subTitle" idx="1"/>
          </p:nvPr>
        </p:nvSpPr>
        <p:spPr>
          <a:xfrm>
            <a:off x="1883650" y="4748250"/>
            <a:ext cx="7743000" cy="2442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207" name="Google Shape;207;p17"/>
          <p:cNvSpPr/>
          <p:nvPr/>
        </p:nvSpPr>
        <p:spPr>
          <a:xfrm rot="5400000">
            <a:off x="-537342" y="-86970"/>
            <a:ext cx="2254936" cy="1957824"/>
          </a:xfrm>
          <a:custGeom>
            <a:avLst/>
            <a:gdLst/>
            <a:ahLst/>
            <a:cxnLst/>
            <a:rect l="l" t="t" r="r" b="b"/>
            <a:pathLst>
              <a:path w="10724" h="9311" extrusionOk="0">
                <a:moveTo>
                  <a:pt x="0" y="7667"/>
                </a:moveTo>
                <a:cubicBezTo>
                  <a:pt x="1167" y="7289"/>
                  <a:pt x="1478" y="5922"/>
                  <a:pt x="1446" y="4594"/>
                </a:cubicBezTo>
                <a:cubicBezTo>
                  <a:pt x="1435" y="4132"/>
                  <a:pt x="1439" y="2945"/>
                  <a:pt x="2017" y="2955"/>
                </a:cubicBezTo>
                <a:cubicBezTo>
                  <a:pt x="2244" y="2960"/>
                  <a:pt x="2282" y="3528"/>
                  <a:pt x="2281" y="3679"/>
                </a:cubicBezTo>
                <a:cubicBezTo>
                  <a:pt x="2276" y="4325"/>
                  <a:pt x="2007" y="4812"/>
                  <a:pt x="1915" y="5418"/>
                </a:cubicBezTo>
                <a:cubicBezTo>
                  <a:pt x="1882" y="5638"/>
                  <a:pt x="1808" y="6048"/>
                  <a:pt x="2126" y="5948"/>
                </a:cubicBezTo>
                <a:cubicBezTo>
                  <a:pt x="2463" y="5843"/>
                  <a:pt x="2604" y="5386"/>
                  <a:pt x="2722" y="5042"/>
                </a:cubicBezTo>
                <a:cubicBezTo>
                  <a:pt x="3012" y="4194"/>
                  <a:pt x="2992" y="3246"/>
                  <a:pt x="3405" y="2460"/>
                </a:cubicBezTo>
                <a:cubicBezTo>
                  <a:pt x="3546" y="2193"/>
                  <a:pt x="3709" y="1888"/>
                  <a:pt x="3942" y="1723"/>
                </a:cubicBezTo>
                <a:cubicBezTo>
                  <a:pt x="3982" y="1696"/>
                  <a:pt x="4159" y="1576"/>
                  <a:pt x="4209" y="1633"/>
                </a:cubicBezTo>
                <a:cubicBezTo>
                  <a:pt x="4388" y="1831"/>
                  <a:pt x="4340" y="2271"/>
                  <a:pt x="4305" y="2493"/>
                </a:cubicBezTo>
                <a:cubicBezTo>
                  <a:pt x="4192" y="3204"/>
                  <a:pt x="3839" y="3806"/>
                  <a:pt x="3515" y="4385"/>
                </a:cubicBezTo>
                <a:cubicBezTo>
                  <a:pt x="3438" y="4525"/>
                  <a:pt x="2972" y="5129"/>
                  <a:pt x="3306" y="5170"/>
                </a:cubicBezTo>
                <a:cubicBezTo>
                  <a:pt x="3784" y="5229"/>
                  <a:pt x="4145" y="4779"/>
                  <a:pt x="4395" y="4383"/>
                </a:cubicBezTo>
                <a:cubicBezTo>
                  <a:pt x="4973" y="3469"/>
                  <a:pt x="5210" y="2252"/>
                  <a:pt x="5697" y="1255"/>
                </a:cubicBezTo>
                <a:cubicBezTo>
                  <a:pt x="5879" y="884"/>
                  <a:pt x="6056" y="461"/>
                  <a:pt x="6348" y="198"/>
                </a:cubicBezTo>
                <a:cubicBezTo>
                  <a:pt x="6412" y="140"/>
                  <a:pt x="6615" y="1"/>
                  <a:pt x="6708" y="74"/>
                </a:cubicBezTo>
                <a:cubicBezTo>
                  <a:pt x="6913" y="238"/>
                  <a:pt x="6798" y="732"/>
                  <a:pt x="6753" y="924"/>
                </a:cubicBezTo>
                <a:cubicBezTo>
                  <a:pt x="6570" y="1697"/>
                  <a:pt x="6074" y="2260"/>
                  <a:pt x="5753" y="2935"/>
                </a:cubicBezTo>
                <a:cubicBezTo>
                  <a:pt x="5668" y="3114"/>
                  <a:pt x="5291" y="3694"/>
                  <a:pt x="5593" y="3870"/>
                </a:cubicBezTo>
                <a:cubicBezTo>
                  <a:pt x="5991" y="4102"/>
                  <a:pt x="6472" y="3741"/>
                  <a:pt x="6770" y="3520"/>
                </a:cubicBezTo>
                <a:cubicBezTo>
                  <a:pt x="7593" y="2909"/>
                  <a:pt x="8323" y="2088"/>
                  <a:pt x="9096" y="1393"/>
                </a:cubicBezTo>
                <a:cubicBezTo>
                  <a:pt x="9409" y="1111"/>
                  <a:pt x="10102" y="541"/>
                  <a:pt x="10562" y="966"/>
                </a:cubicBezTo>
                <a:cubicBezTo>
                  <a:pt x="10724" y="1114"/>
                  <a:pt x="10637" y="1412"/>
                  <a:pt x="10568" y="1568"/>
                </a:cubicBezTo>
                <a:cubicBezTo>
                  <a:pt x="10382" y="1997"/>
                  <a:pt x="9968" y="2298"/>
                  <a:pt x="9645" y="2566"/>
                </a:cubicBezTo>
                <a:cubicBezTo>
                  <a:pt x="8617" y="3419"/>
                  <a:pt x="7481" y="3871"/>
                  <a:pt x="6253" y="4242"/>
                </a:cubicBezTo>
                <a:cubicBezTo>
                  <a:pt x="5843" y="4366"/>
                  <a:pt x="5437" y="4496"/>
                  <a:pt x="5051" y="4690"/>
                </a:cubicBezTo>
                <a:cubicBezTo>
                  <a:pt x="4970" y="4731"/>
                  <a:pt x="4712" y="4803"/>
                  <a:pt x="4659" y="4915"/>
                </a:cubicBezTo>
                <a:cubicBezTo>
                  <a:pt x="4648" y="4939"/>
                  <a:pt x="4789" y="5071"/>
                  <a:pt x="4798" y="5079"/>
                </a:cubicBezTo>
                <a:cubicBezTo>
                  <a:pt x="4984" y="5250"/>
                  <a:pt x="5214" y="5304"/>
                  <a:pt x="5432" y="5329"/>
                </a:cubicBezTo>
                <a:cubicBezTo>
                  <a:pt x="6092" y="5405"/>
                  <a:pt x="6730" y="5193"/>
                  <a:pt x="7390" y="5247"/>
                </a:cubicBezTo>
                <a:cubicBezTo>
                  <a:pt x="7609" y="5265"/>
                  <a:pt x="8005" y="5360"/>
                  <a:pt x="8014" y="5715"/>
                </a:cubicBezTo>
                <a:cubicBezTo>
                  <a:pt x="8027" y="6231"/>
                  <a:pt x="7478" y="6529"/>
                  <a:pt x="7134" y="6640"/>
                </a:cubicBezTo>
                <a:cubicBezTo>
                  <a:pt x="6150" y="6954"/>
                  <a:pt x="5197" y="6300"/>
                  <a:pt x="4210" y="6103"/>
                </a:cubicBezTo>
                <a:cubicBezTo>
                  <a:pt x="3867" y="6035"/>
                  <a:pt x="3517" y="6029"/>
                  <a:pt x="3186" y="6099"/>
                </a:cubicBezTo>
                <a:cubicBezTo>
                  <a:pt x="3158" y="6105"/>
                  <a:pt x="2874" y="6157"/>
                  <a:pt x="2878" y="6218"/>
                </a:cubicBezTo>
                <a:cubicBezTo>
                  <a:pt x="2898" y="6452"/>
                  <a:pt x="3237" y="6637"/>
                  <a:pt x="3386" y="6715"/>
                </a:cubicBezTo>
                <a:cubicBezTo>
                  <a:pt x="3941" y="7004"/>
                  <a:pt x="4565" y="7022"/>
                  <a:pt x="5138" y="7216"/>
                </a:cubicBezTo>
                <a:cubicBezTo>
                  <a:pt x="5256" y="7256"/>
                  <a:pt x="5749" y="7362"/>
                  <a:pt x="5792" y="7575"/>
                </a:cubicBezTo>
                <a:cubicBezTo>
                  <a:pt x="5903" y="8110"/>
                  <a:pt x="5200" y="8189"/>
                  <a:pt x="4905" y="8173"/>
                </a:cubicBezTo>
                <a:cubicBezTo>
                  <a:pt x="4138" y="8133"/>
                  <a:pt x="3576" y="7731"/>
                  <a:pt x="2924" y="7224"/>
                </a:cubicBezTo>
                <a:cubicBezTo>
                  <a:pt x="2701" y="7051"/>
                  <a:pt x="2227" y="6622"/>
                  <a:pt x="1960" y="6831"/>
                </a:cubicBezTo>
                <a:cubicBezTo>
                  <a:pt x="1853" y="6916"/>
                  <a:pt x="2281" y="7361"/>
                  <a:pt x="2308" y="7388"/>
                </a:cubicBezTo>
                <a:cubicBezTo>
                  <a:pt x="2722" y="7786"/>
                  <a:pt x="3204" y="8063"/>
                  <a:pt x="3610" y="8476"/>
                </a:cubicBezTo>
                <a:cubicBezTo>
                  <a:pt x="3700" y="8568"/>
                  <a:pt x="3986" y="8820"/>
                  <a:pt x="3886" y="8991"/>
                </a:cubicBezTo>
                <a:cubicBezTo>
                  <a:pt x="3697" y="9310"/>
                  <a:pt x="3171" y="9002"/>
                  <a:pt x="2950" y="8841"/>
                </a:cubicBezTo>
                <a:cubicBezTo>
                  <a:pt x="2255" y="8334"/>
                  <a:pt x="1718" y="7441"/>
                  <a:pt x="865" y="7563"/>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208" name="Google Shape;208;p17"/>
          <p:cNvGrpSpPr/>
          <p:nvPr/>
        </p:nvGrpSpPr>
        <p:grpSpPr>
          <a:xfrm>
            <a:off x="16953010" y="8704208"/>
            <a:ext cx="1685104" cy="1824092"/>
            <a:chOff x="1964825" y="1974925"/>
            <a:chExt cx="200350" cy="216875"/>
          </a:xfrm>
        </p:grpSpPr>
        <p:sp>
          <p:nvSpPr>
            <p:cNvPr id="209" name="Google Shape;209;p17"/>
            <p:cNvSpPr/>
            <p:nvPr/>
          </p:nvSpPr>
          <p:spPr>
            <a:xfrm>
              <a:off x="1964825" y="1974925"/>
              <a:ext cx="200350" cy="216875"/>
            </a:xfrm>
            <a:custGeom>
              <a:avLst/>
              <a:gdLst/>
              <a:ahLst/>
              <a:cxnLst/>
              <a:rect l="l" t="t" r="r" b="b"/>
              <a:pathLst>
                <a:path w="8014" h="8675" extrusionOk="0">
                  <a:moveTo>
                    <a:pt x="871" y="0"/>
                  </a:moveTo>
                  <a:cubicBezTo>
                    <a:pt x="765" y="0"/>
                    <a:pt x="679" y="16"/>
                    <a:pt x="614" y="45"/>
                  </a:cubicBezTo>
                  <a:cubicBezTo>
                    <a:pt x="0" y="326"/>
                    <a:pt x="1123" y="3747"/>
                    <a:pt x="2282" y="5234"/>
                  </a:cubicBezTo>
                  <a:cubicBezTo>
                    <a:pt x="4207" y="7704"/>
                    <a:pt x="6068" y="8675"/>
                    <a:pt x="6897" y="8675"/>
                  </a:cubicBezTo>
                  <a:cubicBezTo>
                    <a:pt x="7020" y="8675"/>
                    <a:pt x="7120" y="8653"/>
                    <a:pt x="7194" y="8613"/>
                  </a:cubicBezTo>
                  <a:cubicBezTo>
                    <a:pt x="8014" y="8161"/>
                    <a:pt x="7175" y="5048"/>
                    <a:pt x="5966" y="3546"/>
                  </a:cubicBezTo>
                  <a:cubicBezTo>
                    <a:pt x="3983" y="1080"/>
                    <a:pt x="1758" y="0"/>
                    <a:pt x="87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0" name="Google Shape;210;p17"/>
            <p:cNvSpPr/>
            <p:nvPr/>
          </p:nvSpPr>
          <p:spPr>
            <a:xfrm>
              <a:off x="1977750" y="1975900"/>
              <a:ext cx="173500" cy="215200"/>
            </a:xfrm>
            <a:custGeom>
              <a:avLst/>
              <a:gdLst/>
              <a:ahLst/>
              <a:cxnLst/>
              <a:rect l="l" t="t" r="r" b="b"/>
              <a:pathLst>
                <a:path w="6940" h="8608" extrusionOk="0">
                  <a:moveTo>
                    <a:pt x="4440" y="6115"/>
                  </a:moveTo>
                  <a:cubicBezTo>
                    <a:pt x="4442" y="6115"/>
                    <a:pt x="4457" y="6125"/>
                    <a:pt x="4505" y="6158"/>
                  </a:cubicBezTo>
                  <a:lnTo>
                    <a:pt x="4459" y="6144"/>
                  </a:lnTo>
                  <a:cubicBezTo>
                    <a:pt x="4458" y="6145"/>
                    <a:pt x="4457" y="6145"/>
                    <a:pt x="4456" y="6145"/>
                  </a:cubicBezTo>
                  <a:cubicBezTo>
                    <a:pt x="4449" y="6145"/>
                    <a:pt x="4437" y="6142"/>
                    <a:pt x="4415" y="6132"/>
                  </a:cubicBezTo>
                  <a:lnTo>
                    <a:pt x="4415" y="6132"/>
                  </a:lnTo>
                  <a:lnTo>
                    <a:pt x="4459" y="6144"/>
                  </a:lnTo>
                  <a:cubicBezTo>
                    <a:pt x="4470" y="6141"/>
                    <a:pt x="4438" y="6115"/>
                    <a:pt x="4440" y="6115"/>
                  </a:cubicBezTo>
                  <a:close/>
                  <a:moveTo>
                    <a:pt x="112" y="0"/>
                  </a:moveTo>
                  <a:cubicBezTo>
                    <a:pt x="108" y="2"/>
                    <a:pt x="102" y="4"/>
                    <a:pt x="97" y="6"/>
                  </a:cubicBezTo>
                  <a:cubicBezTo>
                    <a:pt x="85" y="12"/>
                    <a:pt x="74" y="19"/>
                    <a:pt x="63" y="27"/>
                  </a:cubicBezTo>
                  <a:cubicBezTo>
                    <a:pt x="345" y="408"/>
                    <a:pt x="708" y="907"/>
                    <a:pt x="1027" y="1320"/>
                  </a:cubicBezTo>
                  <a:cubicBezTo>
                    <a:pt x="1129" y="1453"/>
                    <a:pt x="1231" y="1587"/>
                    <a:pt x="1332" y="1720"/>
                  </a:cubicBezTo>
                  <a:cubicBezTo>
                    <a:pt x="863" y="1405"/>
                    <a:pt x="440" y="1299"/>
                    <a:pt x="0" y="1150"/>
                  </a:cubicBezTo>
                  <a:lnTo>
                    <a:pt x="0" y="1150"/>
                  </a:lnTo>
                  <a:cubicBezTo>
                    <a:pt x="12" y="1209"/>
                    <a:pt x="25" y="1269"/>
                    <a:pt x="38" y="1330"/>
                  </a:cubicBezTo>
                  <a:cubicBezTo>
                    <a:pt x="173" y="1386"/>
                    <a:pt x="309" y="1442"/>
                    <a:pt x="445" y="1499"/>
                  </a:cubicBezTo>
                  <a:cubicBezTo>
                    <a:pt x="770" y="1635"/>
                    <a:pt x="1132" y="1741"/>
                    <a:pt x="1406" y="1908"/>
                  </a:cubicBezTo>
                  <a:cubicBezTo>
                    <a:pt x="1426" y="1917"/>
                    <a:pt x="1430" y="1919"/>
                    <a:pt x="1429" y="1919"/>
                  </a:cubicBezTo>
                  <a:cubicBezTo>
                    <a:pt x="1428" y="1919"/>
                    <a:pt x="1422" y="1917"/>
                    <a:pt x="1421" y="1917"/>
                  </a:cubicBezTo>
                  <a:lnTo>
                    <a:pt x="1421" y="1917"/>
                  </a:lnTo>
                  <a:cubicBezTo>
                    <a:pt x="1420" y="1917"/>
                    <a:pt x="1424" y="1919"/>
                    <a:pt x="1446" y="1928"/>
                  </a:cubicBezTo>
                  <a:cubicBezTo>
                    <a:pt x="1454" y="1932"/>
                    <a:pt x="1464" y="1933"/>
                    <a:pt x="1475" y="1933"/>
                  </a:cubicBezTo>
                  <a:cubicBezTo>
                    <a:pt x="1481" y="1933"/>
                    <a:pt x="1487" y="1933"/>
                    <a:pt x="1492" y="1932"/>
                  </a:cubicBezTo>
                  <a:cubicBezTo>
                    <a:pt x="1847" y="2403"/>
                    <a:pt x="2194" y="2877"/>
                    <a:pt x="2534" y="3355"/>
                  </a:cubicBezTo>
                  <a:cubicBezTo>
                    <a:pt x="2086" y="3076"/>
                    <a:pt x="1184" y="2711"/>
                    <a:pt x="351" y="2401"/>
                  </a:cubicBezTo>
                  <a:lnTo>
                    <a:pt x="351" y="2401"/>
                  </a:lnTo>
                  <a:cubicBezTo>
                    <a:pt x="371" y="2459"/>
                    <a:pt x="392" y="2517"/>
                    <a:pt x="413" y="2574"/>
                  </a:cubicBezTo>
                  <a:cubicBezTo>
                    <a:pt x="1008" y="2823"/>
                    <a:pt x="1595" y="3082"/>
                    <a:pt x="2241" y="3316"/>
                  </a:cubicBezTo>
                  <a:cubicBezTo>
                    <a:pt x="2323" y="3347"/>
                    <a:pt x="2317" y="3357"/>
                    <a:pt x="2493" y="3421"/>
                  </a:cubicBezTo>
                  <a:cubicBezTo>
                    <a:pt x="2497" y="3423"/>
                    <a:pt x="2555" y="3440"/>
                    <a:pt x="2602" y="3449"/>
                  </a:cubicBezTo>
                  <a:cubicBezTo>
                    <a:pt x="2682" y="3562"/>
                    <a:pt x="2761" y="3674"/>
                    <a:pt x="2841" y="3787"/>
                  </a:cubicBezTo>
                  <a:cubicBezTo>
                    <a:pt x="2476" y="3612"/>
                    <a:pt x="2032" y="3456"/>
                    <a:pt x="1712" y="3318"/>
                  </a:cubicBezTo>
                  <a:cubicBezTo>
                    <a:pt x="1314" y="3149"/>
                    <a:pt x="919" y="2978"/>
                    <a:pt x="508" y="2827"/>
                  </a:cubicBezTo>
                  <a:lnTo>
                    <a:pt x="508" y="2827"/>
                  </a:lnTo>
                  <a:cubicBezTo>
                    <a:pt x="524" y="2868"/>
                    <a:pt x="540" y="2909"/>
                    <a:pt x="556" y="2949"/>
                  </a:cubicBezTo>
                  <a:cubicBezTo>
                    <a:pt x="1103" y="3155"/>
                    <a:pt x="1516" y="3330"/>
                    <a:pt x="2001" y="3535"/>
                  </a:cubicBezTo>
                  <a:cubicBezTo>
                    <a:pt x="2036" y="3550"/>
                    <a:pt x="2070" y="3564"/>
                    <a:pt x="2104" y="3577"/>
                  </a:cubicBezTo>
                  <a:cubicBezTo>
                    <a:pt x="2207" y="3618"/>
                    <a:pt x="2309" y="3657"/>
                    <a:pt x="2411" y="3698"/>
                  </a:cubicBezTo>
                  <a:cubicBezTo>
                    <a:pt x="2444" y="3711"/>
                    <a:pt x="2477" y="3725"/>
                    <a:pt x="2510" y="3739"/>
                  </a:cubicBezTo>
                  <a:cubicBezTo>
                    <a:pt x="2660" y="3804"/>
                    <a:pt x="2837" y="3886"/>
                    <a:pt x="2944" y="3936"/>
                  </a:cubicBezTo>
                  <a:cubicBezTo>
                    <a:pt x="3243" y="4364"/>
                    <a:pt x="3536" y="4794"/>
                    <a:pt x="3823" y="5226"/>
                  </a:cubicBezTo>
                  <a:cubicBezTo>
                    <a:pt x="2903" y="4745"/>
                    <a:pt x="1923" y="4340"/>
                    <a:pt x="1014" y="3967"/>
                  </a:cubicBezTo>
                  <a:lnTo>
                    <a:pt x="1014" y="3967"/>
                  </a:lnTo>
                  <a:cubicBezTo>
                    <a:pt x="1043" y="4025"/>
                    <a:pt x="1072" y="4081"/>
                    <a:pt x="1101" y="4137"/>
                  </a:cubicBezTo>
                  <a:cubicBezTo>
                    <a:pt x="1171" y="4165"/>
                    <a:pt x="1240" y="4194"/>
                    <a:pt x="1308" y="4224"/>
                  </a:cubicBezTo>
                  <a:cubicBezTo>
                    <a:pt x="2130" y="4589"/>
                    <a:pt x="2874" y="4954"/>
                    <a:pt x="3771" y="5346"/>
                  </a:cubicBezTo>
                  <a:cubicBezTo>
                    <a:pt x="3846" y="5379"/>
                    <a:pt x="3906" y="5404"/>
                    <a:pt x="3954" y="5423"/>
                  </a:cubicBezTo>
                  <a:cubicBezTo>
                    <a:pt x="4061" y="5587"/>
                    <a:pt x="4169" y="5752"/>
                    <a:pt x="4275" y="5917"/>
                  </a:cubicBezTo>
                  <a:cubicBezTo>
                    <a:pt x="3288" y="5430"/>
                    <a:pt x="2247" y="4898"/>
                    <a:pt x="1285" y="4472"/>
                  </a:cubicBezTo>
                  <a:lnTo>
                    <a:pt x="1285" y="4472"/>
                  </a:lnTo>
                  <a:cubicBezTo>
                    <a:pt x="1325" y="4539"/>
                    <a:pt x="1364" y="4605"/>
                    <a:pt x="1404" y="4670"/>
                  </a:cubicBezTo>
                  <a:cubicBezTo>
                    <a:pt x="1651" y="4804"/>
                    <a:pt x="1900" y="4942"/>
                    <a:pt x="2164" y="5076"/>
                  </a:cubicBezTo>
                  <a:cubicBezTo>
                    <a:pt x="2164" y="5076"/>
                    <a:pt x="2711" y="5346"/>
                    <a:pt x="3037" y="5504"/>
                  </a:cubicBezTo>
                  <a:cubicBezTo>
                    <a:pt x="3478" y="5712"/>
                    <a:pt x="3926" y="5910"/>
                    <a:pt x="4373" y="6113"/>
                  </a:cubicBezTo>
                  <a:cubicBezTo>
                    <a:pt x="4389" y="6121"/>
                    <a:pt x="4403" y="6127"/>
                    <a:pt x="4415" y="6132"/>
                  </a:cubicBezTo>
                  <a:lnTo>
                    <a:pt x="4414" y="6132"/>
                  </a:lnTo>
                  <a:cubicBezTo>
                    <a:pt x="4548" y="6341"/>
                    <a:pt x="4682" y="6551"/>
                    <a:pt x="4813" y="6761"/>
                  </a:cubicBezTo>
                  <a:cubicBezTo>
                    <a:pt x="4789" y="6765"/>
                    <a:pt x="4775" y="6771"/>
                    <a:pt x="4778" y="6771"/>
                  </a:cubicBezTo>
                  <a:cubicBezTo>
                    <a:pt x="4680" y="6757"/>
                    <a:pt x="4671" y="6746"/>
                    <a:pt x="4607" y="6739"/>
                  </a:cubicBezTo>
                  <a:cubicBezTo>
                    <a:pt x="4015" y="6682"/>
                    <a:pt x="3438" y="6502"/>
                    <a:pt x="2677" y="6264"/>
                  </a:cubicBezTo>
                  <a:lnTo>
                    <a:pt x="2677" y="6264"/>
                  </a:lnTo>
                  <a:cubicBezTo>
                    <a:pt x="2760" y="6353"/>
                    <a:pt x="2843" y="6439"/>
                    <a:pt x="2925" y="6522"/>
                  </a:cubicBezTo>
                  <a:cubicBezTo>
                    <a:pt x="3184" y="6604"/>
                    <a:pt x="3444" y="6681"/>
                    <a:pt x="3711" y="6762"/>
                  </a:cubicBezTo>
                  <a:cubicBezTo>
                    <a:pt x="3983" y="6842"/>
                    <a:pt x="4286" y="6897"/>
                    <a:pt x="4561" y="6897"/>
                  </a:cubicBezTo>
                  <a:cubicBezTo>
                    <a:pt x="4671" y="6897"/>
                    <a:pt x="4777" y="6888"/>
                    <a:pt x="4875" y="6868"/>
                  </a:cubicBezTo>
                  <a:cubicBezTo>
                    <a:pt x="4877" y="6868"/>
                    <a:pt x="4878" y="6867"/>
                    <a:pt x="4880" y="6867"/>
                  </a:cubicBezTo>
                  <a:cubicBezTo>
                    <a:pt x="5061" y="7156"/>
                    <a:pt x="5239" y="7447"/>
                    <a:pt x="5415" y="7738"/>
                  </a:cubicBezTo>
                  <a:cubicBezTo>
                    <a:pt x="5393" y="7737"/>
                    <a:pt x="5369" y="7737"/>
                    <a:pt x="5341" y="7737"/>
                  </a:cubicBezTo>
                  <a:cubicBezTo>
                    <a:pt x="5341" y="7737"/>
                    <a:pt x="4872" y="7690"/>
                    <a:pt x="4611" y="7650"/>
                  </a:cubicBezTo>
                  <a:cubicBezTo>
                    <a:pt x="4437" y="7624"/>
                    <a:pt x="4267" y="7597"/>
                    <a:pt x="4099" y="7563"/>
                  </a:cubicBezTo>
                  <a:lnTo>
                    <a:pt x="4099" y="7563"/>
                  </a:lnTo>
                  <a:cubicBezTo>
                    <a:pt x="4170" y="7618"/>
                    <a:pt x="4242" y="7671"/>
                    <a:pt x="4312" y="7721"/>
                  </a:cubicBezTo>
                  <a:cubicBezTo>
                    <a:pt x="4469" y="7750"/>
                    <a:pt x="4633" y="7776"/>
                    <a:pt x="4807" y="7800"/>
                  </a:cubicBezTo>
                  <a:cubicBezTo>
                    <a:pt x="4935" y="7816"/>
                    <a:pt x="5062" y="7823"/>
                    <a:pt x="5189" y="7823"/>
                  </a:cubicBezTo>
                  <a:cubicBezTo>
                    <a:pt x="5205" y="7823"/>
                    <a:pt x="5220" y="7823"/>
                    <a:pt x="5236" y="7823"/>
                  </a:cubicBezTo>
                  <a:cubicBezTo>
                    <a:pt x="5355" y="7821"/>
                    <a:pt x="5425" y="7820"/>
                    <a:pt x="5463" y="7819"/>
                  </a:cubicBezTo>
                  <a:cubicBezTo>
                    <a:pt x="5588" y="8027"/>
                    <a:pt x="5712" y="8235"/>
                    <a:pt x="5835" y="8443"/>
                  </a:cubicBezTo>
                  <a:cubicBezTo>
                    <a:pt x="5857" y="8481"/>
                    <a:pt x="5881" y="8519"/>
                    <a:pt x="5903" y="8558"/>
                  </a:cubicBezTo>
                  <a:cubicBezTo>
                    <a:pt x="5978" y="8579"/>
                    <a:pt x="6047" y="8595"/>
                    <a:pt x="6113" y="8608"/>
                  </a:cubicBezTo>
                  <a:cubicBezTo>
                    <a:pt x="6021" y="8457"/>
                    <a:pt x="5929" y="8307"/>
                    <a:pt x="5835" y="8157"/>
                  </a:cubicBezTo>
                  <a:lnTo>
                    <a:pt x="5829" y="8147"/>
                  </a:lnTo>
                  <a:lnTo>
                    <a:pt x="5809" y="8114"/>
                  </a:lnTo>
                  <a:cubicBezTo>
                    <a:pt x="5945" y="8037"/>
                    <a:pt x="6375" y="7715"/>
                    <a:pt x="6605" y="7419"/>
                  </a:cubicBezTo>
                  <a:cubicBezTo>
                    <a:pt x="6717" y="7273"/>
                    <a:pt x="6829" y="7125"/>
                    <a:pt x="6939" y="6977"/>
                  </a:cubicBezTo>
                  <a:cubicBezTo>
                    <a:pt x="6927" y="6907"/>
                    <a:pt x="6914" y="6836"/>
                    <a:pt x="6899" y="6764"/>
                  </a:cubicBezTo>
                  <a:cubicBezTo>
                    <a:pt x="6622" y="7129"/>
                    <a:pt x="6338" y="7492"/>
                    <a:pt x="6034" y="7855"/>
                  </a:cubicBezTo>
                  <a:cubicBezTo>
                    <a:pt x="5988" y="7910"/>
                    <a:pt x="5938" y="7962"/>
                    <a:pt x="5888" y="8014"/>
                  </a:cubicBezTo>
                  <a:cubicBezTo>
                    <a:pt x="5855" y="8048"/>
                    <a:pt x="5846" y="8058"/>
                    <a:pt x="5845" y="8059"/>
                  </a:cubicBezTo>
                  <a:cubicBezTo>
                    <a:pt x="5846" y="8058"/>
                    <a:pt x="5854" y="8049"/>
                    <a:pt x="5852" y="8049"/>
                  </a:cubicBezTo>
                  <a:cubicBezTo>
                    <a:pt x="5850" y="8049"/>
                    <a:pt x="5837" y="8058"/>
                    <a:pt x="5797" y="8094"/>
                  </a:cubicBezTo>
                  <a:lnTo>
                    <a:pt x="5797" y="8094"/>
                  </a:lnTo>
                  <a:cubicBezTo>
                    <a:pt x="5637" y="7835"/>
                    <a:pt x="5476" y="7576"/>
                    <a:pt x="5312" y="7316"/>
                  </a:cubicBezTo>
                  <a:cubicBezTo>
                    <a:pt x="5416" y="7226"/>
                    <a:pt x="5652" y="7016"/>
                    <a:pt x="5802" y="6833"/>
                  </a:cubicBezTo>
                  <a:cubicBezTo>
                    <a:pt x="6001" y="6588"/>
                    <a:pt x="6188" y="6337"/>
                    <a:pt x="6363" y="6082"/>
                  </a:cubicBezTo>
                  <a:cubicBezTo>
                    <a:pt x="6443" y="5963"/>
                    <a:pt x="6528" y="5844"/>
                    <a:pt x="6611" y="5725"/>
                  </a:cubicBezTo>
                  <a:cubicBezTo>
                    <a:pt x="6600" y="5694"/>
                    <a:pt x="6589" y="5663"/>
                    <a:pt x="6578" y="5631"/>
                  </a:cubicBezTo>
                  <a:cubicBezTo>
                    <a:pt x="6295" y="6062"/>
                    <a:pt x="5946" y="6475"/>
                    <a:pt x="5614" y="6883"/>
                  </a:cubicBezTo>
                  <a:cubicBezTo>
                    <a:pt x="5510" y="7010"/>
                    <a:pt x="5339" y="7108"/>
                    <a:pt x="5256" y="7226"/>
                  </a:cubicBezTo>
                  <a:cubicBezTo>
                    <a:pt x="5176" y="7100"/>
                    <a:pt x="5096" y="6972"/>
                    <a:pt x="5015" y="6846"/>
                  </a:cubicBezTo>
                  <a:cubicBezTo>
                    <a:pt x="5061" y="6778"/>
                    <a:pt x="5016" y="6755"/>
                    <a:pt x="4954" y="6750"/>
                  </a:cubicBezTo>
                  <a:cubicBezTo>
                    <a:pt x="4852" y="6590"/>
                    <a:pt x="4749" y="6428"/>
                    <a:pt x="4646" y="6268"/>
                  </a:cubicBezTo>
                  <a:cubicBezTo>
                    <a:pt x="4658" y="6263"/>
                    <a:pt x="4666" y="6260"/>
                    <a:pt x="4666" y="6260"/>
                  </a:cubicBezTo>
                  <a:cubicBezTo>
                    <a:pt x="5162" y="5718"/>
                    <a:pt x="5693" y="5141"/>
                    <a:pt x="6087" y="4504"/>
                  </a:cubicBezTo>
                  <a:cubicBezTo>
                    <a:pt x="6062" y="4455"/>
                    <a:pt x="6035" y="4407"/>
                    <a:pt x="6010" y="4360"/>
                  </a:cubicBezTo>
                  <a:cubicBezTo>
                    <a:pt x="5630" y="5022"/>
                    <a:pt x="5083" y="5614"/>
                    <a:pt x="4605" y="6204"/>
                  </a:cubicBezTo>
                  <a:cubicBezTo>
                    <a:pt x="4589" y="6179"/>
                    <a:pt x="4572" y="6152"/>
                    <a:pt x="4555" y="6127"/>
                  </a:cubicBezTo>
                  <a:cubicBezTo>
                    <a:pt x="4605" y="6034"/>
                    <a:pt x="4671" y="5861"/>
                    <a:pt x="4742" y="5711"/>
                  </a:cubicBezTo>
                  <a:cubicBezTo>
                    <a:pt x="4901" y="5379"/>
                    <a:pt x="5089" y="5057"/>
                    <a:pt x="5251" y="4727"/>
                  </a:cubicBezTo>
                  <a:lnTo>
                    <a:pt x="5356" y="4516"/>
                  </a:lnTo>
                  <a:cubicBezTo>
                    <a:pt x="5467" y="4283"/>
                    <a:pt x="5576" y="4050"/>
                    <a:pt x="5676" y="3815"/>
                  </a:cubicBezTo>
                  <a:cubicBezTo>
                    <a:pt x="5644" y="3767"/>
                    <a:pt x="5611" y="3720"/>
                    <a:pt x="5577" y="3674"/>
                  </a:cubicBezTo>
                  <a:cubicBezTo>
                    <a:pt x="5469" y="3917"/>
                    <a:pt x="5354" y="4159"/>
                    <a:pt x="5240" y="4399"/>
                  </a:cubicBezTo>
                  <a:cubicBezTo>
                    <a:pt x="5240" y="4399"/>
                    <a:pt x="5067" y="4774"/>
                    <a:pt x="4960" y="5013"/>
                  </a:cubicBezTo>
                  <a:cubicBezTo>
                    <a:pt x="4879" y="5187"/>
                    <a:pt x="4789" y="5357"/>
                    <a:pt x="4707" y="5530"/>
                  </a:cubicBezTo>
                  <a:cubicBezTo>
                    <a:pt x="4633" y="5690"/>
                    <a:pt x="4518" y="5860"/>
                    <a:pt x="4482" y="6014"/>
                  </a:cubicBezTo>
                  <a:cubicBezTo>
                    <a:pt x="4369" y="5840"/>
                    <a:pt x="4254" y="5664"/>
                    <a:pt x="4139" y="5489"/>
                  </a:cubicBezTo>
                  <a:lnTo>
                    <a:pt x="4139" y="5489"/>
                  </a:lnTo>
                  <a:cubicBezTo>
                    <a:pt x="4147" y="5491"/>
                    <a:pt x="4148" y="5491"/>
                    <a:pt x="4148" y="5491"/>
                  </a:cubicBezTo>
                  <a:lnTo>
                    <a:pt x="4109" y="5444"/>
                  </a:lnTo>
                  <a:cubicBezTo>
                    <a:pt x="3983" y="5254"/>
                    <a:pt x="3856" y="5064"/>
                    <a:pt x="3729" y="4873"/>
                  </a:cubicBezTo>
                  <a:cubicBezTo>
                    <a:pt x="3762" y="4773"/>
                    <a:pt x="3891" y="4385"/>
                    <a:pt x="4020" y="4109"/>
                  </a:cubicBezTo>
                  <a:cubicBezTo>
                    <a:pt x="4251" y="3611"/>
                    <a:pt x="4437" y="3099"/>
                    <a:pt x="4641" y="2587"/>
                  </a:cubicBezTo>
                  <a:cubicBezTo>
                    <a:pt x="4603" y="2548"/>
                    <a:pt x="4564" y="2509"/>
                    <a:pt x="4526" y="2469"/>
                  </a:cubicBezTo>
                  <a:cubicBezTo>
                    <a:pt x="4164" y="3185"/>
                    <a:pt x="3842" y="3922"/>
                    <a:pt x="3661" y="4687"/>
                  </a:cubicBezTo>
                  <a:cubicBezTo>
                    <a:pt x="3656" y="4711"/>
                    <a:pt x="3653" y="4736"/>
                    <a:pt x="3653" y="4761"/>
                  </a:cubicBezTo>
                  <a:cubicBezTo>
                    <a:pt x="3543" y="4597"/>
                    <a:pt x="3432" y="4435"/>
                    <a:pt x="3320" y="4272"/>
                  </a:cubicBezTo>
                  <a:cubicBezTo>
                    <a:pt x="3363" y="4163"/>
                    <a:pt x="3451" y="3931"/>
                    <a:pt x="3492" y="3751"/>
                  </a:cubicBezTo>
                  <a:cubicBezTo>
                    <a:pt x="3632" y="3135"/>
                    <a:pt x="3825" y="2522"/>
                    <a:pt x="3928" y="1901"/>
                  </a:cubicBezTo>
                  <a:cubicBezTo>
                    <a:pt x="3894" y="1870"/>
                    <a:pt x="3860" y="1841"/>
                    <a:pt x="3827" y="1812"/>
                  </a:cubicBezTo>
                  <a:cubicBezTo>
                    <a:pt x="3692" y="2625"/>
                    <a:pt x="3444" y="3427"/>
                    <a:pt x="3289" y="4225"/>
                  </a:cubicBezTo>
                  <a:lnTo>
                    <a:pt x="3289" y="4228"/>
                  </a:lnTo>
                  <a:cubicBezTo>
                    <a:pt x="3229" y="4141"/>
                    <a:pt x="3169" y="4053"/>
                    <a:pt x="3108" y="3966"/>
                  </a:cubicBezTo>
                  <a:cubicBezTo>
                    <a:pt x="3107" y="3950"/>
                    <a:pt x="3100" y="3925"/>
                    <a:pt x="3068" y="3907"/>
                  </a:cubicBezTo>
                  <a:lnTo>
                    <a:pt x="3066" y="3906"/>
                  </a:lnTo>
                  <a:cubicBezTo>
                    <a:pt x="2779" y="3495"/>
                    <a:pt x="2486" y="3084"/>
                    <a:pt x="2187" y="2676"/>
                  </a:cubicBezTo>
                  <a:cubicBezTo>
                    <a:pt x="2194" y="2616"/>
                    <a:pt x="2203" y="2527"/>
                    <a:pt x="2209" y="2398"/>
                  </a:cubicBezTo>
                  <a:cubicBezTo>
                    <a:pt x="2235" y="1853"/>
                    <a:pt x="2373" y="1310"/>
                    <a:pt x="2433" y="773"/>
                  </a:cubicBezTo>
                  <a:cubicBezTo>
                    <a:pt x="2389" y="746"/>
                    <a:pt x="2346" y="720"/>
                    <a:pt x="2304" y="694"/>
                  </a:cubicBezTo>
                  <a:cubicBezTo>
                    <a:pt x="2301" y="720"/>
                    <a:pt x="2299" y="744"/>
                    <a:pt x="2297" y="767"/>
                  </a:cubicBezTo>
                  <a:cubicBezTo>
                    <a:pt x="2233" y="1371"/>
                    <a:pt x="2058" y="1978"/>
                    <a:pt x="2118" y="2584"/>
                  </a:cubicBezTo>
                  <a:cubicBezTo>
                    <a:pt x="1891" y="2277"/>
                    <a:pt x="1659" y="1970"/>
                    <a:pt x="1424" y="1665"/>
                  </a:cubicBezTo>
                  <a:cubicBezTo>
                    <a:pt x="1417" y="1617"/>
                    <a:pt x="1405" y="1547"/>
                    <a:pt x="1384" y="1448"/>
                  </a:cubicBezTo>
                  <a:cubicBezTo>
                    <a:pt x="1308" y="1055"/>
                    <a:pt x="1368" y="652"/>
                    <a:pt x="1440" y="248"/>
                  </a:cubicBezTo>
                  <a:cubicBezTo>
                    <a:pt x="1407" y="234"/>
                    <a:pt x="1375" y="220"/>
                    <a:pt x="1342" y="207"/>
                  </a:cubicBezTo>
                  <a:cubicBezTo>
                    <a:pt x="1265" y="711"/>
                    <a:pt x="1220" y="1098"/>
                    <a:pt x="1306" y="1514"/>
                  </a:cubicBezTo>
                  <a:cubicBezTo>
                    <a:pt x="996" y="1116"/>
                    <a:pt x="680" y="721"/>
                    <a:pt x="355" y="331"/>
                  </a:cubicBezTo>
                  <a:cubicBezTo>
                    <a:pt x="266" y="224"/>
                    <a:pt x="188" y="113"/>
                    <a:pt x="11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1" name="Google Shape;211;p17"/>
          <p:cNvGrpSpPr/>
          <p:nvPr/>
        </p:nvGrpSpPr>
        <p:grpSpPr>
          <a:xfrm>
            <a:off x="1782601" y="2191550"/>
            <a:ext cx="1085550" cy="1212000"/>
            <a:chOff x="2437000" y="628925"/>
            <a:chExt cx="542775" cy="606000"/>
          </a:xfrm>
        </p:grpSpPr>
        <p:sp>
          <p:nvSpPr>
            <p:cNvPr id="212" name="Google Shape;212;p17"/>
            <p:cNvSpPr/>
            <p:nvPr/>
          </p:nvSpPr>
          <p:spPr>
            <a:xfrm>
              <a:off x="2437000" y="8020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17"/>
            <p:cNvSpPr/>
            <p:nvPr/>
          </p:nvSpPr>
          <p:spPr>
            <a:xfrm>
              <a:off x="2806675" y="10618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17"/>
            <p:cNvSpPr/>
            <p:nvPr/>
          </p:nvSpPr>
          <p:spPr>
            <a:xfrm>
              <a:off x="2806675" y="6289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15" name="Google Shape;215;p17"/>
          <p:cNvSpPr/>
          <p:nvPr/>
        </p:nvSpPr>
        <p:spPr>
          <a:xfrm>
            <a:off x="-1" y="7713344"/>
            <a:ext cx="2383958" cy="1765448"/>
          </a:xfrm>
          <a:custGeom>
            <a:avLst/>
            <a:gdLst/>
            <a:ahLst/>
            <a:cxnLst/>
            <a:rect l="l" t="t" r="r" b="b"/>
            <a:pathLst>
              <a:path w="16011" h="11857" fill="none" extrusionOk="0">
                <a:moveTo>
                  <a:pt x="0" y="11857"/>
                </a:moveTo>
                <a:cubicBezTo>
                  <a:pt x="16011" y="11371"/>
                  <a:pt x="12827" y="0"/>
                  <a:pt x="7709" y="699"/>
                </a:cubicBezTo>
                <a:cubicBezTo>
                  <a:pt x="2582" y="1398"/>
                  <a:pt x="4651" y="11463"/>
                  <a:pt x="14588" y="5590"/>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6" name="Google Shape;216;p17"/>
          <p:cNvSpPr/>
          <p:nvPr/>
        </p:nvSpPr>
        <p:spPr>
          <a:xfrm flipH="1">
            <a:off x="14867919" y="547550"/>
            <a:ext cx="3420086" cy="828748"/>
          </a:xfrm>
          <a:custGeom>
            <a:avLst/>
            <a:gdLst/>
            <a:ahLst/>
            <a:cxnLst/>
            <a:rect l="l" t="t" r="r" b="b"/>
            <a:pathLst>
              <a:path w="25504" h="4755" fill="none" extrusionOk="0">
                <a:moveTo>
                  <a:pt x="25504" y="4596"/>
                </a:moveTo>
                <a:cubicBezTo>
                  <a:pt x="19640" y="0"/>
                  <a:pt x="12508" y="1001"/>
                  <a:pt x="9654" y="2877"/>
                </a:cubicBezTo>
                <a:cubicBezTo>
                  <a:pt x="6802" y="4754"/>
                  <a:pt x="1599" y="4347"/>
                  <a:pt x="0" y="1302"/>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7" name="Google Shape;217;p17"/>
          <p:cNvSpPr/>
          <p:nvPr/>
        </p:nvSpPr>
        <p:spPr>
          <a:xfrm rot="-6299989">
            <a:off x="16606523" y="6839369"/>
            <a:ext cx="1833262" cy="2254898"/>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17"/>
          <p:cNvSpPr/>
          <p:nvPr/>
        </p:nvSpPr>
        <p:spPr>
          <a:xfrm rot="-7254489">
            <a:off x="682805" y="-26741"/>
            <a:ext cx="2405830" cy="1339834"/>
          </a:xfrm>
          <a:custGeom>
            <a:avLst/>
            <a:gdLst/>
            <a:ahLst/>
            <a:cxnLst/>
            <a:rect l="l" t="t" r="r" b="b"/>
            <a:pathLst>
              <a:path w="14180" h="7897" extrusionOk="0">
                <a:moveTo>
                  <a:pt x="7801" y="3343"/>
                </a:moveTo>
                <a:cubicBezTo>
                  <a:pt x="7806" y="3352"/>
                  <a:pt x="7810" y="3363"/>
                  <a:pt x="7815" y="3373"/>
                </a:cubicBezTo>
                <a:cubicBezTo>
                  <a:pt x="7696" y="3466"/>
                  <a:pt x="7576" y="3557"/>
                  <a:pt x="7457" y="3650"/>
                </a:cubicBezTo>
                <a:cubicBezTo>
                  <a:pt x="7450" y="3642"/>
                  <a:pt x="7444" y="3634"/>
                  <a:pt x="7438" y="3626"/>
                </a:cubicBezTo>
                <a:cubicBezTo>
                  <a:pt x="7560" y="3532"/>
                  <a:pt x="7680" y="3437"/>
                  <a:pt x="7801" y="3343"/>
                </a:cubicBezTo>
                <a:close/>
                <a:moveTo>
                  <a:pt x="5760" y="0"/>
                </a:moveTo>
                <a:lnTo>
                  <a:pt x="5760" y="0"/>
                </a:lnTo>
                <a:cubicBezTo>
                  <a:pt x="6219" y="293"/>
                  <a:pt x="6675" y="577"/>
                  <a:pt x="7060" y="956"/>
                </a:cubicBezTo>
                <a:cubicBezTo>
                  <a:pt x="7254" y="1147"/>
                  <a:pt x="7416" y="1370"/>
                  <a:pt x="7595" y="1578"/>
                </a:cubicBezTo>
                <a:cubicBezTo>
                  <a:pt x="7922" y="1960"/>
                  <a:pt x="8343" y="2215"/>
                  <a:pt x="8782" y="2442"/>
                </a:cubicBezTo>
                <a:cubicBezTo>
                  <a:pt x="8934" y="2520"/>
                  <a:pt x="9089" y="2590"/>
                  <a:pt x="9244" y="2663"/>
                </a:cubicBezTo>
                <a:cubicBezTo>
                  <a:pt x="8725" y="2629"/>
                  <a:pt x="8255" y="2463"/>
                  <a:pt x="7820" y="2188"/>
                </a:cubicBezTo>
                <a:cubicBezTo>
                  <a:pt x="7465" y="1964"/>
                  <a:pt x="7207" y="1642"/>
                  <a:pt x="6918" y="1349"/>
                </a:cubicBezTo>
                <a:cubicBezTo>
                  <a:pt x="6570" y="997"/>
                  <a:pt x="6211" y="659"/>
                  <a:pt x="5773" y="419"/>
                </a:cubicBezTo>
                <a:cubicBezTo>
                  <a:pt x="5538" y="291"/>
                  <a:pt x="5295" y="184"/>
                  <a:pt x="4998" y="124"/>
                </a:cubicBezTo>
                <a:lnTo>
                  <a:pt x="4998" y="124"/>
                </a:lnTo>
                <a:cubicBezTo>
                  <a:pt x="5035" y="158"/>
                  <a:pt x="5046" y="171"/>
                  <a:pt x="5059" y="179"/>
                </a:cubicBezTo>
                <a:cubicBezTo>
                  <a:pt x="5736" y="618"/>
                  <a:pt x="6289" y="1181"/>
                  <a:pt x="6785" y="1816"/>
                </a:cubicBezTo>
                <a:cubicBezTo>
                  <a:pt x="7237" y="2396"/>
                  <a:pt x="7850" y="2737"/>
                  <a:pt x="8589" y="2830"/>
                </a:cubicBezTo>
                <a:cubicBezTo>
                  <a:pt x="8635" y="2835"/>
                  <a:pt x="8681" y="2844"/>
                  <a:pt x="8756" y="2855"/>
                </a:cubicBezTo>
                <a:cubicBezTo>
                  <a:pt x="8528" y="2939"/>
                  <a:pt x="8444" y="2991"/>
                  <a:pt x="8361" y="2991"/>
                </a:cubicBezTo>
                <a:cubicBezTo>
                  <a:pt x="8285" y="2991"/>
                  <a:pt x="8210" y="2948"/>
                  <a:pt x="8028" y="2848"/>
                </a:cubicBezTo>
                <a:cubicBezTo>
                  <a:pt x="7680" y="2658"/>
                  <a:pt x="7354" y="2421"/>
                  <a:pt x="7046" y="2169"/>
                </a:cubicBezTo>
                <a:cubicBezTo>
                  <a:pt x="6605" y="1809"/>
                  <a:pt x="6191" y="1416"/>
                  <a:pt x="5764" y="1038"/>
                </a:cubicBezTo>
                <a:cubicBezTo>
                  <a:pt x="5365" y="685"/>
                  <a:pt x="4922" y="415"/>
                  <a:pt x="4391" y="318"/>
                </a:cubicBezTo>
                <a:cubicBezTo>
                  <a:pt x="4245" y="292"/>
                  <a:pt x="4094" y="290"/>
                  <a:pt x="3946" y="277"/>
                </a:cubicBezTo>
                <a:cubicBezTo>
                  <a:pt x="3944" y="288"/>
                  <a:pt x="3942" y="299"/>
                  <a:pt x="3941" y="310"/>
                </a:cubicBezTo>
                <a:cubicBezTo>
                  <a:pt x="4594" y="541"/>
                  <a:pt x="5126" y="953"/>
                  <a:pt x="5575" y="1461"/>
                </a:cubicBezTo>
                <a:cubicBezTo>
                  <a:pt x="5924" y="1857"/>
                  <a:pt x="6336" y="2150"/>
                  <a:pt x="6791" y="2394"/>
                </a:cubicBezTo>
                <a:cubicBezTo>
                  <a:pt x="7216" y="2624"/>
                  <a:pt x="7646" y="2845"/>
                  <a:pt x="8091" y="3078"/>
                </a:cubicBezTo>
                <a:cubicBezTo>
                  <a:pt x="8043" y="3068"/>
                  <a:pt x="8012" y="3064"/>
                  <a:pt x="7982" y="3054"/>
                </a:cubicBezTo>
                <a:cubicBezTo>
                  <a:pt x="7751" y="2977"/>
                  <a:pt x="7518" y="2904"/>
                  <a:pt x="7289" y="2819"/>
                </a:cubicBezTo>
                <a:cubicBezTo>
                  <a:pt x="6660" y="2585"/>
                  <a:pt x="6041" y="2324"/>
                  <a:pt x="5509" y="1912"/>
                </a:cubicBezTo>
                <a:cubicBezTo>
                  <a:pt x="5004" y="1523"/>
                  <a:pt x="4449" y="1269"/>
                  <a:pt x="3831" y="1138"/>
                </a:cubicBezTo>
                <a:cubicBezTo>
                  <a:pt x="3445" y="1056"/>
                  <a:pt x="3056" y="1007"/>
                  <a:pt x="2628" y="1007"/>
                </a:cubicBezTo>
                <a:cubicBezTo>
                  <a:pt x="2673" y="1030"/>
                  <a:pt x="2688" y="1038"/>
                  <a:pt x="2702" y="1045"/>
                </a:cubicBezTo>
                <a:cubicBezTo>
                  <a:pt x="3573" y="1438"/>
                  <a:pt x="4450" y="1816"/>
                  <a:pt x="5311" y="2230"/>
                </a:cubicBezTo>
                <a:cubicBezTo>
                  <a:pt x="5888" y="2507"/>
                  <a:pt x="6478" y="2745"/>
                  <a:pt x="7085" y="2945"/>
                </a:cubicBezTo>
                <a:cubicBezTo>
                  <a:pt x="7318" y="3021"/>
                  <a:pt x="7553" y="3089"/>
                  <a:pt x="7788" y="3161"/>
                </a:cubicBezTo>
                <a:cubicBezTo>
                  <a:pt x="7787" y="3172"/>
                  <a:pt x="7786" y="3182"/>
                  <a:pt x="7785" y="3193"/>
                </a:cubicBezTo>
                <a:cubicBezTo>
                  <a:pt x="7752" y="3194"/>
                  <a:pt x="7717" y="3199"/>
                  <a:pt x="7684" y="3199"/>
                </a:cubicBezTo>
                <a:cubicBezTo>
                  <a:pt x="7669" y="3199"/>
                  <a:pt x="7655" y="3198"/>
                  <a:pt x="7641" y="3195"/>
                </a:cubicBezTo>
                <a:cubicBezTo>
                  <a:pt x="6745" y="2998"/>
                  <a:pt x="5854" y="2786"/>
                  <a:pt x="4982" y="2499"/>
                </a:cubicBezTo>
                <a:cubicBezTo>
                  <a:pt x="4149" y="2226"/>
                  <a:pt x="3308" y="1992"/>
                  <a:pt x="2426" y="1954"/>
                </a:cubicBezTo>
                <a:cubicBezTo>
                  <a:pt x="2350" y="1951"/>
                  <a:pt x="2276" y="1950"/>
                  <a:pt x="2201" y="1950"/>
                </a:cubicBezTo>
                <a:cubicBezTo>
                  <a:pt x="1877" y="1950"/>
                  <a:pt x="1554" y="1981"/>
                  <a:pt x="1221" y="2060"/>
                </a:cubicBezTo>
                <a:cubicBezTo>
                  <a:pt x="1257" y="2087"/>
                  <a:pt x="1275" y="2104"/>
                  <a:pt x="1296" y="2114"/>
                </a:cubicBezTo>
                <a:cubicBezTo>
                  <a:pt x="2047" y="2483"/>
                  <a:pt x="2831" y="2752"/>
                  <a:pt x="3664" y="2856"/>
                </a:cubicBezTo>
                <a:cubicBezTo>
                  <a:pt x="4566" y="2970"/>
                  <a:pt x="5468" y="3075"/>
                  <a:pt x="6370" y="3190"/>
                </a:cubicBezTo>
                <a:cubicBezTo>
                  <a:pt x="6649" y="3226"/>
                  <a:pt x="6925" y="3278"/>
                  <a:pt x="7202" y="3323"/>
                </a:cubicBezTo>
                <a:cubicBezTo>
                  <a:pt x="7202" y="3339"/>
                  <a:pt x="7202" y="3357"/>
                  <a:pt x="7202" y="3373"/>
                </a:cubicBezTo>
                <a:cubicBezTo>
                  <a:pt x="7121" y="3376"/>
                  <a:pt x="7039" y="3388"/>
                  <a:pt x="6959" y="3388"/>
                </a:cubicBezTo>
                <a:cubicBezTo>
                  <a:pt x="6926" y="3388"/>
                  <a:pt x="6894" y="3386"/>
                  <a:pt x="6862" y="3380"/>
                </a:cubicBezTo>
                <a:cubicBezTo>
                  <a:pt x="6397" y="3299"/>
                  <a:pt x="5937" y="3197"/>
                  <a:pt x="5473" y="3117"/>
                </a:cubicBezTo>
                <a:cubicBezTo>
                  <a:pt x="4811" y="3004"/>
                  <a:pt x="4146" y="2933"/>
                  <a:pt x="3480" y="2933"/>
                </a:cubicBezTo>
                <a:cubicBezTo>
                  <a:pt x="3132" y="2933"/>
                  <a:pt x="2785" y="2952"/>
                  <a:pt x="2436" y="2995"/>
                </a:cubicBezTo>
                <a:cubicBezTo>
                  <a:pt x="1818" y="3071"/>
                  <a:pt x="1201" y="3154"/>
                  <a:pt x="585" y="3234"/>
                </a:cubicBezTo>
                <a:cubicBezTo>
                  <a:pt x="571" y="3236"/>
                  <a:pt x="559" y="3246"/>
                  <a:pt x="532" y="3258"/>
                </a:cubicBezTo>
                <a:cubicBezTo>
                  <a:pt x="576" y="3281"/>
                  <a:pt x="605" y="3300"/>
                  <a:pt x="637" y="3311"/>
                </a:cubicBezTo>
                <a:cubicBezTo>
                  <a:pt x="1180" y="3500"/>
                  <a:pt x="1736" y="3613"/>
                  <a:pt x="2310" y="3613"/>
                </a:cubicBezTo>
                <a:cubicBezTo>
                  <a:pt x="2363" y="3613"/>
                  <a:pt x="2415" y="3612"/>
                  <a:pt x="2467" y="3610"/>
                </a:cubicBezTo>
                <a:cubicBezTo>
                  <a:pt x="3231" y="3582"/>
                  <a:pt x="3993" y="3543"/>
                  <a:pt x="4757" y="3518"/>
                </a:cubicBezTo>
                <a:cubicBezTo>
                  <a:pt x="4892" y="3513"/>
                  <a:pt x="5027" y="3512"/>
                  <a:pt x="5162" y="3512"/>
                </a:cubicBezTo>
                <a:cubicBezTo>
                  <a:pt x="5380" y="3512"/>
                  <a:pt x="5598" y="3516"/>
                  <a:pt x="5817" y="3516"/>
                </a:cubicBezTo>
                <a:cubicBezTo>
                  <a:pt x="5778" y="3550"/>
                  <a:pt x="5738" y="3557"/>
                  <a:pt x="5699" y="3562"/>
                </a:cubicBezTo>
                <a:cubicBezTo>
                  <a:pt x="5282" y="3619"/>
                  <a:pt x="4860" y="3649"/>
                  <a:pt x="4450" y="3739"/>
                </a:cubicBezTo>
                <a:cubicBezTo>
                  <a:pt x="3861" y="3869"/>
                  <a:pt x="3280" y="4041"/>
                  <a:pt x="2696" y="4197"/>
                </a:cubicBezTo>
                <a:cubicBezTo>
                  <a:pt x="1863" y="4418"/>
                  <a:pt x="1030" y="4641"/>
                  <a:pt x="197" y="4865"/>
                </a:cubicBezTo>
                <a:cubicBezTo>
                  <a:pt x="131" y="4883"/>
                  <a:pt x="66" y="4908"/>
                  <a:pt x="1" y="4930"/>
                </a:cubicBezTo>
                <a:cubicBezTo>
                  <a:pt x="4" y="4941"/>
                  <a:pt x="8" y="4954"/>
                  <a:pt x="11" y="4965"/>
                </a:cubicBezTo>
                <a:cubicBezTo>
                  <a:pt x="1970" y="4963"/>
                  <a:pt x="3904" y="4797"/>
                  <a:pt x="5764" y="4106"/>
                </a:cubicBezTo>
                <a:lnTo>
                  <a:pt x="5764" y="4106"/>
                </a:lnTo>
                <a:cubicBezTo>
                  <a:pt x="5750" y="4139"/>
                  <a:pt x="5733" y="4158"/>
                  <a:pt x="5711" y="4169"/>
                </a:cubicBezTo>
                <a:cubicBezTo>
                  <a:pt x="5191" y="4421"/>
                  <a:pt x="4687" y="4719"/>
                  <a:pt x="4146" y="4911"/>
                </a:cubicBezTo>
                <a:cubicBezTo>
                  <a:pt x="3386" y="5181"/>
                  <a:pt x="2613" y="5414"/>
                  <a:pt x="1875" y="5739"/>
                </a:cubicBezTo>
                <a:cubicBezTo>
                  <a:pt x="1586" y="5866"/>
                  <a:pt x="1300" y="5995"/>
                  <a:pt x="1012" y="6123"/>
                </a:cubicBezTo>
                <a:cubicBezTo>
                  <a:pt x="1015" y="6137"/>
                  <a:pt x="1019" y="6152"/>
                  <a:pt x="1022" y="6166"/>
                </a:cubicBezTo>
                <a:cubicBezTo>
                  <a:pt x="1387" y="6124"/>
                  <a:pt x="1754" y="6093"/>
                  <a:pt x="2116" y="6037"/>
                </a:cubicBezTo>
                <a:cubicBezTo>
                  <a:pt x="2894" y="5918"/>
                  <a:pt x="3647" y="5715"/>
                  <a:pt x="4319" y="5290"/>
                </a:cubicBezTo>
                <a:cubicBezTo>
                  <a:pt x="5067" y="4816"/>
                  <a:pt x="5802" y="4319"/>
                  <a:pt x="6551" y="3847"/>
                </a:cubicBezTo>
                <a:cubicBezTo>
                  <a:pt x="6745" y="3725"/>
                  <a:pt x="6973" y="3657"/>
                  <a:pt x="7185" y="3564"/>
                </a:cubicBezTo>
                <a:cubicBezTo>
                  <a:pt x="7190" y="3576"/>
                  <a:pt x="7196" y="3587"/>
                  <a:pt x="7202" y="3599"/>
                </a:cubicBezTo>
                <a:cubicBezTo>
                  <a:pt x="7069" y="3727"/>
                  <a:pt x="6937" y="3855"/>
                  <a:pt x="6803" y="3982"/>
                </a:cubicBezTo>
                <a:cubicBezTo>
                  <a:pt x="6322" y="4435"/>
                  <a:pt x="5824" y="4864"/>
                  <a:pt x="5253" y="5206"/>
                </a:cubicBezTo>
                <a:cubicBezTo>
                  <a:pt x="4437" y="5695"/>
                  <a:pt x="3629" y="6195"/>
                  <a:pt x="2818" y="6694"/>
                </a:cubicBezTo>
                <a:cubicBezTo>
                  <a:pt x="2665" y="6788"/>
                  <a:pt x="2519" y="6896"/>
                  <a:pt x="2370" y="6998"/>
                </a:cubicBezTo>
                <a:cubicBezTo>
                  <a:pt x="3679" y="6804"/>
                  <a:pt x="4897" y="6427"/>
                  <a:pt x="5782" y="5357"/>
                </a:cubicBezTo>
                <a:lnTo>
                  <a:pt x="5782" y="5357"/>
                </a:lnTo>
                <a:cubicBezTo>
                  <a:pt x="5285" y="6129"/>
                  <a:pt x="4669" y="6793"/>
                  <a:pt x="4047" y="7461"/>
                </a:cubicBezTo>
                <a:cubicBezTo>
                  <a:pt x="4277" y="7368"/>
                  <a:pt x="4502" y="7265"/>
                  <a:pt x="4713" y="7142"/>
                </a:cubicBezTo>
                <a:cubicBezTo>
                  <a:pt x="5374" y="6757"/>
                  <a:pt x="5838" y="6179"/>
                  <a:pt x="6234" y="5545"/>
                </a:cubicBezTo>
                <a:cubicBezTo>
                  <a:pt x="6609" y="4946"/>
                  <a:pt x="7017" y="4376"/>
                  <a:pt x="7519" y="3877"/>
                </a:cubicBezTo>
                <a:cubicBezTo>
                  <a:pt x="7669" y="3727"/>
                  <a:pt x="7822" y="3580"/>
                  <a:pt x="7974" y="3432"/>
                </a:cubicBezTo>
                <a:lnTo>
                  <a:pt x="7974" y="3432"/>
                </a:lnTo>
                <a:cubicBezTo>
                  <a:pt x="7980" y="3461"/>
                  <a:pt x="7970" y="3474"/>
                  <a:pt x="7959" y="3487"/>
                </a:cubicBezTo>
                <a:cubicBezTo>
                  <a:pt x="7921" y="3528"/>
                  <a:pt x="7884" y="3569"/>
                  <a:pt x="7846" y="3611"/>
                </a:cubicBezTo>
                <a:cubicBezTo>
                  <a:pt x="7365" y="4156"/>
                  <a:pt x="6906" y="4721"/>
                  <a:pt x="6603" y="5387"/>
                </a:cubicBezTo>
                <a:cubicBezTo>
                  <a:pt x="6202" y="6267"/>
                  <a:pt x="5685" y="7072"/>
                  <a:pt x="5087" y="7827"/>
                </a:cubicBezTo>
                <a:cubicBezTo>
                  <a:pt x="5079" y="7838"/>
                  <a:pt x="5076" y="7852"/>
                  <a:pt x="5070" y="7864"/>
                </a:cubicBezTo>
                <a:cubicBezTo>
                  <a:pt x="5079" y="7875"/>
                  <a:pt x="5089" y="7886"/>
                  <a:pt x="5097" y="7897"/>
                </a:cubicBezTo>
                <a:cubicBezTo>
                  <a:pt x="5379" y="7728"/>
                  <a:pt x="5672" y="7575"/>
                  <a:pt x="5942" y="7389"/>
                </a:cubicBezTo>
                <a:cubicBezTo>
                  <a:pt x="6475" y="7020"/>
                  <a:pt x="6915" y="6559"/>
                  <a:pt x="7118" y="5932"/>
                </a:cubicBezTo>
                <a:cubicBezTo>
                  <a:pt x="7431" y="4958"/>
                  <a:pt x="7875" y="4049"/>
                  <a:pt x="8417" y="3185"/>
                </a:cubicBezTo>
                <a:cubicBezTo>
                  <a:pt x="8433" y="3160"/>
                  <a:pt x="8450" y="3129"/>
                  <a:pt x="8475" y="3120"/>
                </a:cubicBezTo>
                <a:cubicBezTo>
                  <a:pt x="8648" y="3054"/>
                  <a:pt x="8825" y="2993"/>
                  <a:pt x="9024" y="2922"/>
                </a:cubicBezTo>
                <a:lnTo>
                  <a:pt x="9024" y="2922"/>
                </a:lnTo>
                <a:cubicBezTo>
                  <a:pt x="8838" y="3256"/>
                  <a:pt x="8647" y="3554"/>
                  <a:pt x="8501" y="3872"/>
                </a:cubicBezTo>
                <a:cubicBezTo>
                  <a:pt x="8204" y="4522"/>
                  <a:pt x="7933" y="5184"/>
                  <a:pt x="7649" y="5840"/>
                </a:cubicBezTo>
                <a:cubicBezTo>
                  <a:pt x="7426" y="6355"/>
                  <a:pt x="7154" y="6840"/>
                  <a:pt x="6746" y="7235"/>
                </a:cubicBezTo>
                <a:cubicBezTo>
                  <a:pt x="6659" y="7320"/>
                  <a:pt x="6567" y="7400"/>
                  <a:pt x="6477" y="7483"/>
                </a:cubicBezTo>
                <a:cubicBezTo>
                  <a:pt x="6484" y="7484"/>
                  <a:pt x="6491" y="7485"/>
                  <a:pt x="6498" y="7485"/>
                </a:cubicBezTo>
                <a:cubicBezTo>
                  <a:pt x="6525" y="7485"/>
                  <a:pt x="6547" y="7476"/>
                  <a:pt x="6567" y="7465"/>
                </a:cubicBezTo>
                <a:cubicBezTo>
                  <a:pt x="6955" y="7251"/>
                  <a:pt x="7316" y="6998"/>
                  <a:pt x="7636" y="6691"/>
                </a:cubicBezTo>
                <a:cubicBezTo>
                  <a:pt x="7965" y="6378"/>
                  <a:pt x="8217" y="6017"/>
                  <a:pt x="8328" y="5567"/>
                </a:cubicBezTo>
                <a:cubicBezTo>
                  <a:pt x="8418" y="5206"/>
                  <a:pt x="8512" y="4845"/>
                  <a:pt x="8614" y="4486"/>
                </a:cubicBezTo>
                <a:cubicBezTo>
                  <a:pt x="8753" y="3995"/>
                  <a:pt x="8902" y="3506"/>
                  <a:pt x="9171" y="3067"/>
                </a:cubicBezTo>
                <a:cubicBezTo>
                  <a:pt x="9233" y="2964"/>
                  <a:pt x="9321" y="2876"/>
                  <a:pt x="9396" y="2781"/>
                </a:cubicBezTo>
                <a:cubicBezTo>
                  <a:pt x="9406" y="2790"/>
                  <a:pt x="9417" y="2799"/>
                  <a:pt x="9427" y="2807"/>
                </a:cubicBezTo>
                <a:cubicBezTo>
                  <a:pt x="9328" y="3070"/>
                  <a:pt x="9220" y="3330"/>
                  <a:pt x="9129" y="3597"/>
                </a:cubicBezTo>
                <a:cubicBezTo>
                  <a:pt x="8973" y="4056"/>
                  <a:pt x="8826" y="4520"/>
                  <a:pt x="8840" y="5013"/>
                </a:cubicBezTo>
                <a:cubicBezTo>
                  <a:pt x="8846" y="5263"/>
                  <a:pt x="8799" y="5498"/>
                  <a:pt x="8705" y="5727"/>
                </a:cubicBezTo>
                <a:cubicBezTo>
                  <a:pt x="8517" y="6180"/>
                  <a:pt x="8241" y="6577"/>
                  <a:pt x="7932" y="6952"/>
                </a:cubicBezTo>
                <a:cubicBezTo>
                  <a:pt x="7906" y="6984"/>
                  <a:pt x="7882" y="7015"/>
                  <a:pt x="7842" y="7065"/>
                </a:cubicBezTo>
                <a:cubicBezTo>
                  <a:pt x="7884" y="7055"/>
                  <a:pt x="7900" y="7054"/>
                  <a:pt x="7915" y="7047"/>
                </a:cubicBezTo>
                <a:cubicBezTo>
                  <a:pt x="7993" y="7012"/>
                  <a:pt x="8072" y="6979"/>
                  <a:pt x="8147" y="6938"/>
                </a:cubicBezTo>
                <a:cubicBezTo>
                  <a:pt x="8654" y="6663"/>
                  <a:pt x="9051" y="6283"/>
                  <a:pt x="9161" y="5697"/>
                </a:cubicBezTo>
                <a:cubicBezTo>
                  <a:pt x="9223" y="5363"/>
                  <a:pt x="9237" y="5015"/>
                  <a:pt x="9232" y="4673"/>
                </a:cubicBezTo>
                <a:cubicBezTo>
                  <a:pt x="9223" y="4028"/>
                  <a:pt x="9304" y="3408"/>
                  <a:pt x="9599" y="2825"/>
                </a:cubicBezTo>
                <a:cubicBezTo>
                  <a:pt x="9639" y="2746"/>
                  <a:pt x="9681" y="2696"/>
                  <a:pt x="9769" y="2669"/>
                </a:cubicBezTo>
                <a:cubicBezTo>
                  <a:pt x="10352" y="2495"/>
                  <a:pt x="10940" y="2336"/>
                  <a:pt x="11513" y="2132"/>
                </a:cubicBezTo>
                <a:cubicBezTo>
                  <a:pt x="12110" y="1919"/>
                  <a:pt x="12696" y="1672"/>
                  <a:pt x="13277" y="1417"/>
                </a:cubicBezTo>
                <a:cubicBezTo>
                  <a:pt x="13553" y="1296"/>
                  <a:pt x="13806" y="1122"/>
                  <a:pt x="14066" y="967"/>
                </a:cubicBezTo>
                <a:cubicBezTo>
                  <a:pt x="14112" y="940"/>
                  <a:pt x="14142" y="885"/>
                  <a:pt x="14180" y="843"/>
                </a:cubicBezTo>
                <a:cubicBezTo>
                  <a:pt x="14173" y="832"/>
                  <a:pt x="14166" y="822"/>
                  <a:pt x="14160" y="811"/>
                </a:cubicBezTo>
                <a:cubicBezTo>
                  <a:pt x="14101" y="814"/>
                  <a:pt x="14041" y="809"/>
                  <a:pt x="13986" y="824"/>
                </a:cubicBezTo>
                <a:cubicBezTo>
                  <a:pt x="13829" y="865"/>
                  <a:pt x="13668" y="901"/>
                  <a:pt x="13519" y="963"/>
                </a:cubicBezTo>
                <a:cubicBezTo>
                  <a:pt x="12763" y="1279"/>
                  <a:pt x="12014" y="1607"/>
                  <a:pt x="11257" y="1919"/>
                </a:cubicBezTo>
                <a:cubicBezTo>
                  <a:pt x="10730" y="2136"/>
                  <a:pt x="10196" y="2335"/>
                  <a:pt x="9662" y="2537"/>
                </a:cubicBezTo>
                <a:cubicBezTo>
                  <a:pt x="9648" y="2542"/>
                  <a:pt x="9632" y="2544"/>
                  <a:pt x="9615" y="2544"/>
                </a:cubicBezTo>
                <a:cubicBezTo>
                  <a:pt x="9582" y="2544"/>
                  <a:pt x="9547" y="2536"/>
                  <a:pt x="9523" y="2521"/>
                </a:cubicBezTo>
                <a:cubicBezTo>
                  <a:pt x="9326" y="2400"/>
                  <a:pt x="9131" y="2274"/>
                  <a:pt x="8940" y="2143"/>
                </a:cubicBezTo>
                <a:cubicBezTo>
                  <a:pt x="8534" y="1863"/>
                  <a:pt x="8138" y="1566"/>
                  <a:pt x="7804" y="1200"/>
                </a:cubicBezTo>
                <a:cubicBezTo>
                  <a:pt x="7389" y="744"/>
                  <a:pt x="6902" y="397"/>
                  <a:pt x="6326" y="178"/>
                </a:cubicBezTo>
                <a:cubicBezTo>
                  <a:pt x="6142" y="109"/>
                  <a:pt x="5949" y="60"/>
                  <a:pt x="576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4782528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19"/>
        <p:cNvGrpSpPr/>
        <p:nvPr/>
      </p:nvGrpSpPr>
      <p:grpSpPr>
        <a:xfrm>
          <a:off x="0" y="0"/>
          <a:ext cx="0" cy="0"/>
          <a:chOff x="0" y="0"/>
          <a:chExt cx="0" cy="0"/>
        </a:xfrm>
      </p:grpSpPr>
      <p:sp>
        <p:nvSpPr>
          <p:cNvPr id="220" name="Google Shape;220;p18"/>
          <p:cNvSpPr txBox="1">
            <a:spLocks noGrp="1"/>
          </p:cNvSpPr>
          <p:nvPr>
            <p:ph type="subTitle" idx="1"/>
          </p:nvPr>
        </p:nvSpPr>
        <p:spPr>
          <a:xfrm>
            <a:off x="2492450" y="63450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21" name="Google Shape;221;p18"/>
          <p:cNvSpPr txBox="1">
            <a:spLocks noGrp="1"/>
          </p:cNvSpPr>
          <p:nvPr>
            <p:ph type="subTitle" idx="2"/>
          </p:nvPr>
        </p:nvSpPr>
        <p:spPr>
          <a:xfrm>
            <a:off x="10386000" y="63450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22" name="Google Shape;222;p18"/>
          <p:cNvSpPr txBox="1">
            <a:spLocks noGrp="1"/>
          </p:cNvSpPr>
          <p:nvPr>
            <p:ph type="subTitle" idx="3"/>
          </p:nvPr>
        </p:nvSpPr>
        <p:spPr>
          <a:xfrm>
            <a:off x="2492450" y="56793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223" name="Google Shape;223;p18"/>
          <p:cNvSpPr txBox="1">
            <a:spLocks noGrp="1"/>
          </p:cNvSpPr>
          <p:nvPr>
            <p:ph type="subTitle" idx="4"/>
          </p:nvPr>
        </p:nvSpPr>
        <p:spPr>
          <a:xfrm>
            <a:off x="10386000" y="56793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224" name="Google Shape;224;p18"/>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25" name="Google Shape;225;p18"/>
          <p:cNvGrpSpPr/>
          <p:nvPr/>
        </p:nvGrpSpPr>
        <p:grpSpPr>
          <a:xfrm>
            <a:off x="16861427" y="7731476"/>
            <a:ext cx="1967926" cy="2130240"/>
            <a:chOff x="1721298" y="2228838"/>
            <a:chExt cx="622367" cy="673700"/>
          </a:xfrm>
        </p:grpSpPr>
        <p:sp>
          <p:nvSpPr>
            <p:cNvPr id="226" name="Google Shape;226;p18"/>
            <p:cNvSpPr/>
            <p:nvPr/>
          </p:nvSpPr>
          <p:spPr>
            <a:xfrm>
              <a:off x="1721298" y="2228838"/>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18"/>
            <p:cNvSpPr/>
            <p:nvPr/>
          </p:nvSpPr>
          <p:spPr>
            <a:xfrm>
              <a:off x="1761448" y="2231866"/>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28" name="Google Shape;228;p18"/>
          <p:cNvSpPr/>
          <p:nvPr/>
        </p:nvSpPr>
        <p:spPr>
          <a:xfrm rot="4469776">
            <a:off x="15018856" y="8557634"/>
            <a:ext cx="2958176" cy="2171472"/>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18"/>
          <p:cNvSpPr/>
          <p:nvPr/>
        </p:nvSpPr>
        <p:spPr>
          <a:xfrm rot="-2700000">
            <a:off x="-850234" y="-993358"/>
            <a:ext cx="2221752" cy="2664812"/>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230" name="Google Shape;230;p18"/>
          <p:cNvGrpSpPr/>
          <p:nvPr/>
        </p:nvGrpSpPr>
        <p:grpSpPr>
          <a:xfrm>
            <a:off x="760877" y="8450700"/>
            <a:ext cx="1085550" cy="1212000"/>
            <a:chOff x="-5387675" y="628925"/>
            <a:chExt cx="542775" cy="606000"/>
          </a:xfrm>
        </p:grpSpPr>
        <p:sp>
          <p:nvSpPr>
            <p:cNvPr id="231" name="Google Shape;231;p18"/>
            <p:cNvSpPr/>
            <p:nvPr/>
          </p:nvSpPr>
          <p:spPr>
            <a:xfrm>
              <a:off x="-5387675" y="8020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8"/>
            <p:cNvSpPr/>
            <p:nvPr/>
          </p:nvSpPr>
          <p:spPr>
            <a:xfrm>
              <a:off x="-5018000" y="10618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8"/>
            <p:cNvSpPr/>
            <p:nvPr/>
          </p:nvSpPr>
          <p:spPr>
            <a:xfrm>
              <a:off x="-5018000" y="6289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34" name="Google Shape;234;p18"/>
          <p:cNvSpPr/>
          <p:nvPr/>
        </p:nvSpPr>
        <p:spPr>
          <a:xfrm rot="810215">
            <a:off x="14703536" y="627762"/>
            <a:ext cx="3339364" cy="2494560"/>
          </a:xfrm>
          <a:custGeom>
            <a:avLst/>
            <a:gdLst/>
            <a:ahLst/>
            <a:cxnLst/>
            <a:rect l="l" t="t" r="r" b="b"/>
            <a:pathLst>
              <a:path w="13155" h="9827" fill="none" extrusionOk="0">
                <a:moveTo>
                  <a:pt x="0" y="4153"/>
                </a:moveTo>
                <a:cubicBezTo>
                  <a:pt x="3170" y="1"/>
                  <a:pt x="11253" y="1752"/>
                  <a:pt x="10777" y="5789"/>
                </a:cubicBezTo>
                <a:cubicBezTo>
                  <a:pt x="10302" y="9827"/>
                  <a:pt x="2378" y="951"/>
                  <a:pt x="13155" y="317"/>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666521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35"/>
        <p:cNvGrpSpPr/>
        <p:nvPr/>
      </p:nvGrpSpPr>
      <p:grpSpPr>
        <a:xfrm>
          <a:off x="0" y="0"/>
          <a:ext cx="0" cy="0"/>
          <a:chOff x="0" y="0"/>
          <a:chExt cx="0" cy="0"/>
        </a:xfrm>
      </p:grpSpPr>
      <p:sp>
        <p:nvSpPr>
          <p:cNvPr id="236" name="Google Shape;236;p19"/>
          <p:cNvSpPr txBox="1">
            <a:spLocks noGrp="1"/>
          </p:cNvSpPr>
          <p:nvPr>
            <p:ph type="subTitle" idx="1"/>
          </p:nvPr>
        </p:nvSpPr>
        <p:spPr>
          <a:xfrm>
            <a:off x="1413750" y="6477500"/>
            <a:ext cx="48210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8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7" name="Google Shape;237;p19"/>
          <p:cNvSpPr txBox="1">
            <a:spLocks noGrp="1"/>
          </p:cNvSpPr>
          <p:nvPr>
            <p:ph type="subTitle" idx="2"/>
          </p:nvPr>
        </p:nvSpPr>
        <p:spPr>
          <a:xfrm>
            <a:off x="6727200" y="6477500"/>
            <a:ext cx="48210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8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8" name="Google Shape;238;p19"/>
          <p:cNvSpPr txBox="1">
            <a:spLocks noGrp="1"/>
          </p:cNvSpPr>
          <p:nvPr>
            <p:ph type="subTitle" idx="3"/>
          </p:nvPr>
        </p:nvSpPr>
        <p:spPr>
          <a:xfrm>
            <a:off x="12040650" y="6477500"/>
            <a:ext cx="4821000" cy="1371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800"/>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239" name="Google Shape;239;p19"/>
          <p:cNvSpPr txBox="1">
            <a:spLocks noGrp="1"/>
          </p:cNvSpPr>
          <p:nvPr>
            <p:ph type="subTitle" idx="4"/>
          </p:nvPr>
        </p:nvSpPr>
        <p:spPr>
          <a:xfrm>
            <a:off x="1413750" y="5608676"/>
            <a:ext cx="4821000" cy="86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Font typeface="Merriweather"/>
              <a:buNone/>
              <a:defRPr sz="4000">
                <a:solidFill>
                  <a:schemeClr val="lt2"/>
                </a:solidFill>
                <a:latin typeface="Calistoga"/>
                <a:ea typeface="Calistoga"/>
                <a:cs typeface="Calistoga"/>
                <a:sym typeface="Calistoga"/>
              </a:defRPr>
            </a:lvl1pPr>
            <a:lvl2pPr lvl="1"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2pPr>
            <a:lvl3pPr lvl="2"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3pPr>
            <a:lvl4pPr lvl="3"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4pPr>
            <a:lvl5pPr lvl="4"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5pPr>
            <a:lvl6pPr lvl="5"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6pPr>
            <a:lvl7pPr lvl="6"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7pPr>
            <a:lvl8pPr lvl="7"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8pPr>
            <a:lvl9pPr lvl="8"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9pPr>
          </a:lstStyle>
          <a:p>
            <a:endParaRPr/>
          </a:p>
        </p:txBody>
      </p:sp>
      <p:sp>
        <p:nvSpPr>
          <p:cNvPr id="240" name="Google Shape;240;p19"/>
          <p:cNvSpPr txBox="1">
            <a:spLocks noGrp="1"/>
          </p:cNvSpPr>
          <p:nvPr>
            <p:ph type="subTitle" idx="5"/>
          </p:nvPr>
        </p:nvSpPr>
        <p:spPr>
          <a:xfrm>
            <a:off x="6727200" y="5608676"/>
            <a:ext cx="4821000" cy="86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Font typeface="Merriweather"/>
              <a:buNone/>
              <a:defRPr sz="4000">
                <a:solidFill>
                  <a:schemeClr val="lt2"/>
                </a:solidFill>
                <a:latin typeface="Calistoga"/>
                <a:ea typeface="Calistoga"/>
                <a:cs typeface="Calistoga"/>
                <a:sym typeface="Calistoga"/>
              </a:defRPr>
            </a:lvl1pPr>
            <a:lvl2pPr lvl="1"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2pPr>
            <a:lvl3pPr lvl="2"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3pPr>
            <a:lvl4pPr lvl="3"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4pPr>
            <a:lvl5pPr lvl="4"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5pPr>
            <a:lvl6pPr lvl="5"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6pPr>
            <a:lvl7pPr lvl="6"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7pPr>
            <a:lvl8pPr lvl="7"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8pPr>
            <a:lvl9pPr lvl="8"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9pPr>
          </a:lstStyle>
          <a:p>
            <a:endParaRPr/>
          </a:p>
        </p:txBody>
      </p:sp>
      <p:sp>
        <p:nvSpPr>
          <p:cNvPr id="241" name="Google Shape;241;p19"/>
          <p:cNvSpPr txBox="1">
            <a:spLocks noGrp="1"/>
          </p:cNvSpPr>
          <p:nvPr>
            <p:ph type="subTitle" idx="6"/>
          </p:nvPr>
        </p:nvSpPr>
        <p:spPr>
          <a:xfrm>
            <a:off x="12040648" y="5608676"/>
            <a:ext cx="4821000" cy="86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1600"/>
              <a:buFont typeface="Merriweather"/>
              <a:buNone/>
              <a:defRPr sz="4000">
                <a:solidFill>
                  <a:schemeClr val="lt2"/>
                </a:solidFill>
                <a:latin typeface="Calistoga"/>
                <a:ea typeface="Calistoga"/>
                <a:cs typeface="Calistoga"/>
                <a:sym typeface="Calistoga"/>
              </a:defRPr>
            </a:lvl1pPr>
            <a:lvl2pPr lvl="1"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2pPr>
            <a:lvl3pPr lvl="2"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3pPr>
            <a:lvl4pPr lvl="3"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4pPr>
            <a:lvl5pPr lvl="4"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5pPr>
            <a:lvl6pPr lvl="5"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6pPr>
            <a:lvl7pPr lvl="6"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7pPr>
            <a:lvl8pPr lvl="7"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8pPr>
            <a:lvl9pPr lvl="8" algn="ctr" rtl="0">
              <a:spcBef>
                <a:spcPts val="0"/>
              </a:spcBef>
              <a:spcAft>
                <a:spcPts val="0"/>
              </a:spcAft>
              <a:buClr>
                <a:schemeClr val="lt2"/>
              </a:buClr>
              <a:buSzPts val="1600"/>
              <a:buFont typeface="Merriweather"/>
              <a:buNone/>
              <a:defRPr>
                <a:solidFill>
                  <a:schemeClr val="lt2"/>
                </a:solidFill>
                <a:latin typeface="Merriweather"/>
                <a:ea typeface="Merriweather"/>
                <a:cs typeface="Merriweather"/>
                <a:sym typeface="Merriweather"/>
              </a:defRPr>
            </a:lvl9pPr>
          </a:lstStyle>
          <a:p>
            <a:endParaRPr/>
          </a:p>
        </p:txBody>
      </p:sp>
      <p:sp>
        <p:nvSpPr>
          <p:cNvPr id="242" name="Google Shape;242;p19"/>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43" name="Google Shape;243;p19"/>
          <p:cNvSpPr/>
          <p:nvPr/>
        </p:nvSpPr>
        <p:spPr>
          <a:xfrm rot="-6299949" flipH="1">
            <a:off x="16541289" y="181077"/>
            <a:ext cx="2422406" cy="2102998"/>
          </a:xfrm>
          <a:custGeom>
            <a:avLst/>
            <a:gdLst/>
            <a:ahLst/>
            <a:cxnLst/>
            <a:rect l="l" t="t" r="r" b="b"/>
            <a:pathLst>
              <a:path w="10725" h="9311" extrusionOk="0">
                <a:moveTo>
                  <a:pt x="1" y="7667"/>
                </a:moveTo>
                <a:cubicBezTo>
                  <a:pt x="1167" y="7289"/>
                  <a:pt x="1480" y="5923"/>
                  <a:pt x="1448" y="4594"/>
                </a:cubicBezTo>
                <a:cubicBezTo>
                  <a:pt x="1436" y="4133"/>
                  <a:pt x="1441" y="2945"/>
                  <a:pt x="2018" y="2956"/>
                </a:cubicBezTo>
                <a:cubicBezTo>
                  <a:pt x="2245" y="2960"/>
                  <a:pt x="2283" y="3528"/>
                  <a:pt x="2282" y="3679"/>
                </a:cubicBezTo>
                <a:cubicBezTo>
                  <a:pt x="2277" y="4326"/>
                  <a:pt x="2008" y="4812"/>
                  <a:pt x="1917" y="5418"/>
                </a:cubicBezTo>
                <a:cubicBezTo>
                  <a:pt x="1882" y="5638"/>
                  <a:pt x="1809" y="6048"/>
                  <a:pt x="2128" y="5948"/>
                </a:cubicBezTo>
                <a:cubicBezTo>
                  <a:pt x="2464" y="5843"/>
                  <a:pt x="2605" y="5386"/>
                  <a:pt x="2722" y="5042"/>
                </a:cubicBezTo>
                <a:cubicBezTo>
                  <a:pt x="3013" y="4195"/>
                  <a:pt x="2993" y="3246"/>
                  <a:pt x="3407" y="2461"/>
                </a:cubicBezTo>
                <a:cubicBezTo>
                  <a:pt x="3547" y="2193"/>
                  <a:pt x="3711" y="1888"/>
                  <a:pt x="3944" y="1724"/>
                </a:cubicBezTo>
                <a:cubicBezTo>
                  <a:pt x="3983" y="1696"/>
                  <a:pt x="4160" y="1576"/>
                  <a:pt x="4211" y="1633"/>
                </a:cubicBezTo>
                <a:cubicBezTo>
                  <a:pt x="4389" y="1831"/>
                  <a:pt x="4341" y="2271"/>
                  <a:pt x="4306" y="2493"/>
                </a:cubicBezTo>
                <a:cubicBezTo>
                  <a:pt x="4194" y="3204"/>
                  <a:pt x="3840" y="3806"/>
                  <a:pt x="3517" y="4385"/>
                </a:cubicBezTo>
                <a:cubicBezTo>
                  <a:pt x="3438" y="4525"/>
                  <a:pt x="2974" y="5129"/>
                  <a:pt x="3307" y="5170"/>
                </a:cubicBezTo>
                <a:cubicBezTo>
                  <a:pt x="3785" y="5229"/>
                  <a:pt x="4146" y="4779"/>
                  <a:pt x="4396" y="4383"/>
                </a:cubicBezTo>
                <a:cubicBezTo>
                  <a:pt x="4973" y="3469"/>
                  <a:pt x="5212" y="2252"/>
                  <a:pt x="5699" y="1255"/>
                </a:cubicBezTo>
                <a:cubicBezTo>
                  <a:pt x="5880" y="885"/>
                  <a:pt x="6057" y="462"/>
                  <a:pt x="6349" y="198"/>
                </a:cubicBezTo>
                <a:cubicBezTo>
                  <a:pt x="6412" y="141"/>
                  <a:pt x="6617" y="1"/>
                  <a:pt x="6709" y="74"/>
                </a:cubicBezTo>
                <a:cubicBezTo>
                  <a:pt x="6913" y="238"/>
                  <a:pt x="6799" y="733"/>
                  <a:pt x="6755" y="924"/>
                </a:cubicBezTo>
                <a:cubicBezTo>
                  <a:pt x="6570" y="1697"/>
                  <a:pt x="6074" y="2260"/>
                  <a:pt x="5754" y="2935"/>
                </a:cubicBezTo>
                <a:cubicBezTo>
                  <a:pt x="5669" y="3114"/>
                  <a:pt x="5292" y="3694"/>
                  <a:pt x="5593" y="3870"/>
                </a:cubicBezTo>
                <a:cubicBezTo>
                  <a:pt x="5992" y="4102"/>
                  <a:pt x="6473" y="3741"/>
                  <a:pt x="6771" y="3521"/>
                </a:cubicBezTo>
                <a:cubicBezTo>
                  <a:pt x="7594" y="2909"/>
                  <a:pt x="8324" y="2088"/>
                  <a:pt x="9097" y="1394"/>
                </a:cubicBezTo>
                <a:cubicBezTo>
                  <a:pt x="9411" y="1112"/>
                  <a:pt x="10104" y="541"/>
                  <a:pt x="10563" y="966"/>
                </a:cubicBezTo>
                <a:cubicBezTo>
                  <a:pt x="10725" y="1114"/>
                  <a:pt x="10637" y="1412"/>
                  <a:pt x="10569" y="1568"/>
                </a:cubicBezTo>
                <a:cubicBezTo>
                  <a:pt x="10382" y="1997"/>
                  <a:pt x="9969" y="2298"/>
                  <a:pt x="9645" y="2566"/>
                </a:cubicBezTo>
                <a:cubicBezTo>
                  <a:pt x="8619" y="3419"/>
                  <a:pt x="7482" y="3872"/>
                  <a:pt x="6254" y="4243"/>
                </a:cubicBezTo>
                <a:cubicBezTo>
                  <a:pt x="5845" y="4367"/>
                  <a:pt x="5438" y="4496"/>
                  <a:pt x="5053" y="4691"/>
                </a:cubicBezTo>
                <a:cubicBezTo>
                  <a:pt x="4971" y="4732"/>
                  <a:pt x="4713" y="4803"/>
                  <a:pt x="4660" y="4915"/>
                </a:cubicBezTo>
                <a:cubicBezTo>
                  <a:pt x="4649" y="4939"/>
                  <a:pt x="4790" y="5071"/>
                  <a:pt x="4799" y="5079"/>
                </a:cubicBezTo>
                <a:cubicBezTo>
                  <a:pt x="4985" y="5250"/>
                  <a:pt x="5215" y="5304"/>
                  <a:pt x="5433" y="5329"/>
                </a:cubicBezTo>
                <a:cubicBezTo>
                  <a:pt x="6093" y="5405"/>
                  <a:pt x="6732" y="5193"/>
                  <a:pt x="7391" y="5248"/>
                </a:cubicBezTo>
                <a:cubicBezTo>
                  <a:pt x="7609" y="5265"/>
                  <a:pt x="8006" y="5360"/>
                  <a:pt x="8015" y="5715"/>
                </a:cubicBezTo>
                <a:cubicBezTo>
                  <a:pt x="8028" y="6231"/>
                  <a:pt x="7479" y="6529"/>
                  <a:pt x="7134" y="6640"/>
                </a:cubicBezTo>
                <a:cubicBezTo>
                  <a:pt x="6150" y="6955"/>
                  <a:pt x="5198" y="6300"/>
                  <a:pt x="4211" y="6103"/>
                </a:cubicBezTo>
                <a:cubicBezTo>
                  <a:pt x="3869" y="6035"/>
                  <a:pt x="3519" y="6029"/>
                  <a:pt x="3188" y="6099"/>
                </a:cubicBezTo>
                <a:cubicBezTo>
                  <a:pt x="3159" y="6105"/>
                  <a:pt x="2874" y="6157"/>
                  <a:pt x="2880" y="6219"/>
                </a:cubicBezTo>
                <a:cubicBezTo>
                  <a:pt x="2899" y="6452"/>
                  <a:pt x="3238" y="6638"/>
                  <a:pt x="3388" y="6715"/>
                </a:cubicBezTo>
                <a:cubicBezTo>
                  <a:pt x="3942" y="7004"/>
                  <a:pt x="4566" y="7022"/>
                  <a:pt x="5139" y="7217"/>
                </a:cubicBezTo>
                <a:cubicBezTo>
                  <a:pt x="5257" y="7256"/>
                  <a:pt x="5750" y="7362"/>
                  <a:pt x="5794" y="7575"/>
                </a:cubicBezTo>
                <a:cubicBezTo>
                  <a:pt x="5904" y="8111"/>
                  <a:pt x="5200" y="8189"/>
                  <a:pt x="4906" y="8173"/>
                </a:cubicBezTo>
                <a:cubicBezTo>
                  <a:pt x="4139" y="8133"/>
                  <a:pt x="3577" y="7731"/>
                  <a:pt x="2925" y="7224"/>
                </a:cubicBezTo>
                <a:cubicBezTo>
                  <a:pt x="2701" y="7051"/>
                  <a:pt x="2228" y="6622"/>
                  <a:pt x="1962" y="6831"/>
                </a:cubicBezTo>
                <a:cubicBezTo>
                  <a:pt x="1854" y="6916"/>
                  <a:pt x="2282" y="7361"/>
                  <a:pt x="2309" y="7388"/>
                </a:cubicBezTo>
                <a:cubicBezTo>
                  <a:pt x="2722" y="7786"/>
                  <a:pt x="3204" y="8063"/>
                  <a:pt x="3610" y="8476"/>
                </a:cubicBezTo>
                <a:cubicBezTo>
                  <a:pt x="3701" y="8568"/>
                  <a:pt x="3987" y="8820"/>
                  <a:pt x="3886" y="8992"/>
                </a:cubicBezTo>
                <a:cubicBezTo>
                  <a:pt x="3698" y="9310"/>
                  <a:pt x="3172" y="9002"/>
                  <a:pt x="2950" y="8841"/>
                </a:cubicBezTo>
                <a:cubicBezTo>
                  <a:pt x="2255" y="8335"/>
                  <a:pt x="1719" y="7441"/>
                  <a:pt x="866" y="7563"/>
                </a:cubicBezTo>
                <a:close/>
              </a:path>
            </a:pathLst>
          </a:custGeom>
          <a:solidFill>
            <a:srgbClr val="0A5A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9"/>
          <p:cNvSpPr/>
          <p:nvPr/>
        </p:nvSpPr>
        <p:spPr>
          <a:xfrm rot="6543377" flipH="1">
            <a:off x="15391586" y="184658"/>
            <a:ext cx="2460352" cy="1370184"/>
          </a:xfrm>
          <a:custGeom>
            <a:avLst/>
            <a:gdLst/>
            <a:ahLst/>
            <a:cxnLst/>
            <a:rect l="l" t="t" r="r" b="b"/>
            <a:pathLst>
              <a:path w="14180" h="7897" extrusionOk="0">
                <a:moveTo>
                  <a:pt x="7801" y="3343"/>
                </a:moveTo>
                <a:cubicBezTo>
                  <a:pt x="7806" y="3352"/>
                  <a:pt x="7810" y="3363"/>
                  <a:pt x="7815" y="3373"/>
                </a:cubicBezTo>
                <a:cubicBezTo>
                  <a:pt x="7696" y="3466"/>
                  <a:pt x="7576" y="3557"/>
                  <a:pt x="7457" y="3650"/>
                </a:cubicBezTo>
                <a:cubicBezTo>
                  <a:pt x="7450" y="3642"/>
                  <a:pt x="7444" y="3634"/>
                  <a:pt x="7438" y="3626"/>
                </a:cubicBezTo>
                <a:cubicBezTo>
                  <a:pt x="7560" y="3532"/>
                  <a:pt x="7680" y="3437"/>
                  <a:pt x="7801" y="3343"/>
                </a:cubicBezTo>
                <a:close/>
                <a:moveTo>
                  <a:pt x="5760" y="0"/>
                </a:moveTo>
                <a:lnTo>
                  <a:pt x="5760" y="0"/>
                </a:lnTo>
                <a:cubicBezTo>
                  <a:pt x="6219" y="293"/>
                  <a:pt x="6675" y="577"/>
                  <a:pt x="7060" y="956"/>
                </a:cubicBezTo>
                <a:cubicBezTo>
                  <a:pt x="7254" y="1147"/>
                  <a:pt x="7416" y="1370"/>
                  <a:pt x="7595" y="1578"/>
                </a:cubicBezTo>
                <a:cubicBezTo>
                  <a:pt x="7922" y="1960"/>
                  <a:pt x="8343" y="2215"/>
                  <a:pt x="8782" y="2442"/>
                </a:cubicBezTo>
                <a:cubicBezTo>
                  <a:pt x="8934" y="2520"/>
                  <a:pt x="9089" y="2590"/>
                  <a:pt x="9244" y="2663"/>
                </a:cubicBezTo>
                <a:cubicBezTo>
                  <a:pt x="8725" y="2629"/>
                  <a:pt x="8255" y="2463"/>
                  <a:pt x="7820" y="2188"/>
                </a:cubicBezTo>
                <a:cubicBezTo>
                  <a:pt x="7465" y="1964"/>
                  <a:pt x="7207" y="1642"/>
                  <a:pt x="6918" y="1349"/>
                </a:cubicBezTo>
                <a:cubicBezTo>
                  <a:pt x="6570" y="997"/>
                  <a:pt x="6211" y="659"/>
                  <a:pt x="5773" y="419"/>
                </a:cubicBezTo>
                <a:cubicBezTo>
                  <a:pt x="5538" y="291"/>
                  <a:pt x="5295" y="184"/>
                  <a:pt x="4998" y="124"/>
                </a:cubicBezTo>
                <a:lnTo>
                  <a:pt x="4998" y="124"/>
                </a:lnTo>
                <a:cubicBezTo>
                  <a:pt x="5035" y="158"/>
                  <a:pt x="5046" y="171"/>
                  <a:pt x="5059" y="179"/>
                </a:cubicBezTo>
                <a:cubicBezTo>
                  <a:pt x="5736" y="618"/>
                  <a:pt x="6289" y="1181"/>
                  <a:pt x="6785" y="1816"/>
                </a:cubicBezTo>
                <a:cubicBezTo>
                  <a:pt x="7237" y="2396"/>
                  <a:pt x="7850" y="2737"/>
                  <a:pt x="8589" y="2830"/>
                </a:cubicBezTo>
                <a:cubicBezTo>
                  <a:pt x="8635" y="2835"/>
                  <a:pt x="8681" y="2844"/>
                  <a:pt x="8756" y="2855"/>
                </a:cubicBezTo>
                <a:cubicBezTo>
                  <a:pt x="8528" y="2939"/>
                  <a:pt x="8444" y="2991"/>
                  <a:pt x="8361" y="2991"/>
                </a:cubicBezTo>
                <a:cubicBezTo>
                  <a:pt x="8285" y="2991"/>
                  <a:pt x="8210" y="2948"/>
                  <a:pt x="8028" y="2848"/>
                </a:cubicBezTo>
                <a:cubicBezTo>
                  <a:pt x="7680" y="2658"/>
                  <a:pt x="7354" y="2421"/>
                  <a:pt x="7046" y="2169"/>
                </a:cubicBezTo>
                <a:cubicBezTo>
                  <a:pt x="6605" y="1809"/>
                  <a:pt x="6191" y="1416"/>
                  <a:pt x="5764" y="1038"/>
                </a:cubicBezTo>
                <a:cubicBezTo>
                  <a:pt x="5365" y="685"/>
                  <a:pt x="4922" y="415"/>
                  <a:pt x="4391" y="318"/>
                </a:cubicBezTo>
                <a:cubicBezTo>
                  <a:pt x="4245" y="292"/>
                  <a:pt x="4094" y="290"/>
                  <a:pt x="3946" y="277"/>
                </a:cubicBezTo>
                <a:cubicBezTo>
                  <a:pt x="3944" y="288"/>
                  <a:pt x="3942" y="299"/>
                  <a:pt x="3941" y="310"/>
                </a:cubicBezTo>
                <a:cubicBezTo>
                  <a:pt x="4594" y="541"/>
                  <a:pt x="5126" y="953"/>
                  <a:pt x="5575" y="1461"/>
                </a:cubicBezTo>
                <a:cubicBezTo>
                  <a:pt x="5924" y="1857"/>
                  <a:pt x="6336" y="2150"/>
                  <a:pt x="6791" y="2394"/>
                </a:cubicBezTo>
                <a:cubicBezTo>
                  <a:pt x="7216" y="2624"/>
                  <a:pt x="7646" y="2845"/>
                  <a:pt x="8091" y="3078"/>
                </a:cubicBezTo>
                <a:cubicBezTo>
                  <a:pt x="8043" y="3068"/>
                  <a:pt x="8012" y="3064"/>
                  <a:pt x="7982" y="3054"/>
                </a:cubicBezTo>
                <a:cubicBezTo>
                  <a:pt x="7751" y="2977"/>
                  <a:pt x="7518" y="2904"/>
                  <a:pt x="7289" y="2819"/>
                </a:cubicBezTo>
                <a:cubicBezTo>
                  <a:pt x="6660" y="2585"/>
                  <a:pt x="6041" y="2324"/>
                  <a:pt x="5509" y="1912"/>
                </a:cubicBezTo>
                <a:cubicBezTo>
                  <a:pt x="5004" y="1523"/>
                  <a:pt x="4449" y="1269"/>
                  <a:pt x="3831" y="1138"/>
                </a:cubicBezTo>
                <a:cubicBezTo>
                  <a:pt x="3445" y="1056"/>
                  <a:pt x="3056" y="1007"/>
                  <a:pt x="2628" y="1007"/>
                </a:cubicBezTo>
                <a:cubicBezTo>
                  <a:pt x="2673" y="1030"/>
                  <a:pt x="2688" y="1038"/>
                  <a:pt x="2702" y="1045"/>
                </a:cubicBezTo>
                <a:cubicBezTo>
                  <a:pt x="3573" y="1438"/>
                  <a:pt x="4450" y="1816"/>
                  <a:pt x="5311" y="2230"/>
                </a:cubicBezTo>
                <a:cubicBezTo>
                  <a:pt x="5888" y="2507"/>
                  <a:pt x="6478" y="2745"/>
                  <a:pt x="7085" y="2945"/>
                </a:cubicBezTo>
                <a:cubicBezTo>
                  <a:pt x="7318" y="3021"/>
                  <a:pt x="7553" y="3089"/>
                  <a:pt x="7788" y="3161"/>
                </a:cubicBezTo>
                <a:cubicBezTo>
                  <a:pt x="7787" y="3172"/>
                  <a:pt x="7786" y="3182"/>
                  <a:pt x="7785" y="3193"/>
                </a:cubicBezTo>
                <a:cubicBezTo>
                  <a:pt x="7752" y="3194"/>
                  <a:pt x="7717" y="3199"/>
                  <a:pt x="7684" y="3199"/>
                </a:cubicBezTo>
                <a:cubicBezTo>
                  <a:pt x="7669" y="3199"/>
                  <a:pt x="7655" y="3198"/>
                  <a:pt x="7641" y="3195"/>
                </a:cubicBezTo>
                <a:cubicBezTo>
                  <a:pt x="6745" y="2998"/>
                  <a:pt x="5854" y="2786"/>
                  <a:pt x="4982" y="2499"/>
                </a:cubicBezTo>
                <a:cubicBezTo>
                  <a:pt x="4149" y="2226"/>
                  <a:pt x="3308" y="1992"/>
                  <a:pt x="2426" y="1954"/>
                </a:cubicBezTo>
                <a:cubicBezTo>
                  <a:pt x="2350" y="1951"/>
                  <a:pt x="2276" y="1950"/>
                  <a:pt x="2201" y="1950"/>
                </a:cubicBezTo>
                <a:cubicBezTo>
                  <a:pt x="1877" y="1950"/>
                  <a:pt x="1554" y="1981"/>
                  <a:pt x="1221" y="2060"/>
                </a:cubicBezTo>
                <a:cubicBezTo>
                  <a:pt x="1257" y="2087"/>
                  <a:pt x="1275" y="2104"/>
                  <a:pt x="1296" y="2114"/>
                </a:cubicBezTo>
                <a:cubicBezTo>
                  <a:pt x="2047" y="2483"/>
                  <a:pt x="2831" y="2752"/>
                  <a:pt x="3664" y="2856"/>
                </a:cubicBezTo>
                <a:cubicBezTo>
                  <a:pt x="4566" y="2970"/>
                  <a:pt x="5468" y="3075"/>
                  <a:pt x="6370" y="3190"/>
                </a:cubicBezTo>
                <a:cubicBezTo>
                  <a:pt x="6649" y="3226"/>
                  <a:pt x="6925" y="3278"/>
                  <a:pt x="7202" y="3323"/>
                </a:cubicBezTo>
                <a:cubicBezTo>
                  <a:pt x="7202" y="3339"/>
                  <a:pt x="7202" y="3357"/>
                  <a:pt x="7202" y="3373"/>
                </a:cubicBezTo>
                <a:cubicBezTo>
                  <a:pt x="7121" y="3376"/>
                  <a:pt x="7039" y="3388"/>
                  <a:pt x="6959" y="3388"/>
                </a:cubicBezTo>
                <a:cubicBezTo>
                  <a:pt x="6926" y="3388"/>
                  <a:pt x="6894" y="3386"/>
                  <a:pt x="6862" y="3380"/>
                </a:cubicBezTo>
                <a:cubicBezTo>
                  <a:pt x="6397" y="3299"/>
                  <a:pt x="5937" y="3197"/>
                  <a:pt x="5473" y="3117"/>
                </a:cubicBezTo>
                <a:cubicBezTo>
                  <a:pt x="4811" y="3004"/>
                  <a:pt x="4146" y="2933"/>
                  <a:pt x="3480" y="2933"/>
                </a:cubicBezTo>
                <a:cubicBezTo>
                  <a:pt x="3132" y="2933"/>
                  <a:pt x="2785" y="2952"/>
                  <a:pt x="2436" y="2995"/>
                </a:cubicBezTo>
                <a:cubicBezTo>
                  <a:pt x="1818" y="3071"/>
                  <a:pt x="1201" y="3154"/>
                  <a:pt x="585" y="3234"/>
                </a:cubicBezTo>
                <a:cubicBezTo>
                  <a:pt x="571" y="3236"/>
                  <a:pt x="559" y="3246"/>
                  <a:pt x="532" y="3258"/>
                </a:cubicBezTo>
                <a:cubicBezTo>
                  <a:pt x="576" y="3281"/>
                  <a:pt x="605" y="3300"/>
                  <a:pt x="637" y="3311"/>
                </a:cubicBezTo>
                <a:cubicBezTo>
                  <a:pt x="1180" y="3500"/>
                  <a:pt x="1736" y="3613"/>
                  <a:pt x="2310" y="3613"/>
                </a:cubicBezTo>
                <a:cubicBezTo>
                  <a:pt x="2363" y="3613"/>
                  <a:pt x="2415" y="3612"/>
                  <a:pt x="2467" y="3610"/>
                </a:cubicBezTo>
                <a:cubicBezTo>
                  <a:pt x="3231" y="3582"/>
                  <a:pt x="3993" y="3543"/>
                  <a:pt x="4757" y="3518"/>
                </a:cubicBezTo>
                <a:cubicBezTo>
                  <a:pt x="4892" y="3513"/>
                  <a:pt x="5027" y="3512"/>
                  <a:pt x="5162" y="3512"/>
                </a:cubicBezTo>
                <a:cubicBezTo>
                  <a:pt x="5380" y="3512"/>
                  <a:pt x="5598" y="3516"/>
                  <a:pt x="5817" y="3516"/>
                </a:cubicBezTo>
                <a:cubicBezTo>
                  <a:pt x="5778" y="3550"/>
                  <a:pt x="5738" y="3557"/>
                  <a:pt x="5699" y="3562"/>
                </a:cubicBezTo>
                <a:cubicBezTo>
                  <a:pt x="5282" y="3619"/>
                  <a:pt x="4860" y="3649"/>
                  <a:pt x="4450" y="3739"/>
                </a:cubicBezTo>
                <a:cubicBezTo>
                  <a:pt x="3861" y="3869"/>
                  <a:pt x="3280" y="4041"/>
                  <a:pt x="2696" y="4197"/>
                </a:cubicBezTo>
                <a:cubicBezTo>
                  <a:pt x="1863" y="4418"/>
                  <a:pt x="1030" y="4641"/>
                  <a:pt x="197" y="4865"/>
                </a:cubicBezTo>
                <a:cubicBezTo>
                  <a:pt x="131" y="4883"/>
                  <a:pt x="66" y="4908"/>
                  <a:pt x="1" y="4930"/>
                </a:cubicBezTo>
                <a:cubicBezTo>
                  <a:pt x="4" y="4941"/>
                  <a:pt x="8" y="4954"/>
                  <a:pt x="11" y="4965"/>
                </a:cubicBezTo>
                <a:cubicBezTo>
                  <a:pt x="1970" y="4963"/>
                  <a:pt x="3904" y="4797"/>
                  <a:pt x="5764" y="4106"/>
                </a:cubicBezTo>
                <a:lnTo>
                  <a:pt x="5764" y="4106"/>
                </a:lnTo>
                <a:cubicBezTo>
                  <a:pt x="5750" y="4139"/>
                  <a:pt x="5733" y="4158"/>
                  <a:pt x="5711" y="4169"/>
                </a:cubicBezTo>
                <a:cubicBezTo>
                  <a:pt x="5191" y="4421"/>
                  <a:pt x="4687" y="4719"/>
                  <a:pt x="4146" y="4911"/>
                </a:cubicBezTo>
                <a:cubicBezTo>
                  <a:pt x="3386" y="5181"/>
                  <a:pt x="2613" y="5414"/>
                  <a:pt x="1875" y="5739"/>
                </a:cubicBezTo>
                <a:cubicBezTo>
                  <a:pt x="1586" y="5866"/>
                  <a:pt x="1300" y="5995"/>
                  <a:pt x="1012" y="6123"/>
                </a:cubicBezTo>
                <a:cubicBezTo>
                  <a:pt x="1015" y="6137"/>
                  <a:pt x="1019" y="6152"/>
                  <a:pt x="1022" y="6166"/>
                </a:cubicBezTo>
                <a:cubicBezTo>
                  <a:pt x="1387" y="6124"/>
                  <a:pt x="1754" y="6093"/>
                  <a:pt x="2116" y="6037"/>
                </a:cubicBezTo>
                <a:cubicBezTo>
                  <a:pt x="2894" y="5918"/>
                  <a:pt x="3647" y="5715"/>
                  <a:pt x="4319" y="5290"/>
                </a:cubicBezTo>
                <a:cubicBezTo>
                  <a:pt x="5067" y="4816"/>
                  <a:pt x="5802" y="4319"/>
                  <a:pt x="6551" y="3847"/>
                </a:cubicBezTo>
                <a:cubicBezTo>
                  <a:pt x="6745" y="3725"/>
                  <a:pt x="6973" y="3657"/>
                  <a:pt x="7185" y="3564"/>
                </a:cubicBezTo>
                <a:cubicBezTo>
                  <a:pt x="7190" y="3576"/>
                  <a:pt x="7196" y="3587"/>
                  <a:pt x="7202" y="3599"/>
                </a:cubicBezTo>
                <a:cubicBezTo>
                  <a:pt x="7069" y="3727"/>
                  <a:pt x="6937" y="3855"/>
                  <a:pt x="6803" y="3982"/>
                </a:cubicBezTo>
                <a:cubicBezTo>
                  <a:pt x="6322" y="4435"/>
                  <a:pt x="5824" y="4864"/>
                  <a:pt x="5253" y="5206"/>
                </a:cubicBezTo>
                <a:cubicBezTo>
                  <a:pt x="4437" y="5695"/>
                  <a:pt x="3629" y="6195"/>
                  <a:pt x="2818" y="6694"/>
                </a:cubicBezTo>
                <a:cubicBezTo>
                  <a:pt x="2665" y="6788"/>
                  <a:pt x="2519" y="6896"/>
                  <a:pt x="2370" y="6998"/>
                </a:cubicBezTo>
                <a:cubicBezTo>
                  <a:pt x="3679" y="6804"/>
                  <a:pt x="4897" y="6427"/>
                  <a:pt x="5782" y="5357"/>
                </a:cubicBezTo>
                <a:lnTo>
                  <a:pt x="5782" y="5357"/>
                </a:lnTo>
                <a:cubicBezTo>
                  <a:pt x="5285" y="6129"/>
                  <a:pt x="4669" y="6793"/>
                  <a:pt x="4047" y="7461"/>
                </a:cubicBezTo>
                <a:cubicBezTo>
                  <a:pt x="4277" y="7368"/>
                  <a:pt x="4502" y="7265"/>
                  <a:pt x="4713" y="7142"/>
                </a:cubicBezTo>
                <a:cubicBezTo>
                  <a:pt x="5374" y="6757"/>
                  <a:pt x="5838" y="6179"/>
                  <a:pt x="6234" y="5545"/>
                </a:cubicBezTo>
                <a:cubicBezTo>
                  <a:pt x="6609" y="4946"/>
                  <a:pt x="7017" y="4376"/>
                  <a:pt x="7519" y="3877"/>
                </a:cubicBezTo>
                <a:cubicBezTo>
                  <a:pt x="7669" y="3727"/>
                  <a:pt x="7822" y="3580"/>
                  <a:pt x="7974" y="3432"/>
                </a:cubicBezTo>
                <a:lnTo>
                  <a:pt x="7974" y="3432"/>
                </a:lnTo>
                <a:cubicBezTo>
                  <a:pt x="7980" y="3461"/>
                  <a:pt x="7970" y="3474"/>
                  <a:pt x="7959" y="3487"/>
                </a:cubicBezTo>
                <a:cubicBezTo>
                  <a:pt x="7921" y="3528"/>
                  <a:pt x="7884" y="3569"/>
                  <a:pt x="7846" y="3611"/>
                </a:cubicBezTo>
                <a:cubicBezTo>
                  <a:pt x="7365" y="4156"/>
                  <a:pt x="6906" y="4721"/>
                  <a:pt x="6603" y="5387"/>
                </a:cubicBezTo>
                <a:cubicBezTo>
                  <a:pt x="6202" y="6267"/>
                  <a:pt x="5685" y="7072"/>
                  <a:pt x="5087" y="7827"/>
                </a:cubicBezTo>
                <a:cubicBezTo>
                  <a:pt x="5079" y="7838"/>
                  <a:pt x="5076" y="7852"/>
                  <a:pt x="5070" y="7864"/>
                </a:cubicBezTo>
                <a:cubicBezTo>
                  <a:pt x="5079" y="7875"/>
                  <a:pt x="5089" y="7886"/>
                  <a:pt x="5097" y="7897"/>
                </a:cubicBezTo>
                <a:cubicBezTo>
                  <a:pt x="5379" y="7728"/>
                  <a:pt x="5672" y="7575"/>
                  <a:pt x="5942" y="7389"/>
                </a:cubicBezTo>
                <a:cubicBezTo>
                  <a:pt x="6475" y="7020"/>
                  <a:pt x="6915" y="6559"/>
                  <a:pt x="7118" y="5932"/>
                </a:cubicBezTo>
                <a:cubicBezTo>
                  <a:pt x="7431" y="4958"/>
                  <a:pt x="7875" y="4049"/>
                  <a:pt x="8417" y="3185"/>
                </a:cubicBezTo>
                <a:cubicBezTo>
                  <a:pt x="8433" y="3160"/>
                  <a:pt x="8450" y="3129"/>
                  <a:pt x="8475" y="3120"/>
                </a:cubicBezTo>
                <a:cubicBezTo>
                  <a:pt x="8648" y="3054"/>
                  <a:pt x="8825" y="2993"/>
                  <a:pt x="9024" y="2922"/>
                </a:cubicBezTo>
                <a:lnTo>
                  <a:pt x="9024" y="2922"/>
                </a:lnTo>
                <a:cubicBezTo>
                  <a:pt x="8838" y="3256"/>
                  <a:pt x="8647" y="3554"/>
                  <a:pt x="8501" y="3872"/>
                </a:cubicBezTo>
                <a:cubicBezTo>
                  <a:pt x="8204" y="4522"/>
                  <a:pt x="7933" y="5184"/>
                  <a:pt x="7649" y="5840"/>
                </a:cubicBezTo>
                <a:cubicBezTo>
                  <a:pt x="7426" y="6355"/>
                  <a:pt x="7154" y="6840"/>
                  <a:pt x="6746" y="7235"/>
                </a:cubicBezTo>
                <a:cubicBezTo>
                  <a:pt x="6659" y="7320"/>
                  <a:pt x="6567" y="7400"/>
                  <a:pt x="6477" y="7483"/>
                </a:cubicBezTo>
                <a:cubicBezTo>
                  <a:pt x="6484" y="7484"/>
                  <a:pt x="6491" y="7485"/>
                  <a:pt x="6498" y="7485"/>
                </a:cubicBezTo>
                <a:cubicBezTo>
                  <a:pt x="6525" y="7485"/>
                  <a:pt x="6547" y="7476"/>
                  <a:pt x="6567" y="7465"/>
                </a:cubicBezTo>
                <a:cubicBezTo>
                  <a:pt x="6955" y="7251"/>
                  <a:pt x="7316" y="6998"/>
                  <a:pt x="7636" y="6691"/>
                </a:cubicBezTo>
                <a:cubicBezTo>
                  <a:pt x="7965" y="6378"/>
                  <a:pt x="8217" y="6017"/>
                  <a:pt x="8328" y="5567"/>
                </a:cubicBezTo>
                <a:cubicBezTo>
                  <a:pt x="8418" y="5206"/>
                  <a:pt x="8512" y="4845"/>
                  <a:pt x="8614" y="4486"/>
                </a:cubicBezTo>
                <a:cubicBezTo>
                  <a:pt x="8753" y="3995"/>
                  <a:pt x="8902" y="3506"/>
                  <a:pt x="9171" y="3067"/>
                </a:cubicBezTo>
                <a:cubicBezTo>
                  <a:pt x="9233" y="2964"/>
                  <a:pt x="9321" y="2876"/>
                  <a:pt x="9396" y="2781"/>
                </a:cubicBezTo>
                <a:cubicBezTo>
                  <a:pt x="9406" y="2790"/>
                  <a:pt x="9417" y="2799"/>
                  <a:pt x="9427" y="2807"/>
                </a:cubicBezTo>
                <a:cubicBezTo>
                  <a:pt x="9328" y="3070"/>
                  <a:pt x="9220" y="3330"/>
                  <a:pt x="9129" y="3597"/>
                </a:cubicBezTo>
                <a:cubicBezTo>
                  <a:pt x="8973" y="4056"/>
                  <a:pt x="8826" y="4520"/>
                  <a:pt x="8840" y="5013"/>
                </a:cubicBezTo>
                <a:cubicBezTo>
                  <a:pt x="8846" y="5263"/>
                  <a:pt x="8799" y="5498"/>
                  <a:pt x="8705" y="5727"/>
                </a:cubicBezTo>
                <a:cubicBezTo>
                  <a:pt x="8517" y="6180"/>
                  <a:pt x="8241" y="6577"/>
                  <a:pt x="7932" y="6952"/>
                </a:cubicBezTo>
                <a:cubicBezTo>
                  <a:pt x="7906" y="6984"/>
                  <a:pt x="7882" y="7015"/>
                  <a:pt x="7842" y="7065"/>
                </a:cubicBezTo>
                <a:cubicBezTo>
                  <a:pt x="7884" y="7055"/>
                  <a:pt x="7900" y="7054"/>
                  <a:pt x="7915" y="7047"/>
                </a:cubicBezTo>
                <a:cubicBezTo>
                  <a:pt x="7993" y="7012"/>
                  <a:pt x="8072" y="6979"/>
                  <a:pt x="8147" y="6938"/>
                </a:cubicBezTo>
                <a:cubicBezTo>
                  <a:pt x="8654" y="6663"/>
                  <a:pt x="9051" y="6283"/>
                  <a:pt x="9161" y="5697"/>
                </a:cubicBezTo>
                <a:cubicBezTo>
                  <a:pt x="9223" y="5363"/>
                  <a:pt x="9237" y="5015"/>
                  <a:pt x="9232" y="4673"/>
                </a:cubicBezTo>
                <a:cubicBezTo>
                  <a:pt x="9223" y="4028"/>
                  <a:pt x="9304" y="3408"/>
                  <a:pt x="9599" y="2825"/>
                </a:cubicBezTo>
                <a:cubicBezTo>
                  <a:pt x="9639" y="2746"/>
                  <a:pt x="9681" y="2696"/>
                  <a:pt x="9769" y="2669"/>
                </a:cubicBezTo>
                <a:cubicBezTo>
                  <a:pt x="10352" y="2495"/>
                  <a:pt x="10940" y="2336"/>
                  <a:pt x="11513" y="2132"/>
                </a:cubicBezTo>
                <a:cubicBezTo>
                  <a:pt x="12110" y="1919"/>
                  <a:pt x="12696" y="1672"/>
                  <a:pt x="13277" y="1417"/>
                </a:cubicBezTo>
                <a:cubicBezTo>
                  <a:pt x="13553" y="1296"/>
                  <a:pt x="13806" y="1122"/>
                  <a:pt x="14066" y="967"/>
                </a:cubicBezTo>
                <a:cubicBezTo>
                  <a:pt x="14112" y="940"/>
                  <a:pt x="14142" y="885"/>
                  <a:pt x="14180" y="843"/>
                </a:cubicBezTo>
                <a:cubicBezTo>
                  <a:pt x="14173" y="832"/>
                  <a:pt x="14166" y="822"/>
                  <a:pt x="14160" y="811"/>
                </a:cubicBezTo>
                <a:cubicBezTo>
                  <a:pt x="14101" y="814"/>
                  <a:pt x="14041" y="809"/>
                  <a:pt x="13986" y="824"/>
                </a:cubicBezTo>
                <a:cubicBezTo>
                  <a:pt x="13829" y="865"/>
                  <a:pt x="13668" y="901"/>
                  <a:pt x="13519" y="963"/>
                </a:cubicBezTo>
                <a:cubicBezTo>
                  <a:pt x="12763" y="1279"/>
                  <a:pt x="12014" y="1607"/>
                  <a:pt x="11257" y="1919"/>
                </a:cubicBezTo>
                <a:cubicBezTo>
                  <a:pt x="10730" y="2136"/>
                  <a:pt x="10196" y="2335"/>
                  <a:pt x="9662" y="2537"/>
                </a:cubicBezTo>
                <a:cubicBezTo>
                  <a:pt x="9648" y="2542"/>
                  <a:pt x="9632" y="2544"/>
                  <a:pt x="9615" y="2544"/>
                </a:cubicBezTo>
                <a:cubicBezTo>
                  <a:pt x="9582" y="2544"/>
                  <a:pt x="9547" y="2536"/>
                  <a:pt x="9523" y="2521"/>
                </a:cubicBezTo>
                <a:cubicBezTo>
                  <a:pt x="9326" y="2400"/>
                  <a:pt x="9131" y="2274"/>
                  <a:pt x="8940" y="2143"/>
                </a:cubicBezTo>
                <a:cubicBezTo>
                  <a:pt x="8534" y="1863"/>
                  <a:pt x="8138" y="1566"/>
                  <a:pt x="7804" y="1200"/>
                </a:cubicBezTo>
                <a:cubicBezTo>
                  <a:pt x="7389" y="744"/>
                  <a:pt x="6902" y="397"/>
                  <a:pt x="6326" y="178"/>
                </a:cubicBezTo>
                <a:cubicBezTo>
                  <a:pt x="6142" y="109"/>
                  <a:pt x="5949" y="60"/>
                  <a:pt x="5760"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a:ln>
                  <a:noFill/>
                </a:ln>
                <a:solidFill>
                  <a:srgbClr val="000000"/>
                </a:solidFill>
                <a:effectLst/>
                <a:uLnTx/>
                <a:uFillTx/>
                <a:latin typeface="Arial"/>
                <a:cs typeface="Arial"/>
                <a:sym typeface="Arial"/>
              </a:rPr>
              <a:t> </a:t>
            </a: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245" name="Google Shape;245;p19"/>
          <p:cNvGrpSpPr/>
          <p:nvPr/>
        </p:nvGrpSpPr>
        <p:grpSpPr>
          <a:xfrm>
            <a:off x="697927" y="8538000"/>
            <a:ext cx="1085550" cy="1212000"/>
            <a:chOff x="-5511662" y="4602825"/>
            <a:chExt cx="542775" cy="606000"/>
          </a:xfrm>
        </p:grpSpPr>
        <p:sp>
          <p:nvSpPr>
            <p:cNvPr id="246" name="Google Shape;246;p19"/>
            <p:cNvSpPr/>
            <p:nvPr/>
          </p:nvSpPr>
          <p:spPr>
            <a:xfrm>
              <a:off x="-5511662" y="47759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7" name="Google Shape;247;p19"/>
            <p:cNvSpPr/>
            <p:nvPr/>
          </p:nvSpPr>
          <p:spPr>
            <a:xfrm>
              <a:off x="-5141987" y="50357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8" name="Google Shape;248;p19"/>
            <p:cNvSpPr/>
            <p:nvPr/>
          </p:nvSpPr>
          <p:spPr>
            <a:xfrm>
              <a:off x="-5141987" y="46028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2367720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lt1"/>
        </a:solidFill>
        <a:effectLst/>
      </p:bgPr>
    </p:bg>
    <p:spTree>
      <p:nvGrpSpPr>
        <p:cNvPr id="1" name="Shape 249"/>
        <p:cNvGrpSpPr/>
        <p:nvPr/>
      </p:nvGrpSpPr>
      <p:grpSpPr>
        <a:xfrm>
          <a:off x="0" y="0"/>
          <a:ext cx="0" cy="0"/>
          <a:chOff x="0" y="0"/>
          <a:chExt cx="0" cy="0"/>
        </a:xfrm>
      </p:grpSpPr>
      <p:sp>
        <p:nvSpPr>
          <p:cNvPr id="250" name="Google Shape;250;p20"/>
          <p:cNvSpPr txBox="1">
            <a:spLocks noGrp="1"/>
          </p:cNvSpPr>
          <p:nvPr>
            <p:ph type="title"/>
          </p:nvPr>
        </p:nvSpPr>
        <p:spPr>
          <a:xfrm>
            <a:off x="2541114" y="5143514"/>
            <a:ext cx="5580000" cy="11220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7200"/>
            </a:lvl1pPr>
            <a:lvl2pPr lvl="1" algn="r" rtl="0">
              <a:spcBef>
                <a:spcPts val="0"/>
              </a:spcBef>
              <a:spcAft>
                <a:spcPts val="0"/>
              </a:spcAft>
              <a:buSzPts val="3600"/>
              <a:buNone/>
              <a:defRPr sz="7200"/>
            </a:lvl2pPr>
            <a:lvl3pPr lvl="2" algn="r" rtl="0">
              <a:spcBef>
                <a:spcPts val="0"/>
              </a:spcBef>
              <a:spcAft>
                <a:spcPts val="0"/>
              </a:spcAft>
              <a:buSzPts val="3600"/>
              <a:buNone/>
              <a:defRPr sz="7200"/>
            </a:lvl3pPr>
            <a:lvl4pPr lvl="3" algn="r" rtl="0">
              <a:spcBef>
                <a:spcPts val="0"/>
              </a:spcBef>
              <a:spcAft>
                <a:spcPts val="0"/>
              </a:spcAft>
              <a:buSzPts val="3600"/>
              <a:buNone/>
              <a:defRPr sz="7200"/>
            </a:lvl4pPr>
            <a:lvl5pPr lvl="4" algn="r" rtl="0">
              <a:spcBef>
                <a:spcPts val="0"/>
              </a:spcBef>
              <a:spcAft>
                <a:spcPts val="0"/>
              </a:spcAft>
              <a:buSzPts val="3600"/>
              <a:buNone/>
              <a:defRPr sz="7200"/>
            </a:lvl5pPr>
            <a:lvl6pPr lvl="5" algn="r" rtl="0">
              <a:spcBef>
                <a:spcPts val="0"/>
              </a:spcBef>
              <a:spcAft>
                <a:spcPts val="0"/>
              </a:spcAft>
              <a:buSzPts val="3600"/>
              <a:buNone/>
              <a:defRPr sz="7200"/>
            </a:lvl6pPr>
            <a:lvl7pPr lvl="6" algn="r" rtl="0">
              <a:spcBef>
                <a:spcPts val="0"/>
              </a:spcBef>
              <a:spcAft>
                <a:spcPts val="0"/>
              </a:spcAft>
              <a:buSzPts val="3600"/>
              <a:buNone/>
              <a:defRPr sz="7200"/>
            </a:lvl7pPr>
            <a:lvl8pPr lvl="7" algn="r" rtl="0">
              <a:spcBef>
                <a:spcPts val="0"/>
              </a:spcBef>
              <a:spcAft>
                <a:spcPts val="0"/>
              </a:spcAft>
              <a:buSzPts val="3600"/>
              <a:buNone/>
              <a:defRPr sz="7200"/>
            </a:lvl8pPr>
            <a:lvl9pPr lvl="8" algn="r" rtl="0">
              <a:spcBef>
                <a:spcPts val="0"/>
              </a:spcBef>
              <a:spcAft>
                <a:spcPts val="0"/>
              </a:spcAft>
              <a:buSzPts val="3600"/>
              <a:buNone/>
              <a:defRPr sz="7200"/>
            </a:lvl9pPr>
          </a:lstStyle>
          <a:p>
            <a:endParaRPr/>
          </a:p>
        </p:txBody>
      </p:sp>
      <p:sp>
        <p:nvSpPr>
          <p:cNvPr id="251" name="Google Shape;251;p20"/>
          <p:cNvSpPr txBox="1">
            <a:spLocks noGrp="1"/>
          </p:cNvSpPr>
          <p:nvPr>
            <p:ph type="subTitle" idx="1"/>
          </p:nvPr>
        </p:nvSpPr>
        <p:spPr>
          <a:xfrm>
            <a:off x="2541098" y="6265494"/>
            <a:ext cx="5580000" cy="1218000"/>
          </a:xfrm>
          <a:prstGeom prst="rect">
            <a:avLst/>
          </a:prstGeom>
          <a:ln>
            <a:noFill/>
          </a:ln>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r" rtl="0">
              <a:spcBef>
                <a:spcPts val="0"/>
              </a:spcBef>
              <a:spcAft>
                <a:spcPts val="0"/>
              </a:spcAft>
              <a:buSzPts val="1600"/>
              <a:buNone/>
              <a:defRPr/>
            </a:lvl2pPr>
            <a:lvl3pPr lvl="2" algn="r" rtl="0">
              <a:spcBef>
                <a:spcPts val="0"/>
              </a:spcBef>
              <a:spcAft>
                <a:spcPts val="0"/>
              </a:spcAft>
              <a:buSzPts val="1600"/>
              <a:buNone/>
              <a:defRPr/>
            </a:lvl3pPr>
            <a:lvl4pPr lvl="3" algn="r" rtl="0">
              <a:spcBef>
                <a:spcPts val="0"/>
              </a:spcBef>
              <a:spcAft>
                <a:spcPts val="0"/>
              </a:spcAft>
              <a:buSzPts val="1600"/>
              <a:buNone/>
              <a:defRPr/>
            </a:lvl4pPr>
            <a:lvl5pPr lvl="4" algn="r" rtl="0">
              <a:spcBef>
                <a:spcPts val="0"/>
              </a:spcBef>
              <a:spcAft>
                <a:spcPts val="0"/>
              </a:spcAft>
              <a:buSzPts val="1600"/>
              <a:buNone/>
              <a:defRPr/>
            </a:lvl5pPr>
            <a:lvl6pPr lvl="5" algn="r" rtl="0">
              <a:spcBef>
                <a:spcPts val="0"/>
              </a:spcBef>
              <a:spcAft>
                <a:spcPts val="0"/>
              </a:spcAft>
              <a:buSzPts val="1600"/>
              <a:buNone/>
              <a:defRPr/>
            </a:lvl6pPr>
            <a:lvl7pPr lvl="6" algn="r" rtl="0">
              <a:spcBef>
                <a:spcPts val="0"/>
              </a:spcBef>
              <a:spcAft>
                <a:spcPts val="0"/>
              </a:spcAft>
              <a:buSzPts val="1600"/>
              <a:buNone/>
              <a:defRPr/>
            </a:lvl7pPr>
            <a:lvl8pPr lvl="7" algn="r" rtl="0">
              <a:spcBef>
                <a:spcPts val="0"/>
              </a:spcBef>
              <a:spcAft>
                <a:spcPts val="0"/>
              </a:spcAft>
              <a:buSzPts val="1600"/>
              <a:buNone/>
              <a:defRPr/>
            </a:lvl8pPr>
            <a:lvl9pPr lvl="8" algn="r" rtl="0">
              <a:spcBef>
                <a:spcPts val="0"/>
              </a:spcBef>
              <a:spcAft>
                <a:spcPts val="0"/>
              </a:spcAft>
              <a:buSzPts val="1600"/>
              <a:buNone/>
              <a:defRPr/>
            </a:lvl9pPr>
          </a:lstStyle>
          <a:p>
            <a:endParaRPr/>
          </a:p>
        </p:txBody>
      </p:sp>
      <p:sp>
        <p:nvSpPr>
          <p:cNvPr id="252" name="Google Shape;252;p20"/>
          <p:cNvSpPr txBox="1">
            <a:spLocks noGrp="1"/>
          </p:cNvSpPr>
          <p:nvPr>
            <p:ph type="title" idx="2" hasCustomPrompt="1"/>
          </p:nvPr>
        </p:nvSpPr>
        <p:spPr>
          <a:xfrm>
            <a:off x="2541118" y="2518800"/>
            <a:ext cx="5580000" cy="2229000"/>
          </a:xfrm>
          <a:prstGeom prst="rect">
            <a:avLst/>
          </a:prstGeom>
        </p:spPr>
        <p:txBody>
          <a:bodyPr spcFirstLastPara="1" wrap="square" lIns="91425" tIns="91425" rIns="91425" bIns="91425" anchor="ctr" anchorCtr="0">
            <a:noAutofit/>
          </a:bodyPr>
          <a:lstStyle>
            <a:lvl1pPr lvl="0" rtl="0">
              <a:spcBef>
                <a:spcPts val="0"/>
              </a:spcBef>
              <a:spcAft>
                <a:spcPts val="0"/>
              </a:spcAft>
              <a:buSzPts val="12000"/>
              <a:buNone/>
              <a:defRPr sz="19200"/>
            </a:lvl1pPr>
            <a:lvl2pPr lvl="1" algn="r" rtl="0">
              <a:spcBef>
                <a:spcPts val="0"/>
              </a:spcBef>
              <a:spcAft>
                <a:spcPts val="0"/>
              </a:spcAft>
              <a:buSzPts val="12000"/>
              <a:buNone/>
              <a:defRPr sz="24000"/>
            </a:lvl2pPr>
            <a:lvl3pPr lvl="2" algn="r" rtl="0">
              <a:spcBef>
                <a:spcPts val="0"/>
              </a:spcBef>
              <a:spcAft>
                <a:spcPts val="0"/>
              </a:spcAft>
              <a:buSzPts val="12000"/>
              <a:buNone/>
              <a:defRPr sz="24000"/>
            </a:lvl3pPr>
            <a:lvl4pPr lvl="3" algn="r" rtl="0">
              <a:spcBef>
                <a:spcPts val="0"/>
              </a:spcBef>
              <a:spcAft>
                <a:spcPts val="0"/>
              </a:spcAft>
              <a:buSzPts val="12000"/>
              <a:buNone/>
              <a:defRPr sz="24000"/>
            </a:lvl4pPr>
            <a:lvl5pPr lvl="4" algn="r" rtl="0">
              <a:spcBef>
                <a:spcPts val="0"/>
              </a:spcBef>
              <a:spcAft>
                <a:spcPts val="0"/>
              </a:spcAft>
              <a:buSzPts val="12000"/>
              <a:buNone/>
              <a:defRPr sz="24000"/>
            </a:lvl5pPr>
            <a:lvl6pPr lvl="5" algn="r" rtl="0">
              <a:spcBef>
                <a:spcPts val="0"/>
              </a:spcBef>
              <a:spcAft>
                <a:spcPts val="0"/>
              </a:spcAft>
              <a:buSzPts val="12000"/>
              <a:buNone/>
              <a:defRPr sz="24000"/>
            </a:lvl6pPr>
            <a:lvl7pPr lvl="6" algn="r" rtl="0">
              <a:spcBef>
                <a:spcPts val="0"/>
              </a:spcBef>
              <a:spcAft>
                <a:spcPts val="0"/>
              </a:spcAft>
              <a:buSzPts val="12000"/>
              <a:buNone/>
              <a:defRPr sz="24000"/>
            </a:lvl7pPr>
            <a:lvl8pPr lvl="7" algn="r" rtl="0">
              <a:spcBef>
                <a:spcPts val="0"/>
              </a:spcBef>
              <a:spcAft>
                <a:spcPts val="0"/>
              </a:spcAft>
              <a:buSzPts val="12000"/>
              <a:buNone/>
              <a:defRPr sz="24000"/>
            </a:lvl8pPr>
            <a:lvl9pPr lvl="8" algn="r" rtl="0">
              <a:spcBef>
                <a:spcPts val="0"/>
              </a:spcBef>
              <a:spcAft>
                <a:spcPts val="0"/>
              </a:spcAft>
              <a:buSzPts val="12000"/>
              <a:buNone/>
              <a:defRPr sz="24000"/>
            </a:lvl9pPr>
          </a:lstStyle>
          <a:p>
            <a:r>
              <a:t>xx%</a:t>
            </a:r>
          </a:p>
        </p:txBody>
      </p:sp>
      <p:grpSp>
        <p:nvGrpSpPr>
          <p:cNvPr id="253" name="Google Shape;253;p20"/>
          <p:cNvGrpSpPr/>
          <p:nvPr/>
        </p:nvGrpSpPr>
        <p:grpSpPr>
          <a:xfrm rot="-4818176">
            <a:off x="15056928" y="-710109"/>
            <a:ext cx="1967912" cy="2130226"/>
            <a:chOff x="1628145" y="401450"/>
            <a:chExt cx="622367" cy="673700"/>
          </a:xfrm>
        </p:grpSpPr>
        <p:sp>
          <p:nvSpPr>
            <p:cNvPr id="254" name="Google Shape;254;p20"/>
            <p:cNvSpPr/>
            <p:nvPr/>
          </p:nvSpPr>
          <p:spPr>
            <a:xfrm>
              <a:off x="1628145" y="401450"/>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20"/>
            <p:cNvSpPr/>
            <p:nvPr/>
          </p:nvSpPr>
          <p:spPr>
            <a:xfrm>
              <a:off x="1668295" y="404479"/>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56" name="Google Shape;256;p20"/>
          <p:cNvSpPr/>
          <p:nvPr/>
        </p:nvSpPr>
        <p:spPr>
          <a:xfrm rot="10800000" flipH="1">
            <a:off x="8206900" y="8201750"/>
            <a:ext cx="519600" cy="5196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20"/>
          <p:cNvSpPr/>
          <p:nvPr/>
        </p:nvSpPr>
        <p:spPr>
          <a:xfrm rot="10800000" flipH="1">
            <a:off x="8946250" y="7855550"/>
            <a:ext cx="346200" cy="346200"/>
          </a:xfrm>
          <a:prstGeom prst="ellipse">
            <a:avLst/>
          </a:pr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20"/>
          <p:cNvSpPr/>
          <p:nvPr/>
        </p:nvSpPr>
        <p:spPr>
          <a:xfrm rot="10800000" flipH="1">
            <a:off x="8946250" y="8721350"/>
            <a:ext cx="346200" cy="3462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20"/>
          <p:cNvSpPr/>
          <p:nvPr/>
        </p:nvSpPr>
        <p:spPr>
          <a:xfrm rot="-1218058">
            <a:off x="16689393" y="-98417"/>
            <a:ext cx="2958178" cy="2171478"/>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20"/>
          <p:cNvSpPr/>
          <p:nvPr/>
        </p:nvSpPr>
        <p:spPr>
          <a:xfrm rot="-7622424">
            <a:off x="-290760" y="7282984"/>
            <a:ext cx="1965184" cy="2357196"/>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20"/>
          <p:cNvSpPr/>
          <p:nvPr/>
        </p:nvSpPr>
        <p:spPr>
          <a:xfrm rot="6368311" flipH="1">
            <a:off x="12174" y="8570030"/>
            <a:ext cx="1953848" cy="2403220"/>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20"/>
          <p:cNvSpPr/>
          <p:nvPr/>
        </p:nvSpPr>
        <p:spPr>
          <a:xfrm flipH="1">
            <a:off x="-12" y="634113"/>
            <a:ext cx="4879792" cy="2131686"/>
          </a:xfrm>
          <a:custGeom>
            <a:avLst/>
            <a:gdLst/>
            <a:ahLst/>
            <a:cxnLst/>
            <a:rect l="l" t="t" r="r" b="b"/>
            <a:pathLst>
              <a:path w="37373" h="16326" fill="none" extrusionOk="0">
                <a:moveTo>
                  <a:pt x="2220" y="3646"/>
                </a:moveTo>
                <a:cubicBezTo>
                  <a:pt x="0" y="9669"/>
                  <a:pt x="8717" y="16325"/>
                  <a:pt x="14978" y="8401"/>
                </a:cubicBezTo>
                <a:cubicBezTo>
                  <a:pt x="21238" y="476"/>
                  <a:pt x="31002" y="0"/>
                  <a:pt x="37373" y="4913"/>
                </a:cubicBezTo>
              </a:path>
            </a:pathLst>
          </a:custGeom>
          <a:noFill/>
          <a:ln w="19050" cap="flat" cmpd="sng">
            <a:solidFill>
              <a:schemeClr val="dk2"/>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20"/>
          <p:cNvSpPr/>
          <p:nvPr/>
        </p:nvSpPr>
        <p:spPr>
          <a:xfrm flipH="1">
            <a:off x="14430560" y="7265526"/>
            <a:ext cx="3849204" cy="2897348"/>
          </a:xfrm>
          <a:custGeom>
            <a:avLst/>
            <a:gdLst/>
            <a:ahLst/>
            <a:cxnLst/>
            <a:rect l="l" t="t" r="r" b="b"/>
            <a:pathLst>
              <a:path w="29480" h="22190" fill="none" extrusionOk="0">
                <a:moveTo>
                  <a:pt x="1" y="14010"/>
                </a:moveTo>
                <a:cubicBezTo>
                  <a:pt x="6815" y="19336"/>
                  <a:pt x="18068" y="22190"/>
                  <a:pt x="23139" y="15374"/>
                </a:cubicBezTo>
                <a:cubicBezTo>
                  <a:pt x="28212" y="8559"/>
                  <a:pt x="21872" y="1268"/>
                  <a:pt x="18226" y="2219"/>
                </a:cubicBezTo>
                <a:cubicBezTo>
                  <a:pt x="14581" y="3170"/>
                  <a:pt x="12679" y="10894"/>
                  <a:pt x="18385" y="10757"/>
                </a:cubicBezTo>
                <a:cubicBezTo>
                  <a:pt x="24091" y="10620"/>
                  <a:pt x="29479" y="3012"/>
                  <a:pt x="27420" y="1"/>
                </a:cubicBezTo>
              </a:path>
            </a:pathLst>
          </a:custGeom>
          <a:noFill/>
          <a:ln w="19050" cap="flat" cmpd="sng">
            <a:solidFill>
              <a:schemeClr val="dk2"/>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41879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One-column text 1">
  <p:cSld name="One-column text 1">
    <p:bg>
      <p:bgPr>
        <a:solidFill>
          <a:schemeClr val="lt1"/>
        </a:solidFill>
        <a:effectLst/>
      </p:bgPr>
    </p:bg>
    <p:spTree>
      <p:nvGrpSpPr>
        <p:cNvPr id="1" name="Shape 272"/>
        <p:cNvGrpSpPr/>
        <p:nvPr/>
      </p:nvGrpSpPr>
      <p:grpSpPr>
        <a:xfrm>
          <a:off x="0" y="0"/>
          <a:ext cx="0" cy="0"/>
          <a:chOff x="0" y="0"/>
          <a:chExt cx="0" cy="0"/>
        </a:xfrm>
      </p:grpSpPr>
      <p:sp>
        <p:nvSpPr>
          <p:cNvPr id="273" name="Google Shape;273;p22"/>
          <p:cNvSpPr txBox="1">
            <a:spLocks noGrp="1"/>
          </p:cNvSpPr>
          <p:nvPr>
            <p:ph type="title"/>
          </p:nvPr>
        </p:nvSpPr>
        <p:spPr>
          <a:xfrm>
            <a:off x="9220550" y="3303286"/>
            <a:ext cx="6364200" cy="1362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6000"/>
            </a:lvl1pPr>
            <a:lvl2pPr lvl="1" rtl="0">
              <a:spcBef>
                <a:spcPts val="0"/>
              </a:spcBef>
              <a:spcAft>
                <a:spcPts val="0"/>
              </a:spcAft>
              <a:buClr>
                <a:schemeClr val="accent1"/>
              </a:buClr>
              <a:buSzPts val="2400"/>
              <a:buNone/>
              <a:defRPr sz="4800">
                <a:solidFill>
                  <a:schemeClr val="accent1"/>
                </a:solidFill>
              </a:defRPr>
            </a:lvl2pPr>
            <a:lvl3pPr lvl="2" rtl="0">
              <a:spcBef>
                <a:spcPts val="0"/>
              </a:spcBef>
              <a:spcAft>
                <a:spcPts val="0"/>
              </a:spcAft>
              <a:buClr>
                <a:schemeClr val="accent1"/>
              </a:buClr>
              <a:buSzPts val="2400"/>
              <a:buNone/>
              <a:defRPr sz="4800">
                <a:solidFill>
                  <a:schemeClr val="accent1"/>
                </a:solidFill>
              </a:defRPr>
            </a:lvl3pPr>
            <a:lvl4pPr lvl="3" rtl="0">
              <a:spcBef>
                <a:spcPts val="0"/>
              </a:spcBef>
              <a:spcAft>
                <a:spcPts val="0"/>
              </a:spcAft>
              <a:buClr>
                <a:schemeClr val="accent1"/>
              </a:buClr>
              <a:buSzPts val="2400"/>
              <a:buNone/>
              <a:defRPr sz="4800">
                <a:solidFill>
                  <a:schemeClr val="accent1"/>
                </a:solidFill>
              </a:defRPr>
            </a:lvl4pPr>
            <a:lvl5pPr lvl="4" rtl="0">
              <a:spcBef>
                <a:spcPts val="0"/>
              </a:spcBef>
              <a:spcAft>
                <a:spcPts val="0"/>
              </a:spcAft>
              <a:buClr>
                <a:schemeClr val="accent1"/>
              </a:buClr>
              <a:buSzPts val="2400"/>
              <a:buNone/>
              <a:defRPr sz="4800">
                <a:solidFill>
                  <a:schemeClr val="accent1"/>
                </a:solidFill>
              </a:defRPr>
            </a:lvl5pPr>
            <a:lvl6pPr lvl="5" rtl="0">
              <a:spcBef>
                <a:spcPts val="0"/>
              </a:spcBef>
              <a:spcAft>
                <a:spcPts val="0"/>
              </a:spcAft>
              <a:buClr>
                <a:schemeClr val="accent1"/>
              </a:buClr>
              <a:buSzPts val="2400"/>
              <a:buNone/>
              <a:defRPr sz="4800">
                <a:solidFill>
                  <a:schemeClr val="accent1"/>
                </a:solidFill>
              </a:defRPr>
            </a:lvl6pPr>
            <a:lvl7pPr lvl="6" rtl="0">
              <a:spcBef>
                <a:spcPts val="0"/>
              </a:spcBef>
              <a:spcAft>
                <a:spcPts val="0"/>
              </a:spcAft>
              <a:buClr>
                <a:schemeClr val="accent1"/>
              </a:buClr>
              <a:buSzPts val="2400"/>
              <a:buNone/>
              <a:defRPr sz="4800">
                <a:solidFill>
                  <a:schemeClr val="accent1"/>
                </a:solidFill>
              </a:defRPr>
            </a:lvl7pPr>
            <a:lvl8pPr lvl="7" rtl="0">
              <a:spcBef>
                <a:spcPts val="0"/>
              </a:spcBef>
              <a:spcAft>
                <a:spcPts val="0"/>
              </a:spcAft>
              <a:buClr>
                <a:schemeClr val="accent1"/>
              </a:buClr>
              <a:buSzPts val="2400"/>
              <a:buNone/>
              <a:defRPr sz="4800">
                <a:solidFill>
                  <a:schemeClr val="accent1"/>
                </a:solidFill>
              </a:defRPr>
            </a:lvl8pPr>
            <a:lvl9pPr lvl="8" rtl="0">
              <a:spcBef>
                <a:spcPts val="0"/>
              </a:spcBef>
              <a:spcAft>
                <a:spcPts val="0"/>
              </a:spcAft>
              <a:buClr>
                <a:schemeClr val="accent1"/>
              </a:buClr>
              <a:buSzPts val="2400"/>
              <a:buNone/>
              <a:defRPr sz="4800">
                <a:solidFill>
                  <a:schemeClr val="accent1"/>
                </a:solidFill>
              </a:defRPr>
            </a:lvl9pPr>
          </a:lstStyle>
          <a:p>
            <a:endParaRPr/>
          </a:p>
        </p:txBody>
      </p:sp>
      <p:sp>
        <p:nvSpPr>
          <p:cNvPr id="274" name="Google Shape;274;p22"/>
          <p:cNvSpPr txBox="1">
            <a:spLocks noGrp="1"/>
          </p:cNvSpPr>
          <p:nvPr>
            <p:ph type="subTitle" idx="1"/>
          </p:nvPr>
        </p:nvSpPr>
        <p:spPr>
          <a:xfrm>
            <a:off x="9202576" y="4666116"/>
            <a:ext cx="6364200" cy="2678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1"/>
              </a:buClr>
              <a:buSzPts val="1600"/>
              <a:buNone/>
              <a:defRPr/>
            </a:lvl1pPr>
            <a:lvl2pPr lvl="1" rtl="0">
              <a:spcBef>
                <a:spcPts val="0"/>
              </a:spcBef>
              <a:spcAft>
                <a:spcPts val="0"/>
              </a:spcAft>
              <a:buClr>
                <a:schemeClr val="accent1"/>
              </a:buClr>
              <a:buSzPts val="1600"/>
              <a:buNone/>
              <a:defRPr>
                <a:solidFill>
                  <a:schemeClr val="accent1"/>
                </a:solidFill>
              </a:defRPr>
            </a:lvl2pPr>
            <a:lvl3pPr lvl="2" rtl="0">
              <a:spcBef>
                <a:spcPts val="0"/>
              </a:spcBef>
              <a:spcAft>
                <a:spcPts val="0"/>
              </a:spcAft>
              <a:buClr>
                <a:schemeClr val="accent1"/>
              </a:buClr>
              <a:buSzPts val="1600"/>
              <a:buNone/>
              <a:defRPr>
                <a:solidFill>
                  <a:schemeClr val="accent1"/>
                </a:solidFill>
              </a:defRPr>
            </a:lvl3pPr>
            <a:lvl4pPr lvl="3" rtl="0">
              <a:spcBef>
                <a:spcPts val="0"/>
              </a:spcBef>
              <a:spcAft>
                <a:spcPts val="0"/>
              </a:spcAft>
              <a:buClr>
                <a:schemeClr val="accent1"/>
              </a:buClr>
              <a:buSzPts val="1600"/>
              <a:buNone/>
              <a:defRPr>
                <a:solidFill>
                  <a:schemeClr val="accent1"/>
                </a:solidFill>
              </a:defRPr>
            </a:lvl4pPr>
            <a:lvl5pPr lvl="4" rtl="0">
              <a:spcBef>
                <a:spcPts val="0"/>
              </a:spcBef>
              <a:spcAft>
                <a:spcPts val="0"/>
              </a:spcAft>
              <a:buClr>
                <a:schemeClr val="accent1"/>
              </a:buClr>
              <a:buSzPts val="1600"/>
              <a:buNone/>
              <a:defRPr>
                <a:solidFill>
                  <a:schemeClr val="accent1"/>
                </a:solidFill>
              </a:defRPr>
            </a:lvl5pPr>
            <a:lvl6pPr lvl="5" rtl="0">
              <a:spcBef>
                <a:spcPts val="0"/>
              </a:spcBef>
              <a:spcAft>
                <a:spcPts val="0"/>
              </a:spcAft>
              <a:buClr>
                <a:schemeClr val="accent1"/>
              </a:buClr>
              <a:buSzPts val="1600"/>
              <a:buNone/>
              <a:defRPr>
                <a:solidFill>
                  <a:schemeClr val="accent1"/>
                </a:solidFill>
              </a:defRPr>
            </a:lvl6pPr>
            <a:lvl7pPr lvl="6" rtl="0">
              <a:spcBef>
                <a:spcPts val="0"/>
              </a:spcBef>
              <a:spcAft>
                <a:spcPts val="0"/>
              </a:spcAft>
              <a:buClr>
                <a:schemeClr val="accent1"/>
              </a:buClr>
              <a:buSzPts val="1600"/>
              <a:buNone/>
              <a:defRPr>
                <a:solidFill>
                  <a:schemeClr val="accent1"/>
                </a:solidFill>
              </a:defRPr>
            </a:lvl7pPr>
            <a:lvl8pPr lvl="7" rtl="0">
              <a:spcBef>
                <a:spcPts val="0"/>
              </a:spcBef>
              <a:spcAft>
                <a:spcPts val="0"/>
              </a:spcAft>
              <a:buClr>
                <a:schemeClr val="accent1"/>
              </a:buClr>
              <a:buSzPts val="1600"/>
              <a:buNone/>
              <a:defRPr>
                <a:solidFill>
                  <a:schemeClr val="accent1"/>
                </a:solidFill>
              </a:defRPr>
            </a:lvl8pPr>
            <a:lvl9pPr lvl="8" rtl="0">
              <a:spcBef>
                <a:spcPts val="0"/>
              </a:spcBef>
              <a:spcAft>
                <a:spcPts val="0"/>
              </a:spcAft>
              <a:buClr>
                <a:schemeClr val="accent1"/>
              </a:buClr>
              <a:buSzPts val="1600"/>
              <a:buNone/>
              <a:defRPr>
                <a:solidFill>
                  <a:schemeClr val="accent1"/>
                </a:solidFill>
              </a:defRPr>
            </a:lvl9pPr>
          </a:lstStyle>
          <a:p>
            <a:endParaRPr/>
          </a:p>
        </p:txBody>
      </p:sp>
      <p:grpSp>
        <p:nvGrpSpPr>
          <p:cNvPr id="275" name="Google Shape;275;p22"/>
          <p:cNvGrpSpPr/>
          <p:nvPr/>
        </p:nvGrpSpPr>
        <p:grpSpPr>
          <a:xfrm>
            <a:off x="16410201" y="705900"/>
            <a:ext cx="1085550" cy="1212000"/>
            <a:chOff x="2436988" y="-3243475"/>
            <a:chExt cx="542775" cy="606000"/>
          </a:xfrm>
        </p:grpSpPr>
        <p:sp>
          <p:nvSpPr>
            <p:cNvPr id="276" name="Google Shape;276;p22"/>
            <p:cNvSpPr/>
            <p:nvPr/>
          </p:nvSpPr>
          <p:spPr>
            <a:xfrm>
              <a:off x="2436988" y="-307037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2"/>
            <p:cNvSpPr/>
            <p:nvPr/>
          </p:nvSpPr>
          <p:spPr>
            <a:xfrm>
              <a:off x="2806663" y="-281057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2"/>
            <p:cNvSpPr/>
            <p:nvPr/>
          </p:nvSpPr>
          <p:spPr>
            <a:xfrm>
              <a:off x="2806663" y="-324347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79" name="Google Shape;279;p22"/>
          <p:cNvSpPr/>
          <p:nvPr/>
        </p:nvSpPr>
        <p:spPr>
          <a:xfrm rot="2550170">
            <a:off x="15544378" y="8923165"/>
            <a:ext cx="3083756" cy="1717378"/>
          </a:xfrm>
          <a:custGeom>
            <a:avLst/>
            <a:gdLst/>
            <a:ahLst/>
            <a:cxnLst/>
            <a:rect l="l" t="t" r="r" b="b"/>
            <a:pathLst>
              <a:path w="14180" h="7897" extrusionOk="0">
                <a:moveTo>
                  <a:pt x="7801" y="3343"/>
                </a:moveTo>
                <a:cubicBezTo>
                  <a:pt x="7806" y="3352"/>
                  <a:pt x="7810" y="3363"/>
                  <a:pt x="7815" y="3373"/>
                </a:cubicBezTo>
                <a:cubicBezTo>
                  <a:pt x="7696" y="3466"/>
                  <a:pt x="7576" y="3557"/>
                  <a:pt x="7457" y="3650"/>
                </a:cubicBezTo>
                <a:cubicBezTo>
                  <a:pt x="7450" y="3642"/>
                  <a:pt x="7444" y="3634"/>
                  <a:pt x="7438" y="3626"/>
                </a:cubicBezTo>
                <a:cubicBezTo>
                  <a:pt x="7560" y="3532"/>
                  <a:pt x="7680" y="3437"/>
                  <a:pt x="7801" y="3343"/>
                </a:cubicBezTo>
                <a:close/>
                <a:moveTo>
                  <a:pt x="5760" y="0"/>
                </a:moveTo>
                <a:lnTo>
                  <a:pt x="5760" y="0"/>
                </a:lnTo>
                <a:cubicBezTo>
                  <a:pt x="6219" y="293"/>
                  <a:pt x="6675" y="577"/>
                  <a:pt x="7060" y="956"/>
                </a:cubicBezTo>
                <a:cubicBezTo>
                  <a:pt x="7254" y="1147"/>
                  <a:pt x="7416" y="1370"/>
                  <a:pt x="7595" y="1578"/>
                </a:cubicBezTo>
                <a:cubicBezTo>
                  <a:pt x="7922" y="1960"/>
                  <a:pt x="8343" y="2215"/>
                  <a:pt x="8782" y="2442"/>
                </a:cubicBezTo>
                <a:cubicBezTo>
                  <a:pt x="8934" y="2520"/>
                  <a:pt x="9089" y="2590"/>
                  <a:pt x="9244" y="2663"/>
                </a:cubicBezTo>
                <a:cubicBezTo>
                  <a:pt x="8725" y="2629"/>
                  <a:pt x="8255" y="2463"/>
                  <a:pt x="7820" y="2188"/>
                </a:cubicBezTo>
                <a:cubicBezTo>
                  <a:pt x="7465" y="1964"/>
                  <a:pt x="7207" y="1642"/>
                  <a:pt x="6918" y="1349"/>
                </a:cubicBezTo>
                <a:cubicBezTo>
                  <a:pt x="6570" y="997"/>
                  <a:pt x="6211" y="659"/>
                  <a:pt x="5773" y="419"/>
                </a:cubicBezTo>
                <a:cubicBezTo>
                  <a:pt x="5538" y="291"/>
                  <a:pt x="5295" y="184"/>
                  <a:pt x="4998" y="124"/>
                </a:cubicBezTo>
                <a:lnTo>
                  <a:pt x="4998" y="124"/>
                </a:lnTo>
                <a:cubicBezTo>
                  <a:pt x="5035" y="158"/>
                  <a:pt x="5046" y="171"/>
                  <a:pt x="5059" y="179"/>
                </a:cubicBezTo>
                <a:cubicBezTo>
                  <a:pt x="5736" y="618"/>
                  <a:pt x="6289" y="1181"/>
                  <a:pt x="6785" y="1816"/>
                </a:cubicBezTo>
                <a:cubicBezTo>
                  <a:pt x="7237" y="2396"/>
                  <a:pt x="7850" y="2737"/>
                  <a:pt x="8589" y="2830"/>
                </a:cubicBezTo>
                <a:cubicBezTo>
                  <a:pt x="8635" y="2835"/>
                  <a:pt x="8681" y="2844"/>
                  <a:pt x="8756" y="2855"/>
                </a:cubicBezTo>
                <a:cubicBezTo>
                  <a:pt x="8528" y="2939"/>
                  <a:pt x="8444" y="2991"/>
                  <a:pt x="8361" y="2991"/>
                </a:cubicBezTo>
                <a:cubicBezTo>
                  <a:pt x="8285" y="2991"/>
                  <a:pt x="8210" y="2948"/>
                  <a:pt x="8028" y="2848"/>
                </a:cubicBezTo>
                <a:cubicBezTo>
                  <a:pt x="7680" y="2658"/>
                  <a:pt x="7354" y="2421"/>
                  <a:pt x="7046" y="2169"/>
                </a:cubicBezTo>
                <a:cubicBezTo>
                  <a:pt x="6605" y="1809"/>
                  <a:pt x="6191" y="1416"/>
                  <a:pt x="5764" y="1038"/>
                </a:cubicBezTo>
                <a:cubicBezTo>
                  <a:pt x="5365" y="685"/>
                  <a:pt x="4922" y="415"/>
                  <a:pt x="4391" y="318"/>
                </a:cubicBezTo>
                <a:cubicBezTo>
                  <a:pt x="4245" y="292"/>
                  <a:pt x="4094" y="290"/>
                  <a:pt x="3946" y="277"/>
                </a:cubicBezTo>
                <a:cubicBezTo>
                  <a:pt x="3944" y="288"/>
                  <a:pt x="3942" y="299"/>
                  <a:pt x="3941" y="310"/>
                </a:cubicBezTo>
                <a:cubicBezTo>
                  <a:pt x="4594" y="541"/>
                  <a:pt x="5126" y="953"/>
                  <a:pt x="5575" y="1461"/>
                </a:cubicBezTo>
                <a:cubicBezTo>
                  <a:pt x="5924" y="1857"/>
                  <a:pt x="6336" y="2150"/>
                  <a:pt x="6791" y="2394"/>
                </a:cubicBezTo>
                <a:cubicBezTo>
                  <a:pt x="7216" y="2624"/>
                  <a:pt x="7646" y="2845"/>
                  <a:pt x="8091" y="3078"/>
                </a:cubicBezTo>
                <a:cubicBezTo>
                  <a:pt x="8043" y="3068"/>
                  <a:pt x="8012" y="3064"/>
                  <a:pt x="7982" y="3054"/>
                </a:cubicBezTo>
                <a:cubicBezTo>
                  <a:pt x="7751" y="2977"/>
                  <a:pt x="7518" y="2904"/>
                  <a:pt x="7289" y="2819"/>
                </a:cubicBezTo>
                <a:cubicBezTo>
                  <a:pt x="6660" y="2585"/>
                  <a:pt x="6041" y="2324"/>
                  <a:pt x="5509" y="1912"/>
                </a:cubicBezTo>
                <a:cubicBezTo>
                  <a:pt x="5004" y="1523"/>
                  <a:pt x="4449" y="1269"/>
                  <a:pt x="3831" y="1138"/>
                </a:cubicBezTo>
                <a:cubicBezTo>
                  <a:pt x="3445" y="1056"/>
                  <a:pt x="3056" y="1007"/>
                  <a:pt x="2628" y="1007"/>
                </a:cubicBezTo>
                <a:cubicBezTo>
                  <a:pt x="2673" y="1030"/>
                  <a:pt x="2688" y="1038"/>
                  <a:pt x="2702" y="1045"/>
                </a:cubicBezTo>
                <a:cubicBezTo>
                  <a:pt x="3573" y="1438"/>
                  <a:pt x="4450" y="1816"/>
                  <a:pt x="5311" y="2230"/>
                </a:cubicBezTo>
                <a:cubicBezTo>
                  <a:pt x="5888" y="2507"/>
                  <a:pt x="6478" y="2745"/>
                  <a:pt x="7085" y="2945"/>
                </a:cubicBezTo>
                <a:cubicBezTo>
                  <a:pt x="7318" y="3021"/>
                  <a:pt x="7553" y="3089"/>
                  <a:pt x="7788" y="3161"/>
                </a:cubicBezTo>
                <a:cubicBezTo>
                  <a:pt x="7787" y="3172"/>
                  <a:pt x="7786" y="3182"/>
                  <a:pt x="7785" y="3193"/>
                </a:cubicBezTo>
                <a:cubicBezTo>
                  <a:pt x="7752" y="3194"/>
                  <a:pt x="7717" y="3199"/>
                  <a:pt x="7684" y="3199"/>
                </a:cubicBezTo>
                <a:cubicBezTo>
                  <a:pt x="7669" y="3199"/>
                  <a:pt x="7655" y="3198"/>
                  <a:pt x="7641" y="3195"/>
                </a:cubicBezTo>
                <a:cubicBezTo>
                  <a:pt x="6745" y="2998"/>
                  <a:pt x="5854" y="2786"/>
                  <a:pt x="4982" y="2499"/>
                </a:cubicBezTo>
                <a:cubicBezTo>
                  <a:pt x="4149" y="2226"/>
                  <a:pt x="3308" y="1992"/>
                  <a:pt x="2426" y="1954"/>
                </a:cubicBezTo>
                <a:cubicBezTo>
                  <a:pt x="2350" y="1951"/>
                  <a:pt x="2276" y="1950"/>
                  <a:pt x="2201" y="1950"/>
                </a:cubicBezTo>
                <a:cubicBezTo>
                  <a:pt x="1877" y="1950"/>
                  <a:pt x="1554" y="1981"/>
                  <a:pt x="1221" y="2060"/>
                </a:cubicBezTo>
                <a:cubicBezTo>
                  <a:pt x="1257" y="2087"/>
                  <a:pt x="1275" y="2104"/>
                  <a:pt x="1296" y="2114"/>
                </a:cubicBezTo>
                <a:cubicBezTo>
                  <a:pt x="2047" y="2483"/>
                  <a:pt x="2831" y="2752"/>
                  <a:pt x="3664" y="2856"/>
                </a:cubicBezTo>
                <a:cubicBezTo>
                  <a:pt x="4566" y="2970"/>
                  <a:pt x="5468" y="3075"/>
                  <a:pt x="6370" y="3190"/>
                </a:cubicBezTo>
                <a:cubicBezTo>
                  <a:pt x="6649" y="3226"/>
                  <a:pt x="6925" y="3278"/>
                  <a:pt x="7202" y="3323"/>
                </a:cubicBezTo>
                <a:cubicBezTo>
                  <a:pt x="7202" y="3339"/>
                  <a:pt x="7202" y="3357"/>
                  <a:pt x="7202" y="3373"/>
                </a:cubicBezTo>
                <a:cubicBezTo>
                  <a:pt x="7121" y="3376"/>
                  <a:pt x="7039" y="3388"/>
                  <a:pt x="6959" y="3388"/>
                </a:cubicBezTo>
                <a:cubicBezTo>
                  <a:pt x="6926" y="3388"/>
                  <a:pt x="6894" y="3386"/>
                  <a:pt x="6862" y="3380"/>
                </a:cubicBezTo>
                <a:cubicBezTo>
                  <a:pt x="6397" y="3299"/>
                  <a:pt x="5937" y="3197"/>
                  <a:pt x="5473" y="3117"/>
                </a:cubicBezTo>
                <a:cubicBezTo>
                  <a:pt x="4811" y="3004"/>
                  <a:pt x="4146" y="2933"/>
                  <a:pt x="3480" y="2933"/>
                </a:cubicBezTo>
                <a:cubicBezTo>
                  <a:pt x="3132" y="2933"/>
                  <a:pt x="2785" y="2952"/>
                  <a:pt x="2436" y="2995"/>
                </a:cubicBezTo>
                <a:cubicBezTo>
                  <a:pt x="1818" y="3071"/>
                  <a:pt x="1201" y="3154"/>
                  <a:pt x="585" y="3234"/>
                </a:cubicBezTo>
                <a:cubicBezTo>
                  <a:pt x="571" y="3236"/>
                  <a:pt x="559" y="3246"/>
                  <a:pt x="532" y="3258"/>
                </a:cubicBezTo>
                <a:cubicBezTo>
                  <a:pt x="576" y="3281"/>
                  <a:pt x="605" y="3300"/>
                  <a:pt x="637" y="3311"/>
                </a:cubicBezTo>
                <a:cubicBezTo>
                  <a:pt x="1180" y="3500"/>
                  <a:pt x="1736" y="3613"/>
                  <a:pt x="2310" y="3613"/>
                </a:cubicBezTo>
                <a:cubicBezTo>
                  <a:pt x="2363" y="3613"/>
                  <a:pt x="2415" y="3612"/>
                  <a:pt x="2467" y="3610"/>
                </a:cubicBezTo>
                <a:cubicBezTo>
                  <a:pt x="3231" y="3582"/>
                  <a:pt x="3993" y="3543"/>
                  <a:pt x="4757" y="3518"/>
                </a:cubicBezTo>
                <a:cubicBezTo>
                  <a:pt x="4892" y="3513"/>
                  <a:pt x="5027" y="3512"/>
                  <a:pt x="5162" y="3512"/>
                </a:cubicBezTo>
                <a:cubicBezTo>
                  <a:pt x="5380" y="3512"/>
                  <a:pt x="5598" y="3516"/>
                  <a:pt x="5817" y="3516"/>
                </a:cubicBezTo>
                <a:cubicBezTo>
                  <a:pt x="5778" y="3550"/>
                  <a:pt x="5738" y="3557"/>
                  <a:pt x="5699" y="3562"/>
                </a:cubicBezTo>
                <a:cubicBezTo>
                  <a:pt x="5282" y="3619"/>
                  <a:pt x="4860" y="3649"/>
                  <a:pt x="4450" y="3739"/>
                </a:cubicBezTo>
                <a:cubicBezTo>
                  <a:pt x="3861" y="3869"/>
                  <a:pt x="3280" y="4041"/>
                  <a:pt x="2696" y="4197"/>
                </a:cubicBezTo>
                <a:cubicBezTo>
                  <a:pt x="1863" y="4418"/>
                  <a:pt x="1030" y="4641"/>
                  <a:pt x="197" y="4865"/>
                </a:cubicBezTo>
                <a:cubicBezTo>
                  <a:pt x="131" y="4883"/>
                  <a:pt x="66" y="4908"/>
                  <a:pt x="1" y="4930"/>
                </a:cubicBezTo>
                <a:cubicBezTo>
                  <a:pt x="4" y="4941"/>
                  <a:pt x="8" y="4954"/>
                  <a:pt x="11" y="4965"/>
                </a:cubicBezTo>
                <a:cubicBezTo>
                  <a:pt x="1970" y="4963"/>
                  <a:pt x="3904" y="4797"/>
                  <a:pt x="5764" y="4106"/>
                </a:cubicBezTo>
                <a:lnTo>
                  <a:pt x="5764" y="4106"/>
                </a:lnTo>
                <a:cubicBezTo>
                  <a:pt x="5750" y="4139"/>
                  <a:pt x="5733" y="4158"/>
                  <a:pt x="5711" y="4169"/>
                </a:cubicBezTo>
                <a:cubicBezTo>
                  <a:pt x="5191" y="4421"/>
                  <a:pt x="4687" y="4719"/>
                  <a:pt x="4146" y="4911"/>
                </a:cubicBezTo>
                <a:cubicBezTo>
                  <a:pt x="3386" y="5181"/>
                  <a:pt x="2613" y="5414"/>
                  <a:pt x="1875" y="5739"/>
                </a:cubicBezTo>
                <a:cubicBezTo>
                  <a:pt x="1586" y="5866"/>
                  <a:pt x="1300" y="5995"/>
                  <a:pt x="1012" y="6123"/>
                </a:cubicBezTo>
                <a:cubicBezTo>
                  <a:pt x="1015" y="6137"/>
                  <a:pt x="1019" y="6152"/>
                  <a:pt x="1022" y="6166"/>
                </a:cubicBezTo>
                <a:cubicBezTo>
                  <a:pt x="1387" y="6124"/>
                  <a:pt x="1754" y="6093"/>
                  <a:pt x="2116" y="6037"/>
                </a:cubicBezTo>
                <a:cubicBezTo>
                  <a:pt x="2894" y="5918"/>
                  <a:pt x="3647" y="5715"/>
                  <a:pt x="4319" y="5290"/>
                </a:cubicBezTo>
                <a:cubicBezTo>
                  <a:pt x="5067" y="4816"/>
                  <a:pt x="5802" y="4319"/>
                  <a:pt x="6551" y="3847"/>
                </a:cubicBezTo>
                <a:cubicBezTo>
                  <a:pt x="6745" y="3725"/>
                  <a:pt x="6973" y="3657"/>
                  <a:pt x="7185" y="3564"/>
                </a:cubicBezTo>
                <a:cubicBezTo>
                  <a:pt x="7190" y="3576"/>
                  <a:pt x="7196" y="3587"/>
                  <a:pt x="7202" y="3599"/>
                </a:cubicBezTo>
                <a:cubicBezTo>
                  <a:pt x="7069" y="3727"/>
                  <a:pt x="6937" y="3855"/>
                  <a:pt x="6803" y="3982"/>
                </a:cubicBezTo>
                <a:cubicBezTo>
                  <a:pt x="6322" y="4435"/>
                  <a:pt x="5824" y="4864"/>
                  <a:pt x="5253" y="5206"/>
                </a:cubicBezTo>
                <a:cubicBezTo>
                  <a:pt x="4437" y="5695"/>
                  <a:pt x="3629" y="6195"/>
                  <a:pt x="2818" y="6694"/>
                </a:cubicBezTo>
                <a:cubicBezTo>
                  <a:pt x="2665" y="6788"/>
                  <a:pt x="2519" y="6896"/>
                  <a:pt x="2370" y="6998"/>
                </a:cubicBezTo>
                <a:cubicBezTo>
                  <a:pt x="3679" y="6804"/>
                  <a:pt x="4897" y="6427"/>
                  <a:pt x="5782" y="5357"/>
                </a:cubicBezTo>
                <a:lnTo>
                  <a:pt x="5782" y="5357"/>
                </a:lnTo>
                <a:cubicBezTo>
                  <a:pt x="5285" y="6129"/>
                  <a:pt x="4669" y="6793"/>
                  <a:pt x="4047" y="7461"/>
                </a:cubicBezTo>
                <a:cubicBezTo>
                  <a:pt x="4277" y="7368"/>
                  <a:pt x="4502" y="7265"/>
                  <a:pt x="4713" y="7142"/>
                </a:cubicBezTo>
                <a:cubicBezTo>
                  <a:pt x="5374" y="6757"/>
                  <a:pt x="5838" y="6179"/>
                  <a:pt x="6234" y="5545"/>
                </a:cubicBezTo>
                <a:cubicBezTo>
                  <a:pt x="6609" y="4946"/>
                  <a:pt x="7017" y="4376"/>
                  <a:pt x="7519" y="3877"/>
                </a:cubicBezTo>
                <a:cubicBezTo>
                  <a:pt x="7669" y="3727"/>
                  <a:pt x="7822" y="3580"/>
                  <a:pt x="7974" y="3432"/>
                </a:cubicBezTo>
                <a:lnTo>
                  <a:pt x="7974" y="3432"/>
                </a:lnTo>
                <a:cubicBezTo>
                  <a:pt x="7980" y="3461"/>
                  <a:pt x="7970" y="3474"/>
                  <a:pt x="7959" y="3487"/>
                </a:cubicBezTo>
                <a:cubicBezTo>
                  <a:pt x="7921" y="3528"/>
                  <a:pt x="7884" y="3569"/>
                  <a:pt x="7846" y="3611"/>
                </a:cubicBezTo>
                <a:cubicBezTo>
                  <a:pt x="7365" y="4156"/>
                  <a:pt x="6906" y="4721"/>
                  <a:pt x="6603" y="5387"/>
                </a:cubicBezTo>
                <a:cubicBezTo>
                  <a:pt x="6202" y="6267"/>
                  <a:pt x="5685" y="7072"/>
                  <a:pt x="5087" y="7827"/>
                </a:cubicBezTo>
                <a:cubicBezTo>
                  <a:pt x="5079" y="7838"/>
                  <a:pt x="5076" y="7852"/>
                  <a:pt x="5070" y="7864"/>
                </a:cubicBezTo>
                <a:cubicBezTo>
                  <a:pt x="5079" y="7875"/>
                  <a:pt x="5089" y="7886"/>
                  <a:pt x="5097" y="7897"/>
                </a:cubicBezTo>
                <a:cubicBezTo>
                  <a:pt x="5379" y="7728"/>
                  <a:pt x="5672" y="7575"/>
                  <a:pt x="5942" y="7389"/>
                </a:cubicBezTo>
                <a:cubicBezTo>
                  <a:pt x="6475" y="7020"/>
                  <a:pt x="6915" y="6559"/>
                  <a:pt x="7118" y="5932"/>
                </a:cubicBezTo>
                <a:cubicBezTo>
                  <a:pt x="7431" y="4958"/>
                  <a:pt x="7875" y="4049"/>
                  <a:pt x="8417" y="3185"/>
                </a:cubicBezTo>
                <a:cubicBezTo>
                  <a:pt x="8433" y="3160"/>
                  <a:pt x="8450" y="3129"/>
                  <a:pt x="8475" y="3120"/>
                </a:cubicBezTo>
                <a:cubicBezTo>
                  <a:pt x="8648" y="3054"/>
                  <a:pt x="8825" y="2993"/>
                  <a:pt x="9024" y="2922"/>
                </a:cubicBezTo>
                <a:lnTo>
                  <a:pt x="9024" y="2922"/>
                </a:lnTo>
                <a:cubicBezTo>
                  <a:pt x="8838" y="3256"/>
                  <a:pt x="8647" y="3554"/>
                  <a:pt x="8501" y="3872"/>
                </a:cubicBezTo>
                <a:cubicBezTo>
                  <a:pt x="8204" y="4522"/>
                  <a:pt x="7933" y="5184"/>
                  <a:pt x="7649" y="5840"/>
                </a:cubicBezTo>
                <a:cubicBezTo>
                  <a:pt x="7426" y="6355"/>
                  <a:pt x="7154" y="6840"/>
                  <a:pt x="6746" y="7235"/>
                </a:cubicBezTo>
                <a:cubicBezTo>
                  <a:pt x="6659" y="7320"/>
                  <a:pt x="6567" y="7400"/>
                  <a:pt x="6477" y="7483"/>
                </a:cubicBezTo>
                <a:cubicBezTo>
                  <a:pt x="6484" y="7484"/>
                  <a:pt x="6491" y="7485"/>
                  <a:pt x="6498" y="7485"/>
                </a:cubicBezTo>
                <a:cubicBezTo>
                  <a:pt x="6525" y="7485"/>
                  <a:pt x="6547" y="7476"/>
                  <a:pt x="6567" y="7465"/>
                </a:cubicBezTo>
                <a:cubicBezTo>
                  <a:pt x="6955" y="7251"/>
                  <a:pt x="7316" y="6998"/>
                  <a:pt x="7636" y="6691"/>
                </a:cubicBezTo>
                <a:cubicBezTo>
                  <a:pt x="7965" y="6378"/>
                  <a:pt x="8217" y="6017"/>
                  <a:pt x="8328" y="5567"/>
                </a:cubicBezTo>
                <a:cubicBezTo>
                  <a:pt x="8418" y="5206"/>
                  <a:pt x="8512" y="4845"/>
                  <a:pt x="8614" y="4486"/>
                </a:cubicBezTo>
                <a:cubicBezTo>
                  <a:pt x="8753" y="3995"/>
                  <a:pt x="8902" y="3506"/>
                  <a:pt x="9171" y="3067"/>
                </a:cubicBezTo>
                <a:cubicBezTo>
                  <a:pt x="9233" y="2964"/>
                  <a:pt x="9321" y="2876"/>
                  <a:pt x="9396" y="2781"/>
                </a:cubicBezTo>
                <a:cubicBezTo>
                  <a:pt x="9406" y="2790"/>
                  <a:pt x="9417" y="2799"/>
                  <a:pt x="9427" y="2807"/>
                </a:cubicBezTo>
                <a:cubicBezTo>
                  <a:pt x="9328" y="3070"/>
                  <a:pt x="9220" y="3330"/>
                  <a:pt x="9129" y="3597"/>
                </a:cubicBezTo>
                <a:cubicBezTo>
                  <a:pt x="8973" y="4056"/>
                  <a:pt x="8826" y="4520"/>
                  <a:pt x="8840" y="5013"/>
                </a:cubicBezTo>
                <a:cubicBezTo>
                  <a:pt x="8846" y="5263"/>
                  <a:pt x="8799" y="5498"/>
                  <a:pt x="8705" y="5727"/>
                </a:cubicBezTo>
                <a:cubicBezTo>
                  <a:pt x="8517" y="6180"/>
                  <a:pt x="8241" y="6577"/>
                  <a:pt x="7932" y="6952"/>
                </a:cubicBezTo>
                <a:cubicBezTo>
                  <a:pt x="7906" y="6984"/>
                  <a:pt x="7882" y="7015"/>
                  <a:pt x="7842" y="7065"/>
                </a:cubicBezTo>
                <a:cubicBezTo>
                  <a:pt x="7884" y="7055"/>
                  <a:pt x="7900" y="7054"/>
                  <a:pt x="7915" y="7047"/>
                </a:cubicBezTo>
                <a:cubicBezTo>
                  <a:pt x="7993" y="7012"/>
                  <a:pt x="8072" y="6979"/>
                  <a:pt x="8147" y="6938"/>
                </a:cubicBezTo>
                <a:cubicBezTo>
                  <a:pt x="8654" y="6663"/>
                  <a:pt x="9051" y="6283"/>
                  <a:pt x="9161" y="5697"/>
                </a:cubicBezTo>
                <a:cubicBezTo>
                  <a:pt x="9223" y="5363"/>
                  <a:pt x="9237" y="5015"/>
                  <a:pt x="9232" y="4673"/>
                </a:cubicBezTo>
                <a:cubicBezTo>
                  <a:pt x="9223" y="4028"/>
                  <a:pt x="9304" y="3408"/>
                  <a:pt x="9599" y="2825"/>
                </a:cubicBezTo>
                <a:cubicBezTo>
                  <a:pt x="9639" y="2746"/>
                  <a:pt x="9681" y="2696"/>
                  <a:pt x="9769" y="2669"/>
                </a:cubicBezTo>
                <a:cubicBezTo>
                  <a:pt x="10352" y="2495"/>
                  <a:pt x="10940" y="2336"/>
                  <a:pt x="11513" y="2132"/>
                </a:cubicBezTo>
                <a:cubicBezTo>
                  <a:pt x="12110" y="1919"/>
                  <a:pt x="12696" y="1672"/>
                  <a:pt x="13277" y="1417"/>
                </a:cubicBezTo>
                <a:cubicBezTo>
                  <a:pt x="13553" y="1296"/>
                  <a:pt x="13806" y="1122"/>
                  <a:pt x="14066" y="967"/>
                </a:cubicBezTo>
                <a:cubicBezTo>
                  <a:pt x="14112" y="940"/>
                  <a:pt x="14142" y="885"/>
                  <a:pt x="14180" y="843"/>
                </a:cubicBezTo>
                <a:cubicBezTo>
                  <a:pt x="14173" y="832"/>
                  <a:pt x="14166" y="822"/>
                  <a:pt x="14160" y="811"/>
                </a:cubicBezTo>
                <a:cubicBezTo>
                  <a:pt x="14101" y="814"/>
                  <a:pt x="14041" y="809"/>
                  <a:pt x="13986" y="824"/>
                </a:cubicBezTo>
                <a:cubicBezTo>
                  <a:pt x="13829" y="865"/>
                  <a:pt x="13668" y="901"/>
                  <a:pt x="13519" y="963"/>
                </a:cubicBezTo>
                <a:cubicBezTo>
                  <a:pt x="12763" y="1279"/>
                  <a:pt x="12014" y="1607"/>
                  <a:pt x="11257" y="1919"/>
                </a:cubicBezTo>
                <a:cubicBezTo>
                  <a:pt x="10730" y="2136"/>
                  <a:pt x="10196" y="2335"/>
                  <a:pt x="9662" y="2537"/>
                </a:cubicBezTo>
                <a:cubicBezTo>
                  <a:pt x="9648" y="2542"/>
                  <a:pt x="9632" y="2544"/>
                  <a:pt x="9615" y="2544"/>
                </a:cubicBezTo>
                <a:cubicBezTo>
                  <a:pt x="9582" y="2544"/>
                  <a:pt x="9547" y="2536"/>
                  <a:pt x="9523" y="2521"/>
                </a:cubicBezTo>
                <a:cubicBezTo>
                  <a:pt x="9326" y="2400"/>
                  <a:pt x="9131" y="2274"/>
                  <a:pt x="8940" y="2143"/>
                </a:cubicBezTo>
                <a:cubicBezTo>
                  <a:pt x="8534" y="1863"/>
                  <a:pt x="8138" y="1566"/>
                  <a:pt x="7804" y="1200"/>
                </a:cubicBezTo>
                <a:cubicBezTo>
                  <a:pt x="7389" y="744"/>
                  <a:pt x="6902" y="397"/>
                  <a:pt x="6326" y="178"/>
                </a:cubicBezTo>
                <a:cubicBezTo>
                  <a:pt x="6142" y="109"/>
                  <a:pt x="5949" y="60"/>
                  <a:pt x="5760" y="0"/>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2"/>
          <p:cNvSpPr/>
          <p:nvPr/>
        </p:nvSpPr>
        <p:spPr>
          <a:xfrm rot="-1800020">
            <a:off x="17302108" y="7011283"/>
            <a:ext cx="1399784" cy="3274906"/>
          </a:xfrm>
          <a:custGeom>
            <a:avLst/>
            <a:gdLst/>
            <a:ahLst/>
            <a:cxnLst/>
            <a:rect l="l" t="t" r="r" b="b"/>
            <a:pathLst>
              <a:path w="8358" h="19554" extrusionOk="0">
                <a:moveTo>
                  <a:pt x="4011" y="1"/>
                </a:moveTo>
                <a:cubicBezTo>
                  <a:pt x="3710" y="1"/>
                  <a:pt x="3410" y="276"/>
                  <a:pt x="3292" y="578"/>
                </a:cubicBezTo>
                <a:cubicBezTo>
                  <a:pt x="3098" y="1073"/>
                  <a:pt x="3284" y="2223"/>
                  <a:pt x="3975" y="2223"/>
                </a:cubicBezTo>
                <a:cubicBezTo>
                  <a:pt x="3989" y="2223"/>
                  <a:pt x="4003" y="2223"/>
                  <a:pt x="4017" y="2222"/>
                </a:cubicBezTo>
                <a:lnTo>
                  <a:pt x="4017" y="2222"/>
                </a:lnTo>
                <a:cubicBezTo>
                  <a:pt x="4016" y="2288"/>
                  <a:pt x="4014" y="2355"/>
                  <a:pt x="4011" y="2421"/>
                </a:cubicBezTo>
                <a:cubicBezTo>
                  <a:pt x="4006" y="2549"/>
                  <a:pt x="3998" y="2678"/>
                  <a:pt x="3998" y="2806"/>
                </a:cubicBezTo>
                <a:cubicBezTo>
                  <a:pt x="3999" y="2933"/>
                  <a:pt x="4012" y="3063"/>
                  <a:pt x="4008" y="3190"/>
                </a:cubicBezTo>
                <a:cubicBezTo>
                  <a:pt x="4004" y="3318"/>
                  <a:pt x="3989" y="3446"/>
                  <a:pt x="3975" y="3573"/>
                </a:cubicBezTo>
                <a:cubicBezTo>
                  <a:pt x="3947" y="3821"/>
                  <a:pt x="3909" y="4066"/>
                  <a:pt x="3866" y="4311"/>
                </a:cubicBezTo>
                <a:cubicBezTo>
                  <a:pt x="3752" y="4584"/>
                  <a:pt x="3647" y="4860"/>
                  <a:pt x="3550" y="5141"/>
                </a:cubicBezTo>
                <a:cubicBezTo>
                  <a:pt x="3413" y="5540"/>
                  <a:pt x="3293" y="5944"/>
                  <a:pt x="3188" y="6352"/>
                </a:cubicBezTo>
                <a:cubicBezTo>
                  <a:pt x="3186" y="6293"/>
                  <a:pt x="3185" y="6234"/>
                  <a:pt x="3183" y="6175"/>
                </a:cubicBezTo>
                <a:cubicBezTo>
                  <a:pt x="3177" y="6048"/>
                  <a:pt x="3170" y="5921"/>
                  <a:pt x="3160" y="5794"/>
                </a:cubicBezTo>
                <a:cubicBezTo>
                  <a:pt x="3151" y="5665"/>
                  <a:pt x="3152" y="5535"/>
                  <a:pt x="3150" y="5406"/>
                </a:cubicBezTo>
                <a:cubicBezTo>
                  <a:pt x="3143" y="5156"/>
                  <a:pt x="3086" y="4905"/>
                  <a:pt x="3030" y="4661"/>
                </a:cubicBezTo>
                <a:cubicBezTo>
                  <a:pt x="3566" y="4280"/>
                  <a:pt x="3227" y="2741"/>
                  <a:pt x="2623" y="2581"/>
                </a:cubicBezTo>
                <a:cubicBezTo>
                  <a:pt x="2581" y="2570"/>
                  <a:pt x="2540" y="2564"/>
                  <a:pt x="2499" y="2564"/>
                </a:cubicBezTo>
                <a:cubicBezTo>
                  <a:pt x="2162" y="2564"/>
                  <a:pt x="1874" y="2922"/>
                  <a:pt x="1806" y="3270"/>
                </a:cubicBezTo>
                <a:cubicBezTo>
                  <a:pt x="1711" y="3764"/>
                  <a:pt x="2061" y="4769"/>
                  <a:pt x="2678" y="4769"/>
                </a:cubicBezTo>
                <a:cubicBezTo>
                  <a:pt x="2727" y="4769"/>
                  <a:pt x="2777" y="4763"/>
                  <a:pt x="2828" y="4750"/>
                </a:cubicBezTo>
                <a:cubicBezTo>
                  <a:pt x="2840" y="4819"/>
                  <a:pt x="2851" y="4887"/>
                  <a:pt x="2861" y="4956"/>
                </a:cubicBezTo>
                <a:cubicBezTo>
                  <a:pt x="2871" y="5027"/>
                  <a:pt x="2877" y="5081"/>
                  <a:pt x="2888" y="5146"/>
                </a:cubicBezTo>
                <a:cubicBezTo>
                  <a:pt x="2898" y="5209"/>
                  <a:pt x="2908" y="5272"/>
                  <a:pt x="2920" y="5335"/>
                </a:cubicBezTo>
                <a:cubicBezTo>
                  <a:pt x="2944" y="5459"/>
                  <a:pt x="2980" y="5581"/>
                  <a:pt x="2999" y="5706"/>
                </a:cubicBezTo>
                <a:cubicBezTo>
                  <a:pt x="3019" y="5831"/>
                  <a:pt x="3027" y="5960"/>
                  <a:pt x="3036" y="6087"/>
                </a:cubicBezTo>
                <a:cubicBezTo>
                  <a:pt x="3055" y="6347"/>
                  <a:pt x="3064" y="6608"/>
                  <a:pt x="3064" y="6870"/>
                </a:cubicBezTo>
                <a:cubicBezTo>
                  <a:pt x="2949" y="7386"/>
                  <a:pt x="2857" y="7909"/>
                  <a:pt x="2787" y="8434"/>
                </a:cubicBezTo>
                <a:cubicBezTo>
                  <a:pt x="2731" y="8857"/>
                  <a:pt x="2692" y="9281"/>
                  <a:pt x="2667" y="9705"/>
                </a:cubicBezTo>
                <a:cubicBezTo>
                  <a:pt x="2646" y="9622"/>
                  <a:pt x="2624" y="9539"/>
                  <a:pt x="2600" y="9456"/>
                </a:cubicBezTo>
                <a:cubicBezTo>
                  <a:pt x="2566" y="9329"/>
                  <a:pt x="2543" y="9202"/>
                  <a:pt x="2515" y="9074"/>
                </a:cubicBezTo>
                <a:cubicBezTo>
                  <a:pt x="2461" y="8831"/>
                  <a:pt x="2356" y="8600"/>
                  <a:pt x="2255" y="8373"/>
                </a:cubicBezTo>
                <a:cubicBezTo>
                  <a:pt x="2704" y="7895"/>
                  <a:pt x="2074" y="6448"/>
                  <a:pt x="1454" y="6406"/>
                </a:cubicBezTo>
                <a:cubicBezTo>
                  <a:pt x="1443" y="6405"/>
                  <a:pt x="1432" y="6405"/>
                  <a:pt x="1422" y="6405"/>
                </a:cubicBezTo>
                <a:cubicBezTo>
                  <a:pt x="1041" y="6405"/>
                  <a:pt x="788" y="6853"/>
                  <a:pt x="790" y="7242"/>
                </a:cubicBezTo>
                <a:cubicBezTo>
                  <a:pt x="794" y="7716"/>
                  <a:pt x="1268" y="8558"/>
                  <a:pt x="1825" y="8558"/>
                </a:cubicBezTo>
                <a:cubicBezTo>
                  <a:pt x="1907" y="8558"/>
                  <a:pt x="1990" y="8540"/>
                  <a:pt x="2073" y="8501"/>
                </a:cubicBezTo>
                <a:cubicBezTo>
                  <a:pt x="2139" y="8685"/>
                  <a:pt x="2203" y="8870"/>
                  <a:pt x="2277" y="9052"/>
                </a:cubicBezTo>
                <a:cubicBezTo>
                  <a:pt x="2325" y="9171"/>
                  <a:pt x="2385" y="9287"/>
                  <a:pt x="2428" y="9409"/>
                </a:cubicBezTo>
                <a:cubicBezTo>
                  <a:pt x="2471" y="9529"/>
                  <a:pt x="2504" y="9654"/>
                  <a:pt x="2538" y="9777"/>
                </a:cubicBezTo>
                <a:cubicBezTo>
                  <a:pt x="2576" y="9916"/>
                  <a:pt x="2612" y="10055"/>
                  <a:pt x="2644" y="10194"/>
                </a:cubicBezTo>
                <a:cubicBezTo>
                  <a:pt x="2625" y="10768"/>
                  <a:pt x="2631" y="11342"/>
                  <a:pt x="2662" y="11915"/>
                </a:cubicBezTo>
                <a:cubicBezTo>
                  <a:pt x="2676" y="12155"/>
                  <a:pt x="2694" y="12394"/>
                  <a:pt x="2715" y="12633"/>
                </a:cubicBezTo>
                <a:cubicBezTo>
                  <a:pt x="2713" y="12630"/>
                  <a:pt x="2711" y="12628"/>
                  <a:pt x="2710" y="12625"/>
                </a:cubicBezTo>
                <a:cubicBezTo>
                  <a:pt x="2643" y="12513"/>
                  <a:pt x="2574" y="12402"/>
                  <a:pt x="2504" y="12292"/>
                </a:cubicBezTo>
                <a:cubicBezTo>
                  <a:pt x="2435" y="12183"/>
                  <a:pt x="2376" y="12069"/>
                  <a:pt x="2311" y="11957"/>
                </a:cubicBezTo>
                <a:cubicBezTo>
                  <a:pt x="2187" y="11741"/>
                  <a:pt x="2019" y="11549"/>
                  <a:pt x="1854" y="11361"/>
                </a:cubicBezTo>
                <a:cubicBezTo>
                  <a:pt x="2126" y="10805"/>
                  <a:pt x="1222" y="9708"/>
                  <a:pt x="612" y="9708"/>
                </a:cubicBezTo>
                <a:cubicBezTo>
                  <a:pt x="576" y="9708"/>
                  <a:pt x="541" y="9711"/>
                  <a:pt x="507" y="9719"/>
                </a:cubicBezTo>
                <a:cubicBezTo>
                  <a:pt x="117" y="9811"/>
                  <a:pt x="0" y="10332"/>
                  <a:pt x="121" y="10714"/>
                </a:cubicBezTo>
                <a:cubicBezTo>
                  <a:pt x="248" y="11117"/>
                  <a:pt x="823" y="11690"/>
                  <a:pt x="1323" y="11690"/>
                </a:cubicBezTo>
                <a:cubicBezTo>
                  <a:pt x="1465" y="11690"/>
                  <a:pt x="1600" y="11645"/>
                  <a:pt x="1718" y="11536"/>
                </a:cubicBezTo>
                <a:cubicBezTo>
                  <a:pt x="1839" y="11696"/>
                  <a:pt x="1956" y="11858"/>
                  <a:pt x="2081" y="12011"/>
                </a:cubicBezTo>
                <a:cubicBezTo>
                  <a:pt x="2160" y="12107"/>
                  <a:pt x="2249" y="12196"/>
                  <a:pt x="2324" y="12295"/>
                </a:cubicBezTo>
                <a:cubicBezTo>
                  <a:pt x="2401" y="12398"/>
                  <a:pt x="2470" y="12508"/>
                  <a:pt x="2539" y="12617"/>
                </a:cubicBezTo>
                <a:cubicBezTo>
                  <a:pt x="2610" y="12727"/>
                  <a:pt x="2678" y="12840"/>
                  <a:pt x="2745" y="12954"/>
                </a:cubicBezTo>
                <a:cubicBezTo>
                  <a:pt x="2834" y="13816"/>
                  <a:pt x="2974" y="14674"/>
                  <a:pt x="3156" y="15521"/>
                </a:cubicBezTo>
                <a:cubicBezTo>
                  <a:pt x="3178" y="15625"/>
                  <a:pt x="3202" y="15728"/>
                  <a:pt x="3226" y="15832"/>
                </a:cubicBezTo>
                <a:cubicBezTo>
                  <a:pt x="3168" y="15747"/>
                  <a:pt x="3110" y="15662"/>
                  <a:pt x="3050" y="15578"/>
                </a:cubicBezTo>
                <a:cubicBezTo>
                  <a:pt x="2974" y="15473"/>
                  <a:pt x="2909" y="15361"/>
                  <a:pt x="2839" y="15252"/>
                </a:cubicBezTo>
                <a:cubicBezTo>
                  <a:pt x="2703" y="15040"/>
                  <a:pt x="2525" y="14856"/>
                  <a:pt x="2349" y="14676"/>
                </a:cubicBezTo>
                <a:cubicBezTo>
                  <a:pt x="2588" y="14115"/>
                  <a:pt x="1660" y="13088"/>
                  <a:pt x="1049" y="13088"/>
                </a:cubicBezTo>
                <a:cubicBezTo>
                  <a:pt x="1004" y="13088"/>
                  <a:pt x="960" y="13094"/>
                  <a:pt x="918" y="13106"/>
                </a:cubicBezTo>
                <a:cubicBezTo>
                  <a:pt x="535" y="13219"/>
                  <a:pt x="444" y="13745"/>
                  <a:pt x="584" y="14119"/>
                </a:cubicBezTo>
                <a:cubicBezTo>
                  <a:pt x="729" y="14507"/>
                  <a:pt x="1308" y="15034"/>
                  <a:pt x="1801" y="15034"/>
                </a:cubicBezTo>
                <a:cubicBezTo>
                  <a:pt x="1956" y="15034"/>
                  <a:pt x="2102" y="14982"/>
                  <a:pt x="2223" y="14858"/>
                </a:cubicBezTo>
                <a:cubicBezTo>
                  <a:pt x="2268" y="14909"/>
                  <a:pt x="2312" y="14962"/>
                  <a:pt x="2356" y="15014"/>
                </a:cubicBezTo>
                <a:cubicBezTo>
                  <a:pt x="2438" y="15113"/>
                  <a:pt x="2518" y="15213"/>
                  <a:pt x="2604" y="15308"/>
                </a:cubicBezTo>
                <a:cubicBezTo>
                  <a:pt x="2691" y="15404"/>
                  <a:pt x="2787" y="15493"/>
                  <a:pt x="2871" y="15591"/>
                </a:cubicBezTo>
                <a:cubicBezTo>
                  <a:pt x="2951" y="15688"/>
                  <a:pt x="3025" y="15792"/>
                  <a:pt x="3097" y="15894"/>
                </a:cubicBezTo>
                <a:cubicBezTo>
                  <a:pt x="3172" y="15999"/>
                  <a:pt x="3244" y="16105"/>
                  <a:pt x="3315" y="16211"/>
                </a:cubicBezTo>
                <a:cubicBezTo>
                  <a:pt x="3545" y="17163"/>
                  <a:pt x="3825" y="18102"/>
                  <a:pt x="4156" y="19024"/>
                </a:cubicBezTo>
                <a:cubicBezTo>
                  <a:pt x="4208" y="19167"/>
                  <a:pt x="4261" y="19310"/>
                  <a:pt x="4315" y="19452"/>
                </a:cubicBezTo>
                <a:cubicBezTo>
                  <a:pt x="4338" y="19511"/>
                  <a:pt x="4388" y="19553"/>
                  <a:pt x="4448" y="19553"/>
                </a:cubicBezTo>
                <a:cubicBezTo>
                  <a:pt x="4460" y="19553"/>
                  <a:pt x="4472" y="19552"/>
                  <a:pt x="4485" y="19548"/>
                </a:cubicBezTo>
                <a:cubicBezTo>
                  <a:pt x="4554" y="19530"/>
                  <a:pt x="4606" y="19450"/>
                  <a:pt x="4582" y="19379"/>
                </a:cubicBezTo>
                <a:cubicBezTo>
                  <a:pt x="4188" y="18241"/>
                  <a:pt x="3826" y="17093"/>
                  <a:pt x="3550" y="15920"/>
                </a:cubicBezTo>
                <a:cubicBezTo>
                  <a:pt x="3511" y="15751"/>
                  <a:pt x="3474" y="15582"/>
                  <a:pt x="3438" y="15412"/>
                </a:cubicBezTo>
                <a:cubicBezTo>
                  <a:pt x="3483" y="15208"/>
                  <a:pt x="3533" y="15005"/>
                  <a:pt x="3589" y="14804"/>
                </a:cubicBezTo>
                <a:cubicBezTo>
                  <a:pt x="3624" y="14681"/>
                  <a:pt x="3660" y="14558"/>
                  <a:pt x="3700" y="14437"/>
                </a:cubicBezTo>
                <a:cubicBezTo>
                  <a:pt x="3739" y="14316"/>
                  <a:pt x="3791" y="14203"/>
                  <a:pt x="3846" y="14088"/>
                </a:cubicBezTo>
                <a:cubicBezTo>
                  <a:pt x="3941" y="13884"/>
                  <a:pt x="4016" y="13657"/>
                  <a:pt x="4100" y="13438"/>
                </a:cubicBezTo>
                <a:cubicBezTo>
                  <a:pt x="4186" y="13481"/>
                  <a:pt x="4272" y="13500"/>
                  <a:pt x="4356" y="13500"/>
                </a:cubicBezTo>
                <a:cubicBezTo>
                  <a:pt x="4909" y="13500"/>
                  <a:pt x="5392" y="12671"/>
                  <a:pt x="5401" y="12199"/>
                </a:cubicBezTo>
                <a:cubicBezTo>
                  <a:pt x="5410" y="11808"/>
                  <a:pt x="5162" y="11352"/>
                  <a:pt x="4777" y="11352"/>
                </a:cubicBezTo>
                <a:cubicBezTo>
                  <a:pt x="4768" y="11352"/>
                  <a:pt x="4760" y="11353"/>
                  <a:pt x="4752" y="11353"/>
                </a:cubicBezTo>
                <a:cubicBezTo>
                  <a:pt x="4131" y="11385"/>
                  <a:pt x="3478" y="12824"/>
                  <a:pt x="3921" y="13309"/>
                </a:cubicBezTo>
                <a:cubicBezTo>
                  <a:pt x="3886" y="13385"/>
                  <a:pt x="3852" y="13462"/>
                  <a:pt x="3819" y="13539"/>
                </a:cubicBezTo>
                <a:cubicBezTo>
                  <a:pt x="3766" y="13661"/>
                  <a:pt x="3715" y="13784"/>
                  <a:pt x="3676" y="13912"/>
                </a:cubicBezTo>
                <a:cubicBezTo>
                  <a:pt x="3639" y="14036"/>
                  <a:pt x="3619" y="14165"/>
                  <a:pt x="3586" y="14290"/>
                </a:cubicBezTo>
                <a:cubicBezTo>
                  <a:pt x="3553" y="14416"/>
                  <a:pt x="3514" y="14541"/>
                  <a:pt x="3481" y="14666"/>
                </a:cubicBezTo>
                <a:cubicBezTo>
                  <a:pt x="3442" y="14812"/>
                  <a:pt x="3406" y="14958"/>
                  <a:pt x="3374" y="15105"/>
                </a:cubicBezTo>
                <a:cubicBezTo>
                  <a:pt x="3257" y="14523"/>
                  <a:pt x="3161" y="13936"/>
                  <a:pt x="3088" y="13346"/>
                </a:cubicBezTo>
                <a:cubicBezTo>
                  <a:pt x="3089" y="13335"/>
                  <a:pt x="3088" y="13325"/>
                  <a:pt x="3083" y="13313"/>
                </a:cubicBezTo>
                <a:cubicBezTo>
                  <a:pt x="3044" y="13000"/>
                  <a:pt x="3012" y="12685"/>
                  <a:pt x="2986" y="12370"/>
                </a:cubicBezTo>
                <a:cubicBezTo>
                  <a:pt x="2977" y="12259"/>
                  <a:pt x="2970" y="12148"/>
                  <a:pt x="2962" y="12037"/>
                </a:cubicBezTo>
                <a:cubicBezTo>
                  <a:pt x="3068" y="11814"/>
                  <a:pt x="3180" y="11593"/>
                  <a:pt x="3301" y="11378"/>
                </a:cubicBezTo>
                <a:cubicBezTo>
                  <a:pt x="3364" y="11265"/>
                  <a:pt x="3428" y="11153"/>
                  <a:pt x="3495" y="11042"/>
                </a:cubicBezTo>
                <a:cubicBezTo>
                  <a:pt x="3562" y="10935"/>
                  <a:pt x="3639" y="10838"/>
                  <a:pt x="3717" y="10740"/>
                </a:cubicBezTo>
                <a:cubicBezTo>
                  <a:pt x="3861" y="10559"/>
                  <a:pt x="3984" y="10359"/>
                  <a:pt x="4115" y="10168"/>
                </a:cubicBezTo>
                <a:cubicBezTo>
                  <a:pt x="4229" y="10263"/>
                  <a:pt x="4356" y="10304"/>
                  <a:pt x="4486" y="10304"/>
                </a:cubicBezTo>
                <a:cubicBezTo>
                  <a:pt x="4994" y="10304"/>
                  <a:pt x="5560" y="9685"/>
                  <a:pt x="5670" y="9266"/>
                </a:cubicBezTo>
                <a:cubicBezTo>
                  <a:pt x="5771" y="8880"/>
                  <a:pt x="5627" y="8365"/>
                  <a:pt x="5234" y="8293"/>
                </a:cubicBezTo>
                <a:cubicBezTo>
                  <a:pt x="5208" y="8288"/>
                  <a:pt x="5181" y="8285"/>
                  <a:pt x="5153" y="8285"/>
                </a:cubicBezTo>
                <a:cubicBezTo>
                  <a:pt x="4542" y="8285"/>
                  <a:pt x="3667" y="9453"/>
                  <a:pt x="3971" y="10001"/>
                </a:cubicBezTo>
                <a:cubicBezTo>
                  <a:pt x="3918" y="10070"/>
                  <a:pt x="3865" y="10139"/>
                  <a:pt x="3812" y="10208"/>
                </a:cubicBezTo>
                <a:cubicBezTo>
                  <a:pt x="3736" y="10311"/>
                  <a:pt x="3660" y="10416"/>
                  <a:pt x="3594" y="10528"/>
                </a:cubicBezTo>
                <a:cubicBezTo>
                  <a:pt x="3529" y="10642"/>
                  <a:pt x="3478" y="10764"/>
                  <a:pt x="3416" y="10880"/>
                </a:cubicBezTo>
                <a:cubicBezTo>
                  <a:pt x="3355" y="10994"/>
                  <a:pt x="3288" y="11105"/>
                  <a:pt x="3227" y="11219"/>
                </a:cubicBezTo>
                <a:cubicBezTo>
                  <a:pt x="3128" y="11402"/>
                  <a:pt x="3034" y="11588"/>
                  <a:pt x="2947" y="11777"/>
                </a:cubicBezTo>
                <a:cubicBezTo>
                  <a:pt x="2897" y="10840"/>
                  <a:pt x="2910" y="9898"/>
                  <a:pt x="2993" y="8963"/>
                </a:cubicBezTo>
                <a:cubicBezTo>
                  <a:pt x="3112" y="8801"/>
                  <a:pt x="3235" y="8640"/>
                  <a:pt x="3364" y="8485"/>
                </a:cubicBezTo>
                <a:cubicBezTo>
                  <a:pt x="3446" y="8386"/>
                  <a:pt x="3529" y="8288"/>
                  <a:pt x="3614" y="8193"/>
                </a:cubicBezTo>
                <a:cubicBezTo>
                  <a:pt x="3701" y="8097"/>
                  <a:pt x="3798" y="8014"/>
                  <a:pt x="3894" y="7930"/>
                </a:cubicBezTo>
                <a:cubicBezTo>
                  <a:pt x="4067" y="7778"/>
                  <a:pt x="4221" y="7607"/>
                  <a:pt x="4382" y="7445"/>
                </a:cubicBezTo>
                <a:cubicBezTo>
                  <a:pt x="4507" y="7594"/>
                  <a:pt x="4669" y="7656"/>
                  <a:pt x="4845" y="7656"/>
                </a:cubicBezTo>
                <a:cubicBezTo>
                  <a:pt x="5326" y="7656"/>
                  <a:pt x="5905" y="7199"/>
                  <a:pt x="6074" y="6839"/>
                </a:cubicBezTo>
                <a:cubicBezTo>
                  <a:pt x="6243" y="6477"/>
                  <a:pt x="6194" y="5945"/>
                  <a:pt x="5821" y="5803"/>
                </a:cubicBezTo>
                <a:cubicBezTo>
                  <a:pt x="5767" y="5782"/>
                  <a:pt x="5708" y="5772"/>
                  <a:pt x="5645" y="5772"/>
                </a:cubicBezTo>
                <a:cubicBezTo>
                  <a:pt x="5034" y="5772"/>
                  <a:pt x="4083" y="6689"/>
                  <a:pt x="4270" y="7253"/>
                </a:cubicBezTo>
                <a:cubicBezTo>
                  <a:pt x="4106" y="7394"/>
                  <a:pt x="3943" y="7543"/>
                  <a:pt x="3804" y="7707"/>
                </a:cubicBezTo>
                <a:cubicBezTo>
                  <a:pt x="3718" y="7807"/>
                  <a:pt x="3646" y="7917"/>
                  <a:pt x="3564" y="8020"/>
                </a:cubicBezTo>
                <a:cubicBezTo>
                  <a:pt x="3484" y="8121"/>
                  <a:pt x="3399" y="8218"/>
                  <a:pt x="3319" y="8318"/>
                </a:cubicBezTo>
                <a:cubicBezTo>
                  <a:pt x="3215" y="8447"/>
                  <a:pt x="3115" y="8578"/>
                  <a:pt x="3017" y="8713"/>
                </a:cubicBezTo>
                <a:cubicBezTo>
                  <a:pt x="3096" y="7950"/>
                  <a:pt x="3222" y="7193"/>
                  <a:pt x="3399" y="6449"/>
                </a:cubicBezTo>
                <a:cubicBezTo>
                  <a:pt x="3546" y="6265"/>
                  <a:pt x="3697" y="6085"/>
                  <a:pt x="3854" y="5912"/>
                </a:cubicBezTo>
                <a:cubicBezTo>
                  <a:pt x="3941" y="5817"/>
                  <a:pt x="4029" y="5723"/>
                  <a:pt x="4119" y="5631"/>
                </a:cubicBezTo>
                <a:cubicBezTo>
                  <a:pt x="4210" y="5538"/>
                  <a:pt x="4310" y="5459"/>
                  <a:pt x="4411" y="5378"/>
                </a:cubicBezTo>
                <a:cubicBezTo>
                  <a:pt x="4591" y="5235"/>
                  <a:pt x="4753" y="5072"/>
                  <a:pt x="4921" y="4916"/>
                </a:cubicBezTo>
                <a:cubicBezTo>
                  <a:pt x="5045" y="5081"/>
                  <a:pt x="5216" y="5148"/>
                  <a:pt x="5404" y="5148"/>
                </a:cubicBezTo>
                <a:cubicBezTo>
                  <a:pt x="5874" y="5148"/>
                  <a:pt x="6447" y="4731"/>
                  <a:pt x="6627" y="4388"/>
                </a:cubicBezTo>
                <a:cubicBezTo>
                  <a:pt x="6814" y="4034"/>
                  <a:pt x="6794" y="3502"/>
                  <a:pt x="6433" y="3343"/>
                </a:cubicBezTo>
                <a:cubicBezTo>
                  <a:pt x="6372" y="3316"/>
                  <a:pt x="6305" y="3304"/>
                  <a:pt x="6232" y="3304"/>
                </a:cubicBezTo>
                <a:cubicBezTo>
                  <a:pt x="5624" y="3304"/>
                  <a:pt x="4667" y="4156"/>
                  <a:pt x="4820" y="4719"/>
                </a:cubicBezTo>
                <a:cubicBezTo>
                  <a:pt x="4648" y="4853"/>
                  <a:pt x="4478" y="4995"/>
                  <a:pt x="4329" y="5155"/>
                </a:cubicBezTo>
                <a:cubicBezTo>
                  <a:pt x="4240" y="5249"/>
                  <a:pt x="4165" y="5354"/>
                  <a:pt x="4080" y="5452"/>
                </a:cubicBezTo>
                <a:cubicBezTo>
                  <a:pt x="3995" y="5550"/>
                  <a:pt x="3903" y="5645"/>
                  <a:pt x="3817" y="5742"/>
                </a:cubicBezTo>
                <a:cubicBezTo>
                  <a:pt x="3699" y="5877"/>
                  <a:pt x="3584" y="6015"/>
                  <a:pt x="3474" y="6154"/>
                </a:cubicBezTo>
                <a:cubicBezTo>
                  <a:pt x="3520" y="5974"/>
                  <a:pt x="3568" y="5794"/>
                  <a:pt x="3620" y="5615"/>
                </a:cubicBezTo>
                <a:cubicBezTo>
                  <a:pt x="3834" y="4881"/>
                  <a:pt x="4104" y="4166"/>
                  <a:pt x="4423" y="3472"/>
                </a:cubicBezTo>
                <a:cubicBezTo>
                  <a:pt x="4616" y="3304"/>
                  <a:pt x="4813" y="3140"/>
                  <a:pt x="5017" y="2984"/>
                </a:cubicBezTo>
                <a:cubicBezTo>
                  <a:pt x="5119" y="2906"/>
                  <a:pt x="5222" y="2830"/>
                  <a:pt x="5326" y="2757"/>
                </a:cubicBezTo>
                <a:cubicBezTo>
                  <a:pt x="5432" y="2684"/>
                  <a:pt x="5545" y="2624"/>
                  <a:pt x="5658" y="2564"/>
                </a:cubicBezTo>
                <a:cubicBezTo>
                  <a:pt x="5861" y="2457"/>
                  <a:pt x="6051" y="2324"/>
                  <a:pt x="6246" y="2202"/>
                </a:cubicBezTo>
                <a:cubicBezTo>
                  <a:pt x="6370" y="2444"/>
                  <a:pt x="6602" y="2537"/>
                  <a:pt x="6863" y="2537"/>
                </a:cubicBezTo>
                <a:cubicBezTo>
                  <a:pt x="7306" y="2537"/>
                  <a:pt x="7831" y="2268"/>
                  <a:pt x="8042" y="1998"/>
                </a:cubicBezTo>
                <a:cubicBezTo>
                  <a:pt x="8288" y="1683"/>
                  <a:pt x="8357" y="1152"/>
                  <a:pt x="8022" y="927"/>
                </a:cubicBezTo>
                <a:cubicBezTo>
                  <a:pt x="7931" y="866"/>
                  <a:pt x="7813" y="839"/>
                  <a:pt x="7682" y="839"/>
                </a:cubicBezTo>
                <a:cubicBezTo>
                  <a:pt x="7060" y="839"/>
                  <a:pt x="6124" y="1449"/>
                  <a:pt x="6179" y="1990"/>
                </a:cubicBezTo>
                <a:cubicBezTo>
                  <a:pt x="5988" y="2089"/>
                  <a:pt x="5798" y="2197"/>
                  <a:pt x="5626" y="2323"/>
                </a:cubicBezTo>
                <a:cubicBezTo>
                  <a:pt x="5518" y="2403"/>
                  <a:pt x="5422" y="2496"/>
                  <a:pt x="5316" y="2579"/>
                </a:cubicBezTo>
                <a:cubicBezTo>
                  <a:pt x="5214" y="2659"/>
                  <a:pt x="5108" y="2735"/>
                  <a:pt x="5006" y="2816"/>
                </a:cubicBezTo>
                <a:cubicBezTo>
                  <a:pt x="4852" y="2936"/>
                  <a:pt x="4701" y="3062"/>
                  <a:pt x="4555" y="3192"/>
                </a:cubicBezTo>
                <a:cubicBezTo>
                  <a:pt x="4661" y="2971"/>
                  <a:pt x="4772" y="2753"/>
                  <a:pt x="4888" y="2537"/>
                </a:cubicBezTo>
                <a:cubicBezTo>
                  <a:pt x="4955" y="2412"/>
                  <a:pt x="5027" y="2290"/>
                  <a:pt x="5099" y="2169"/>
                </a:cubicBezTo>
                <a:cubicBezTo>
                  <a:pt x="5126" y="2123"/>
                  <a:pt x="5086" y="2082"/>
                  <a:pt x="5046" y="2082"/>
                </a:cubicBezTo>
                <a:cubicBezTo>
                  <a:pt x="5028" y="2082"/>
                  <a:pt x="5010" y="2090"/>
                  <a:pt x="4998" y="2109"/>
                </a:cubicBezTo>
                <a:cubicBezTo>
                  <a:pt x="4654" y="2658"/>
                  <a:pt x="4349" y="3228"/>
                  <a:pt x="4082" y="3814"/>
                </a:cubicBezTo>
                <a:cubicBezTo>
                  <a:pt x="4088" y="3774"/>
                  <a:pt x="4094" y="3735"/>
                  <a:pt x="4101" y="3696"/>
                </a:cubicBezTo>
                <a:cubicBezTo>
                  <a:pt x="4119" y="3567"/>
                  <a:pt x="4135" y="3438"/>
                  <a:pt x="4150" y="3309"/>
                </a:cubicBezTo>
                <a:cubicBezTo>
                  <a:pt x="4164" y="3182"/>
                  <a:pt x="4190" y="3058"/>
                  <a:pt x="4210" y="2932"/>
                </a:cubicBezTo>
                <a:cubicBezTo>
                  <a:pt x="4251" y="2682"/>
                  <a:pt x="4242" y="2424"/>
                  <a:pt x="4231" y="2172"/>
                </a:cubicBezTo>
                <a:cubicBezTo>
                  <a:pt x="4826" y="1894"/>
                  <a:pt x="4778" y="317"/>
                  <a:pt x="4218" y="48"/>
                </a:cubicBezTo>
                <a:cubicBezTo>
                  <a:pt x="4150" y="15"/>
                  <a:pt x="4080" y="1"/>
                  <a:pt x="4011"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2"/>
          <p:cNvSpPr/>
          <p:nvPr/>
        </p:nvSpPr>
        <p:spPr>
          <a:xfrm flipH="1">
            <a:off x="0" y="9143977"/>
            <a:ext cx="3424892" cy="1253766"/>
          </a:xfrm>
          <a:custGeom>
            <a:avLst/>
            <a:gdLst/>
            <a:ahLst/>
            <a:cxnLst/>
            <a:rect l="l" t="t" r="r" b="b"/>
            <a:pathLst>
              <a:path w="35938" h="13156" fill="none" extrusionOk="0">
                <a:moveTo>
                  <a:pt x="35937" y="4597"/>
                </a:moveTo>
                <a:cubicBezTo>
                  <a:pt x="30113" y="476"/>
                  <a:pt x="20920" y="3061"/>
                  <a:pt x="21871" y="8108"/>
                </a:cubicBezTo>
                <a:cubicBezTo>
                  <a:pt x="22823" y="13156"/>
                  <a:pt x="29796" y="3487"/>
                  <a:pt x="22823" y="1744"/>
                </a:cubicBezTo>
                <a:cubicBezTo>
                  <a:pt x="15849" y="0"/>
                  <a:pt x="11094" y="11887"/>
                  <a:pt x="5547" y="7450"/>
                </a:cubicBezTo>
                <a:cubicBezTo>
                  <a:pt x="0" y="3012"/>
                  <a:pt x="6815" y="793"/>
                  <a:pt x="6815" y="793"/>
                </a:cubicBezTo>
              </a:path>
            </a:pathLst>
          </a:custGeom>
          <a:noFill/>
          <a:ln w="19050" cap="flat" cmpd="sng">
            <a:solidFill>
              <a:schemeClr val="dk2"/>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94137611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82"/>
        <p:cNvGrpSpPr/>
        <p:nvPr/>
      </p:nvGrpSpPr>
      <p:grpSpPr>
        <a:xfrm>
          <a:off x="0" y="0"/>
          <a:ext cx="0" cy="0"/>
          <a:chOff x="0" y="0"/>
          <a:chExt cx="0" cy="0"/>
        </a:xfrm>
      </p:grpSpPr>
      <p:sp>
        <p:nvSpPr>
          <p:cNvPr id="283" name="Google Shape;283;p23"/>
          <p:cNvSpPr txBox="1">
            <a:spLocks noGrp="1"/>
          </p:cNvSpPr>
          <p:nvPr>
            <p:ph type="subTitle" idx="1"/>
          </p:nvPr>
        </p:nvSpPr>
        <p:spPr>
          <a:xfrm>
            <a:off x="1426450" y="47403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84" name="Google Shape;284;p23"/>
          <p:cNvSpPr txBox="1">
            <a:spLocks noGrp="1"/>
          </p:cNvSpPr>
          <p:nvPr>
            <p:ph type="subTitle" idx="2"/>
          </p:nvPr>
        </p:nvSpPr>
        <p:spPr>
          <a:xfrm>
            <a:off x="11543400" y="4740364"/>
            <a:ext cx="5409600" cy="247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Char char="●"/>
              <a:defRPr/>
            </a:lvl1pPr>
            <a:lvl2pPr lvl="1" rtl="0">
              <a:spcBef>
                <a:spcPts val="0"/>
              </a:spcBef>
              <a:spcAft>
                <a:spcPts val="0"/>
              </a:spcAft>
              <a:buSzPts val="1600"/>
              <a:buChar char="○"/>
              <a:defRPr/>
            </a:lvl2pPr>
            <a:lvl3pPr lvl="2" rtl="0">
              <a:spcBef>
                <a:spcPts val="0"/>
              </a:spcBef>
              <a:spcAft>
                <a:spcPts val="0"/>
              </a:spcAft>
              <a:buSzPts val="1600"/>
              <a:buChar char="■"/>
              <a:defRPr/>
            </a:lvl3pPr>
            <a:lvl4pPr lvl="3" rtl="0">
              <a:spcBef>
                <a:spcPts val="0"/>
              </a:spcBef>
              <a:spcAft>
                <a:spcPts val="0"/>
              </a:spcAft>
              <a:buSzPts val="1600"/>
              <a:buChar char="●"/>
              <a:defRPr/>
            </a:lvl4pPr>
            <a:lvl5pPr lvl="4" rtl="0">
              <a:spcBef>
                <a:spcPts val="0"/>
              </a:spcBef>
              <a:spcAft>
                <a:spcPts val="0"/>
              </a:spcAft>
              <a:buSzPts val="1600"/>
              <a:buChar char="○"/>
              <a:defRPr/>
            </a:lvl5pPr>
            <a:lvl6pPr lvl="5" rtl="0">
              <a:spcBef>
                <a:spcPts val="0"/>
              </a:spcBef>
              <a:spcAft>
                <a:spcPts val="0"/>
              </a:spcAft>
              <a:buSzPts val="1600"/>
              <a:buChar char="■"/>
              <a:defRPr/>
            </a:lvl6pPr>
            <a:lvl7pPr lvl="6" rtl="0">
              <a:spcBef>
                <a:spcPts val="0"/>
              </a:spcBef>
              <a:spcAft>
                <a:spcPts val="0"/>
              </a:spcAft>
              <a:buSzPts val="1600"/>
              <a:buChar char="●"/>
              <a:defRPr/>
            </a:lvl7pPr>
            <a:lvl8pPr lvl="7" rtl="0">
              <a:spcBef>
                <a:spcPts val="0"/>
              </a:spcBef>
              <a:spcAft>
                <a:spcPts val="0"/>
              </a:spcAft>
              <a:buSzPts val="1600"/>
              <a:buChar char="○"/>
              <a:defRPr/>
            </a:lvl8pPr>
            <a:lvl9pPr lvl="8" rtl="0">
              <a:spcBef>
                <a:spcPts val="0"/>
              </a:spcBef>
              <a:spcAft>
                <a:spcPts val="0"/>
              </a:spcAft>
              <a:buSzPts val="1600"/>
              <a:buChar char="■"/>
              <a:defRPr/>
            </a:lvl9pPr>
          </a:lstStyle>
          <a:p>
            <a:endParaRPr/>
          </a:p>
        </p:txBody>
      </p:sp>
      <p:sp>
        <p:nvSpPr>
          <p:cNvPr id="285" name="Google Shape;285;p23"/>
          <p:cNvSpPr txBox="1">
            <a:spLocks noGrp="1"/>
          </p:cNvSpPr>
          <p:nvPr>
            <p:ph type="subTitle" idx="3"/>
          </p:nvPr>
        </p:nvSpPr>
        <p:spPr>
          <a:xfrm>
            <a:off x="1426450" y="40746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286" name="Google Shape;286;p23"/>
          <p:cNvSpPr txBox="1">
            <a:spLocks noGrp="1"/>
          </p:cNvSpPr>
          <p:nvPr>
            <p:ph type="subTitle" idx="4"/>
          </p:nvPr>
        </p:nvSpPr>
        <p:spPr>
          <a:xfrm>
            <a:off x="11543400" y="4074650"/>
            <a:ext cx="5409600" cy="665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2000"/>
              <a:buFont typeface="BioRhyme"/>
              <a:buNone/>
              <a:defRPr sz="4000">
                <a:solidFill>
                  <a:schemeClr val="lt2"/>
                </a:solidFill>
                <a:latin typeface="Calistoga"/>
                <a:ea typeface="Calistoga"/>
                <a:cs typeface="Calistoga"/>
                <a:sym typeface="Calistoga"/>
              </a:defRPr>
            </a:lvl1pPr>
            <a:lvl2pPr lvl="1"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2pPr>
            <a:lvl3pPr lvl="2"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3pPr>
            <a:lvl4pPr lvl="3"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4pPr>
            <a:lvl5pPr lvl="4"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5pPr>
            <a:lvl6pPr lvl="5"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6pPr>
            <a:lvl7pPr lvl="6"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7pPr>
            <a:lvl8pPr lvl="7"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8pPr>
            <a:lvl9pPr lvl="8" rtl="0">
              <a:spcBef>
                <a:spcPts val="0"/>
              </a:spcBef>
              <a:spcAft>
                <a:spcPts val="0"/>
              </a:spcAft>
              <a:buClr>
                <a:schemeClr val="lt2"/>
              </a:buClr>
              <a:buSzPts val="2000"/>
              <a:buFont typeface="BioRhyme"/>
              <a:buNone/>
              <a:defRPr sz="4000">
                <a:solidFill>
                  <a:schemeClr val="lt2"/>
                </a:solidFill>
                <a:latin typeface="BioRhyme"/>
                <a:ea typeface="BioRhyme"/>
                <a:cs typeface="BioRhyme"/>
                <a:sym typeface="BioRhyme"/>
              </a:defRPr>
            </a:lvl9pPr>
          </a:lstStyle>
          <a:p>
            <a:endParaRPr/>
          </a:p>
        </p:txBody>
      </p:sp>
      <p:sp>
        <p:nvSpPr>
          <p:cNvPr id="287" name="Google Shape;287;p23"/>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288" name="Google Shape;288;p23"/>
          <p:cNvGrpSpPr/>
          <p:nvPr/>
        </p:nvGrpSpPr>
        <p:grpSpPr>
          <a:xfrm>
            <a:off x="16861427" y="7731476"/>
            <a:ext cx="1967926" cy="2130240"/>
            <a:chOff x="1721298" y="2228838"/>
            <a:chExt cx="622367" cy="673700"/>
          </a:xfrm>
        </p:grpSpPr>
        <p:sp>
          <p:nvSpPr>
            <p:cNvPr id="289" name="Google Shape;289;p23"/>
            <p:cNvSpPr/>
            <p:nvPr/>
          </p:nvSpPr>
          <p:spPr>
            <a:xfrm>
              <a:off x="1721298" y="2228838"/>
              <a:ext cx="622367" cy="673700"/>
            </a:xfrm>
            <a:custGeom>
              <a:avLst/>
              <a:gdLst/>
              <a:ahLst/>
              <a:cxnLst/>
              <a:rect l="l" t="t" r="r" b="b"/>
              <a:pathLst>
                <a:path w="8014" h="8675" extrusionOk="0">
                  <a:moveTo>
                    <a:pt x="871" y="1"/>
                  </a:moveTo>
                  <a:cubicBezTo>
                    <a:pt x="766" y="1"/>
                    <a:pt x="679" y="16"/>
                    <a:pt x="614" y="46"/>
                  </a:cubicBezTo>
                  <a:cubicBezTo>
                    <a:pt x="0" y="327"/>
                    <a:pt x="1123" y="3747"/>
                    <a:pt x="2282" y="5234"/>
                  </a:cubicBezTo>
                  <a:cubicBezTo>
                    <a:pt x="4207" y="7704"/>
                    <a:pt x="6068" y="8675"/>
                    <a:pt x="6897" y="8675"/>
                  </a:cubicBezTo>
                  <a:cubicBezTo>
                    <a:pt x="7019" y="8675"/>
                    <a:pt x="7120" y="8653"/>
                    <a:pt x="7194" y="8612"/>
                  </a:cubicBezTo>
                  <a:cubicBezTo>
                    <a:pt x="8014" y="8162"/>
                    <a:pt x="7175" y="5049"/>
                    <a:pt x="5965" y="3546"/>
                  </a:cubicBezTo>
                  <a:cubicBezTo>
                    <a:pt x="3984" y="1081"/>
                    <a:pt x="1759" y="1"/>
                    <a:pt x="871"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3"/>
            <p:cNvSpPr/>
            <p:nvPr/>
          </p:nvSpPr>
          <p:spPr>
            <a:xfrm>
              <a:off x="1761448" y="2231866"/>
              <a:ext cx="538883" cy="668575"/>
            </a:xfrm>
            <a:custGeom>
              <a:avLst/>
              <a:gdLst/>
              <a:ahLst/>
              <a:cxnLst/>
              <a:rect l="l" t="t" r="r" b="b"/>
              <a:pathLst>
                <a:path w="6939" h="8609" extrusionOk="0">
                  <a:moveTo>
                    <a:pt x="4440" y="6116"/>
                  </a:moveTo>
                  <a:cubicBezTo>
                    <a:pt x="4442" y="6116"/>
                    <a:pt x="4457" y="6126"/>
                    <a:pt x="4505" y="6158"/>
                  </a:cubicBezTo>
                  <a:lnTo>
                    <a:pt x="4459" y="6145"/>
                  </a:lnTo>
                  <a:cubicBezTo>
                    <a:pt x="4458" y="6146"/>
                    <a:pt x="4457" y="6146"/>
                    <a:pt x="4456" y="6146"/>
                  </a:cubicBezTo>
                  <a:cubicBezTo>
                    <a:pt x="4450" y="6146"/>
                    <a:pt x="4437" y="6142"/>
                    <a:pt x="4415" y="6132"/>
                  </a:cubicBezTo>
                  <a:lnTo>
                    <a:pt x="4415" y="6132"/>
                  </a:lnTo>
                  <a:lnTo>
                    <a:pt x="4459" y="6145"/>
                  </a:lnTo>
                  <a:cubicBezTo>
                    <a:pt x="4469" y="6142"/>
                    <a:pt x="4438" y="6116"/>
                    <a:pt x="4440" y="6116"/>
                  </a:cubicBezTo>
                  <a:close/>
                  <a:moveTo>
                    <a:pt x="112" y="1"/>
                  </a:moveTo>
                  <a:cubicBezTo>
                    <a:pt x="107" y="3"/>
                    <a:pt x="102" y="4"/>
                    <a:pt x="97" y="7"/>
                  </a:cubicBezTo>
                  <a:cubicBezTo>
                    <a:pt x="85" y="12"/>
                    <a:pt x="73" y="19"/>
                    <a:pt x="63" y="27"/>
                  </a:cubicBezTo>
                  <a:cubicBezTo>
                    <a:pt x="345" y="408"/>
                    <a:pt x="708" y="908"/>
                    <a:pt x="1027" y="1321"/>
                  </a:cubicBezTo>
                  <a:cubicBezTo>
                    <a:pt x="1129" y="1454"/>
                    <a:pt x="1231" y="1587"/>
                    <a:pt x="1332" y="1720"/>
                  </a:cubicBezTo>
                  <a:cubicBezTo>
                    <a:pt x="863" y="1406"/>
                    <a:pt x="440" y="1299"/>
                    <a:pt x="0" y="1151"/>
                  </a:cubicBezTo>
                  <a:lnTo>
                    <a:pt x="0" y="1151"/>
                  </a:lnTo>
                  <a:cubicBezTo>
                    <a:pt x="11" y="1209"/>
                    <a:pt x="24" y="1269"/>
                    <a:pt x="38" y="1330"/>
                  </a:cubicBezTo>
                  <a:cubicBezTo>
                    <a:pt x="173" y="1387"/>
                    <a:pt x="309" y="1443"/>
                    <a:pt x="444" y="1498"/>
                  </a:cubicBezTo>
                  <a:cubicBezTo>
                    <a:pt x="770" y="1635"/>
                    <a:pt x="1132" y="1742"/>
                    <a:pt x="1406" y="1909"/>
                  </a:cubicBezTo>
                  <a:cubicBezTo>
                    <a:pt x="1426" y="1917"/>
                    <a:pt x="1430" y="1919"/>
                    <a:pt x="1429" y="1919"/>
                  </a:cubicBezTo>
                  <a:cubicBezTo>
                    <a:pt x="1428" y="1919"/>
                    <a:pt x="1421" y="1917"/>
                    <a:pt x="1420" y="1917"/>
                  </a:cubicBezTo>
                  <a:lnTo>
                    <a:pt x="1420" y="1917"/>
                  </a:lnTo>
                  <a:cubicBezTo>
                    <a:pt x="1419" y="1917"/>
                    <a:pt x="1424" y="1919"/>
                    <a:pt x="1446" y="1929"/>
                  </a:cubicBezTo>
                  <a:cubicBezTo>
                    <a:pt x="1454" y="1932"/>
                    <a:pt x="1465" y="1934"/>
                    <a:pt x="1477" y="1934"/>
                  </a:cubicBezTo>
                  <a:cubicBezTo>
                    <a:pt x="1482" y="1934"/>
                    <a:pt x="1487" y="1933"/>
                    <a:pt x="1492" y="1932"/>
                  </a:cubicBezTo>
                  <a:cubicBezTo>
                    <a:pt x="1847" y="2403"/>
                    <a:pt x="2194" y="2877"/>
                    <a:pt x="2534" y="3355"/>
                  </a:cubicBezTo>
                  <a:cubicBezTo>
                    <a:pt x="2086" y="3076"/>
                    <a:pt x="1184" y="2712"/>
                    <a:pt x="351" y="2402"/>
                  </a:cubicBezTo>
                  <a:lnTo>
                    <a:pt x="351" y="2402"/>
                  </a:lnTo>
                  <a:cubicBezTo>
                    <a:pt x="371" y="2460"/>
                    <a:pt x="392" y="2516"/>
                    <a:pt x="413" y="2574"/>
                  </a:cubicBezTo>
                  <a:cubicBezTo>
                    <a:pt x="1008" y="2824"/>
                    <a:pt x="1595" y="3081"/>
                    <a:pt x="2240" y="3315"/>
                  </a:cubicBezTo>
                  <a:cubicBezTo>
                    <a:pt x="2323" y="3347"/>
                    <a:pt x="2316" y="3357"/>
                    <a:pt x="2493" y="3422"/>
                  </a:cubicBezTo>
                  <a:cubicBezTo>
                    <a:pt x="2497" y="3424"/>
                    <a:pt x="2555" y="3441"/>
                    <a:pt x="2602" y="3450"/>
                  </a:cubicBezTo>
                  <a:cubicBezTo>
                    <a:pt x="2681" y="3562"/>
                    <a:pt x="2761" y="3674"/>
                    <a:pt x="2840" y="3788"/>
                  </a:cubicBezTo>
                  <a:cubicBezTo>
                    <a:pt x="2476" y="3611"/>
                    <a:pt x="2032" y="3456"/>
                    <a:pt x="1711" y="3319"/>
                  </a:cubicBezTo>
                  <a:cubicBezTo>
                    <a:pt x="1314" y="3150"/>
                    <a:pt x="919" y="2978"/>
                    <a:pt x="508" y="2827"/>
                  </a:cubicBezTo>
                  <a:lnTo>
                    <a:pt x="508" y="2827"/>
                  </a:lnTo>
                  <a:cubicBezTo>
                    <a:pt x="524" y="2868"/>
                    <a:pt x="540" y="2909"/>
                    <a:pt x="556" y="2950"/>
                  </a:cubicBezTo>
                  <a:cubicBezTo>
                    <a:pt x="1103" y="3155"/>
                    <a:pt x="1516" y="3331"/>
                    <a:pt x="2001" y="3535"/>
                  </a:cubicBezTo>
                  <a:cubicBezTo>
                    <a:pt x="2035" y="3549"/>
                    <a:pt x="2069" y="3563"/>
                    <a:pt x="2104" y="3577"/>
                  </a:cubicBezTo>
                  <a:cubicBezTo>
                    <a:pt x="2206" y="3618"/>
                    <a:pt x="2309" y="3658"/>
                    <a:pt x="2411" y="3698"/>
                  </a:cubicBezTo>
                  <a:cubicBezTo>
                    <a:pt x="2444" y="3712"/>
                    <a:pt x="2477" y="3726"/>
                    <a:pt x="2510" y="3739"/>
                  </a:cubicBezTo>
                  <a:cubicBezTo>
                    <a:pt x="2660" y="3803"/>
                    <a:pt x="2837" y="3886"/>
                    <a:pt x="2944" y="3937"/>
                  </a:cubicBezTo>
                  <a:cubicBezTo>
                    <a:pt x="3243" y="4364"/>
                    <a:pt x="3535" y="4794"/>
                    <a:pt x="3823" y="5227"/>
                  </a:cubicBezTo>
                  <a:cubicBezTo>
                    <a:pt x="2902" y="4746"/>
                    <a:pt x="1923" y="4340"/>
                    <a:pt x="1014" y="3968"/>
                  </a:cubicBezTo>
                  <a:lnTo>
                    <a:pt x="1014" y="3968"/>
                  </a:lnTo>
                  <a:cubicBezTo>
                    <a:pt x="1043" y="4025"/>
                    <a:pt x="1071" y="4082"/>
                    <a:pt x="1101" y="4138"/>
                  </a:cubicBezTo>
                  <a:cubicBezTo>
                    <a:pt x="1171" y="4165"/>
                    <a:pt x="1240" y="4194"/>
                    <a:pt x="1308" y="4223"/>
                  </a:cubicBezTo>
                  <a:cubicBezTo>
                    <a:pt x="2130" y="4588"/>
                    <a:pt x="2874" y="4954"/>
                    <a:pt x="3771" y="5346"/>
                  </a:cubicBezTo>
                  <a:cubicBezTo>
                    <a:pt x="3845" y="5379"/>
                    <a:pt x="3906" y="5405"/>
                    <a:pt x="3954" y="5424"/>
                  </a:cubicBezTo>
                  <a:cubicBezTo>
                    <a:pt x="4061" y="5588"/>
                    <a:pt x="4168" y="5752"/>
                    <a:pt x="4275" y="5917"/>
                  </a:cubicBezTo>
                  <a:cubicBezTo>
                    <a:pt x="3288" y="5431"/>
                    <a:pt x="2247" y="4898"/>
                    <a:pt x="1285" y="4472"/>
                  </a:cubicBezTo>
                  <a:lnTo>
                    <a:pt x="1285" y="4472"/>
                  </a:lnTo>
                  <a:cubicBezTo>
                    <a:pt x="1325" y="4540"/>
                    <a:pt x="1364" y="4606"/>
                    <a:pt x="1404" y="4671"/>
                  </a:cubicBezTo>
                  <a:cubicBezTo>
                    <a:pt x="1651" y="4805"/>
                    <a:pt x="1900" y="4943"/>
                    <a:pt x="2164" y="5077"/>
                  </a:cubicBezTo>
                  <a:cubicBezTo>
                    <a:pt x="2164" y="5077"/>
                    <a:pt x="2711" y="5346"/>
                    <a:pt x="3037" y="5504"/>
                  </a:cubicBezTo>
                  <a:cubicBezTo>
                    <a:pt x="3478" y="5713"/>
                    <a:pt x="3926" y="5910"/>
                    <a:pt x="4373" y="6114"/>
                  </a:cubicBezTo>
                  <a:cubicBezTo>
                    <a:pt x="4389" y="6122"/>
                    <a:pt x="4403" y="6128"/>
                    <a:pt x="4415" y="6132"/>
                  </a:cubicBezTo>
                  <a:lnTo>
                    <a:pt x="4414" y="6132"/>
                  </a:lnTo>
                  <a:cubicBezTo>
                    <a:pt x="4548" y="6342"/>
                    <a:pt x="4682" y="6551"/>
                    <a:pt x="4813" y="6762"/>
                  </a:cubicBezTo>
                  <a:cubicBezTo>
                    <a:pt x="4789" y="6766"/>
                    <a:pt x="4775" y="6770"/>
                    <a:pt x="4778" y="6772"/>
                  </a:cubicBezTo>
                  <a:cubicBezTo>
                    <a:pt x="4680" y="6756"/>
                    <a:pt x="4670" y="6747"/>
                    <a:pt x="4607" y="6740"/>
                  </a:cubicBezTo>
                  <a:cubicBezTo>
                    <a:pt x="4015" y="6683"/>
                    <a:pt x="3438" y="6501"/>
                    <a:pt x="2677" y="6265"/>
                  </a:cubicBezTo>
                  <a:lnTo>
                    <a:pt x="2677" y="6265"/>
                  </a:lnTo>
                  <a:cubicBezTo>
                    <a:pt x="2760" y="6353"/>
                    <a:pt x="2843" y="6439"/>
                    <a:pt x="2925" y="6522"/>
                  </a:cubicBezTo>
                  <a:cubicBezTo>
                    <a:pt x="3183" y="6605"/>
                    <a:pt x="3444" y="6681"/>
                    <a:pt x="3711" y="6763"/>
                  </a:cubicBezTo>
                  <a:cubicBezTo>
                    <a:pt x="3983" y="6842"/>
                    <a:pt x="4285" y="6898"/>
                    <a:pt x="4561" y="6898"/>
                  </a:cubicBezTo>
                  <a:cubicBezTo>
                    <a:pt x="4671" y="6898"/>
                    <a:pt x="4777" y="6889"/>
                    <a:pt x="4875" y="6869"/>
                  </a:cubicBezTo>
                  <a:cubicBezTo>
                    <a:pt x="4876" y="6868"/>
                    <a:pt x="4878" y="6868"/>
                    <a:pt x="4880" y="6868"/>
                  </a:cubicBezTo>
                  <a:cubicBezTo>
                    <a:pt x="5061" y="7157"/>
                    <a:pt x="5239" y="7448"/>
                    <a:pt x="5414" y="7739"/>
                  </a:cubicBezTo>
                  <a:cubicBezTo>
                    <a:pt x="5392" y="7738"/>
                    <a:pt x="5369" y="7737"/>
                    <a:pt x="5341" y="7737"/>
                  </a:cubicBezTo>
                  <a:cubicBezTo>
                    <a:pt x="5341" y="7737"/>
                    <a:pt x="4872" y="7690"/>
                    <a:pt x="4611" y="7651"/>
                  </a:cubicBezTo>
                  <a:cubicBezTo>
                    <a:pt x="4437" y="7624"/>
                    <a:pt x="4267" y="7596"/>
                    <a:pt x="4099" y="7563"/>
                  </a:cubicBezTo>
                  <a:lnTo>
                    <a:pt x="4099" y="7563"/>
                  </a:lnTo>
                  <a:cubicBezTo>
                    <a:pt x="4170" y="7618"/>
                    <a:pt x="4242" y="7671"/>
                    <a:pt x="4312" y="7722"/>
                  </a:cubicBezTo>
                  <a:cubicBezTo>
                    <a:pt x="4469" y="7750"/>
                    <a:pt x="4633" y="7776"/>
                    <a:pt x="4807" y="7800"/>
                  </a:cubicBezTo>
                  <a:cubicBezTo>
                    <a:pt x="4936" y="7816"/>
                    <a:pt x="5065" y="7824"/>
                    <a:pt x="5193" y="7824"/>
                  </a:cubicBezTo>
                  <a:cubicBezTo>
                    <a:pt x="5207" y="7824"/>
                    <a:pt x="5221" y="7824"/>
                    <a:pt x="5235" y="7823"/>
                  </a:cubicBezTo>
                  <a:cubicBezTo>
                    <a:pt x="5355" y="7821"/>
                    <a:pt x="5425" y="7821"/>
                    <a:pt x="5463" y="7819"/>
                  </a:cubicBezTo>
                  <a:cubicBezTo>
                    <a:pt x="5588" y="8027"/>
                    <a:pt x="5712" y="8235"/>
                    <a:pt x="5834" y="8443"/>
                  </a:cubicBezTo>
                  <a:cubicBezTo>
                    <a:pt x="5857" y="8482"/>
                    <a:pt x="5881" y="8520"/>
                    <a:pt x="5903" y="8559"/>
                  </a:cubicBezTo>
                  <a:cubicBezTo>
                    <a:pt x="5977" y="8580"/>
                    <a:pt x="6046" y="8596"/>
                    <a:pt x="6113" y="8608"/>
                  </a:cubicBezTo>
                  <a:cubicBezTo>
                    <a:pt x="6021" y="8458"/>
                    <a:pt x="5929" y="8308"/>
                    <a:pt x="5835" y="8158"/>
                  </a:cubicBezTo>
                  <a:lnTo>
                    <a:pt x="5829" y="8146"/>
                  </a:lnTo>
                  <a:lnTo>
                    <a:pt x="5809" y="8114"/>
                  </a:lnTo>
                  <a:cubicBezTo>
                    <a:pt x="5944" y="8036"/>
                    <a:pt x="6375" y="7716"/>
                    <a:pt x="6604" y="7420"/>
                  </a:cubicBezTo>
                  <a:cubicBezTo>
                    <a:pt x="6717" y="7273"/>
                    <a:pt x="6829" y="7126"/>
                    <a:pt x="6939" y="6977"/>
                  </a:cubicBezTo>
                  <a:cubicBezTo>
                    <a:pt x="6927" y="6907"/>
                    <a:pt x="6913" y="6836"/>
                    <a:pt x="6899" y="6764"/>
                  </a:cubicBezTo>
                  <a:cubicBezTo>
                    <a:pt x="6622" y="7129"/>
                    <a:pt x="6338" y="7492"/>
                    <a:pt x="6033" y="7856"/>
                  </a:cubicBezTo>
                  <a:cubicBezTo>
                    <a:pt x="5988" y="7911"/>
                    <a:pt x="5937" y="7962"/>
                    <a:pt x="5888" y="8015"/>
                  </a:cubicBezTo>
                  <a:cubicBezTo>
                    <a:pt x="5855" y="8049"/>
                    <a:pt x="5846" y="8058"/>
                    <a:pt x="5845" y="8059"/>
                  </a:cubicBezTo>
                  <a:lnTo>
                    <a:pt x="5845" y="8059"/>
                  </a:lnTo>
                  <a:cubicBezTo>
                    <a:pt x="5846" y="8058"/>
                    <a:pt x="5854" y="8049"/>
                    <a:pt x="5852" y="8049"/>
                  </a:cubicBezTo>
                  <a:lnTo>
                    <a:pt x="5852" y="8049"/>
                  </a:lnTo>
                  <a:cubicBezTo>
                    <a:pt x="5850" y="8049"/>
                    <a:pt x="5837" y="8058"/>
                    <a:pt x="5796" y="8095"/>
                  </a:cubicBezTo>
                  <a:lnTo>
                    <a:pt x="5796" y="8095"/>
                  </a:lnTo>
                  <a:cubicBezTo>
                    <a:pt x="5637" y="7835"/>
                    <a:pt x="5475" y="7576"/>
                    <a:pt x="5312" y="7317"/>
                  </a:cubicBezTo>
                  <a:cubicBezTo>
                    <a:pt x="5416" y="7227"/>
                    <a:pt x="5652" y="7017"/>
                    <a:pt x="5802" y="6832"/>
                  </a:cubicBezTo>
                  <a:cubicBezTo>
                    <a:pt x="6001" y="6588"/>
                    <a:pt x="6188" y="6338"/>
                    <a:pt x="6363" y="6082"/>
                  </a:cubicBezTo>
                  <a:cubicBezTo>
                    <a:pt x="6443" y="5964"/>
                    <a:pt x="6528" y="5845"/>
                    <a:pt x="6611" y="5725"/>
                  </a:cubicBezTo>
                  <a:cubicBezTo>
                    <a:pt x="6600" y="5694"/>
                    <a:pt x="6589" y="5662"/>
                    <a:pt x="6577" y="5631"/>
                  </a:cubicBezTo>
                  <a:cubicBezTo>
                    <a:pt x="6294" y="6061"/>
                    <a:pt x="5946" y="6475"/>
                    <a:pt x="5613" y="6884"/>
                  </a:cubicBezTo>
                  <a:cubicBezTo>
                    <a:pt x="5509" y="7010"/>
                    <a:pt x="5338" y="7109"/>
                    <a:pt x="5255" y="7227"/>
                  </a:cubicBezTo>
                  <a:cubicBezTo>
                    <a:pt x="5176" y="7100"/>
                    <a:pt x="5096" y="6973"/>
                    <a:pt x="5014" y="6845"/>
                  </a:cubicBezTo>
                  <a:cubicBezTo>
                    <a:pt x="5061" y="6778"/>
                    <a:pt x="5016" y="6755"/>
                    <a:pt x="4954" y="6750"/>
                  </a:cubicBezTo>
                  <a:cubicBezTo>
                    <a:pt x="4852" y="6590"/>
                    <a:pt x="4749" y="6429"/>
                    <a:pt x="4646" y="6268"/>
                  </a:cubicBezTo>
                  <a:cubicBezTo>
                    <a:pt x="4658" y="6264"/>
                    <a:pt x="4666" y="6260"/>
                    <a:pt x="4666" y="6260"/>
                  </a:cubicBezTo>
                  <a:cubicBezTo>
                    <a:pt x="5162" y="5719"/>
                    <a:pt x="5693" y="5142"/>
                    <a:pt x="6087" y="4505"/>
                  </a:cubicBezTo>
                  <a:cubicBezTo>
                    <a:pt x="6061" y="4456"/>
                    <a:pt x="6035" y="4408"/>
                    <a:pt x="6010" y="4361"/>
                  </a:cubicBezTo>
                  <a:cubicBezTo>
                    <a:pt x="5630" y="5022"/>
                    <a:pt x="5083" y="5614"/>
                    <a:pt x="4605" y="6205"/>
                  </a:cubicBezTo>
                  <a:cubicBezTo>
                    <a:pt x="4588" y="6178"/>
                    <a:pt x="4572" y="6153"/>
                    <a:pt x="4555" y="6128"/>
                  </a:cubicBezTo>
                  <a:cubicBezTo>
                    <a:pt x="4605" y="6034"/>
                    <a:pt x="4671" y="5861"/>
                    <a:pt x="4742" y="5710"/>
                  </a:cubicBezTo>
                  <a:cubicBezTo>
                    <a:pt x="4901" y="5379"/>
                    <a:pt x="5089" y="5058"/>
                    <a:pt x="5251" y="4727"/>
                  </a:cubicBezTo>
                  <a:lnTo>
                    <a:pt x="5356" y="4516"/>
                  </a:lnTo>
                  <a:cubicBezTo>
                    <a:pt x="5467" y="4284"/>
                    <a:pt x="5576" y="4051"/>
                    <a:pt x="5676" y="3815"/>
                  </a:cubicBezTo>
                  <a:cubicBezTo>
                    <a:pt x="5644" y="3767"/>
                    <a:pt x="5611" y="3721"/>
                    <a:pt x="5577" y="3674"/>
                  </a:cubicBezTo>
                  <a:cubicBezTo>
                    <a:pt x="5468" y="3918"/>
                    <a:pt x="5354" y="4159"/>
                    <a:pt x="5240" y="4400"/>
                  </a:cubicBezTo>
                  <a:cubicBezTo>
                    <a:pt x="5240" y="4400"/>
                    <a:pt x="5067" y="4774"/>
                    <a:pt x="4959" y="5014"/>
                  </a:cubicBezTo>
                  <a:cubicBezTo>
                    <a:pt x="4879" y="5187"/>
                    <a:pt x="4789" y="5358"/>
                    <a:pt x="4707" y="5530"/>
                  </a:cubicBezTo>
                  <a:cubicBezTo>
                    <a:pt x="4633" y="5690"/>
                    <a:pt x="4518" y="5861"/>
                    <a:pt x="4482" y="6015"/>
                  </a:cubicBezTo>
                  <a:cubicBezTo>
                    <a:pt x="4368" y="5841"/>
                    <a:pt x="4254" y="5665"/>
                    <a:pt x="4139" y="5490"/>
                  </a:cubicBezTo>
                  <a:lnTo>
                    <a:pt x="4139" y="5490"/>
                  </a:lnTo>
                  <a:cubicBezTo>
                    <a:pt x="4143" y="5490"/>
                    <a:pt x="4145" y="5491"/>
                    <a:pt x="4146" y="5491"/>
                  </a:cubicBezTo>
                  <a:cubicBezTo>
                    <a:pt x="4148" y="5491"/>
                    <a:pt x="4148" y="5490"/>
                    <a:pt x="4148" y="5490"/>
                  </a:cubicBezTo>
                  <a:lnTo>
                    <a:pt x="4109" y="5444"/>
                  </a:lnTo>
                  <a:cubicBezTo>
                    <a:pt x="3983" y="5254"/>
                    <a:pt x="3856" y="5063"/>
                    <a:pt x="3728" y="4873"/>
                  </a:cubicBezTo>
                  <a:cubicBezTo>
                    <a:pt x="3761" y="4773"/>
                    <a:pt x="3891" y="4386"/>
                    <a:pt x="4020" y="4109"/>
                  </a:cubicBezTo>
                  <a:cubicBezTo>
                    <a:pt x="4250" y="3611"/>
                    <a:pt x="4437" y="3099"/>
                    <a:pt x="4641" y="2588"/>
                  </a:cubicBezTo>
                  <a:cubicBezTo>
                    <a:pt x="4602" y="2549"/>
                    <a:pt x="4564" y="2509"/>
                    <a:pt x="4525" y="2470"/>
                  </a:cubicBezTo>
                  <a:cubicBezTo>
                    <a:pt x="4164" y="3185"/>
                    <a:pt x="3842" y="3922"/>
                    <a:pt x="3661" y="4688"/>
                  </a:cubicBezTo>
                  <a:cubicBezTo>
                    <a:pt x="3656" y="4712"/>
                    <a:pt x="3653" y="4737"/>
                    <a:pt x="3652" y="4761"/>
                  </a:cubicBezTo>
                  <a:cubicBezTo>
                    <a:pt x="3542" y="4598"/>
                    <a:pt x="3431" y="4436"/>
                    <a:pt x="3320" y="4272"/>
                  </a:cubicBezTo>
                  <a:cubicBezTo>
                    <a:pt x="3362" y="4164"/>
                    <a:pt x="3451" y="3932"/>
                    <a:pt x="3492" y="3752"/>
                  </a:cubicBezTo>
                  <a:cubicBezTo>
                    <a:pt x="3631" y="3136"/>
                    <a:pt x="3825" y="2523"/>
                    <a:pt x="3927" y="1901"/>
                  </a:cubicBezTo>
                  <a:cubicBezTo>
                    <a:pt x="3894" y="1871"/>
                    <a:pt x="3860" y="1842"/>
                    <a:pt x="3827" y="1812"/>
                  </a:cubicBezTo>
                  <a:cubicBezTo>
                    <a:pt x="3692" y="2626"/>
                    <a:pt x="3444" y="3428"/>
                    <a:pt x="3289" y="4226"/>
                  </a:cubicBezTo>
                  <a:lnTo>
                    <a:pt x="3289" y="4229"/>
                  </a:lnTo>
                  <a:cubicBezTo>
                    <a:pt x="3229" y="4141"/>
                    <a:pt x="3169" y="4054"/>
                    <a:pt x="3108" y="3967"/>
                  </a:cubicBezTo>
                  <a:cubicBezTo>
                    <a:pt x="3107" y="3951"/>
                    <a:pt x="3100" y="3926"/>
                    <a:pt x="3068" y="3907"/>
                  </a:cubicBezTo>
                  <a:lnTo>
                    <a:pt x="3066" y="3906"/>
                  </a:lnTo>
                  <a:cubicBezTo>
                    <a:pt x="2778" y="3494"/>
                    <a:pt x="2486" y="3085"/>
                    <a:pt x="2186" y="2677"/>
                  </a:cubicBezTo>
                  <a:cubicBezTo>
                    <a:pt x="2194" y="2617"/>
                    <a:pt x="2203" y="2528"/>
                    <a:pt x="2209" y="2399"/>
                  </a:cubicBezTo>
                  <a:cubicBezTo>
                    <a:pt x="2235" y="1853"/>
                    <a:pt x="2372" y="1311"/>
                    <a:pt x="2433" y="774"/>
                  </a:cubicBezTo>
                  <a:cubicBezTo>
                    <a:pt x="2389" y="747"/>
                    <a:pt x="2346" y="720"/>
                    <a:pt x="2303" y="695"/>
                  </a:cubicBezTo>
                  <a:cubicBezTo>
                    <a:pt x="2301" y="720"/>
                    <a:pt x="2299" y="745"/>
                    <a:pt x="2296" y="767"/>
                  </a:cubicBezTo>
                  <a:cubicBezTo>
                    <a:pt x="2233" y="1372"/>
                    <a:pt x="2058" y="1978"/>
                    <a:pt x="2117" y="2585"/>
                  </a:cubicBezTo>
                  <a:cubicBezTo>
                    <a:pt x="1890" y="2276"/>
                    <a:pt x="1659" y="1970"/>
                    <a:pt x="1424" y="1666"/>
                  </a:cubicBezTo>
                  <a:cubicBezTo>
                    <a:pt x="1417" y="1617"/>
                    <a:pt x="1405" y="1547"/>
                    <a:pt x="1384" y="1448"/>
                  </a:cubicBezTo>
                  <a:cubicBezTo>
                    <a:pt x="1308" y="1055"/>
                    <a:pt x="1368" y="651"/>
                    <a:pt x="1440" y="248"/>
                  </a:cubicBezTo>
                  <a:cubicBezTo>
                    <a:pt x="1407" y="234"/>
                    <a:pt x="1374" y="221"/>
                    <a:pt x="1342" y="208"/>
                  </a:cubicBezTo>
                  <a:cubicBezTo>
                    <a:pt x="1264" y="712"/>
                    <a:pt x="1220" y="1099"/>
                    <a:pt x="1306" y="1515"/>
                  </a:cubicBezTo>
                  <a:cubicBezTo>
                    <a:pt x="996" y="1117"/>
                    <a:pt x="679" y="722"/>
                    <a:pt x="355" y="332"/>
                  </a:cubicBezTo>
                  <a:cubicBezTo>
                    <a:pt x="265" y="225"/>
                    <a:pt x="188" y="113"/>
                    <a:pt x="112"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91" name="Google Shape;291;p23"/>
          <p:cNvSpPr/>
          <p:nvPr/>
        </p:nvSpPr>
        <p:spPr>
          <a:xfrm rot="4469776">
            <a:off x="15018856" y="8557634"/>
            <a:ext cx="2958176" cy="2171472"/>
          </a:xfrm>
          <a:custGeom>
            <a:avLst/>
            <a:gdLst/>
            <a:ahLst/>
            <a:cxnLst/>
            <a:rect l="l" t="t" r="r" b="b"/>
            <a:pathLst>
              <a:path w="15661" h="11496" extrusionOk="0">
                <a:moveTo>
                  <a:pt x="6583" y="2880"/>
                </a:moveTo>
                <a:cubicBezTo>
                  <a:pt x="7192" y="2880"/>
                  <a:pt x="7738" y="3005"/>
                  <a:pt x="8050" y="3270"/>
                </a:cubicBezTo>
                <a:cubicBezTo>
                  <a:pt x="8010" y="3293"/>
                  <a:pt x="7969" y="3309"/>
                  <a:pt x="7938" y="3336"/>
                </a:cubicBezTo>
                <a:cubicBezTo>
                  <a:pt x="7881" y="3384"/>
                  <a:pt x="7825" y="3404"/>
                  <a:pt x="7768" y="3404"/>
                </a:cubicBezTo>
                <a:cubicBezTo>
                  <a:pt x="7711" y="3404"/>
                  <a:pt x="7652" y="3384"/>
                  <a:pt x="7586" y="3352"/>
                </a:cubicBezTo>
                <a:cubicBezTo>
                  <a:pt x="7204" y="3164"/>
                  <a:pt x="6795" y="3081"/>
                  <a:pt x="6370" y="3074"/>
                </a:cubicBezTo>
                <a:cubicBezTo>
                  <a:pt x="6352" y="3073"/>
                  <a:pt x="6334" y="3073"/>
                  <a:pt x="6316" y="3073"/>
                </a:cubicBezTo>
                <a:cubicBezTo>
                  <a:pt x="5643" y="3073"/>
                  <a:pt x="5010" y="3263"/>
                  <a:pt x="4390" y="3502"/>
                </a:cubicBezTo>
                <a:cubicBezTo>
                  <a:pt x="4280" y="3545"/>
                  <a:pt x="4173" y="3593"/>
                  <a:pt x="4031" y="3653"/>
                </a:cubicBezTo>
                <a:cubicBezTo>
                  <a:pt x="4647" y="3153"/>
                  <a:pt x="5683" y="2880"/>
                  <a:pt x="6583" y="2880"/>
                </a:cubicBezTo>
                <a:close/>
                <a:moveTo>
                  <a:pt x="10457" y="2562"/>
                </a:moveTo>
                <a:cubicBezTo>
                  <a:pt x="10574" y="2948"/>
                  <a:pt x="10569" y="3329"/>
                  <a:pt x="10551" y="3697"/>
                </a:cubicBezTo>
                <a:cubicBezTo>
                  <a:pt x="10479" y="3343"/>
                  <a:pt x="10404" y="2976"/>
                  <a:pt x="10326" y="2597"/>
                </a:cubicBezTo>
                <a:cubicBezTo>
                  <a:pt x="10352" y="2590"/>
                  <a:pt x="10400" y="2578"/>
                  <a:pt x="10457" y="2562"/>
                </a:cubicBezTo>
                <a:close/>
                <a:moveTo>
                  <a:pt x="6160" y="3499"/>
                </a:moveTo>
                <a:cubicBezTo>
                  <a:pt x="6576" y="3499"/>
                  <a:pt x="6981" y="3565"/>
                  <a:pt x="7300" y="3716"/>
                </a:cubicBezTo>
                <a:cubicBezTo>
                  <a:pt x="7198" y="3784"/>
                  <a:pt x="7106" y="3839"/>
                  <a:pt x="7021" y="3905"/>
                </a:cubicBezTo>
                <a:cubicBezTo>
                  <a:pt x="6980" y="3937"/>
                  <a:pt x="6941" y="3951"/>
                  <a:pt x="6899" y="3951"/>
                </a:cubicBezTo>
                <a:cubicBezTo>
                  <a:pt x="6870" y="3951"/>
                  <a:pt x="6839" y="3944"/>
                  <a:pt x="6805" y="3930"/>
                </a:cubicBezTo>
                <a:cubicBezTo>
                  <a:pt x="6387" y="3757"/>
                  <a:pt x="5951" y="3678"/>
                  <a:pt x="5502" y="3678"/>
                </a:cubicBezTo>
                <a:cubicBezTo>
                  <a:pt x="5463" y="3678"/>
                  <a:pt x="5423" y="3678"/>
                  <a:pt x="5384" y="3680"/>
                </a:cubicBezTo>
                <a:cubicBezTo>
                  <a:pt x="5201" y="3685"/>
                  <a:pt x="5019" y="3707"/>
                  <a:pt x="4815" y="3722"/>
                </a:cubicBezTo>
                <a:cubicBezTo>
                  <a:pt x="5209" y="3583"/>
                  <a:pt x="5692" y="3499"/>
                  <a:pt x="6160" y="3499"/>
                </a:cubicBezTo>
                <a:close/>
                <a:moveTo>
                  <a:pt x="5645" y="4179"/>
                </a:moveTo>
                <a:cubicBezTo>
                  <a:pt x="5921" y="4179"/>
                  <a:pt x="6204" y="4205"/>
                  <a:pt x="6494" y="4258"/>
                </a:cubicBezTo>
                <a:cubicBezTo>
                  <a:pt x="6447" y="4297"/>
                  <a:pt x="6428" y="4315"/>
                  <a:pt x="6406" y="4329"/>
                </a:cubicBezTo>
                <a:cubicBezTo>
                  <a:pt x="6301" y="4395"/>
                  <a:pt x="6217" y="4485"/>
                  <a:pt x="6077" y="4485"/>
                </a:cubicBezTo>
                <a:cubicBezTo>
                  <a:pt x="6058" y="4485"/>
                  <a:pt x="6038" y="4483"/>
                  <a:pt x="6017" y="4479"/>
                </a:cubicBezTo>
                <a:cubicBezTo>
                  <a:pt x="5769" y="4439"/>
                  <a:pt x="5523" y="4419"/>
                  <a:pt x="5278" y="4419"/>
                </a:cubicBezTo>
                <a:cubicBezTo>
                  <a:pt x="4728" y="4419"/>
                  <a:pt x="4186" y="4518"/>
                  <a:pt x="3653" y="4700"/>
                </a:cubicBezTo>
                <a:cubicBezTo>
                  <a:pt x="3555" y="4734"/>
                  <a:pt x="3457" y="4769"/>
                  <a:pt x="3361" y="4808"/>
                </a:cubicBezTo>
                <a:cubicBezTo>
                  <a:pt x="3269" y="4844"/>
                  <a:pt x="3181" y="4887"/>
                  <a:pt x="3091" y="4927"/>
                </a:cubicBezTo>
                <a:cubicBezTo>
                  <a:pt x="3895" y="4457"/>
                  <a:pt x="4736" y="4179"/>
                  <a:pt x="5645" y="4179"/>
                </a:cubicBezTo>
                <a:close/>
                <a:moveTo>
                  <a:pt x="4973" y="5403"/>
                </a:moveTo>
                <a:cubicBezTo>
                  <a:pt x="4994" y="5403"/>
                  <a:pt x="5016" y="5403"/>
                  <a:pt x="5037" y="5403"/>
                </a:cubicBezTo>
                <a:cubicBezTo>
                  <a:pt x="4962" y="5470"/>
                  <a:pt x="4906" y="5511"/>
                  <a:pt x="4863" y="5562"/>
                </a:cubicBezTo>
                <a:cubicBezTo>
                  <a:pt x="4802" y="5632"/>
                  <a:pt x="4735" y="5655"/>
                  <a:pt x="4654" y="5655"/>
                </a:cubicBezTo>
                <a:cubicBezTo>
                  <a:pt x="4629" y="5655"/>
                  <a:pt x="4603" y="5653"/>
                  <a:pt x="4575" y="5649"/>
                </a:cubicBezTo>
                <a:cubicBezTo>
                  <a:pt x="4358" y="5620"/>
                  <a:pt x="4137" y="5607"/>
                  <a:pt x="3917" y="5601"/>
                </a:cubicBezTo>
                <a:cubicBezTo>
                  <a:pt x="3886" y="5601"/>
                  <a:pt x="3855" y="5600"/>
                  <a:pt x="3823" y="5600"/>
                </a:cubicBezTo>
                <a:cubicBezTo>
                  <a:pt x="3651" y="5600"/>
                  <a:pt x="3477" y="5611"/>
                  <a:pt x="3304" y="5615"/>
                </a:cubicBezTo>
                <a:cubicBezTo>
                  <a:pt x="3839" y="5461"/>
                  <a:pt x="4384" y="5403"/>
                  <a:pt x="4973" y="5403"/>
                </a:cubicBezTo>
                <a:close/>
                <a:moveTo>
                  <a:pt x="5070" y="4832"/>
                </a:moveTo>
                <a:cubicBezTo>
                  <a:pt x="5280" y="4832"/>
                  <a:pt x="5469" y="4855"/>
                  <a:pt x="5625" y="4904"/>
                </a:cubicBezTo>
                <a:cubicBezTo>
                  <a:pt x="5497" y="5055"/>
                  <a:pt x="5425" y="5101"/>
                  <a:pt x="5310" y="5101"/>
                </a:cubicBezTo>
                <a:cubicBezTo>
                  <a:pt x="5297" y="5101"/>
                  <a:pt x="5283" y="5101"/>
                  <a:pt x="5268" y="5099"/>
                </a:cubicBezTo>
                <a:cubicBezTo>
                  <a:pt x="5077" y="5084"/>
                  <a:pt x="4888" y="5076"/>
                  <a:pt x="4701" y="5076"/>
                </a:cubicBezTo>
                <a:cubicBezTo>
                  <a:pt x="3517" y="5076"/>
                  <a:pt x="2435" y="5399"/>
                  <a:pt x="1533" y="6330"/>
                </a:cubicBezTo>
                <a:cubicBezTo>
                  <a:pt x="1957" y="5578"/>
                  <a:pt x="3863" y="4832"/>
                  <a:pt x="5070" y="4832"/>
                </a:cubicBezTo>
                <a:close/>
                <a:moveTo>
                  <a:pt x="3917" y="6041"/>
                </a:moveTo>
                <a:cubicBezTo>
                  <a:pt x="4056" y="6041"/>
                  <a:pt x="4183" y="6052"/>
                  <a:pt x="4290" y="6076"/>
                </a:cubicBezTo>
                <a:cubicBezTo>
                  <a:pt x="4194" y="6167"/>
                  <a:pt x="4100" y="6248"/>
                  <a:pt x="4016" y="6337"/>
                </a:cubicBezTo>
                <a:cubicBezTo>
                  <a:pt x="3971" y="6385"/>
                  <a:pt x="3929" y="6407"/>
                  <a:pt x="3869" y="6407"/>
                </a:cubicBezTo>
                <a:cubicBezTo>
                  <a:pt x="3855" y="6407"/>
                  <a:pt x="3840" y="6406"/>
                  <a:pt x="3825" y="6404"/>
                </a:cubicBezTo>
                <a:cubicBezTo>
                  <a:pt x="3651" y="6379"/>
                  <a:pt x="3479" y="6367"/>
                  <a:pt x="3308" y="6367"/>
                </a:cubicBezTo>
                <a:cubicBezTo>
                  <a:pt x="2845" y="6367"/>
                  <a:pt x="2392" y="6457"/>
                  <a:pt x="1951" y="6633"/>
                </a:cubicBezTo>
                <a:cubicBezTo>
                  <a:pt x="1732" y="6722"/>
                  <a:pt x="1519" y="6826"/>
                  <a:pt x="1304" y="6922"/>
                </a:cubicBezTo>
                <a:cubicBezTo>
                  <a:pt x="1616" y="6492"/>
                  <a:pt x="3028" y="6041"/>
                  <a:pt x="3917" y="6041"/>
                </a:cubicBezTo>
                <a:close/>
                <a:moveTo>
                  <a:pt x="5364" y="1"/>
                </a:moveTo>
                <a:cubicBezTo>
                  <a:pt x="4985" y="1"/>
                  <a:pt x="4605" y="20"/>
                  <a:pt x="4224" y="51"/>
                </a:cubicBezTo>
                <a:cubicBezTo>
                  <a:pt x="4179" y="54"/>
                  <a:pt x="4134" y="64"/>
                  <a:pt x="4053" y="75"/>
                </a:cubicBezTo>
                <a:cubicBezTo>
                  <a:pt x="4574" y="133"/>
                  <a:pt x="5058" y="179"/>
                  <a:pt x="5541" y="244"/>
                </a:cubicBezTo>
                <a:cubicBezTo>
                  <a:pt x="6413" y="359"/>
                  <a:pt x="7276" y="519"/>
                  <a:pt x="8109" y="811"/>
                </a:cubicBezTo>
                <a:cubicBezTo>
                  <a:pt x="8866" y="1078"/>
                  <a:pt x="9509" y="1509"/>
                  <a:pt x="10029" y="2122"/>
                </a:cubicBezTo>
                <a:cubicBezTo>
                  <a:pt x="10081" y="2184"/>
                  <a:pt x="10138" y="2241"/>
                  <a:pt x="10211" y="2318"/>
                </a:cubicBezTo>
                <a:cubicBezTo>
                  <a:pt x="10094" y="2355"/>
                  <a:pt x="9997" y="2389"/>
                  <a:pt x="9897" y="2415"/>
                </a:cubicBezTo>
                <a:cubicBezTo>
                  <a:pt x="9893" y="2416"/>
                  <a:pt x="9888" y="2417"/>
                  <a:pt x="9883" y="2417"/>
                </a:cubicBezTo>
                <a:cubicBezTo>
                  <a:pt x="9859" y="2417"/>
                  <a:pt x="9828" y="2405"/>
                  <a:pt x="9811" y="2390"/>
                </a:cubicBezTo>
                <a:cubicBezTo>
                  <a:pt x="8908" y="1591"/>
                  <a:pt x="7844" y="1144"/>
                  <a:pt x="6667" y="940"/>
                </a:cubicBezTo>
                <a:cubicBezTo>
                  <a:pt x="6124" y="845"/>
                  <a:pt x="5582" y="805"/>
                  <a:pt x="5039" y="805"/>
                </a:cubicBezTo>
                <a:cubicBezTo>
                  <a:pt x="4522" y="805"/>
                  <a:pt x="4004" y="842"/>
                  <a:pt x="3486" y="903"/>
                </a:cubicBezTo>
                <a:cubicBezTo>
                  <a:pt x="3481" y="903"/>
                  <a:pt x="3478" y="907"/>
                  <a:pt x="3453" y="924"/>
                </a:cubicBezTo>
                <a:cubicBezTo>
                  <a:pt x="3719" y="945"/>
                  <a:pt x="3965" y="963"/>
                  <a:pt x="4211" y="982"/>
                </a:cubicBezTo>
                <a:cubicBezTo>
                  <a:pt x="5273" y="1067"/>
                  <a:pt x="6329" y="1187"/>
                  <a:pt x="7365" y="1446"/>
                </a:cubicBezTo>
                <a:cubicBezTo>
                  <a:pt x="8120" y="1635"/>
                  <a:pt x="8792" y="1976"/>
                  <a:pt x="9384" y="2478"/>
                </a:cubicBezTo>
                <a:cubicBezTo>
                  <a:pt x="9413" y="2503"/>
                  <a:pt x="9446" y="2525"/>
                  <a:pt x="9502" y="2567"/>
                </a:cubicBezTo>
                <a:cubicBezTo>
                  <a:pt x="9369" y="2623"/>
                  <a:pt x="9249" y="2675"/>
                  <a:pt x="9128" y="2722"/>
                </a:cubicBezTo>
                <a:cubicBezTo>
                  <a:pt x="9127" y="2722"/>
                  <a:pt x="9125" y="2723"/>
                  <a:pt x="9123" y="2723"/>
                </a:cubicBezTo>
                <a:cubicBezTo>
                  <a:pt x="9107" y="2723"/>
                  <a:pt x="9082" y="2702"/>
                  <a:pt x="9065" y="2688"/>
                </a:cubicBezTo>
                <a:cubicBezTo>
                  <a:pt x="8337" y="2097"/>
                  <a:pt x="7485" y="1879"/>
                  <a:pt x="6570" y="1873"/>
                </a:cubicBezTo>
                <a:cubicBezTo>
                  <a:pt x="6554" y="1873"/>
                  <a:pt x="6539" y="1873"/>
                  <a:pt x="6523" y="1873"/>
                </a:cubicBezTo>
                <a:cubicBezTo>
                  <a:pt x="5239" y="1873"/>
                  <a:pt x="4034" y="2193"/>
                  <a:pt x="2911" y="2817"/>
                </a:cubicBezTo>
                <a:cubicBezTo>
                  <a:pt x="2725" y="2920"/>
                  <a:pt x="2555" y="3052"/>
                  <a:pt x="2377" y="3171"/>
                </a:cubicBezTo>
                <a:cubicBezTo>
                  <a:pt x="2383" y="3179"/>
                  <a:pt x="2389" y="3189"/>
                  <a:pt x="2394" y="3198"/>
                </a:cubicBezTo>
                <a:cubicBezTo>
                  <a:pt x="2674" y="3085"/>
                  <a:pt x="2951" y="2968"/>
                  <a:pt x="3233" y="2861"/>
                </a:cubicBezTo>
                <a:cubicBezTo>
                  <a:pt x="4176" y="2506"/>
                  <a:pt x="5141" y="2255"/>
                  <a:pt x="6154" y="2225"/>
                </a:cubicBezTo>
                <a:cubicBezTo>
                  <a:pt x="6214" y="2223"/>
                  <a:pt x="6273" y="2222"/>
                  <a:pt x="6333" y="2222"/>
                </a:cubicBezTo>
                <a:cubicBezTo>
                  <a:pt x="7137" y="2222"/>
                  <a:pt x="7905" y="2385"/>
                  <a:pt x="8617" y="2789"/>
                </a:cubicBezTo>
                <a:cubicBezTo>
                  <a:pt x="8664" y="2815"/>
                  <a:pt x="8708" y="2849"/>
                  <a:pt x="8770" y="2892"/>
                </a:cubicBezTo>
                <a:cubicBezTo>
                  <a:pt x="8644" y="2957"/>
                  <a:pt x="8540" y="3019"/>
                  <a:pt x="8429" y="3061"/>
                </a:cubicBezTo>
                <a:cubicBezTo>
                  <a:pt x="8421" y="3065"/>
                  <a:pt x="8412" y="3066"/>
                  <a:pt x="8402" y="3066"/>
                </a:cubicBezTo>
                <a:cubicBezTo>
                  <a:pt x="8366" y="3066"/>
                  <a:pt x="8321" y="3046"/>
                  <a:pt x="8287" y="3029"/>
                </a:cubicBezTo>
                <a:cubicBezTo>
                  <a:pt x="7903" y="2831"/>
                  <a:pt x="7503" y="2681"/>
                  <a:pt x="7076" y="2607"/>
                </a:cubicBezTo>
                <a:cubicBezTo>
                  <a:pt x="6876" y="2573"/>
                  <a:pt x="6677" y="2557"/>
                  <a:pt x="6480" y="2557"/>
                </a:cubicBezTo>
                <a:cubicBezTo>
                  <a:pt x="6028" y="2557"/>
                  <a:pt x="5584" y="2645"/>
                  <a:pt x="5150" y="2813"/>
                </a:cubicBezTo>
                <a:cubicBezTo>
                  <a:pt x="4397" y="3105"/>
                  <a:pt x="3689" y="3477"/>
                  <a:pt x="3072" y="4000"/>
                </a:cubicBezTo>
                <a:cubicBezTo>
                  <a:pt x="2736" y="4285"/>
                  <a:pt x="2428" y="4603"/>
                  <a:pt x="2107" y="4905"/>
                </a:cubicBezTo>
                <a:cubicBezTo>
                  <a:pt x="2051" y="4957"/>
                  <a:pt x="1994" y="5005"/>
                  <a:pt x="1937" y="5056"/>
                </a:cubicBezTo>
                <a:cubicBezTo>
                  <a:pt x="1944" y="5065"/>
                  <a:pt x="1951" y="5075"/>
                  <a:pt x="1959" y="5084"/>
                </a:cubicBezTo>
                <a:cubicBezTo>
                  <a:pt x="2198" y="4919"/>
                  <a:pt x="2437" y="4755"/>
                  <a:pt x="2677" y="4591"/>
                </a:cubicBezTo>
                <a:cubicBezTo>
                  <a:pt x="2679" y="4593"/>
                  <a:pt x="2682" y="4596"/>
                  <a:pt x="2684" y="4597"/>
                </a:cubicBezTo>
                <a:cubicBezTo>
                  <a:pt x="2558" y="4724"/>
                  <a:pt x="2430" y="4849"/>
                  <a:pt x="2307" y="4977"/>
                </a:cubicBezTo>
                <a:cubicBezTo>
                  <a:pt x="1983" y="5313"/>
                  <a:pt x="1710" y="5683"/>
                  <a:pt x="1512" y="6110"/>
                </a:cubicBezTo>
                <a:cubicBezTo>
                  <a:pt x="1453" y="6238"/>
                  <a:pt x="1354" y="6347"/>
                  <a:pt x="1285" y="6471"/>
                </a:cubicBezTo>
                <a:cubicBezTo>
                  <a:pt x="1169" y="6675"/>
                  <a:pt x="1069" y="6887"/>
                  <a:pt x="952" y="7088"/>
                </a:cubicBezTo>
                <a:cubicBezTo>
                  <a:pt x="906" y="7168"/>
                  <a:pt x="838" y="7238"/>
                  <a:pt x="772" y="7302"/>
                </a:cubicBezTo>
                <a:cubicBezTo>
                  <a:pt x="645" y="7424"/>
                  <a:pt x="511" y="7540"/>
                  <a:pt x="391" y="7670"/>
                </a:cubicBezTo>
                <a:cubicBezTo>
                  <a:pt x="708" y="7506"/>
                  <a:pt x="1017" y="7315"/>
                  <a:pt x="1348" y="7185"/>
                </a:cubicBezTo>
                <a:cubicBezTo>
                  <a:pt x="1684" y="7053"/>
                  <a:pt x="2039" y="6952"/>
                  <a:pt x="2395" y="6888"/>
                </a:cubicBezTo>
                <a:cubicBezTo>
                  <a:pt x="2755" y="6824"/>
                  <a:pt x="3126" y="6821"/>
                  <a:pt x="3492" y="6791"/>
                </a:cubicBezTo>
                <a:cubicBezTo>
                  <a:pt x="3497" y="6805"/>
                  <a:pt x="3501" y="6819"/>
                  <a:pt x="3507" y="6833"/>
                </a:cubicBezTo>
                <a:cubicBezTo>
                  <a:pt x="3419" y="6924"/>
                  <a:pt x="3334" y="7018"/>
                  <a:pt x="3242" y="7106"/>
                </a:cubicBezTo>
                <a:cubicBezTo>
                  <a:pt x="3226" y="7121"/>
                  <a:pt x="3195" y="7128"/>
                  <a:pt x="3167" y="7128"/>
                </a:cubicBezTo>
                <a:cubicBezTo>
                  <a:pt x="3160" y="7128"/>
                  <a:pt x="3153" y="7128"/>
                  <a:pt x="3147" y="7127"/>
                </a:cubicBezTo>
                <a:cubicBezTo>
                  <a:pt x="3039" y="7114"/>
                  <a:pt x="2932" y="7108"/>
                  <a:pt x="2827" y="7108"/>
                </a:cubicBezTo>
                <a:cubicBezTo>
                  <a:pt x="2264" y="7108"/>
                  <a:pt x="1746" y="7288"/>
                  <a:pt x="1283" y="7626"/>
                </a:cubicBezTo>
                <a:cubicBezTo>
                  <a:pt x="838" y="7950"/>
                  <a:pt x="426" y="8321"/>
                  <a:pt x="0" y="8671"/>
                </a:cubicBezTo>
                <a:cubicBezTo>
                  <a:pt x="11" y="8686"/>
                  <a:pt x="22" y="8701"/>
                  <a:pt x="33" y="8716"/>
                </a:cubicBezTo>
                <a:cubicBezTo>
                  <a:pt x="207" y="8599"/>
                  <a:pt x="384" y="8487"/>
                  <a:pt x="555" y="8365"/>
                </a:cubicBezTo>
                <a:cubicBezTo>
                  <a:pt x="904" y="8114"/>
                  <a:pt x="1259" y="7876"/>
                  <a:pt x="1671" y="7737"/>
                </a:cubicBezTo>
                <a:cubicBezTo>
                  <a:pt x="2016" y="7621"/>
                  <a:pt x="2368" y="7558"/>
                  <a:pt x="2735" y="7558"/>
                </a:cubicBezTo>
                <a:cubicBezTo>
                  <a:pt x="2759" y="7558"/>
                  <a:pt x="2783" y="7558"/>
                  <a:pt x="2807" y="7559"/>
                </a:cubicBezTo>
                <a:cubicBezTo>
                  <a:pt x="1727" y="8086"/>
                  <a:pt x="767" y="8750"/>
                  <a:pt x="154" y="9822"/>
                </a:cubicBezTo>
                <a:cubicBezTo>
                  <a:pt x="570" y="9495"/>
                  <a:pt x="986" y="9167"/>
                  <a:pt x="1402" y="8841"/>
                </a:cubicBezTo>
                <a:lnTo>
                  <a:pt x="1402" y="8841"/>
                </a:lnTo>
                <a:cubicBezTo>
                  <a:pt x="935" y="9482"/>
                  <a:pt x="624" y="10166"/>
                  <a:pt x="678" y="10979"/>
                </a:cubicBezTo>
                <a:cubicBezTo>
                  <a:pt x="922" y="10105"/>
                  <a:pt x="1339" y="9321"/>
                  <a:pt x="1917" y="8621"/>
                </a:cubicBezTo>
                <a:lnTo>
                  <a:pt x="1917" y="8621"/>
                </a:lnTo>
                <a:cubicBezTo>
                  <a:pt x="1240" y="9454"/>
                  <a:pt x="1120" y="10496"/>
                  <a:pt x="839" y="11495"/>
                </a:cubicBezTo>
                <a:cubicBezTo>
                  <a:pt x="871" y="11447"/>
                  <a:pt x="903" y="11412"/>
                  <a:pt x="918" y="11371"/>
                </a:cubicBezTo>
                <a:cubicBezTo>
                  <a:pt x="1051" y="10983"/>
                  <a:pt x="1196" y="10597"/>
                  <a:pt x="1308" y="10203"/>
                </a:cubicBezTo>
                <a:cubicBezTo>
                  <a:pt x="1482" y="9592"/>
                  <a:pt x="1742" y="9025"/>
                  <a:pt x="2093" y="8498"/>
                </a:cubicBezTo>
                <a:cubicBezTo>
                  <a:pt x="2105" y="8480"/>
                  <a:pt x="2119" y="8464"/>
                  <a:pt x="2134" y="8449"/>
                </a:cubicBezTo>
                <a:cubicBezTo>
                  <a:pt x="2166" y="8415"/>
                  <a:pt x="2200" y="8381"/>
                  <a:pt x="2242" y="8353"/>
                </a:cubicBezTo>
                <a:lnTo>
                  <a:pt x="2242" y="8353"/>
                </a:lnTo>
                <a:cubicBezTo>
                  <a:pt x="1685" y="9253"/>
                  <a:pt x="1712" y="10246"/>
                  <a:pt x="1781" y="11245"/>
                </a:cubicBezTo>
                <a:cubicBezTo>
                  <a:pt x="1813" y="11012"/>
                  <a:pt x="1849" y="10778"/>
                  <a:pt x="1878" y="10544"/>
                </a:cubicBezTo>
                <a:cubicBezTo>
                  <a:pt x="1953" y="9950"/>
                  <a:pt x="2048" y="9360"/>
                  <a:pt x="2249" y="8795"/>
                </a:cubicBezTo>
                <a:cubicBezTo>
                  <a:pt x="2421" y="8316"/>
                  <a:pt x="2623" y="7851"/>
                  <a:pt x="3017" y="7502"/>
                </a:cubicBezTo>
                <a:cubicBezTo>
                  <a:pt x="3035" y="7486"/>
                  <a:pt x="3055" y="7471"/>
                  <a:pt x="3081" y="7460"/>
                </a:cubicBezTo>
                <a:lnTo>
                  <a:pt x="3081" y="7460"/>
                </a:lnTo>
                <a:cubicBezTo>
                  <a:pt x="2595" y="8305"/>
                  <a:pt x="2217" y="9183"/>
                  <a:pt x="2211" y="10175"/>
                </a:cubicBezTo>
                <a:cubicBezTo>
                  <a:pt x="2209" y="10443"/>
                  <a:pt x="2263" y="10711"/>
                  <a:pt x="2292" y="10979"/>
                </a:cubicBezTo>
                <a:cubicBezTo>
                  <a:pt x="2306" y="10977"/>
                  <a:pt x="2320" y="10976"/>
                  <a:pt x="2334" y="10975"/>
                </a:cubicBezTo>
                <a:cubicBezTo>
                  <a:pt x="2351" y="10757"/>
                  <a:pt x="2366" y="10539"/>
                  <a:pt x="2384" y="10321"/>
                </a:cubicBezTo>
                <a:cubicBezTo>
                  <a:pt x="2426" y="9831"/>
                  <a:pt x="2546" y="9358"/>
                  <a:pt x="2695" y="8890"/>
                </a:cubicBezTo>
                <a:cubicBezTo>
                  <a:pt x="2906" y="8225"/>
                  <a:pt x="3197" y="7596"/>
                  <a:pt x="3558" y="7001"/>
                </a:cubicBezTo>
                <a:cubicBezTo>
                  <a:pt x="3674" y="6810"/>
                  <a:pt x="3856" y="6657"/>
                  <a:pt x="4032" y="6504"/>
                </a:cubicBezTo>
                <a:lnTo>
                  <a:pt x="4032" y="6504"/>
                </a:lnTo>
                <a:cubicBezTo>
                  <a:pt x="3985" y="6601"/>
                  <a:pt x="3942" y="6699"/>
                  <a:pt x="3891" y="6793"/>
                </a:cubicBezTo>
                <a:cubicBezTo>
                  <a:pt x="3673" y="7195"/>
                  <a:pt x="3460" y="7603"/>
                  <a:pt x="3387" y="8057"/>
                </a:cubicBezTo>
                <a:cubicBezTo>
                  <a:pt x="3335" y="8382"/>
                  <a:pt x="3340" y="8718"/>
                  <a:pt x="3334" y="9050"/>
                </a:cubicBezTo>
                <a:cubicBezTo>
                  <a:pt x="3329" y="9353"/>
                  <a:pt x="3348" y="9656"/>
                  <a:pt x="3347" y="9959"/>
                </a:cubicBezTo>
                <a:cubicBezTo>
                  <a:pt x="3347" y="10216"/>
                  <a:pt x="3328" y="10472"/>
                  <a:pt x="3203" y="10706"/>
                </a:cubicBezTo>
                <a:cubicBezTo>
                  <a:pt x="3357" y="10538"/>
                  <a:pt x="3462" y="10341"/>
                  <a:pt x="3483" y="10117"/>
                </a:cubicBezTo>
                <a:cubicBezTo>
                  <a:pt x="3520" y="9734"/>
                  <a:pt x="3547" y="9350"/>
                  <a:pt x="3554" y="8966"/>
                </a:cubicBezTo>
                <a:cubicBezTo>
                  <a:pt x="3567" y="8231"/>
                  <a:pt x="3754" y="7545"/>
                  <a:pt x="4085" y="6894"/>
                </a:cubicBezTo>
                <a:cubicBezTo>
                  <a:pt x="4218" y="6632"/>
                  <a:pt x="4336" y="6359"/>
                  <a:pt x="4492" y="6110"/>
                </a:cubicBezTo>
                <a:cubicBezTo>
                  <a:pt x="4589" y="5958"/>
                  <a:pt x="4743" y="5844"/>
                  <a:pt x="4871" y="5713"/>
                </a:cubicBezTo>
                <a:cubicBezTo>
                  <a:pt x="4880" y="5721"/>
                  <a:pt x="4888" y="5728"/>
                  <a:pt x="4897" y="5735"/>
                </a:cubicBezTo>
                <a:cubicBezTo>
                  <a:pt x="4863" y="5806"/>
                  <a:pt x="4830" y="5877"/>
                  <a:pt x="4794" y="5946"/>
                </a:cubicBezTo>
                <a:cubicBezTo>
                  <a:pt x="4547" y="6406"/>
                  <a:pt x="4316" y="6874"/>
                  <a:pt x="4207" y="7388"/>
                </a:cubicBezTo>
                <a:cubicBezTo>
                  <a:pt x="4093" y="7919"/>
                  <a:pt x="4120" y="8456"/>
                  <a:pt x="4205" y="8989"/>
                </a:cubicBezTo>
                <a:cubicBezTo>
                  <a:pt x="4278" y="9445"/>
                  <a:pt x="4471" y="9878"/>
                  <a:pt x="4452" y="10352"/>
                </a:cubicBezTo>
                <a:cubicBezTo>
                  <a:pt x="4553" y="10115"/>
                  <a:pt x="4575" y="9868"/>
                  <a:pt x="4563" y="9619"/>
                </a:cubicBezTo>
                <a:cubicBezTo>
                  <a:pt x="4539" y="9143"/>
                  <a:pt x="4513" y="8667"/>
                  <a:pt x="4472" y="8193"/>
                </a:cubicBezTo>
                <a:cubicBezTo>
                  <a:pt x="4409" y="7493"/>
                  <a:pt x="4573" y="6843"/>
                  <a:pt x="4871" y="6218"/>
                </a:cubicBezTo>
                <a:cubicBezTo>
                  <a:pt x="4992" y="5964"/>
                  <a:pt x="5111" y="5707"/>
                  <a:pt x="5249" y="5462"/>
                </a:cubicBezTo>
                <a:cubicBezTo>
                  <a:pt x="5304" y="5363"/>
                  <a:pt x="5409" y="5291"/>
                  <a:pt x="5515" y="5229"/>
                </a:cubicBezTo>
                <a:lnTo>
                  <a:pt x="5515" y="5229"/>
                </a:lnTo>
                <a:cubicBezTo>
                  <a:pt x="5421" y="5453"/>
                  <a:pt x="5327" y="5679"/>
                  <a:pt x="5231" y="5903"/>
                </a:cubicBezTo>
                <a:cubicBezTo>
                  <a:pt x="4817" y="6871"/>
                  <a:pt x="4953" y="7790"/>
                  <a:pt x="5476" y="8675"/>
                </a:cubicBezTo>
                <a:cubicBezTo>
                  <a:pt x="5660" y="8987"/>
                  <a:pt x="5854" y="9296"/>
                  <a:pt x="6041" y="9607"/>
                </a:cubicBezTo>
                <a:cubicBezTo>
                  <a:pt x="6072" y="9661"/>
                  <a:pt x="6090" y="9723"/>
                  <a:pt x="6145" y="9776"/>
                </a:cubicBezTo>
                <a:cubicBezTo>
                  <a:pt x="6119" y="9644"/>
                  <a:pt x="6106" y="9508"/>
                  <a:pt x="6066" y="9380"/>
                </a:cubicBezTo>
                <a:cubicBezTo>
                  <a:pt x="5934" y="8963"/>
                  <a:pt x="5799" y="8546"/>
                  <a:pt x="5655" y="8133"/>
                </a:cubicBezTo>
                <a:cubicBezTo>
                  <a:pt x="5318" y="7165"/>
                  <a:pt x="5340" y="6207"/>
                  <a:pt x="5690" y="5245"/>
                </a:cubicBezTo>
                <a:cubicBezTo>
                  <a:pt x="5760" y="5051"/>
                  <a:pt x="5867" y="4919"/>
                  <a:pt x="6030" y="4811"/>
                </a:cubicBezTo>
                <a:cubicBezTo>
                  <a:pt x="6149" y="4733"/>
                  <a:pt x="6261" y="4649"/>
                  <a:pt x="6404" y="4547"/>
                </a:cubicBezTo>
                <a:lnTo>
                  <a:pt x="6404" y="4547"/>
                </a:lnTo>
                <a:cubicBezTo>
                  <a:pt x="6305" y="4778"/>
                  <a:pt x="6214" y="4977"/>
                  <a:pt x="6135" y="5180"/>
                </a:cubicBezTo>
                <a:cubicBezTo>
                  <a:pt x="5963" y="5620"/>
                  <a:pt x="5810" y="6067"/>
                  <a:pt x="5766" y="6542"/>
                </a:cubicBezTo>
                <a:cubicBezTo>
                  <a:pt x="5703" y="7206"/>
                  <a:pt x="5786" y="7852"/>
                  <a:pt x="5972" y="8493"/>
                </a:cubicBezTo>
                <a:cubicBezTo>
                  <a:pt x="6087" y="8891"/>
                  <a:pt x="6158" y="9303"/>
                  <a:pt x="6249" y="9708"/>
                </a:cubicBezTo>
                <a:cubicBezTo>
                  <a:pt x="6254" y="9723"/>
                  <a:pt x="6259" y="9738"/>
                  <a:pt x="6271" y="9782"/>
                </a:cubicBezTo>
                <a:cubicBezTo>
                  <a:pt x="6363" y="9517"/>
                  <a:pt x="6366" y="9272"/>
                  <a:pt x="6348" y="9028"/>
                </a:cubicBezTo>
                <a:cubicBezTo>
                  <a:pt x="6302" y="8428"/>
                  <a:pt x="6240" y="7829"/>
                  <a:pt x="6202" y="7228"/>
                </a:cubicBezTo>
                <a:cubicBezTo>
                  <a:pt x="6151" y="6416"/>
                  <a:pt x="6275" y="5623"/>
                  <a:pt x="6501" y="4844"/>
                </a:cubicBezTo>
                <a:cubicBezTo>
                  <a:pt x="6523" y="4770"/>
                  <a:pt x="6556" y="4698"/>
                  <a:pt x="6567" y="4621"/>
                </a:cubicBezTo>
                <a:cubicBezTo>
                  <a:pt x="6602" y="4393"/>
                  <a:pt x="6756" y="4279"/>
                  <a:pt x="6976" y="4210"/>
                </a:cubicBezTo>
                <a:lnTo>
                  <a:pt x="6976" y="4210"/>
                </a:lnTo>
                <a:cubicBezTo>
                  <a:pt x="6897" y="4372"/>
                  <a:pt x="6813" y="4532"/>
                  <a:pt x="6741" y="4696"/>
                </a:cubicBezTo>
                <a:cubicBezTo>
                  <a:pt x="6491" y="5260"/>
                  <a:pt x="6430" y="5849"/>
                  <a:pt x="6475" y="6461"/>
                </a:cubicBezTo>
                <a:cubicBezTo>
                  <a:pt x="6544" y="7378"/>
                  <a:pt x="6734" y="8270"/>
                  <a:pt x="6980" y="9152"/>
                </a:cubicBezTo>
                <a:cubicBezTo>
                  <a:pt x="6991" y="9193"/>
                  <a:pt x="7001" y="9235"/>
                  <a:pt x="7011" y="9277"/>
                </a:cubicBezTo>
                <a:cubicBezTo>
                  <a:pt x="7021" y="9276"/>
                  <a:pt x="7032" y="9274"/>
                  <a:pt x="7042" y="9271"/>
                </a:cubicBezTo>
                <a:cubicBezTo>
                  <a:pt x="7027" y="9002"/>
                  <a:pt x="7009" y="8733"/>
                  <a:pt x="6997" y="8464"/>
                </a:cubicBezTo>
                <a:cubicBezTo>
                  <a:pt x="6942" y="7157"/>
                  <a:pt x="6894" y="5850"/>
                  <a:pt x="7096" y="4550"/>
                </a:cubicBezTo>
                <a:cubicBezTo>
                  <a:pt x="7102" y="4507"/>
                  <a:pt x="7115" y="4465"/>
                  <a:pt x="7116" y="4423"/>
                </a:cubicBezTo>
                <a:cubicBezTo>
                  <a:pt x="7125" y="4064"/>
                  <a:pt x="7342" y="3876"/>
                  <a:pt x="7654" y="3769"/>
                </a:cubicBezTo>
                <a:lnTo>
                  <a:pt x="7654" y="3769"/>
                </a:lnTo>
                <a:cubicBezTo>
                  <a:pt x="7612" y="3939"/>
                  <a:pt x="7560" y="4111"/>
                  <a:pt x="7527" y="4287"/>
                </a:cubicBezTo>
                <a:cubicBezTo>
                  <a:pt x="7405" y="4940"/>
                  <a:pt x="7434" y="5599"/>
                  <a:pt x="7498" y="6254"/>
                </a:cubicBezTo>
                <a:cubicBezTo>
                  <a:pt x="7587" y="7175"/>
                  <a:pt x="7763" y="8081"/>
                  <a:pt x="7973" y="8981"/>
                </a:cubicBezTo>
                <a:cubicBezTo>
                  <a:pt x="7979" y="9006"/>
                  <a:pt x="7988" y="9030"/>
                  <a:pt x="8016" y="9057"/>
                </a:cubicBezTo>
                <a:cubicBezTo>
                  <a:pt x="8020" y="8999"/>
                  <a:pt x="8024" y="8940"/>
                  <a:pt x="8029" y="8882"/>
                </a:cubicBezTo>
                <a:cubicBezTo>
                  <a:pt x="8032" y="8817"/>
                  <a:pt x="8040" y="8752"/>
                  <a:pt x="8039" y="8687"/>
                </a:cubicBezTo>
                <a:cubicBezTo>
                  <a:pt x="8018" y="7536"/>
                  <a:pt x="7993" y="6385"/>
                  <a:pt x="7975" y="5234"/>
                </a:cubicBezTo>
                <a:cubicBezTo>
                  <a:pt x="7968" y="4714"/>
                  <a:pt x="7975" y="4196"/>
                  <a:pt x="7973" y="3676"/>
                </a:cubicBezTo>
                <a:cubicBezTo>
                  <a:pt x="7973" y="3601"/>
                  <a:pt x="7995" y="3556"/>
                  <a:pt x="8064" y="3524"/>
                </a:cubicBezTo>
                <a:cubicBezTo>
                  <a:pt x="8169" y="3475"/>
                  <a:pt x="8271" y="3419"/>
                  <a:pt x="8385" y="3361"/>
                </a:cubicBezTo>
                <a:lnTo>
                  <a:pt x="8385" y="3361"/>
                </a:lnTo>
                <a:cubicBezTo>
                  <a:pt x="8368" y="3563"/>
                  <a:pt x="8342" y="3749"/>
                  <a:pt x="8340" y="3936"/>
                </a:cubicBezTo>
                <a:cubicBezTo>
                  <a:pt x="8327" y="4801"/>
                  <a:pt x="8436" y="5656"/>
                  <a:pt x="8557" y="6510"/>
                </a:cubicBezTo>
                <a:cubicBezTo>
                  <a:pt x="8641" y="7098"/>
                  <a:pt x="8740" y="7683"/>
                  <a:pt x="8833" y="8269"/>
                </a:cubicBezTo>
                <a:cubicBezTo>
                  <a:pt x="8838" y="8302"/>
                  <a:pt x="8848" y="8334"/>
                  <a:pt x="8888" y="8368"/>
                </a:cubicBezTo>
                <a:cubicBezTo>
                  <a:pt x="8916" y="8081"/>
                  <a:pt x="8952" y="7796"/>
                  <a:pt x="8971" y="7508"/>
                </a:cubicBezTo>
                <a:cubicBezTo>
                  <a:pt x="9046" y="6346"/>
                  <a:pt x="8938" y="5189"/>
                  <a:pt x="8863" y="4031"/>
                </a:cubicBezTo>
                <a:cubicBezTo>
                  <a:pt x="8847" y="3781"/>
                  <a:pt x="8842" y="3529"/>
                  <a:pt x="8828" y="3279"/>
                </a:cubicBezTo>
                <a:cubicBezTo>
                  <a:pt x="8824" y="3186"/>
                  <a:pt x="8849" y="3123"/>
                  <a:pt x="8947" y="3095"/>
                </a:cubicBezTo>
                <a:cubicBezTo>
                  <a:pt x="9025" y="3072"/>
                  <a:pt x="9098" y="3032"/>
                  <a:pt x="9194" y="2991"/>
                </a:cubicBezTo>
                <a:cubicBezTo>
                  <a:pt x="9203" y="3109"/>
                  <a:pt x="9215" y="3215"/>
                  <a:pt x="9218" y="3322"/>
                </a:cubicBezTo>
                <a:cubicBezTo>
                  <a:pt x="9239" y="4156"/>
                  <a:pt x="9259" y="4990"/>
                  <a:pt x="9276" y="5825"/>
                </a:cubicBezTo>
                <a:cubicBezTo>
                  <a:pt x="9287" y="6344"/>
                  <a:pt x="9273" y="6866"/>
                  <a:pt x="9306" y="7383"/>
                </a:cubicBezTo>
                <a:cubicBezTo>
                  <a:pt x="9328" y="7709"/>
                  <a:pt x="9417" y="8030"/>
                  <a:pt x="9476" y="8353"/>
                </a:cubicBezTo>
                <a:cubicBezTo>
                  <a:pt x="9485" y="8398"/>
                  <a:pt x="9495" y="8443"/>
                  <a:pt x="9504" y="8488"/>
                </a:cubicBezTo>
                <a:lnTo>
                  <a:pt x="9544" y="8479"/>
                </a:lnTo>
                <a:cubicBezTo>
                  <a:pt x="9559" y="8308"/>
                  <a:pt x="9575" y="8137"/>
                  <a:pt x="9592" y="7966"/>
                </a:cubicBezTo>
                <a:cubicBezTo>
                  <a:pt x="9690" y="6963"/>
                  <a:pt x="9804" y="5961"/>
                  <a:pt x="9881" y="4956"/>
                </a:cubicBezTo>
                <a:cubicBezTo>
                  <a:pt x="9931" y="4313"/>
                  <a:pt x="9916" y="3666"/>
                  <a:pt x="9718" y="3039"/>
                </a:cubicBezTo>
                <a:cubicBezTo>
                  <a:pt x="9696" y="2969"/>
                  <a:pt x="9666" y="2902"/>
                  <a:pt x="9638" y="2829"/>
                </a:cubicBezTo>
                <a:cubicBezTo>
                  <a:pt x="9719" y="2804"/>
                  <a:pt x="9787" y="2783"/>
                  <a:pt x="9863" y="2760"/>
                </a:cubicBezTo>
                <a:cubicBezTo>
                  <a:pt x="9992" y="3061"/>
                  <a:pt x="10050" y="3387"/>
                  <a:pt x="10089" y="3719"/>
                </a:cubicBezTo>
                <a:cubicBezTo>
                  <a:pt x="10171" y="4410"/>
                  <a:pt x="10148" y="5101"/>
                  <a:pt x="10092" y="5793"/>
                </a:cubicBezTo>
                <a:cubicBezTo>
                  <a:pt x="10050" y="6317"/>
                  <a:pt x="10017" y="6842"/>
                  <a:pt x="10001" y="7368"/>
                </a:cubicBezTo>
                <a:cubicBezTo>
                  <a:pt x="9993" y="7666"/>
                  <a:pt x="10045" y="7963"/>
                  <a:pt x="10206" y="8265"/>
                </a:cubicBezTo>
                <a:cubicBezTo>
                  <a:pt x="10236" y="7929"/>
                  <a:pt x="10263" y="7624"/>
                  <a:pt x="10289" y="7321"/>
                </a:cubicBezTo>
                <a:cubicBezTo>
                  <a:pt x="10297" y="7321"/>
                  <a:pt x="10305" y="7321"/>
                  <a:pt x="10313" y="7322"/>
                </a:cubicBezTo>
                <a:cubicBezTo>
                  <a:pt x="10349" y="7576"/>
                  <a:pt x="10385" y="7831"/>
                  <a:pt x="10421" y="8086"/>
                </a:cubicBezTo>
                <a:cubicBezTo>
                  <a:pt x="10431" y="8085"/>
                  <a:pt x="10439" y="8085"/>
                  <a:pt x="10448" y="8085"/>
                </a:cubicBezTo>
                <a:cubicBezTo>
                  <a:pt x="10474" y="7830"/>
                  <a:pt x="10489" y="7573"/>
                  <a:pt x="10529" y="7321"/>
                </a:cubicBezTo>
                <a:cubicBezTo>
                  <a:pt x="10645" y="6599"/>
                  <a:pt x="10773" y="5880"/>
                  <a:pt x="10892" y="5160"/>
                </a:cubicBezTo>
                <a:cubicBezTo>
                  <a:pt x="10989" y="4570"/>
                  <a:pt x="11092" y="3980"/>
                  <a:pt x="11065" y="3380"/>
                </a:cubicBezTo>
                <a:cubicBezTo>
                  <a:pt x="11051" y="3072"/>
                  <a:pt x="10992" y="2765"/>
                  <a:pt x="10951" y="2440"/>
                </a:cubicBezTo>
                <a:cubicBezTo>
                  <a:pt x="11091" y="2414"/>
                  <a:pt x="11258" y="2377"/>
                  <a:pt x="11429" y="2353"/>
                </a:cubicBezTo>
                <a:cubicBezTo>
                  <a:pt x="11817" y="2299"/>
                  <a:pt x="12204" y="2265"/>
                  <a:pt x="12589" y="2265"/>
                </a:cubicBezTo>
                <a:cubicBezTo>
                  <a:pt x="13124" y="2265"/>
                  <a:pt x="13656" y="2331"/>
                  <a:pt x="14181" y="2496"/>
                </a:cubicBezTo>
                <a:cubicBezTo>
                  <a:pt x="14547" y="2613"/>
                  <a:pt x="14901" y="2771"/>
                  <a:pt x="15255" y="2923"/>
                </a:cubicBezTo>
                <a:cubicBezTo>
                  <a:pt x="15301" y="2942"/>
                  <a:pt x="15341" y="2954"/>
                  <a:pt x="15378" y="2954"/>
                </a:cubicBezTo>
                <a:cubicBezTo>
                  <a:pt x="15424" y="2954"/>
                  <a:pt x="15466" y="2935"/>
                  <a:pt x="15510" y="2891"/>
                </a:cubicBezTo>
                <a:cubicBezTo>
                  <a:pt x="15593" y="2807"/>
                  <a:pt x="15661" y="2614"/>
                  <a:pt x="15621" y="2546"/>
                </a:cubicBezTo>
                <a:cubicBezTo>
                  <a:pt x="15604" y="2520"/>
                  <a:pt x="15568" y="2503"/>
                  <a:pt x="15538" y="2488"/>
                </a:cubicBezTo>
                <a:cubicBezTo>
                  <a:pt x="14650" y="2078"/>
                  <a:pt x="13719" y="1883"/>
                  <a:pt x="12748" y="1883"/>
                </a:cubicBezTo>
                <a:cubicBezTo>
                  <a:pt x="12677" y="1883"/>
                  <a:pt x="12606" y="1884"/>
                  <a:pt x="12535" y="1886"/>
                </a:cubicBezTo>
                <a:cubicBezTo>
                  <a:pt x="11904" y="1905"/>
                  <a:pt x="11285" y="2010"/>
                  <a:pt x="10677" y="2173"/>
                </a:cubicBezTo>
                <a:cubicBezTo>
                  <a:pt x="10654" y="2179"/>
                  <a:pt x="10635" y="2181"/>
                  <a:pt x="10617" y="2181"/>
                </a:cubicBezTo>
                <a:cubicBezTo>
                  <a:pt x="10571" y="2181"/>
                  <a:pt x="10539" y="2161"/>
                  <a:pt x="10501" y="2119"/>
                </a:cubicBezTo>
                <a:cubicBezTo>
                  <a:pt x="10169" y="1760"/>
                  <a:pt x="9828" y="1409"/>
                  <a:pt x="9428" y="1123"/>
                </a:cubicBezTo>
                <a:cubicBezTo>
                  <a:pt x="8740" y="630"/>
                  <a:pt x="7974" y="331"/>
                  <a:pt x="7146" y="165"/>
                </a:cubicBezTo>
                <a:cubicBezTo>
                  <a:pt x="6554" y="47"/>
                  <a:pt x="5960" y="1"/>
                  <a:pt x="5364"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3"/>
          <p:cNvSpPr/>
          <p:nvPr/>
        </p:nvSpPr>
        <p:spPr>
          <a:xfrm rot="-2700000">
            <a:off x="-850234" y="-993358"/>
            <a:ext cx="2221752" cy="2664812"/>
          </a:xfrm>
          <a:custGeom>
            <a:avLst/>
            <a:gdLst/>
            <a:ahLst/>
            <a:cxnLst/>
            <a:rect l="l" t="t" r="r" b="b"/>
            <a:pathLst>
              <a:path w="8225" h="9866" extrusionOk="0">
                <a:moveTo>
                  <a:pt x="3637" y="1"/>
                </a:moveTo>
                <a:cubicBezTo>
                  <a:pt x="3586" y="656"/>
                  <a:pt x="3514" y="1308"/>
                  <a:pt x="3492" y="1961"/>
                </a:cubicBezTo>
                <a:cubicBezTo>
                  <a:pt x="3469" y="2611"/>
                  <a:pt x="3497" y="3264"/>
                  <a:pt x="3503" y="3909"/>
                </a:cubicBezTo>
                <a:cubicBezTo>
                  <a:pt x="3169" y="3215"/>
                  <a:pt x="2670" y="3017"/>
                  <a:pt x="2157" y="3017"/>
                </a:cubicBezTo>
                <a:cubicBezTo>
                  <a:pt x="1946" y="3017"/>
                  <a:pt x="1734" y="3050"/>
                  <a:pt x="1529" y="3096"/>
                </a:cubicBezTo>
                <a:cubicBezTo>
                  <a:pt x="1583" y="3267"/>
                  <a:pt x="1625" y="3448"/>
                  <a:pt x="1786" y="3547"/>
                </a:cubicBezTo>
                <a:cubicBezTo>
                  <a:pt x="1933" y="3640"/>
                  <a:pt x="2100" y="3700"/>
                  <a:pt x="2276" y="3783"/>
                </a:cubicBezTo>
                <a:cubicBezTo>
                  <a:pt x="2195" y="3864"/>
                  <a:pt x="2110" y="3892"/>
                  <a:pt x="2029" y="3892"/>
                </a:cubicBezTo>
                <a:cubicBezTo>
                  <a:pt x="1984" y="3892"/>
                  <a:pt x="1940" y="3884"/>
                  <a:pt x="1898" y="3871"/>
                </a:cubicBezTo>
                <a:cubicBezTo>
                  <a:pt x="1838" y="3854"/>
                  <a:pt x="1781" y="3846"/>
                  <a:pt x="1727" y="3846"/>
                </a:cubicBezTo>
                <a:cubicBezTo>
                  <a:pt x="1550" y="3846"/>
                  <a:pt x="1404" y="3933"/>
                  <a:pt x="1276" y="4066"/>
                </a:cubicBezTo>
                <a:cubicBezTo>
                  <a:pt x="1101" y="4248"/>
                  <a:pt x="944" y="4446"/>
                  <a:pt x="776" y="4634"/>
                </a:cubicBezTo>
                <a:cubicBezTo>
                  <a:pt x="624" y="4804"/>
                  <a:pt x="458" y="4942"/>
                  <a:pt x="243" y="4942"/>
                </a:cubicBezTo>
                <a:cubicBezTo>
                  <a:pt x="169" y="4942"/>
                  <a:pt x="89" y="4925"/>
                  <a:pt x="1" y="4889"/>
                </a:cubicBezTo>
                <a:lnTo>
                  <a:pt x="1" y="4889"/>
                </a:lnTo>
                <a:cubicBezTo>
                  <a:pt x="87" y="5024"/>
                  <a:pt x="270" y="5113"/>
                  <a:pt x="488" y="5138"/>
                </a:cubicBezTo>
                <a:cubicBezTo>
                  <a:pt x="553" y="5146"/>
                  <a:pt x="616" y="5149"/>
                  <a:pt x="679" y="5149"/>
                </a:cubicBezTo>
                <a:cubicBezTo>
                  <a:pt x="937" y="5149"/>
                  <a:pt x="1185" y="5090"/>
                  <a:pt x="1426" y="4994"/>
                </a:cubicBezTo>
                <a:cubicBezTo>
                  <a:pt x="1661" y="4902"/>
                  <a:pt x="1882" y="4773"/>
                  <a:pt x="2117" y="4681"/>
                </a:cubicBezTo>
                <a:cubicBezTo>
                  <a:pt x="2166" y="4662"/>
                  <a:pt x="2221" y="4658"/>
                  <a:pt x="2278" y="4658"/>
                </a:cubicBezTo>
                <a:cubicBezTo>
                  <a:pt x="2311" y="4658"/>
                  <a:pt x="2344" y="4659"/>
                  <a:pt x="2377" y="4659"/>
                </a:cubicBezTo>
                <a:cubicBezTo>
                  <a:pt x="2394" y="4659"/>
                  <a:pt x="2411" y="4659"/>
                  <a:pt x="2428" y="4658"/>
                </a:cubicBezTo>
                <a:lnTo>
                  <a:pt x="2428" y="4658"/>
                </a:lnTo>
                <a:cubicBezTo>
                  <a:pt x="2370" y="4751"/>
                  <a:pt x="2331" y="4871"/>
                  <a:pt x="2248" y="4933"/>
                </a:cubicBezTo>
                <a:cubicBezTo>
                  <a:pt x="2007" y="5116"/>
                  <a:pt x="1749" y="5274"/>
                  <a:pt x="1498" y="5444"/>
                </a:cubicBezTo>
                <a:cubicBezTo>
                  <a:pt x="911" y="5838"/>
                  <a:pt x="627" y="6427"/>
                  <a:pt x="473" y="7088"/>
                </a:cubicBezTo>
                <a:cubicBezTo>
                  <a:pt x="422" y="7310"/>
                  <a:pt x="417" y="7544"/>
                  <a:pt x="403" y="7772"/>
                </a:cubicBezTo>
                <a:cubicBezTo>
                  <a:pt x="389" y="7979"/>
                  <a:pt x="365" y="8177"/>
                  <a:pt x="172" y="8316"/>
                </a:cubicBezTo>
                <a:cubicBezTo>
                  <a:pt x="200" y="8313"/>
                  <a:pt x="232" y="8317"/>
                  <a:pt x="256" y="8306"/>
                </a:cubicBezTo>
                <a:cubicBezTo>
                  <a:pt x="739" y="8076"/>
                  <a:pt x="1215" y="7836"/>
                  <a:pt x="1600" y="7455"/>
                </a:cubicBezTo>
                <a:cubicBezTo>
                  <a:pt x="1787" y="7269"/>
                  <a:pt x="1911" y="7050"/>
                  <a:pt x="1959" y="6783"/>
                </a:cubicBezTo>
                <a:cubicBezTo>
                  <a:pt x="1972" y="6709"/>
                  <a:pt x="2042" y="6622"/>
                  <a:pt x="2111" y="6583"/>
                </a:cubicBezTo>
                <a:cubicBezTo>
                  <a:pt x="2246" y="6510"/>
                  <a:pt x="2326" y="6408"/>
                  <a:pt x="2367" y="6266"/>
                </a:cubicBezTo>
                <a:cubicBezTo>
                  <a:pt x="2415" y="6105"/>
                  <a:pt x="2454" y="5941"/>
                  <a:pt x="2515" y="5783"/>
                </a:cubicBezTo>
                <a:cubicBezTo>
                  <a:pt x="2548" y="5699"/>
                  <a:pt x="2607" y="5618"/>
                  <a:pt x="2673" y="5553"/>
                </a:cubicBezTo>
                <a:cubicBezTo>
                  <a:pt x="2690" y="5535"/>
                  <a:pt x="2725" y="5528"/>
                  <a:pt x="2759" y="5528"/>
                </a:cubicBezTo>
                <a:cubicBezTo>
                  <a:pt x="2783" y="5528"/>
                  <a:pt x="2807" y="5531"/>
                  <a:pt x="2826" y="5538"/>
                </a:cubicBezTo>
                <a:cubicBezTo>
                  <a:pt x="2848" y="5547"/>
                  <a:pt x="2865" y="5628"/>
                  <a:pt x="2854" y="5667"/>
                </a:cubicBezTo>
                <a:cubicBezTo>
                  <a:pt x="2794" y="5866"/>
                  <a:pt x="2736" y="6065"/>
                  <a:pt x="2657" y="6258"/>
                </a:cubicBezTo>
                <a:cubicBezTo>
                  <a:pt x="2347" y="7012"/>
                  <a:pt x="2378" y="7765"/>
                  <a:pt x="2636" y="8526"/>
                </a:cubicBezTo>
                <a:cubicBezTo>
                  <a:pt x="2790" y="8979"/>
                  <a:pt x="3039" y="9377"/>
                  <a:pt x="3308" y="9765"/>
                </a:cubicBezTo>
                <a:cubicBezTo>
                  <a:pt x="3329" y="9795"/>
                  <a:pt x="3360" y="9816"/>
                  <a:pt x="3411" y="9865"/>
                </a:cubicBezTo>
                <a:cubicBezTo>
                  <a:pt x="3399" y="9318"/>
                  <a:pt x="3668" y="8881"/>
                  <a:pt x="3833" y="8414"/>
                </a:cubicBezTo>
                <a:cubicBezTo>
                  <a:pt x="3935" y="8127"/>
                  <a:pt x="3928" y="7853"/>
                  <a:pt x="3864" y="7558"/>
                </a:cubicBezTo>
                <a:cubicBezTo>
                  <a:pt x="3769" y="7126"/>
                  <a:pt x="3710" y="6686"/>
                  <a:pt x="3652" y="6248"/>
                </a:cubicBezTo>
                <a:cubicBezTo>
                  <a:pt x="3638" y="6145"/>
                  <a:pt x="3685" y="6034"/>
                  <a:pt x="3710" y="5894"/>
                </a:cubicBezTo>
                <a:cubicBezTo>
                  <a:pt x="3900" y="6011"/>
                  <a:pt x="3901" y="6141"/>
                  <a:pt x="3902" y="6272"/>
                </a:cubicBezTo>
                <a:cubicBezTo>
                  <a:pt x="3906" y="6694"/>
                  <a:pt x="3920" y="7116"/>
                  <a:pt x="4129" y="7499"/>
                </a:cubicBezTo>
                <a:cubicBezTo>
                  <a:pt x="4291" y="7794"/>
                  <a:pt x="4443" y="8097"/>
                  <a:pt x="4635" y="8372"/>
                </a:cubicBezTo>
                <a:cubicBezTo>
                  <a:pt x="4739" y="8522"/>
                  <a:pt x="4900" y="8648"/>
                  <a:pt x="5062" y="8737"/>
                </a:cubicBezTo>
                <a:cubicBezTo>
                  <a:pt x="5380" y="8913"/>
                  <a:pt x="5420" y="8994"/>
                  <a:pt x="5248" y="9314"/>
                </a:cubicBezTo>
                <a:cubicBezTo>
                  <a:pt x="5241" y="9327"/>
                  <a:pt x="5241" y="9343"/>
                  <a:pt x="5237" y="9362"/>
                </a:cubicBezTo>
                <a:cubicBezTo>
                  <a:pt x="5489" y="9286"/>
                  <a:pt x="5607" y="9111"/>
                  <a:pt x="5551" y="8853"/>
                </a:cubicBezTo>
                <a:cubicBezTo>
                  <a:pt x="5510" y="8668"/>
                  <a:pt x="5447" y="8486"/>
                  <a:pt x="5372" y="8311"/>
                </a:cubicBezTo>
                <a:cubicBezTo>
                  <a:pt x="5255" y="8039"/>
                  <a:pt x="5207" y="7769"/>
                  <a:pt x="5289" y="7476"/>
                </a:cubicBezTo>
                <a:cubicBezTo>
                  <a:pt x="5452" y="6889"/>
                  <a:pt x="5201" y="6430"/>
                  <a:pt x="4822" y="6010"/>
                </a:cubicBezTo>
                <a:cubicBezTo>
                  <a:pt x="4734" y="5912"/>
                  <a:pt x="4664" y="5793"/>
                  <a:pt x="4609" y="5673"/>
                </a:cubicBezTo>
                <a:cubicBezTo>
                  <a:pt x="4588" y="5627"/>
                  <a:pt x="4629" y="5551"/>
                  <a:pt x="4642" y="5489"/>
                </a:cubicBezTo>
                <a:cubicBezTo>
                  <a:pt x="4699" y="5513"/>
                  <a:pt x="4780" y="5520"/>
                  <a:pt x="4810" y="5562"/>
                </a:cubicBezTo>
                <a:cubicBezTo>
                  <a:pt x="4946" y="5747"/>
                  <a:pt x="5097" y="5928"/>
                  <a:pt x="5185" y="6135"/>
                </a:cubicBezTo>
                <a:cubicBezTo>
                  <a:pt x="5403" y="6647"/>
                  <a:pt x="5703" y="7084"/>
                  <a:pt x="6203" y="7348"/>
                </a:cubicBezTo>
                <a:cubicBezTo>
                  <a:pt x="6584" y="7551"/>
                  <a:pt x="6975" y="7738"/>
                  <a:pt x="7371" y="7910"/>
                </a:cubicBezTo>
                <a:cubicBezTo>
                  <a:pt x="7512" y="7972"/>
                  <a:pt x="7680" y="7970"/>
                  <a:pt x="7836" y="7998"/>
                </a:cubicBezTo>
                <a:cubicBezTo>
                  <a:pt x="7843" y="7979"/>
                  <a:pt x="7850" y="7960"/>
                  <a:pt x="7857" y="7942"/>
                </a:cubicBezTo>
                <a:cubicBezTo>
                  <a:pt x="7781" y="7874"/>
                  <a:pt x="7704" y="7807"/>
                  <a:pt x="7629" y="7738"/>
                </a:cubicBezTo>
                <a:cubicBezTo>
                  <a:pt x="7460" y="7581"/>
                  <a:pt x="7355" y="7396"/>
                  <a:pt x="7313" y="7161"/>
                </a:cubicBezTo>
                <a:cubicBezTo>
                  <a:pt x="7210" y="6586"/>
                  <a:pt x="7004" y="6043"/>
                  <a:pt x="6530" y="5675"/>
                </a:cubicBezTo>
                <a:cubicBezTo>
                  <a:pt x="6192" y="5413"/>
                  <a:pt x="5796" y="5226"/>
                  <a:pt x="5428" y="5005"/>
                </a:cubicBezTo>
                <a:cubicBezTo>
                  <a:pt x="5356" y="4962"/>
                  <a:pt x="5280" y="4919"/>
                  <a:pt x="5225" y="4860"/>
                </a:cubicBezTo>
                <a:cubicBezTo>
                  <a:pt x="5153" y="4783"/>
                  <a:pt x="5179" y="4703"/>
                  <a:pt x="5283" y="4690"/>
                </a:cubicBezTo>
                <a:cubicBezTo>
                  <a:pt x="5311" y="4687"/>
                  <a:pt x="5341" y="4685"/>
                  <a:pt x="5371" y="4685"/>
                </a:cubicBezTo>
                <a:cubicBezTo>
                  <a:pt x="5436" y="4685"/>
                  <a:pt x="5503" y="4694"/>
                  <a:pt x="5558" y="4718"/>
                </a:cubicBezTo>
                <a:cubicBezTo>
                  <a:pt x="5806" y="4825"/>
                  <a:pt x="6051" y="4931"/>
                  <a:pt x="6326" y="4931"/>
                </a:cubicBezTo>
                <a:cubicBezTo>
                  <a:pt x="6344" y="4931"/>
                  <a:pt x="6363" y="4931"/>
                  <a:pt x="6382" y="4930"/>
                </a:cubicBezTo>
                <a:cubicBezTo>
                  <a:pt x="6385" y="4929"/>
                  <a:pt x="6388" y="4929"/>
                  <a:pt x="6391" y="4929"/>
                </a:cubicBezTo>
                <a:cubicBezTo>
                  <a:pt x="6436" y="4929"/>
                  <a:pt x="6488" y="4948"/>
                  <a:pt x="6524" y="4974"/>
                </a:cubicBezTo>
                <a:cubicBezTo>
                  <a:pt x="6849" y="5220"/>
                  <a:pt x="7224" y="5279"/>
                  <a:pt x="7618" y="5295"/>
                </a:cubicBezTo>
                <a:cubicBezTo>
                  <a:pt x="7813" y="5302"/>
                  <a:pt x="8005" y="5355"/>
                  <a:pt x="8224" y="5391"/>
                </a:cubicBezTo>
                <a:cubicBezTo>
                  <a:pt x="8030" y="5137"/>
                  <a:pt x="7833" y="4878"/>
                  <a:pt x="7634" y="4620"/>
                </a:cubicBezTo>
                <a:cubicBezTo>
                  <a:pt x="7589" y="4562"/>
                  <a:pt x="7534" y="4512"/>
                  <a:pt x="7497" y="4450"/>
                </a:cubicBezTo>
                <a:cubicBezTo>
                  <a:pt x="7365" y="4232"/>
                  <a:pt x="7180" y="4095"/>
                  <a:pt x="6930" y="4036"/>
                </a:cubicBezTo>
                <a:cubicBezTo>
                  <a:pt x="6816" y="4010"/>
                  <a:pt x="6701" y="3971"/>
                  <a:pt x="6599" y="3915"/>
                </a:cubicBezTo>
                <a:cubicBezTo>
                  <a:pt x="6382" y="3795"/>
                  <a:pt x="6158" y="3750"/>
                  <a:pt x="5929" y="3750"/>
                </a:cubicBezTo>
                <a:cubicBezTo>
                  <a:pt x="5789" y="3750"/>
                  <a:pt x="5647" y="3767"/>
                  <a:pt x="5503" y="3794"/>
                </a:cubicBezTo>
                <a:cubicBezTo>
                  <a:pt x="5373" y="3819"/>
                  <a:pt x="5240" y="3824"/>
                  <a:pt x="5078" y="3842"/>
                </a:cubicBezTo>
                <a:cubicBezTo>
                  <a:pt x="5151" y="3676"/>
                  <a:pt x="5249" y="3602"/>
                  <a:pt x="5389" y="3576"/>
                </a:cubicBezTo>
                <a:cubicBezTo>
                  <a:pt x="5681" y="3523"/>
                  <a:pt x="5978" y="3485"/>
                  <a:pt x="6263" y="3409"/>
                </a:cubicBezTo>
                <a:cubicBezTo>
                  <a:pt x="6408" y="3369"/>
                  <a:pt x="6537" y="3263"/>
                  <a:pt x="6666" y="3178"/>
                </a:cubicBezTo>
                <a:cubicBezTo>
                  <a:pt x="6831" y="3071"/>
                  <a:pt x="6989" y="2954"/>
                  <a:pt x="7152" y="2838"/>
                </a:cubicBezTo>
                <a:cubicBezTo>
                  <a:pt x="7018" y="2628"/>
                  <a:pt x="6376" y="2388"/>
                  <a:pt x="5952" y="2388"/>
                </a:cubicBezTo>
                <a:cubicBezTo>
                  <a:pt x="5943" y="2388"/>
                  <a:pt x="5935" y="2389"/>
                  <a:pt x="5927" y="2389"/>
                </a:cubicBezTo>
                <a:cubicBezTo>
                  <a:pt x="5422" y="2401"/>
                  <a:pt x="5101" y="2750"/>
                  <a:pt x="4710" y="3004"/>
                </a:cubicBezTo>
                <a:cubicBezTo>
                  <a:pt x="4741" y="2721"/>
                  <a:pt x="4980" y="2476"/>
                  <a:pt x="4807" y="2160"/>
                </a:cubicBezTo>
                <a:cubicBezTo>
                  <a:pt x="4784" y="2158"/>
                  <a:pt x="4762" y="2157"/>
                  <a:pt x="4740" y="2157"/>
                </a:cubicBezTo>
                <a:cubicBezTo>
                  <a:pt x="4506" y="2157"/>
                  <a:pt x="4290" y="2257"/>
                  <a:pt x="4123" y="2452"/>
                </a:cubicBezTo>
                <a:cubicBezTo>
                  <a:pt x="3826" y="2800"/>
                  <a:pt x="3678" y="3201"/>
                  <a:pt x="3753" y="3667"/>
                </a:cubicBezTo>
                <a:cubicBezTo>
                  <a:pt x="3766" y="3748"/>
                  <a:pt x="3762" y="3833"/>
                  <a:pt x="3731" y="3916"/>
                </a:cubicBezTo>
                <a:cubicBezTo>
                  <a:pt x="3580" y="2604"/>
                  <a:pt x="3545" y="1301"/>
                  <a:pt x="4049" y="16"/>
                </a:cubicBezTo>
                <a:cubicBezTo>
                  <a:pt x="3917" y="11"/>
                  <a:pt x="3798" y="7"/>
                  <a:pt x="3637"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293" name="Google Shape;293;p23"/>
          <p:cNvGrpSpPr/>
          <p:nvPr/>
        </p:nvGrpSpPr>
        <p:grpSpPr>
          <a:xfrm>
            <a:off x="760877" y="8450700"/>
            <a:ext cx="1085550" cy="1212000"/>
            <a:chOff x="-5387675" y="628925"/>
            <a:chExt cx="542775" cy="606000"/>
          </a:xfrm>
        </p:grpSpPr>
        <p:sp>
          <p:nvSpPr>
            <p:cNvPr id="294" name="Google Shape;294;p23"/>
            <p:cNvSpPr/>
            <p:nvPr/>
          </p:nvSpPr>
          <p:spPr>
            <a:xfrm>
              <a:off x="-5387675" y="802025"/>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3"/>
            <p:cNvSpPr/>
            <p:nvPr/>
          </p:nvSpPr>
          <p:spPr>
            <a:xfrm>
              <a:off x="-5018000" y="1061825"/>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3"/>
            <p:cNvSpPr/>
            <p:nvPr/>
          </p:nvSpPr>
          <p:spPr>
            <a:xfrm>
              <a:off x="-5018000" y="628925"/>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297" name="Google Shape;297;p23"/>
          <p:cNvSpPr/>
          <p:nvPr/>
        </p:nvSpPr>
        <p:spPr>
          <a:xfrm rot="810215">
            <a:off x="14703536" y="627762"/>
            <a:ext cx="3339364" cy="2494560"/>
          </a:xfrm>
          <a:custGeom>
            <a:avLst/>
            <a:gdLst/>
            <a:ahLst/>
            <a:cxnLst/>
            <a:rect l="l" t="t" r="r" b="b"/>
            <a:pathLst>
              <a:path w="13155" h="9827" fill="none" extrusionOk="0">
                <a:moveTo>
                  <a:pt x="0" y="4153"/>
                </a:moveTo>
                <a:cubicBezTo>
                  <a:pt x="3170" y="1"/>
                  <a:pt x="11253" y="1752"/>
                  <a:pt x="10777" y="5789"/>
                </a:cubicBezTo>
                <a:cubicBezTo>
                  <a:pt x="10302" y="9827"/>
                  <a:pt x="2378" y="951"/>
                  <a:pt x="13155" y="317"/>
                </a:cubicBezTo>
              </a:path>
            </a:pathLst>
          </a:custGeom>
          <a:noFill/>
          <a:ln w="19050" cap="flat" cmpd="sng">
            <a:solidFill>
              <a:schemeClr val="accent1"/>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3389152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98"/>
        <p:cNvGrpSpPr/>
        <p:nvPr/>
      </p:nvGrpSpPr>
      <p:grpSpPr>
        <a:xfrm>
          <a:off x="0" y="0"/>
          <a:ext cx="0" cy="0"/>
          <a:chOff x="0" y="0"/>
          <a:chExt cx="0" cy="0"/>
        </a:xfrm>
      </p:grpSpPr>
      <p:sp>
        <p:nvSpPr>
          <p:cNvPr id="299" name="Google Shape;299;p24"/>
          <p:cNvSpPr txBox="1">
            <a:spLocks noGrp="1"/>
          </p:cNvSpPr>
          <p:nvPr>
            <p:ph type="subTitle" idx="1"/>
          </p:nvPr>
        </p:nvSpPr>
        <p:spPr>
          <a:xfrm>
            <a:off x="11870520" y="7180400"/>
            <a:ext cx="4783200" cy="148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0" name="Google Shape;300;p24"/>
          <p:cNvSpPr txBox="1">
            <a:spLocks noGrp="1"/>
          </p:cNvSpPr>
          <p:nvPr>
            <p:ph type="subTitle" idx="2"/>
          </p:nvPr>
        </p:nvSpPr>
        <p:spPr>
          <a:xfrm>
            <a:off x="11873506" y="3953800"/>
            <a:ext cx="4783200" cy="148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1" name="Google Shape;301;p24"/>
          <p:cNvSpPr txBox="1">
            <a:spLocks noGrp="1"/>
          </p:cNvSpPr>
          <p:nvPr>
            <p:ph type="subTitle" idx="3"/>
          </p:nvPr>
        </p:nvSpPr>
        <p:spPr>
          <a:xfrm>
            <a:off x="11870498" y="6311600"/>
            <a:ext cx="4783200" cy="86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Merriweather"/>
              <a:buNone/>
              <a:defRPr sz="4000">
                <a:solidFill>
                  <a:schemeClr val="lt2"/>
                </a:solidFill>
                <a:latin typeface="Calistoga"/>
                <a:ea typeface="Calistoga"/>
                <a:cs typeface="Calistoga"/>
                <a:sym typeface="Calistoga"/>
              </a:defRPr>
            </a:lvl1pPr>
            <a:lvl2pPr lvl="1"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2pPr>
            <a:lvl3pPr lvl="2"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3pPr>
            <a:lvl4pPr lvl="3"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4pPr>
            <a:lvl5pPr lvl="4"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5pPr>
            <a:lvl6pPr lvl="5"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6pPr>
            <a:lvl7pPr lvl="6"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7pPr>
            <a:lvl8pPr lvl="7"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8pPr>
            <a:lvl9pPr lvl="8"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9pPr>
          </a:lstStyle>
          <a:p>
            <a:endParaRPr/>
          </a:p>
        </p:txBody>
      </p:sp>
      <p:sp>
        <p:nvSpPr>
          <p:cNvPr id="302" name="Google Shape;302;p24"/>
          <p:cNvSpPr txBox="1">
            <a:spLocks noGrp="1"/>
          </p:cNvSpPr>
          <p:nvPr>
            <p:ph type="subTitle" idx="4"/>
          </p:nvPr>
        </p:nvSpPr>
        <p:spPr>
          <a:xfrm>
            <a:off x="11873484" y="3085000"/>
            <a:ext cx="4783200" cy="86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Merriweather"/>
              <a:buNone/>
              <a:defRPr sz="4000">
                <a:solidFill>
                  <a:schemeClr val="lt2"/>
                </a:solidFill>
                <a:latin typeface="Calistoga"/>
                <a:ea typeface="Calistoga"/>
                <a:cs typeface="Calistoga"/>
                <a:sym typeface="Calistoga"/>
              </a:defRPr>
            </a:lvl1pPr>
            <a:lvl2pPr lvl="1"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2pPr>
            <a:lvl3pPr lvl="2"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3pPr>
            <a:lvl4pPr lvl="3"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4pPr>
            <a:lvl5pPr lvl="4"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5pPr>
            <a:lvl6pPr lvl="5"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6pPr>
            <a:lvl7pPr lvl="6"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7pPr>
            <a:lvl8pPr lvl="7"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8pPr>
            <a:lvl9pPr lvl="8"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9pPr>
          </a:lstStyle>
          <a:p>
            <a:endParaRPr/>
          </a:p>
        </p:txBody>
      </p:sp>
      <p:sp>
        <p:nvSpPr>
          <p:cNvPr id="303" name="Google Shape;303;p24"/>
          <p:cNvSpPr txBox="1">
            <a:spLocks noGrp="1"/>
          </p:cNvSpPr>
          <p:nvPr>
            <p:ph type="subTitle" idx="5"/>
          </p:nvPr>
        </p:nvSpPr>
        <p:spPr>
          <a:xfrm>
            <a:off x="4046220" y="7180400"/>
            <a:ext cx="4783200" cy="148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4" name="Google Shape;304;p24"/>
          <p:cNvSpPr txBox="1">
            <a:spLocks noGrp="1"/>
          </p:cNvSpPr>
          <p:nvPr>
            <p:ph type="subTitle" idx="6"/>
          </p:nvPr>
        </p:nvSpPr>
        <p:spPr>
          <a:xfrm>
            <a:off x="4049206" y="3953800"/>
            <a:ext cx="4783200" cy="1480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305" name="Google Shape;305;p24"/>
          <p:cNvSpPr txBox="1">
            <a:spLocks noGrp="1"/>
          </p:cNvSpPr>
          <p:nvPr>
            <p:ph type="subTitle" idx="7"/>
          </p:nvPr>
        </p:nvSpPr>
        <p:spPr>
          <a:xfrm>
            <a:off x="4046198" y="6311600"/>
            <a:ext cx="4783200" cy="86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Merriweather"/>
              <a:buNone/>
              <a:defRPr sz="4000">
                <a:solidFill>
                  <a:schemeClr val="lt2"/>
                </a:solidFill>
                <a:latin typeface="Calistoga"/>
                <a:ea typeface="Calistoga"/>
                <a:cs typeface="Calistoga"/>
                <a:sym typeface="Calistoga"/>
              </a:defRPr>
            </a:lvl1pPr>
            <a:lvl2pPr lvl="1"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2pPr>
            <a:lvl3pPr lvl="2"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3pPr>
            <a:lvl4pPr lvl="3"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4pPr>
            <a:lvl5pPr lvl="4"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5pPr>
            <a:lvl6pPr lvl="5"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6pPr>
            <a:lvl7pPr lvl="6"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7pPr>
            <a:lvl8pPr lvl="7"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8pPr>
            <a:lvl9pPr lvl="8"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9pPr>
          </a:lstStyle>
          <a:p>
            <a:endParaRPr/>
          </a:p>
        </p:txBody>
      </p:sp>
      <p:sp>
        <p:nvSpPr>
          <p:cNvPr id="306" name="Google Shape;306;p24"/>
          <p:cNvSpPr txBox="1">
            <a:spLocks noGrp="1"/>
          </p:cNvSpPr>
          <p:nvPr>
            <p:ph type="subTitle" idx="8"/>
          </p:nvPr>
        </p:nvSpPr>
        <p:spPr>
          <a:xfrm>
            <a:off x="4049184" y="3085000"/>
            <a:ext cx="4783200" cy="8688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2"/>
              </a:buClr>
              <a:buSzPts val="1600"/>
              <a:buFont typeface="Merriweather"/>
              <a:buNone/>
              <a:defRPr sz="4000">
                <a:solidFill>
                  <a:schemeClr val="lt2"/>
                </a:solidFill>
                <a:latin typeface="Calistoga"/>
                <a:ea typeface="Calistoga"/>
                <a:cs typeface="Calistoga"/>
                <a:sym typeface="Calistoga"/>
              </a:defRPr>
            </a:lvl1pPr>
            <a:lvl2pPr lvl="1"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2pPr>
            <a:lvl3pPr lvl="2"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3pPr>
            <a:lvl4pPr lvl="3"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4pPr>
            <a:lvl5pPr lvl="4"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5pPr>
            <a:lvl6pPr lvl="5"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6pPr>
            <a:lvl7pPr lvl="6"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7pPr>
            <a:lvl8pPr lvl="7"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8pPr>
            <a:lvl9pPr lvl="8" algn="ctr" rtl="0">
              <a:spcBef>
                <a:spcPts val="0"/>
              </a:spcBef>
              <a:spcAft>
                <a:spcPts val="0"/>
              </a:spcAft>
              <a:buClr>
                <a:schemeClr val="lt2"/>
              </a:buClr>
              <a:buSzPts val="1600"/>
              <a:buFont typeface="Merriweather"/>
              <a:buNone/>
              <a:defRPr sz="3200">
                <a:solidFill>
                  <a:schemeClr val="lt2"/>
                </a:solidFill>
                <a:latin typeface="Merriweather"/>
                <a:ea typeface="Merriweather"/>
                <a:cs typeface="Merriweather"/>
                <a:sym typeface="Merriweather"/>
              </a:defRPr>
            </a:lvl9pPr>
          </a:lstStyle>
          <a:p>
            <a:endParaRPr/>
          </a:p>
        </p:txBody>
      </p:sp>
      <p:sp>
        <p:nvSpPr>
          <p:cNvPr id="307" name="Google Shape;307;p24"/>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308" name="Google Shape;308;p24"/>
          <p:cNvGrpSpPr/>
          <p:nvPr/>
        </p:nvGrpSpPr>
        <p:grpSpPr>
          <a:xfrm>
            <a:off x="16410201" y="595650"/>
            <a:ext cx="1085550" cy="1212000"/>
            <a:chOff x="2436988" y="-3298600"/>
            <a:chExt cx="542775" cy="606000"/>
          </a:xfrm>
        </p:grpSpPr>
        <p:sp>
          <p:nvSpPr>
            <p:cNvPr id="309" name="Google Shape;309;p24"/>
            <p:cNvSpPr/>
            <p:nvPr/>
          </p:nvSpPr>
          <p:spPr>
            <a:xfrm>
              <a:off x="2436988" y="-3125500"/>
              <a:ext cx="259800" cy="259800"/>
            </a:xfrm>
            <a:prstGeom prst="ellipse">
              <a:avLst/>
            </a:pr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4"/>
            <p:cNvSpPr/>
            <p:nvPr/>
          </p:nvSpPr>
          <p:spPr>
            <a:xfrm>
              <a:off x="2806663" y="-2865700"/>
              <a:ext cx="173100" cy="173100"/>
            </a:xfrm>
            <a:prstGeom prst="ellipse">
              <a:avLst/>
            </a:pr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4"/>
            <p:cNvSpPr/>
            <p:nvPr/>
          </p:nvSpPr>
          <p:spPr>
            <a:xfrm>
              <a:off x="2806663" y="-3298600"/>
              <a:ext cx="173100" cy="1731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312" name="Google Shape;312;p24"/>
          <p:cNvSpPr/>
          <p:nvPr/>
        </p:nvSpPr>
        <p:spPr>
          <a:xfrm rot="-2700000">
            <a:off x="15507449" y="8102316"/>
            <a:ext cx="2577754" cy="1641344"/>
          </a:xfrm>
          <a:custGeom>
            <a:avLst/>
            <a:gdLst/>
            <a:ahLst/>
            <a:cxnLst/>
            <a:rect l="l" t="t" r="r" b="b"/>
            <a:pathLst>
              <a:path w="14978" h="9537" fill="none" extrusionOk="0">
                <a:moveTo>
                  <a:pt x="14977" y="9536"/>
                </a:moveTo>
                <a:cubicBezTo>
                  <a:pt x="5112" y="9536"/>
                  <a:pt x="4977" y="4780"/>
                  <a:pt x="6538" y="4359"/>
                </a:cubicBezTo>
                <a:cubicBezTo>
                  <a:pt x="8598" y="3804"/>
                  <a:pt x="11294" y="7251"/>
                  <a:pt x="5647" y="6894"/>
                </a:cubicBezTo>
                <a:cubicBezTo>
                  <a:pt x="1" y="6538"/>
                  <a:pt x="1" y="0"/>
                  <a:pt x="1" y="0"/>
                </a:cubicBezTo>
              </a:path>
            </a:pathLst>
          </a:custGeom>
          <a:noFill/>
          <a:ln w="19050" cap="flat" cmpd="sng">
            <a:solidFill>
              <a:schemeClr val="dk2"/>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24"/>
          <p:cNvSpPr/>
          <p:nvPr/>
        </p:nvSpPr>
        <p:spPr>
          <a:xfrm rot="-9637334">
            <a:off x="-138664" y="8385746"/>
            <a:ext cx="1809384" cy="2210392"/>
          </a:xfrm>
          <a:custGeom>
            <a:avLst/>
            <a:gdLst/>
            <a:ahLst/>
            <a:cxnLst/>
            <a:rect l="l" t="t" r="r" b="b"/>
            <a:pathLst>
              <a:path w="9429" h="11519" extrusionOk="0">
                <a:moveTo>
                  <a:pt x="7085" y="1"/>
                </a:moveTo>
                <a:cubicBezTo>
                  <a:pt x="7042" y="42"/>
                  <a:pt x="6978" y="76"/>
                  <a:pt x="6959" y="127"/>
                </a:cubicBezTo>
                <a:cubicBezTo>
                  <a:pt x="6722" y="760"/>
                  <a:pt x="6487" y="1395"/>
                  <a:pt x="6259" y="2033"/>
                </a:cubicBezTo>
                <a:cubicBezTo>
                  <a:pt x="6187" y="2235"/>
                  <a:pt x="6055" y="2341"/>
                  <a:pt x="5901" y="2341"/>
                </a:cubicBezTo>
                <a:cubicBezTo>
                  <a:pt x="5809" y="2341"/>
                  <a:pt x="5709" y="2304"/>
                  <a:pt x="5608" y="2226"/>
                </a:cubicBezTo>
                <a:cubicBezTo>
                  <a:pt x="5057" y="1802"/>
                  <a:pt x="4461" y="1460"/>
                  <a:pt x="3758" y="1365"/>
                </a:cubicBezTo>
                <a:cubicBezTo>
                  <a:pt x="3685" y="1355"/>
                  <a:pt x="3611" y="1351"/>
                  <a:pt x="3537" y="1351"/>
                </a:cubicBezTo>
                <a:cubicBezTo>
                  <a:pt x="3412" y="1351"/>
                  <a:pt x="3287" y="1362"/>
                  <a:pt x="3164" y="1373"/>
                </a:cubicBezTo>
                <a:cubicBezTo>
                  <a:pt x="3095" y="1379"/>
                  <a:pt x="3034" y="1446"/>
                  <a:pt x="2970" y="1486"/>
                </a:cubicBezTo>
                <a:cubicBezTo>
                  <a:pt x="3010" y="1549"/>
                  <a:pt x="3035" y="1638"/>
                  <a:pt x="3093" y="1670"/>
                </a:cubicBezTo>
                <a:cubicBezTo>
                  <a:pt x="3389" y="1840"/>
                  <a:pt x="3689" y="2001"/>
                  <a:pt x="3994" y="2152"/>
                </a:cubicBezTo>
                <a:cubicBezTo>
                  <a:pt x="4548" y="2426"/>
                  <a:pt x="5160" y="2442"/>
                  <a:pt x="5757" y="2516"/>
                </a:cubicBezTo>
                <a:cubicBezTo>
                  <a:pt x="5774" y="2518"/>
                  <a:pt x="5791" y="2519"/>
                  <a:pt x="5808" y="2519"/>
                </a:cubicBezTo>
                <a:cubicBezTo>
                  <a:pt x="5886" y="2519"/>
                  <a:pt x="5968" y="2502"/>
                  <a:pt x="6063" y="2494"/>
                </a:cubicBezTo>
                <a:lnTo>
                  <a:pt x="6063" y="2494"/>
                </a:lnTo>
                <a:cubicBezTo>
                  <a:pt x="5938" y="2818"/>
                  <a:pt x="5827" y="3127"/>
                  <a:pt x="5701" y="3429"/>
                </a:cubicBezTo>
                <a:cubicBezTo>
                  <a:pt x="5675" y="3490"/>
                  <a:pt x="5601" y="3521"/>
                  <a:pt x="5519" y="3521"/>
                </a:cubicBezTo>
                <a:cubicBezTo>
                  <a:pt x="5434" y="3521"/>
                  <a:pt x="5340" y="3488"/>
                  <a:pt x="5280" y="3424"/>
                </a:cubicBezTo>
                <a:cubicBezTo>
                  <a:pt x="5207" y="3346"/>
                  <a:pt x="5142" y="3257"/>
                  <a:pt x="5083" y="3167"/>
                </a:cubicBezTo>
                <a:cubicBezTo>
                  <a:pt x="4870" y="2847"/>
                  <a:pt x="4595" y="2622"/>
                  <a:pt x="4211" y="2526"/>
                </a:cubicBezTo>
                <a:cubicBezTo>
                  <a:pt x="3817" y="2427"/>
                  <a:pt x="3432" y="2288"/>
                  <a:pt x="3038" y="2186"/>
                </a:cubicBezTo>
                <a:cubicBezTo>
                  <a:pt x="2991" y="2174"/>
                  <a:pt x="2942" y="2170"/>
                  <a:pt x="2891" y="2170"/>
                </a:cubicBezTo>
                <a:cubicBezTo>
                  <a:pt x="2805" y="2170"/>
                  <a:pt x="2714" y="2181"/>
                  <a:pt x="2617" y="2181"/>
                </a:cubicBezTo>
                <a:cubicBezTo>
                  <a:pt x="2924" y="2643"/>
                  <a:pt x="3898" y="3444"/>
                  <a:pt x="5550" y="3681"/>
                </a:cubicBezTo>
                <a:cubicBezTo>
                  <a:pt x="5572" y="4000"/>
                  <a:pt x="5435" y="4170"/>
                  <a:pt x="5133" y="4207"/>
                </a:cubicBezTo>
                <a:cubicBezTo>
                  <a:pt x="5099" y="4211"/>
                  <a:pt x="5065" y="4213"/>
                  <a:pt x="5031" y="4213"/>
                </a:cubicBezTo>
                <a:cubicBezTo>
                  <a:pt x="4856" y="4213"/>
                  <a:pt x="4702" y="4156"/>
                  <a:pt x="4542" y="4051"/>
                </a:cubicBezTo>
                <a:cubicBezTo>
                  <a:pt x="3855" y="3600"/>
                  <a:pt x="3107" y="3353"/>
                  <a:pt x="2296" y="3353"/>
                </a:cubicBezTo>
                <a:cubicBezTo>
                  <a:pt x="2199" y="3353"/>
                  <a:pt x="2101" y="3356"/>
                  <a:pt x="2001" y="3363"/>
                </a:cubicBezTo>
                <a:cubicBezTo>
                  <a:pt x="1877" y="3372"/>
                  <a:pt x="1754" y="3426"/>
                  <a:pt x="1588" y="3472"/>
                </a:cubicBezTo>
                <a:cubicBezTo>
                  <a:pt x="1675" y="3546"/>
                  <a:pt x="1718" y="3602"/>
                  <a:pt x="1774" y="3628"/>
                </a:cubicBezTo>
                <a:cubicBezTo>
                  <a:pt x="2227" y="3840"/>
                  <a:pt x="2676" y="4060"/>
                  <a:pt x="3138" y="4250"/>
                </a:cubicBezTo>
                <a:cubicBezTo>
                  <a:pt x="3411" y="4361"/>
                  <a:pt x="3696" y="4390"/>
                  <a:pt x="3983" y="4390"/>
                </a:cubicBezTo>
                <a:cubicBezTo>
                  <a:pt x="4146" y="4390"/>
                  <a:pt x="4310" y="4381"/>
                  <a:pt x="4472" y="4372"/>
                </a:cubicBezTo>
                <a:cubicBezTo>
                  <a:pt x="4688" y="4360"/>
                  <a:pt x="4904" y="4336"/>
                  <a:pt x="5119" y="4318"/>
                </a:cubicBezTo>
                <a:cubicBezTo>
                  <a:pt x="5147" y="4315"/>
                  <a:pt x="5170" y="4314"/>
                  <a:pt x="5191" y="4314"/>
                </a:cubicBezTo>
                <a:cubicBezTo>
                  <a:pt x="5321" y="4314"/>
                  <a:pt x="5335" y="4362"/>
                  <a:pt x="5292" y="4527"/>
                </a:cubicBezTo>
                <a:cubicBezTo>
                  <a:pt x="5206" y="4858"/>
                  <a:pt x="4983" y="5056"/>
                  <a:pt x="4645" y="5056"/>
                </a:cubicBezTo>
                <a:cubicBezTo>
                  <a:pt x="4634" y="5056"/>
                  <a:pt x="4623" y="5056"/>
                  <a:pt x="4612" y="5055"/>
                </a:cubicBezTo>
                <a:cubicBezTo>
                  <a:pt x="4376" y="5046"/>
                  <a:pt x="4136" y="5003"/>
                  <a:pt x="3908" y="4939"/>
                </a:cubicBezTo>
                <a:cubicBezTo>
                  <a:pt x="3346" y="4782"/>
                  <a:pt x="2782" y="4656"/>
                  <a:pt x="2204" y="4656"/>
                </a:cubicBezTo>
                <a:cubicBezTo>
                  <a:pt x="2027" y="4656"/>
                  <a:pt x="1848" y="4668"/>
                  <a:pt x="1667" y="4695"/>
                </a:cubicBezTo>
                <a:cubicBezTo>
                  <a:pt x="1478" y="4722"/>
                  <a:pt x="1295" y="4795"/>
                  <a:pt x="1115" y="4863"/>
                </a:cubicBezTo>
                <a:cubicBezTo>
                  <a:pt x="1063" y="4883"/>
                  <a:pt x="1001" y="4960"/>
                  <a:pt x="1000" y="5011"/>
                </a:cubicBezTo>
                <a:cubicBezTo>
                  <a:pt x="1000" y="5061"/>
                  <a:pt x="1064" y="5133"/>
                  <a:pt x="1117" y="5156"/>
                </a:cubicBezTo>
                <a:cubicBezTo>
                  <a:pt x="1246" y="5212"/>
                  <a:pt x="1383" y="5254"/>
                  <a:pt x="1521" y="5286"/>
                </a:cubicBezTo>
                <a:cubicBezTo>
                  <a:pt x="2039" y="5407"/>
                  <a:pt x="2559" y="5496"/>
                  <a:pt x="3085" y="5496"/>
                </a:cubicBezTo>
                <a:cubicBezTo>
                  <a:pt x="3314" y="5496"/>
                  <a:pt x="3543" y="5480"/>
                  <a:pt x="3773" y="5441"/>
                </a:cubicBezTo>
                <a:cubicBezTo>
                  <a:pt x="4053" y="5395"/>
                  <a:pt x="4327" y="5316"/>
                  <a:pt x="4606" y="5257"/>
                </a:cubicBezTo>
                <a:cubicBezTo>
                  <a:pt x="4715" y="5234"/>
                  <a:pt x="4829" y="5230"/>
                  <a:pt x="4940" y="5218"/>
                </a:cubicBezTo>
                <a:cubicBezTo>
                  <a:pt x="4951" y="5234"/>
                  <a:pt x="4962" y="5251"/>
                  <a:pt x="4974" y="5268"/>
                </a:cubicBezTo>
                <a:cubicBezTo>
                  <a:pt x="4897" y="5350"/>
                  <a:pt x="4830" y="5445"/>
                  <a:pt x="4741" y="5509"/>
                </a:cubicBezTo>
                <a:cubicBezTo>
                  <a:pt x="4537" y="5656"/>
                  <a:pt x="4311" y="5729"/>
                  <a:pt x="4062" y="5729"/>
                </a:cubicBezTo>
                <a:cubicBezTo>
                  <a:pt x="4031" y="5729"/>
                  <a:pt x="4001" y="5728"/>
                  <a:pt x="3969" y="5726"/>
                </a:cubicBezTo>
                <a:cubicBezTo>
                  <a:pt x="3831" y="5716"/>
                  <a:pt x="3693" y="5711"/>
                  <a:pt x="3555" y="5711"/>
                </a:cubicBezTo>
                <a:cubicBezTo>
                  <a:pt x="2972" y="5711"/>
                  <a:pt x="2400" y="5803"/>
                  <a:pt x="1856" y="6031"/>
                </a:cubicBezTo>
                <a:cubicBezTo>
                  <a:pt x="1409" y="6219"/>
                  <a:pt x="991" y="6481"/>
                  <a:pt x="562" y="6714"/>
                </a:cubicBezTo>
                <a:cubicBezTo>
                  <a:pt x="447" y="6776"/>
                  <a:pt x="338" y="6850"/>
                  <a:pt x="228" y="6919"/>
                </a:cubicBezTo>
                <a:cubicBezTo>
                  <a:pt x="184" y="6946"/>
                  <a:pt x="129" y="6968"/>
                  <a:pt x="105" y="7008"/>
                </a:cubicBezTo>
                <a:cubicBezTo>
                  <a:pt x="60" y="7079"/>
                  <a:pt x="34" y="7163"/>
                  <a:pt x="0" y="7242"/>
                </a:cubicBezTo>
                <a:cubicBezTo>
                  <a:pt x="68" y="7267"/>
                  <a:pt x="137" y="7315"/>
                  <a:pt x="202" y="7315"/>
                </a:cubicBezTo>
                <a:cubicBezTo>
                  <a:pt x="206" y="7315"/>
                  <a:pt x="210" y="7315"/>
                  <a:pt x="213" y="7314"/>
                </a:cubicBezTo>
                <a:cubicBezTo>
                  <a:pt x="775" y="7264"/>
                  <a:pt x="1338" y="7223"/>
                  <a:pt x="1894" y="7140"/>
                </a:cubicBezTo>
                <a:cubicBezTo>
                  <a:pt x="2684" y="7022"/>
                  <a:pt x="3325" y="6580"/>
                  <a:pt x="3964" y="6136"/>
                </a:cubicBezTo>
                <a:cubicBezTo>
                  <a:pt x="4209" y="5967"/>
                  <a:pt x="4479" y="5834"/>
                  <a:pt x="4761" y="5671"/>
                </a:cubicBezTo>
                <a:lnTo>
                  <a:pt x="4761" y="5671"/>
                </a:lnTo>
                <a:cubicBezTo>
                  <a:pt x="4703" y="6327"/>
                  <a:pt x="4320" y="6828"/>
                  <a:pt x="3643" y="6999"/>
                </a:cubicBezTo>
                <a:cubicBezTo>
                  <a:pt x="2567" y="7271"/>
                  <a:pt x="1770" y="7929"/>
                  <a:pt x="1043" y="8709"/>
                </a:cubicBezTo>
                <a:cubicBezTo>
                  <a:pt x="876" y="8888"/>
                  <a:pt x="718" y="9072"/>
                  <a:pt x="524" y="9289"/>
                </a:cubicBezTo>
                <a:cubicBezTo>
                  <a:pt x="1366" y="9148"/>
                  <a:pt x="2070" y="8816"/>
                  <a:pt x="2681" y="8316"/>
                </a:cubicBezTo>
                <a:cubicBezTo>
                  <a:pt x="3115" y="7960"/>
                  <a:pt x="3493" y="7537"/>
                  <a:pt x="3898" y="7146"/>
                </a:cubicBezTo>
                <a:cubicBezTo>
                  <a:pt x="3997" y="7050"/>
                  <a:pt x="4107" y="6963"/>
                  <a:pt x="4212" y="6872"/>
                </a:cubicBezTo>
                <a:cubicBezTo>
                  <a:pt x="4229" y="6886"/>
                  <a:pt x="4244" y="6899"/>
                  <a:pt x="4261" y="6911"/>
                </a:cubicBezTo>
                <a:cubicBezTo>
                  <a:pt x="4148" y="7103"/>
                  <a:pt x="4069" y="7333"/>
                  <a:pt x="3914" y="7481"/>
                </a:cubicBezTo>
                <a:cubicBezTo>
                  <a:pt x="3436" y="7936"/>
                  <a:pt x="3117" y="8489"/>
                  <a:pt x="2847" y="9074"/>
                </a:cubicBezTo>
                <a:cubicBezTo>
                  <a:pt x="2517" y="9788"/>
                  <a:pt x="2316" y="10540"/>
                  <a:pt x="2233" y="11321"/>
                </a:cubicBezTo>
                <a:cubicBezTo>
                  <a:pt x="2228" y="11372"/>
                  <a:pt x="2227" y="11423"/>
                  <a:pt x="2221" y="11518"/>
                </a:cubicBezTo>
                <a:cubicBezTo>
                  <a:pt x="2374" y="11351"/>
                  <a:pt x="2515" y="11221"/>
                  <a:pt x="2627" y="11070"/>
                </a:cubicBezTo>
                <a:cubicBezTo>
                  <a:pt x="3296" y="10160"/>
                  <a:pt x="3752" y="9157"/>
                  <a:pt x="4027" y="8057"/>
                </a:cubicBezTo>
                <a:cubicBezTo>
                  <a:pt x="4160" y="7526"/>
                  <a:pt x="4413" y="7027"/>
                  <a:pt x="4614" y="6514"/>
                </a:cubicBezTo>
                <a:cubicBezTo>
                  <a:pt x="4623" y="6492"/>
                  <a:pt x="4648" y="6475"/>
                  <a:pt x="4665" y="6456"/>
                </a:cubicBezTo>
                <a:cubicBezTo>
                  <a:pt x="4684" y="6458"/>
                  <a:pt x="4701" y="6460"/>
                  <a:pt x="4719" y="6462"/>
                </a:cubicBezTo>
                <a:cubicBezTo>
                  <a:pt x="4719" y="6621"/>
                  <a:pt x="4747" y="6786"/>
                  <a:pt x="4715" y="6940"/>
                </a:cubicBezTo>
                <a:cubicBezTo>
                  <a:pt x="4515" y="7904"/>
                  <a:pt x="4711" y="8818"/>
                  <a:pt x="5043" y="9717"/>
                </a:cubicBezTo>
                <a:cubicBezTo>
                  <a:pt x="5115" y="9914"/>
                  <a:pt x="5196" y="10108"/>
                  <a:pt x="5307" y="10306"/>
                </a:cubicBezTo>
                <a:cubicBezTo>
                  <a:pt x="5356" y="10091"/>
                  <a:pt x="5413" y="9876"/>
                  <a:pt x="5455" y="9659"/>
                </a:cubicBezTo>
                <a:cubicBezTo>
                  <a:pt x="5582" y="8982"/>
                  <a:pt x="5655" y="8301"/>
                  <a:pt x="5436" y="7630"/>
                </a:cubicBezTo>
                <a:cubicBezTo>
                  <a:pt x="5365" y="7413"/>
                  <a:pt x="5253" y="7199"/>
                  <a:pt x="5118" y="7015"/>
                </a:cubicBezTo>
                <a:cubicBezTo>
                  <a:pt x="4861" y="6664"/>
                  <a:pt x="4818" y="6286"/>
                  <a:pt x="4898" y="5879"/>
                </a:cubicBezTo>
                <a:cubicBezTo>
                  <a:pt x="4913" y="5805"/>
                  <a:pt x="4961" y="5738"/>
                  <a:pt x="5017" y="5617"/>
                </a:cubicBezTo>
                <a:cubicBezTo>
                  <a:pt x="5071" y="5721"/>
                  <a:pt x="5109" y="5778"/>
                  <a:pt x="5132" y="5841"/>
                </a:cubicBezTo>
                <a:cubicBezTo>
                  <a:pt x="5255" y="6176"/>
                  <a:pt x="5287" y="6547"/>
                  <a:pt x="5517" y="6837"/>
                </a:cubicBezTo>
                <a:cubicBezTo>
                  <a:pt x="5738" y="7119"/>
                  <a:pt x="5970" y="7394"/>
                  <a:pt x="6204" y="7666"/>
                </a:cubicBezTo>
                <a:cubicBezTo>
                  <a:pt x="6511" y="8024"/>
                  <a:pt x="6825" y="8378"/>
                  <a:pt x="7135" y="8735"/>
                </a:cubicBezTo>
                <a:cubicBezTo>
                  <a:pt x="7164" y="8768"/>
                  <a:pt x="7178" y="8813"/>
                  <a:pt x="7199" y="8853"/>
                </a:cubicBezTo>
                <a:cubicBezTo>
                  <a:pt x="7224" y="8838"/>
                  <a:pt x="7248" y="8824"/>
                  <a:pt x="7273" y="8809"/>
                </a:cubicBezTo>
                <a:cubicBezTo>
                  <a:pt x="7248" y="8634"/>
                  <a:pt x="7244" y="8451"/>
                  <a:pt x="7197" y="8282"/>
                </a:cubicBezTo>
                <a:cubicBezTo>
                  <a:pt x="7023" y="7663"/>
                  <a:pt x="6754" y="7085"/>
                  <a:pt x="6389" y="6558"/>
                </a:cubicBezTo>
                <a:cubicBezTo>
                  <a:pt x="6184" y="6261"/>
                  <a:pt x="5907" y="6041"/>
                  <a:pt x="5544" y="5962"/>
                </a:cubicBezTo>
                <a:cubicBezTo>
                  <a:pt x="5416" y="5934"/>
                  <a:pt x="5353" y="5858"/>
                  <a:pt x="5302" y="5747"/>
                </a:cubicBezTo>
                <a:cubicBezTo>
                  <a:pt x="5119" y="5345"/>
                  <a:pt x="5229" y="4984"/>
                  <a:pt x="5453" y="4599"/>
                </a:cubicBezTo>
                <a:cubicBezTo>
                  <a:pt x="5698" y="5199"/>
                  <a:pt x="6059" y="5690"/>
                  <a:pt x="6522" y="6099"/>
                </a:cubicBezTo>
                <a:cubicBezTo>
                  <a:pt x="6982" y="6505"/>
                  <a:pt x="7458" y="6890"/>
                  <a:pt x="7942" y="7297"/>
                </a:cubicBezTo>
                <a:cubicBezTo>
                  <a:pt x="8026" y="7050"/>
                  <a:pt x="7951" y="6836"/>
                  <a:pt x="7834" y="6652"/>
                </a:cubicBezTo>
                <a:cubicBezTo>
                  <a:pt x="7562" y="6230"/>
                  <a:pt x="7269" y="5818"/>
                  <a:pt x="6865" y="5512"/>
                </a:cubicBezTo>
                <a:cubicBezTo>
                  <a:pt x="6642" y="5344"/>
                  <a:pt x="6387" y="5206"/>
                  <a:pt x="6128" y="5100"/>
                </a:cubicBezTo>
                <a:cubicBezTo>
                  <a:pt x="5683" y="4918"/>
                  <a:pt x="5517" y="4681"/>
                  <a:pt x="5607" y="4201"/>
                </a:cubicBezTo>
                <a:cubicBezTo>
                  <a:pt x="5647" y="3984"/>
                  <a:pt x="5743" y="3776"/>
                  <a:pt x="5821" y="3542"/>
                </a:cubicBezTo>
                <a:cubicBezTo>
                  <a:pt x="6870" y="5200"/>
                  <a:pt x="7529" y="5398"/>
                  <a:pt x="8637" y="5901"/>
                </a:cubicBezTo>
                <a:cubicBezTo>
                  <a:pt x="8611" y="5799"/>
                  <a:pt x="8604" y="5718"/>
                  <a:pt x="8571" y="5649"/>
                </a:cubicBezTo>
                <a:cubicBezTo>
                  <a:pt x="8203" y="4883"/>
                  <a:pt x="7631" y="4360"/>
                  <a:pt x="6791" y="4153"/>
                </a:cubicBezTo>
                <a:cubicBezTo>
                  <a:pt x="6730" y="4138"/>
                  <a:pt x="6669" y="4125"/>
                  <a:pt x="6609" y="4110"/>
                </a:cubicBezTo>
                <a:cubicBezTo>
                  <a:pt x="6166" y="4002"/>
                  <a:pt x="5908" y="3621"/>
                  <a:pt x="5988" y="3168"/>
                </a:cubicBezTo>
                <a:cubicBezTo>
                  <a:pt x="6009" y="3050"/>
                  <a:pt x="6086" y="2942"/>
                  <a:pt x="6134" y="2835"/>
                </a:cubicBezTo>
                <a:cubicBezTo>
                  <a:pt x="6542" y="3231"/>
                  <a:pt x="6908" y="3671"/>
                  <a:pt x="7357" y="3997"/>
                </a:cubicBezTo>
                <a:cubicBezTo>
                  <a:pt x="7802" y="4320"/>
                  <a:pt x="8330" y="4528"/>
                  <a:pt x="8844" y="4800"/>
                </a:cubicBezTo>
                <a:cubicBezTo>
                  <a:pt x="8847" y="4441"/>
                  <a:pt x="8697" y="4183"/>
                  <a:pt x="8479" y="3961"/>
                </a:cubicBezTo>
                <a:cubicBezTo>
                  <a:pt x="8051" y="3524"/>
                  <a:pt x="7507" y="3297"/>
                  <a:pt x="6940" y="3110"/>
                </a:cubicBezTo>
                <a:cubicBezTo>
                  <a:pt x="6770" y="3054"/>
                  <a:pt x="6598" y="2984"/>
                  <a:pt x="6449" y="2886"/>
                </a:cubicBezTo>
                <a:cubicBezTo>
                  <a:pt x="6254" y="2756"/>
                  <a:pt x="6216" y="2546"/>
                  <a:pt x="6307" y="2327"/>
                </a:cubicBezTo>
                <a:cubicBezTo>
                  <a:pt x="6348" y="2226"/>
                  <a:pt x="6386" y="2126"/>
                  <a:pt x="6425" y="2025"/>
                </a:cubicBezTo>
                <a:cubicBezTo>
                  <a:pt x="6471" y="1902"/>
                  <a:pt x="6518" y="1841"/>
                  <a:pt x="6584" y="1841"/>
                </a:cubicBezTo>
                <a:cubicBezTo>
                  <a:pt x="6629" y="1841"/>
                  <a:pt x="6682" y="1868"/>
                  <a:pt x="6750" y="1922"/>
                </a:cubicBezTo>
                <a:cubicBezTo>
                  <a:pt x="6935" y="2070"/>
                  <a:pt x="7114" y="2234"/>
                  <a:pt x="7269" y="2414"/>
                </a:cubicBezTo>
                <a:cubicBezTo>
                  <a:pt x="7704" y="2917"/>
                  <a:pt x="8207" y="3327"/>
                  <a:pt x="8807" y="3615"/>
                </a:cubicBezTo>
                <a:cubicBezTo>
                  <a:pt x="8930" y="3673"/>
                  <a:pt x="9057" y="3728"/>
                  <a:pt x="9188" y="3761"/>
                </a:cubicBezTo>
                <a:cubicBezTo>
                  <a:pt x="9204" y="3765"/>
                  <a:pt x="9221" y="3766"/>
                  <a:pt x="9238" y="3766"/>
                </a:cubicBezTo>
                <a:cubicBezTo>
                  <a:pt x="9299" y="3766"/>
                  <a:pt x="9365" y="3746"/>
                  <a:pt x="9428" y="3739"/>
                </a:cubicBezTo>
                <a:cubicBezTo>
                  <a:pt x="9407" y="3665"/>
                  <a:pt x="9407" y="3574"/>
                  <a:pt x="9363" y="3521"/>
                </a:cubicBezTo>
                <a:cubicBezTo>
                  <a:pt x="9092" y="3208"/>
                  <a:pt x="8826" y="2887"/>
                  <a:pt x="8529" y="2599"/>
                </a:cubicBezTo>
                <a:cubicBezTo>
                  <a:pt x="8175" y="2258"/>
                  <a:pt x="7735" y="2076"/>
                  <a:pt x="7245" y="2013"/>
                </a:cubicBezTo>
                <a:cubicBezTo>
                  <a:pt x="7141" y="1999"/>
                  <a:pt x="7034" y="1962"/>
                  <a:pt x="6939" y="1914"/>
                </a:cubicBezTo>
                <a:cubicBezTo>
                  <a:pt x="6659" y="1772"/>
                  <a:pt x="6590" y="1573"/>
                  <a:pt x="6700" y="1282"/>
                </a:cubicBezTo>
                <a:cubicBezTo>
                  <a:pt x="6838" y="915"/>
                  <a:pt x="6976" y="547"/>
                  <a:pt x="7106" y="177"/>
                </a:cubicBezTo>
                <a:cubicBezTo>
                  <a:pt x="7123" y="127"/>
                  <a:pt x="7093" y="60"/>
                  <a:pt x="7085"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24"/>
          <p:cNvSpPr/>
          <p:nvPr/>
        </p:nvSpPr>
        <p:spPr>
          <a:xfrm rot="4439524" flipH="1">
            <a:off x="13772095" y="-876496"/>
            <a:ext cx="2248602" cy="2747020"/>
          </a:xfrm>
          <a:custGeom>
            <a:avLst/>
            <a:gdLst/>
            <a:ahLst/>
            <a:cxnLst/>
            <a:rect l="l" t="t" r="r" b="b"/>
            <a:pathLst>
              <a:path w="9429" h="11519" extrusionOk="0">
                <a:moveTo>
                  <a:pt x="7085" y="1"/>
                </a:moveTo>
                <a:cubicBezTo>
                  <a:pt x="7042" y="42"/>
                  <a:pt x="6978" y="76"/>
                  <a:pt x="6959" y="127"/>
                </a:cubicBezTo>
                <a:cubicBezTo>
                  <a:pt x="6722" y="760"/>
                  <a:pt x="6487" y="1395"/>
                  <a:pt x="6259" y="2033"/>
                </a:cubicBezTo>
                <a:cubicBezTo>
                  <a:pt x="6187" y="2235"/>
                  <a:pt x="6055" y="2341"/>
                  <a:pt x="5901" y="2341"/>
                </a:cubicBezTo>
                <a:cubicBezTo>
                  <a:pt x="5809" y="2341"/>
                  <a:pt x="5709" y="2304"/>
                  <a:pt x="5608" y="2226"/>
                </a:cubicBezTo>
                <a:cubicBezTo>
                  <a:pt x="5057" y="1802"/>
                  <a:pt x="4461" y="1460"/>
                  <a:pt x="3758" y="1365"/>
                </a:cubicBezTo>
                <a:cubicBezTo>
                  <a:pt x="3685" y="1355"/>
                  <a:pt x="3611" y="1351"/>
                  <a:pt x="3537" y="1351"/>
                </a:cubicBezTo>
                <a:cubicBezTo>
                  <a:pt x="3412" y="1351"/>
                  <a:pt x="3287" y="1362"/>
                  <a:pt x="3164" y="1373"/>
                </a:cubicBezTo>
                <a:cubicBezTo>
                  <a:pt x="3095" y="1379"/>
                  <a:pt x="3034" y="1446"/>
                  <a:pt x="2970" y="1486"/>
                </a:cubicBezTo>
                <a:cubicBezTo>
                  <a:pt x="3010" y="1549"/>
                  <a:pt x="3035" y="1638"/>
                  <a:pt x="3093" y="1670"/>
                </a:cubicBezTo>
                <a:cubicBezTo>
                  <a:pt x="3389" y="1840"/>
                  <a:pt x="3689" y="2001"/>
                  <a:pt x="3994" y="2152"/>
                </a:cubicBezTo>
                <a:cubicBezTo>
                  <a:pt x="4548" y="2426"/>
                  <a:pt x="5160" y="2442"/>
                  <a:pt x="5757" y="2516"/>
                </a:cubicBezTo>
                <a:cubicBezTo>
                  <a:pt x="5774" y="2518"/>
                  <a:pt x="5791" y="2519"/>
                  <a:pt x="5808" y="2519"/>
                </a:cubicBezTo>
                <a:cubicBezTo>
                  <a:pt x="5886" y="2519"/>
                  <a:pt x="5968" y="2502"/>
                  <a:pt x="6063" y="2494"/>
                </a:cubicBezTo>
                <a:lnTo>
                  <a:pt x="6063" y="2494"/>
                </a:lnTo>
                <a:cubicBezTo>
                  <a:pt x="5938" y="2818"/>
                  <a:pt x="5827" y="3127"/>
                  <a:pt x="5701" y="3429"/>
                </a:cubicBezTo>
                <a:cubicBezTo>
                  <a:pt x="5675" y="3490"/>
                  <a:pt x="5601" y="3521"/>
                  <a:pt x="5519" y="3521"/>
                </a:cubicBezTo>
                <a:cubicBezTo>
                  <a:pt x="5434" y="3521"/>
                  <a:pt x="5340" y="3488"/>
                  <a:pt x="5280" y="3424"/>
                </a:cubicBezTo>
                <a:cubicBezTo>
                  <a:pt x="5207" y="3346"/>
                  <a:pt x="5142" y="3257"/>
                  <a:pt x="5083" y="3167"/>
                </a:cubicBezTo>
                <a:cubicBezTo>
                  <a:pt x="4870" y="2847"/>
                  <a:pt x="4595" y="2622"/>
                  <a:pt x="4211" y="2526"/>
                </a:cubicBezTo>
                <a:cubicBezTo>
                  <a:pt x="3817" y="2427"/>
                  <a:pt x="3432" y="2288"/>
                  <a:pt x="3038" y="2186"/>
                </a:cubicBezTo>
                <a:cubicBezTo>
                  <a:pt x="2991" y="2174"/>
                  <a:pt x="2942" y="2170"/>
                  <a:pt x="2891" y="2170"/>
                </a:cubicBezTo>
                <a:cubicBezTo>
                  <a:pt x="2805" y="2170"/>
                  <a:pt x="2714" y="2181"/>
                  <a:pt x="2617" y="2181"/>
                </a:cubicBezTo>
                <a:cubicBezTo>
                  <a:pt x="2924" y="2643"/>
                  <a:pt x="3898" y="3444"/>
                  <a:pt x="5550" y="3681"/>
                </a:cubicBezTo>
                <a:cubicBezTo>
                  <a:pt x="5572" y="4000"/>
                  <a:pt x="5435" y="4170"/>
                  <a:pt x="5133" y="4207"/>
                </a:cubicBezTo>
                <a:cubicBezTo>
                  <a:pt x="5099" y="4211"/>
                  <a:pt x="5065" y="4213"/>
                  <a:pt x="5031" y="4213"/>
                </a:cubicBezTo>
                <a:cubicBezTo>
                  <a:pt x="4856" y="4213"/>
                  <a:pt x="4702" y="4156"/>
                  <a:pt x="4542" y="4051"/>
                </a:cubicBezTo>
                <a:cubicBezTo>
                  <a:pt x="3855" y="3600"/>
                  <a:pt x="3107" y="3353"/>
                  <a:pt x="2296" y="3353"/>
                </a:cubicBezTo>
                <a:cubicBezTo>
                  <a:pt x="2199" y="3353"/>
                  <a:pt x="2101" y="3356"/>
                  <a:pt x="2001" y="3363"/>
                </a:cubicBezTo>
                <a:cubicBezTo>
                  <a:pt x="1877" y="3372"/>
                  <a:pt x="1754" y="3426"/>
                  <a:pt x="1588" y="3472"/>
                </a:cubicBezTo>
                <a:cubicBezTo>
                  <a:pt x="1675" y="3546"/>
                  <a:pt x="1718" y="3602"/>
                  <a:pt x="1774" y="3628"/>
                </a:cubicBezTo>
                <a:cubicBezTo>
                  <a:pt x="2227" y="3840"/>
                  <a:pt x="2676" y="4060"/>
                  <a:pt x="3138" y="4250"/>
                </a:cubicBezTo>
                <a:cubicBezTo>
                  <a:pt x="3411" y="4361"/>
                  <a:pt x="3696" y="4390"/>
                  <a:pt x="3983" y="4390"/>
                </a:cubicBezTo>
                <a:cubicBezTo>
                  <a:pt x="4146" y="4390"/>
                  <a:pt x="4310" y="4381"/>
                  <a:pt x="4472" y="4372"/>
                </a:cubicBezTo>
                <a:cubicBezTo>
                  <a:pt x="4688" y="4360"/>
                  <a:pt x="4904" y="4336"/>
                  <a:pt x="5119" y="4318"/>
                </a:cubicBezTo>
                <a:cubicBezTo>
                  <a:pt x="5147" y="4315"/>
                  <a:pt x="5170" y="4314"/>
                  <a:pt x="5191" y="4314"/>
                </a:cubicBezTo>
                <a:cubicBezTo>
                  <a:pt x="5321" y="4314"/>
                  <a:pt x="5335" y="4362"/>
                  <a:pt x="5292" y="4527"/>
                </a:cubicBezTo>
                <a:cubicBezTo>
                  <a:pt x="5206" y="4858"/>
                  <a:pt x="4983" y="5056"/>
                  <a:pt x="4645" y="5056"/>
                </a:cubicBezTo>
                <a:cubicBezTo>
                  <a:pt x="4634" y="5056"/>
                  <a:pt x="4623" y="5056"/>
                  <a:pt x="4612" y="5055"/>
                </a:cubicBezTo>
                <a:cubicBezTo>
                  <a:pt x="4376" y="5046"/>
                  <a:pt x="4136" y="5003"/>
                  <a:pt x="3908" y="4939"/>
                </a:cubicBezTo>
                <a:cubicBezTo>
                  <a:pt x="3346" y="4782"/>
                  <a:pt x="2782" y="4656"/>
                  <a:pt x="2204" y="4656"/>
                </a:cubicBezTo>
                <a:cubicBezTo>
                  <a:pt x="2027" y="4656"/>
                  <a:pt x="1848" y="4668"/>
                  <a:pt x="1667" y="4695"/>
                </a:cubicBezTo>
                <a:cubicBezTo>
                  <a:pt x="1478" y="4722"/>
                  <a:pt x="1295" y="4795"/>
                  <a:pt x="1115" y="4863"/>
                </a:cubicBezTo>
                <a:cubicBezTo>
                  <a:pt x="1063" y="4883"/>
                  <a:pt x="1001" y="4960"/>
                  <a:pt x="1000" y="5011"/>
                </a:cubicBezTo>
                <a:cubicBezTo>
                  <a:pt x="1000" y="5061"/>
                  <a:pt x="1064" y="5133"/>
                  <a:pt x="1117" y="5156"/>
                </a:cubicBezTo>
                <a:cubicBezTo>
                  <a:pt x="1246" y="5212"/>
                  <a:pt x="1383" y="5254"/>
                  <a:pt x="1521" y="5286"/>
                </a:cubicBezTo>
                <a:cubicBezTo>
                  <a:pt x="2039" y="5407"/>
                  <a:pt x="2559" y="5496"/>
                  <a:pt x="3085" y="5496"/>
                </a:cubicBezTo>
                <a:cubicBezTo>
                  <a:pt x="3314" y="5496"/>
                  <a:pt x="3543" y="5480"/>
                  <a:pt x="3773" y="5441"/>
                </a:cubicBezTo>
                <a:cubicBezTo>
                  <a:pt x="4053" y="5395"/>
                  <a:pt x="4327" y="5316"/>
                  <a:pt x="4606" y="5257"/>
                </a:cubicBezTo>
                <a:cubicBezTo>
                  <a:pt x="4715" y="5234"/>
                  <a:pt x="4829" y="5230"/>
                  <a:pt x="4940" y="5218"/>
                </a:cubicBezTo>
                <a:cubicBezTo>
                  <a:pt x="4951" y="5234"/>
                  <a:pt x="4962" y="5251"/>
                  <a:pt x="4974" y="5268"/>
                </a:cubicBezTo>
                <a:cubicBezTo>
                  <a:pt x="4897" y="5350"/>
                  <a:pt x="4830" y="5445"/>
                  <a:pt x="4741" y="5509"/>
                </a:cubicBezTo>
                <a:cubicBezTo>
                  <a:pt x="4537" y="5656"/>
                  <a:pt x="4311" y="5729"/>
                  <a:pt x="4062" y="5729"/>
                </a:cubicBezTo>
                <a:cubicBezTo>
                  <a:pt x="4031" y="5729"/>
                  <a:pt x="4001" y="5728"/>
                  <a:pt x="3969" y="5726"/>
                </a:cubicBezTo>
                <a:cubicBezTo>
                  <a:pt x="3831" y="5716"/>
                  <a:pt x="3693" y="5711"/>
                  <a:pt x="3555" y="5711"/>
                </a:cubicBezTo>
                <a:cubicBezTo>
                  <a:pt x="2972" y="5711"/>
                  <a:pt x="2400" y="5803"/>
                  <a:pt x="1856" y="6031"/>
                </a:cubicBezTo>
                <a:cubicBezTo>
                  <a:pt x="1409" y="6219"/>
                  <a:pt x="991" y="6481"/>
                  <a:pt x="562" y="6714"/>
                </a:cubicBezTo>
                <a:cubicBezTo>
                  <a:pt x="447" y="6776"/>
                  <a:pt x="338" y="6850"/>
                  <a:pt x="228" y="6919"/>
                </a:cubicBezTo>
                <a:cubicBezTo>
                  <a:pt x="184" y="6946"/>
                  <a:pt x="129" y="6968"/>
                  <a:pt x="105" y="7008"/>
                </a:cubicBezTo>
                <a:cubicBezTo>
                  <a:pt x="60" y="7079"/>
                  <a:pt x="34" y="7163"/>
                  <a:pt x="0" y="7242"/>
                </a:cubicBezTo>
                <a:cubicBezTo>
                  <a:pt x="68" y="7267"/>
                  <a:pt x="137" y="7315"/>
                  <a:pt x="202" y="7315"/>
                </a:cubicBezTo>
                <a:cubicBezTo>
                  <a:pt x="206" y="7315"/>
                  <a:pt x="210" y="7315"/>
                  <a:pt x="213" y="7314"/>
                </a:cubicBezTo>
                <a:cubicBezTo>
                  <a:pt x="775" y="7264"/>
                  <a:pt x="1338" y="7223"/>
                  <a:pt x="1894" y="7140"/>
                </a:cubicBezTo>
                <a:cubicBezTo>
                  <a:pt x="2684" y="7022"/>
                  <a:pt x="3325" y="6580"/>
                  <a:pt x="3964" y="6136"/>
                </a:cubicBezTo>
                <a:cubicBezTo>
                  <a:pt x="4209" y="5967"/>
                  <a:pt x="4479" y="5834"/>
                  <a:pt x="4761" y="5671"/>
                </a:cubicBezTo>
                <a:lnTo>
                  <a:pt x="4761" y="5671"/>
                </a:lnTo>
                <a:cubicBezTo>
                  <a:pt x="4703" y="6327"/>
                  <a:pt x="4320" y="6828"/>
                  <a:pt x="3643" y="6999"/>
                </a:cubicBezTo>
                <a:cubicBezTo>
                  <a:pt x="2567" y="7271"/>
                  <a:pt x="1770" y="7929"/>
                  <a:pt x="1043" y="8709"/>
                </a:cubicBezTo>
                <a:cubicBezTo>
                  <a:pt x="876" y="8888"/>
                  <a:pt x="718" y="9072"/>
                  <a:pt x="524" y="9289"/>
                </a:cubicBezTo>
                <a:cubicBezTo>
                  <a:pt x="1366" y="9148"/>
                  <a:pt x="2070" y="8816"/>
                  <a:pt x="2681" y="8316"/>
                </a:cubicBezTo>
                <a:cubicBezTo>
                  <a:pt x="3115" y="7960"/>
                  <a:pt x="3493" y="7537"/>
                  <a:pt x="3898" y="7146"/>
                </a:cubicBezTo>
                <a:cubicBezTo>
                  <a:pt x="3997" y="7050"/>
                  <a:pt x="4107" y="6963"/>
                  <a:pt x="4212" y="6872"/>
                </a:cubicBezTo>
                <a:cubicBezTo>
                  <a:pt x="4229" y="6886"/>
                  <a:pt x="4244" y="6899"/>
                  <a:pt x="4261" y="6911"/>
                </a:cubicBezTo>
                <a:cubicBezTo>
                  <a:pt x="4148" y="7103"/>
                  <a:pt x="4069" y="7333"/>
                  <a:pt x="3914" y="7481"/>
                </a:cubicBezTo>
                <a:cubicBezTo>
                  <a:pt x="3436" y="7936"/>
                  <a:pt x="3117" y="8489"/>
                  <a:pt x="2847" y="9074"/>
                </a:cubicBezTo>
                <a:cubicBezTo>
                  <a:pt x="2517" y="9788"/>
                  <a:pt x="2316" y="10540"/>
                  <a:pt x="2233" y="11321"/>
                </a:cubicBezTo>
                <a:cubicBezTo>
                  <a:pt x="2228" y="11372"/>
                  <a:pt x="2227" y="11423"/>
                  <a:pt x="2221" y="11518"/>
                </a:cubicBezTo>
                <a:cubicBezTo>
                  <a:pt x="2374" y="11351"/>
                  <a:pt x="2515" y="11221"/>
                  <a:pt x="2627" y="11070"/>
                </a:cubicBezTo>
                <a:cubicBezTo>
                  <a:pt x="3296" y="10160"/>
                  <a:pt x="3752" y="9157"/>
                  <a:pt x="4027" y="8057"/>
                </a:cubicBezTo>
                <a:cubicBezTo>
                  <a:pt x="4160" y="7526"/>
                  <a:pt x="4413" y="7027"/>
                  <a:pt x="4614" y="6514"/>
                </a:cubicBezTo>
                <a:cubicBezTo>
                  <a:pt x="4623" y="6492"/>
                  <a:pt x="4648" y="6475"/>
                  <a:pt x="4665" y="6456"/>
                </a:cubicBezTo>
                <a:cubicBezTo>
                  <a:pt x="4684" y="6458"/>
                  <a:pt x="4701" y="6460"/>
                  <a:pt x="4719" y="6462"/>
                </a:cubicBezTo>
                <a:cubicBezTo>
                  <a:pt x="4719" y="6621"/>
                  <a:pt x="4747" y="6786"/>
                  <a:pt x="4715" y="6940"/>
                </a:cubicBezTo>
                <a:cubicBezTo>
                  <a:pt x="4515" y="7904"/>
                  <a:pt x="4711" y="8818"/>
                  <a:pt x="5043" y="9717"/>
                </a:cubicBezTo>
                <a:cubicBezTo>
                  <a:pt x="5115" y="9914"/>
                  <a:pt x="5196" y="10108"/>
                  <a:pt x="5307" y="10306"/>
                </a:cubicBezTo>
                <a:cubicBezTo>
                  <a:pt x="5356" y="10091"/>
                  <a:pt x="5413" y="9876"/>
                  <a:pt x="5455" y="9659"/>
                </a:cubicBezTo>
                <a:cubicBezTo>
                  <a:pt x="5582" y="8982"/>
                  <a:pt x="5655" y="8301"/>
                  <a:pt x="5436" y="7630"/>
                </a:cubicBezTo>
                <a:cubicBezTo>
                  <a:pt x="5365" y="7413"/>
                  <a:pt x="5253" y="7199"/>
                  <a:pt x="5118" y="7015"/>
                </a:cubicBezTo>
                <a:cubicBezTo>
                  <a:pt x="4861" y="6664"/>
                  <a:pt x="4818" y="6286"/>
                  <a:pt x="4898" y="5879"/>
                </a:cubicBezTo>
                <a:cubicBezTo>
                  <a:pt x="4913" y="5805"/>
                  <a:pt x="4961" y="5738"/>
                  <a:pt x="5017" y="5617"/>
                </a:cubicBezTo>
                <a:cubicBezTo>
                  <a:pt x="5071" y="5721"/>
                  <a:pt x="5109" y="5778"/>
                  <a:pt x="5132" y="5841"/>
                </a:cubicBezTo>
                <a:cubicBezTo>
                  <a:pt x="5255" y="6176"/>
                  <a:pt x="5287" y="6547"/>
                  <a:pt x="5517" y="6837"/>
                </a:cubicBezTo>
                <a:cubicBezTo>
                  <a:pt x="5738" y="7119"/>
                  <a:pt x="5970" y="7394"/>
                  <a:pt x="6204" y="7666"/>
                </a:cubicBezTo>
                <a:cubicBezTo>
                  <a:pt x="6511" y="8024"/>
                  <a:pt x="6825" y="8378"/>
                  <a:pt x="7135" y="8735"/>
                </a:cubicBezTo>
                <a:cubicBezTo>
                  <a:pt x="7164" y="8768"/>
                  <a:pt x="7178" y="8813"/>
                  <a:pt x="7199" y="8853"/>
                </a:cubicBezTo>
                <a:cubicBezTo>
                  <a:pt x="7224" y="8838"/>
                  <a:pt x="7248" y="8824"/>
                  <a:pt x="7273" y="8809"/>
                </a:cubicBezTo>
                <a:cubicBezTo>
                  <a:pt x="7248" y="8634"/>
                  <a:pt x="7244" y="8451"/>
                  <a:pt x="7197" y="8282"/>
                </a:cubicBezTo>
                <a:cubicBezTo>
                  <a:pt x="7023" y="7663"/>
                  <a:pt x="6754" y="7085"/>
                  <a:pt x="6389" y="6558"/>
                </a:cubicBezTo>
                <a:cubicBezTo>
                  <a:pt x="6184" y="6261"/>
                  <a:pt x="5907" y="6041"/>
                  <a:pt x="5544" y="5962"/>
                </a:cubicBezTo>
                <a:cubicBezTo>
                  <a:pt x="5416" y="5934"/>
                  <a:pt x="5353" y="5858"/>
                  <a:pt x="5302" y="5747"/>
                </a:cubicBezTo>
                <a:cubicBezTo>
                  <a:pt x="5119" y="5345"/>
                  <a:pt x="5229" y="4984"/>
                  <a:pt x="5453" y="4599"/>
                </a:cubicBezTo>
                <a:cubicBezTo>
                  <a:pt x="5698" y="5199"/>
                  <a:pt x="6059" y="5690"/>
                  <a:pt x="6522" y="6099"/>
                </a:cubicBezTo>
                <a:cubicBezTo>
                  <a:pt x="6982" y="6505"/>
                  <a:pt x="7458" y="6890"/>
                  <a:pt x="7942" y="7297"/>
                </a:cubicBezTo>
                <a:cubicBezTo>
                  <a:pt x="8026" y="7050"/>
                  <a:pt x="7951" y="6836"/>
                  <a:pt x="7834" y="6652"/>
                </a:cubicBezTo>
                <a:cubicBezTo>
                  <a:pt x="7562" y="6230"/>
                  <a:pt x="7269" y="5818"/>
                  <a:pt x="6865" y="5512"/>
                </a:cubicBezTo>
                <a:cubicBezTo>
                  <a:pt x="6642" y="5344"/>
                  <a:pt x="6387" y="5206"/>
                  <a:pt x="6128" y="5100"/>
                </a:cubicBezTo>
                <a:cubicBezTo>
                  <a:pt x="5683" y="4918"/>
                  <a:pt x="5517" y="4681"/>
                  <a:pt x="5607" y="4201"/>
                </a:cubicBezTo>
                <a:cubicBezTo>
                  <a:pt x="5647" y="3984"/>
                  <a:pt x="5743" y="3776"/>
                  <a:pt x="5821" y="3542"/>
                </a:cubicBezTo>
                <a:cubicBezTo>
                  <a:pt x="6870" y="5200"/>
                  <a:pt x="7529" y="5398"/>
                  <a:pt x="8637" y="5901"/>
                </a:cubicBezTo>
                <a:cubicBezTo>
                  <a:pt x="8611" y="5799"/>
                  <a:pt x="8604" y="5718"/>
                  <a:pt x="8571" y="5649"/>
                </a:cubicBezTo>
                <a:cubicBezTo>
                  <a:pt x="8203" y="4883"/>
                  <a:pt x="7631" y="4360"/>
                  <a:pt x="6791" y="4153"/>
                </a:cubicBezTo>
                <a:cubicBezTo>
                  <a:pt x="6730" y="4138"/>
                  <a:pt x="6669" y="4125"/>
                  <a:pt x="6609" y="4110"/>
                </a:cubicBezTo>
                <a:cubicBezTo>
                  <a:pt x="6166" y="4002"/>
                  <a:pt x="5908" y="3621"/>
                  <a:pt x="5988" y="3168"/>
                </a:cubicBezTo>
                <a:cubicBezTo>
                  <a:pt x="6009" y="3050"/>
                  <a:pt x="6086" y="2942"/>
                  <a:pt x="6134" y="2835"/>
                </a:cubicBezTo>
                <a:cubicBezTo>
                  <a:pt x="6542" y="3231"/>
                  <a:pt x="6908" y="3671"/>
                  <a:pt x="7357" y="3997"/>
                </a:cubicBezTo>
                <a:cubicBezTo>
                  <a:pt x="7802" y="4320"/>
                  <a:pt x="8330" y="4528"/>
                  <a:pt x="8844" y="4800"/>
                </a:cubicBezTo>
                <a:cubicBezTo>
                  <a:pt x="8847" y="4441"/>
                  <a:pt x="8697" y="4183"/>
                  <a:pt x="8479" y="3961"/>
                </a:cubicBezTo>
                <a:cubicBezTo>
                  <a:pt x="8051" y="3524"/>
                  <a:pt x="7507" y="3297"/>
                  <a:pt x="6940" y="3110"/>
                </a:cubicBezTo>
                <a:cubicBezTo>
                  <a:pt x="6770" y="3054"/>
                  <a:pt x="6598" y="2984"/>
                  <a:pt x="6449" y="2886"/>
                </a:cubicBezTo>
                <a:cubicBezTo>
                  <a:pt x="6254" y="2756"/>
                  <a:pt x="6216" y="2546"/>
                  <a:pt x="6307" y="2327"/>
                </a:cubicBezTo>
                <a:cubicBezTo>
                  <a:pt x="6348" y="2226"/>
                  <a:pt x="6386" y="2126"/>
                  <a:pt x="6425" y="2025"/>
                </a:cubicBezTo>
                <a:cubicBezTo>
                  <a:pt x="6471" y="1902"/>
                  <a:pt x="6518" y="1841"/>
                  <a:pt x="6584" y="1841"/>
                </a:cubicBezTo>
                <a:cubicBezTo>
                  <a:pt x="6629" y="1841"/>
                  <a:pt x="6682" y="1868"/>
                  <a:pt x="6750" y="1922"/>
                </a:cubicBezTo>
                <a:cubicBezTo>
                  <a:pt x="6935" y="2070"/>
                  <a:pt x="7114" y="2234"/>
                  <a:pt x="7269" y="2414"/>
                </a:cubicBezTo>
                <a:cubicBezTo>
                  <a:pt x="7704" y="2917"/>
                  <a:pt x="8207" y="3327"/>
                  <a:pt x="8807" y="3615"/>
                </a:cubicBezTo>
                <a:cubicBezTo>
                  <a:pt x="8930" y="3673"/>
                  <a:pt x="9057" y="3728"/>
                  <a:pt x="9188" y="3761"/>
                </a:cubicBezTo>
                <a:cubicBezTo>
                  <a:pt x="9204" y="3765"/>
                  <a:pt x="9221" y="3766"/>
                  <a:pt x="9238" y="3766"/>
                </a:cubicBezTo>
                <a:cubicBezTo>
                  <a:pt x="9299" y="3766"/>
                  <a:pt x="9365" y="3746"/>
                  <a:pt x="9428" y="3739"/>
                </a:cubicBezTo>
                <a:cubicBezTo>
                  <a:pt x="9407" y="3665"/>
                  <a:pt x="9407" y="3574"/>
                  <a:pt x="9363" y="3521"/>
                </a:cubicBezTo>
                <a:cubicBezTo>
                  <a:pt x="9092" y="3208"/>
                  <a:pt x="8826" y="2887"/>
                  <a:pt x="8529" y="2599"/>
                </a:cubicBezTo>
                <a:cubicBezTo>
                  <a:pt x="8175" y="2258"/>
                  <a:pt x="7735" y="2076"/>
                  <a:pt x="7245" y="2013"/>
                </a:cubicBezTo>
                <a:cubicBezTo>
                  <a:pt x="7141" y="1999"/>
                  <a:pt x="7034" y="1962"/>
                  <a:pt x="6939" y="1914"/>
                </a:cubicBezTo>
                <a:cubicBezTo>
                  <a:pt x="6659" y="1772"/>
                  <a:pt x="6590" y="1573"/>
                  <a:pt x="6700" y="1282"/>
                </a:cubicBezTo>
                <a:cubicBezTo>
                  <a:pt x="6838" y="915"/>
                  <a:pt x="6976" y="547"/>
                  <a:pt x="7106" y="177"/>
                </a:cubicBezTo>
                <a:cubicBezTo>
                  <a:pt x="7123" y="127"/>
                  <a:pt x="7093" y="60"/>
                  <a:pt x="7085" y="1"/>
                </a:cubicBezTo>
                <a:close/>
              </a:path>
            </a:pathLst>
          </a:cu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23683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420"/>
        <p:cNvGrpSpPr/>
        <p:nvPr/>
      </p:nvGrpSpPr>
      <p:grpSpPr>
        <a:xfrm>
          <a:off x="0" y="0"/>
          <a:ext cx="0" cy="0"/>
          <a:chOff x="0" y="0"/>
          <a:chExt cx="0" cy="0"/>
        </a:xfrm>
      </p:grpSpPr>
      <p:sp>
        <p:nvSpPr>
          <p:cNvPr id="421" name="Google Shape;421;p33"/>
          <p:cNvSpPr txBox="1">
            <a:spLocks noGrp="1"/>
          </p:cNvSpPr>
          <p:nvPr>
            <p:ph type="body" idx="1"/>
          </p:nvPr>
        </p:nvSpPr>
        <p:spPr>
          <a:xfrm>
            <a:off x="8005500" y="2879450"/>
            <a:ext cx="8855400" cy="5360400"/>
          </a:xfrm>
          <a:prstGeom prst="rect">
            <a:avLst/>
          </a:prstGeom>
        </p:spPr>
        <p:txBody>
          <a:bodyPr spcFirstLastPara="1" wrap="square" lIns="91425" tIns="91425" rIns="91425" bIns="91425" anchor="ctr" anchorCtr="0">
            <a:noAutofit/>
          </a:bodyPr>
          <a:lstStyle>
            <a:lvl1pPr marL="914400" lvl="0" indent="-609600" rtl="0">
              <a:lnSpc>
                <a:spcPct val="100000"/>
              </a:lnSpc>
              <a:spcBef>
                <a:spcPts val="0"/>
              </a:spcBef>
              <a:spcAft>
                <a:spcPts val="0"/>
              </a:spcAft>
              <a:buSzPts val="1200"/>
              <a:buChar char="●"/>
              <a:defRPr/>
            </a:lvl1pPr>
            <a:lvl2pPr marL="1828800" lvl="1" indent="-609600" rtl="0">
              <a:spcBef>
                <a:spcPts val="0"/>
              </a:spcBef>
              <a:spcAft>
                <a:spcPts val="0"/>
              </a:spcAft>
              <a:buSzPts val="1200"/>
              <a:buFont typeface="Roboto Condensed Light"/>
              <a:buChar char="○"/>
              <a:defRPr/>
            </a:lvl2pPr>
            <a:lvl3pPr marL="2743200" lvl="2" indent="-609600" rtl="0">
              <a:spcBef>
                <a:spcPts val="0"/>
              </a:spcBef>
              <a:spcAft>
                <a:spcPts val="0"/>
              </a:spcAft>
              <a:buSzPts val="1200"/>
              <a:buFont typeface="Roboto Condensed Light"/>
              <a:buChar char="■"/>
              <a:defRPr/>
            </a:lvl3pPr>
            <a:lvl4pPr marL="3657600" lvl="3" indent="-609600" rtl="0">
              <a:spcBef>
                <a:spcPts val="0"/>
              </a:spcBef>
              <a:spcAft>
                <a:spcPts val="0"/>
              </a:spcAft>
              <a:buSzPts val="1200"/>
              <a:buFont typeface="Roboto Condensed Light"/>
              <a:buChar char="●"/>
              <a:defRPr/>
            </a:lvl4pPr>
            <a:lvl5pPr marL="4572000" lvl="4" indent="-609600" rtl="0">
              <a:spcBef>
                <a:spcPts val="0"/>
              </a:spcBef>
              <a:spcAft>
                <a:spcPts val="0"/>
              </a:spcAft>
              <a:buSzPts val="1200"/>
              <a:buFont typeface="Roboto Condensed Light"/>
              <a:buChar char="○"/>
              <a:defRPr/>
            </a:lvl5pPr>
            <a:lvl6pPr marL="5486400" lvl="5" indent="-609600" rtl="0">
              <a:spcBef>
                <a:spcPts val="0"/>
              </a:spcBef>
              <a:spcAft>
                <a:spcPts val="0"/>
              </a:spcAft>
              <a:buSzPts val="1200"/>
              <a:buFont typeface="Roboto Condensed Light"/>
              <a:buChar char="■"/>
              <a:defRPr/>
            </a:lvl6pPr>
            <a:lvl7pPr marL="6400800" lvl="6" indent="-609600" rtl="0">
              <a:spcBef>
                <a:spcPts val="0"/>
              </a:spcBef>
              <a:spcAft>
                <a:spcPts val="0"/>
              </a:spcAft>
              <a:buSzPts val="1200"/>
              <a:buFont typeface="Roboto Condensed Light"/>
              <a:buChar char="●"/>
              <a:defRPr/>
            </a:lvl7pPr>
            <a:lvl8pPr marL="7315200" lvl="7" indent="-609600" rtl="0">
              <a:spcBef>
                <a:spcPts val="0"/>
              </a:spcBef>
              <a:spcAft>
                <a:spcPts val="0"/>
              </a:spcAft>
              <a:buSzPts val="1200"/>
              <a:buFont typeface="Roboto Condensed Light"/>
              <a:buChar char="○"/>
              <a:defRPr/>
            </a:lvl8pPr>
            <a:lvl9pPr marL="8229600" lvl="8" indent="-609600" rtl="0">
              <a:spcBef>
                <a:spcPts val="0"/>
              </a:spcBef>
              <a:spcAft>
                <a:spcPts val="0"/>
              </a:spcAft>
              <a:buSzPts val="1200"/>
              <a:buFont typeface="Roboto Condensed Light"/>
              <a:buChar char="■"/>
              <a:defRPr/>
            </a:lvl9pPr>
          </a:lstStyle>
          <a:p>
            <a:endParaRPr/>
          </a:p>
        </p:txBody>
      </p:sp>
      <p:sp>
        <p:nvSpPr>
          <p:cNvPr id="422" name="Google Shape;422;p33"/>
          <p:cNvSpPr txBox="1">
            <a:spLocks noGrp="1"/>
          </p:cNvSpPr>
          <p:nvPr>
            <p:ph type="title"/>
          </p:nvPr>
        </p:nvSpPr>
        <p:spPr>
          <a:xfrm>
            <a:off x="1426450" y="921302"/>
            <a:ext cx="15435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23" name="Google Shape;423;p33"/>
          <p:cNvSpPr/>
          <p:nvPr/>
        </p:nvSpPr>
        <p:spPr>
          <a:xfrm rot="-1262284">
            <a:off x="55420" y="8169274"/>
            <a:ext cx="3868388" cy="1944336"/>
          </a:xfrm>
          <a:custGeom>
            <a:avLst/>
            <a:gdLst/>
            <a:ahLst/>
            <a:cxnLst/>
            <a:rect l="l" t="t" r="r" b="b"/>
            <a:pathLst>
              <a:path w="20789" h="10449" fill="none" extrusionOk="0">
                <a:moveTo>
                  <a:pt x="0" y="1448"/>
                </a:moveTo>
                <a:cubicBezTo>
                  <a:pt x="3790" y="5"/>
                  <a:pt x="9615" y="4998"/>
                  <a:pt x="6287" y="6068"/>
                </a:cubicBezTo>
                <a:cubicBezTo>
                  <a:pt x="2958" y="7138"/>
                  <a:pt x="5811" y="0"/>
                  <a:pt x="9496" y="3628"/>
                </a:cubicBezTo>
                <a:cubicBezTo>
                  <a:pt x="13181" y="7257"/>
                  <a:pt x="17698" y="10449"/>
                  <a:pt x="20789" y="6178"/>
                </a:cubicBezTo>
              </a:path>
            </a:pathLst>
          </a:custGeom>
          <a:noFill/>
          <a:ln w="19050" cap="flat" cmpd="sng">
            <a:solidFill>
              <a:schemeClr val="dk2"/>
            </a:solidFill>
            <a:prstDash val="dash"/>
            <a:miter lim="873"/>
            <a:headEnd type="none" w="sm" len="sm"/>
            <a:tailEnd type="none" w="sm" len="sm"/>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33"/>
          <p:cNvSpPr/>
          <p:nvPr/>
        </p:nvSpPr>
        <p:spPr>
          <a:xfrm rot="-899949" flipH="1">
            <a:off x="16038145" y="8208861"/>
            <a:ext cx="2422406" cy="2102998"/>
          </a:xfrm>
          <a:custGeom>
            <a:avLst/>
            <a:gdLst/>
            <a:ahLst/>
            <a:cxnLst/>
            <a:rect l="l" t="t" r="r" b="b"/>
            <a:pathLst>
              <a:path w="10725" h="9311" extrusionOk="0">
                <a:moveTo>
                  <a:pt x="1" y="7667"/>
                </a:moveTo>
                <a:cubicBezTo>
                  <a:pt x="1167" y="7289"/>
                  <a:pt x="1480" y="5923"/>
                  <a:pt x="1448" y="4594"/>
                </a:cubicBezTo>
                <a:cubicBezTo>
                  <a:pt x="1436" y="4133"/>
                  <a:pt x="1441" y="2945"/>
                  <a:pt x="2018" y="2956"/>
                </a:cubicBezTo>
                <a:cubicBezTo>
                  <a:pt x="2245" y="2960"/>
                  <a:pt x="2283" y="3528"/>
                  <a:pt x="2282" y="3679"/>
                </a:cubicBezTo>
                <a:cubicBezTo>
                  <a:pt x="2277" y="4326"/>
                  <a:pt x="2008" y="4812"/>
                  <a:pt x="1917" y="5418"/>
                </a:cubicBezTo>
                <a:cubicBezTo>
                  <a:pt x="1882" y="5638"/>
                  <a:pt x="1809" y="6048"/>
                  <a:pt x="2128" y="5948"/>
                </a:cubicBezTo>
                <a:cubicBezTo>
                  <a:pt x="2464" y="5843"/>
                  <a:pt x="2605" y="5386"/>
                  <a:pt x="2722" y="5042"/>
                </a:cubicBezTo>
                <a:cubicBezTo>
                  <a:pt x="3013" y="4195"/>
                  <a:pt x="2993" y="3246"/>
                  <a:pt x="3407" y="2461"/>
                </a:cubicBezTo>
                <a:cubicBezTo>
                  <a:pt x="3547" y="2193"/>
                  <a:pt x="3711" y="1888"/>
                  <a:pt x="3944" y="1724"/>
                </a:cubicBezTo>
                <a:cubicBezTo>
                  <a:pt x="3983" y="1696"/>
                  <a:pt x="4160" y="1576"/>
                  <a:pt x="4211" y="1633"/>
                </a:cubicBezTo>
                <a:cubicBezTo>
                  <a:pt x="4389" y="1831"/>
                  <a:pt x="4341" y="2271"/>
                  <a:pt x="4306" y="2493"/>
                </a:cubicBezTo>
                <a:cubicBezTo>
                  <a:pt x="4194" y="3204"/>
                  <a:pt x="3840" y="3806"/>
                  <a:pt x="3517" y="4385"/>
                </a:cubicBezTo>
                <a:cubicBezTo>
                  <a:pt x="3438" y="4525"/>
                  <a:pt x="2974" y="5129"/>
                  <a:pt x="3307" y="5170"/>
                </a:cubicBezTo>
                <a:cubicBezTo>
                  <a:pt x="3785" y="5229"/>
                  <a:pt x="4146" y="4779"/>
                  <a:pt x="4396" y="4383"/>
                </a:cubicBezTo>
                <a:cubicBezTo>
                  <a:pt x="4973" y="3469"/>
                  <a:pt x="5212" y="2252"/>
                  <a:pt x="5699" y="1255"/>
                </a:cubicBezTo>
                <a:cubicBezTo>
                  <a:pt x="5880" y="885"/>
                  <a:pt x="6057" y="462"/>
                  <a:pt x="6349" y="198"/>
                </a:cubicBezTo>
                <a:cubicBezTo>
                  <a:pt x="6412" y="141"/>
                  <a:pt x="6617" y="1"/>
                  <a:pt x="6709" y="74"/>
                </a:cubicBezTo>
                <a:cubicBezTo>
                  <a:pt x="6913" y="238"/>
                  <a:pt x="6799" y="733"/>
                  <a:pt x="6755" y="924"/>
                </a:cubicBezTo>
                <a:cubicBezTo>
                  <a:pt x="6570" y="1697"/>
                  <a:pt x="6074" y="2260"/>
                  <a:pt x="5754" y="2935"/>
                </a:cubicBezTo>
                <a:cubicBezTo>
                  <a:pt x="5669" y="3114"/>
                  <a:pt x="5292" y="3694"/>
                  <a:pt x="5593" y="3870"/>
                </a:cubicBezTo>
                <a:cubicBezTo>
                  <a:pt x="5992" y="4102"/>
                  <a:pt x="6473" y="3741"/>
                  <a:pt x="6771" y="3521"/>
                </a:cubicBezTo>
                <a:cubicBezTo>
                  <a:pt x="7594" y="2909"/>
                  <a:pt x="8324" y="2088"/>
                  <a:pt x="9097" y="1394"/>
                </a:cubicBezTo>
                <a:cubicBezTo>
                  <a:pt x="9411" y="1112"/>
                  <a:pt x="10104" y="541"/>
                  <a:pt x="10563" y="966"/>
                </a:cubicBezTo>
                <a:cubicBezTo>
                  <a:pt x="10725" y="1114"/>
                  <a:pt x="10637" y="1412"/>
                  <a:pt x="10569" y="1568"/>
                </a:cubicBezTo>
                <a:cubicBezTo>
                  <a:pt x="10382" y="1997"/>
                  <a:pt x="9969" y="2298"/>
                  <a:pt x="9645" y="2566"/>
                </a:cubicBezTo>
                <a:cubicBezTo>
                  <a:pt x="8619" y="3419"/>
                  <a:pt x="7482" y="3872"/>
                  <a:pt x="6254" y="4243"/>
                </a:cubicBezTo>
                <a:cubicBezTo>
                  <a:pt x="5845" y="4367"/>
                  <a:pt x="5438" y="4496"/>
                  <a:pt x="5053" y="4691"/>
                </a:cubicBezTo>
                <a:cubicBezTo>
                  <a:pt x="4971" y="4732"/>
                  <a:pt x="4713" y="4803"/>
                  <a:pt x="4660" y="4915"/>
                </a:cubicBezTo>
                <a:cubicBezTo>
                  <a:pt x="4649" y="4939"/>
                  <a:pt x="4790" y="5071"/>
                  <a:pt x="4799" y="5079"/>
                </a:cubicBezTo>
                <a:cubicBezTo>
                  <a:pt x="4985" y="5250"/>
                  <a:pt x="5215" y="5304"/>
                  <a:pt x="5433" y="5329"/>
                </a:cubicBezTo>
                <a:cubicBezTo>
                  <a:pt x="6093" y="5405"/>
                  <a:pt x="6732" y="5193"/>
                  <a:pt x="7391" y="5248"/>
                </a:cubicBezTo>
                <a:cubicBezTo>
                  <a:pt x="7609" y="5265"/>
                  <a:pt x="8006" y="5360"/>
                  <a:pt x="8015" y="5715"/>
                </a:cubicBezTo>
                <a:cubicBezTo>
                  <a:pt x="8028" y="6231"/>
                  <a:pt x="7479" y="6529"/>
                  <a:pt x="7134" y="6640"/>
                </a:cubicBezTo>
                <a:cubicBezTo>
                  <a:pt x="6150" y="6955"/>
                  <a:pt x="5198" y="6300"/>
                  <a:pt x="4211" y="6103"/>
                </a:cubicBezTo>
                <a:cubicBezTo>
                  <a:pt x="3869" y="6035"/>
                  <a:pt x="3519" y="6029"/>
                  <a:pt x="3188" y="6099"/>
                </a:cubicBezTo>
                <a:cubicBezTo>
                  <a:pt x="3159" y="6105"/>
                  <a:pt x="2874" y="6157"/>
                  <a:pt x="2880" y="6219"/>
                </a:cubicBezTo>
                <a:cubicBezTo>
                  <a:pt x="2899" y="6452"/>
                  <a:pt x="3238" y="6638"/>
                  <a:pt x="3388" y="6715"/>
                </a:cubicBezTo>
                <a:cubicBezTo>
                  <a:pt x="3942" y="7004"/>
                  <a:pt x="4566" y="7022"/>
                  <a:pt x="5139" y="7217"/>
                </a:cubicBezTo>
                <a:cubicBezTo>
                  <a:pt x="5257" y="7256"/>
                  <a:pt x="5750" y="7362"/>
                  <a:pt x="5794" y="7575"/>
                </a:cubicBezTo>
                <a:cubicBezTo>
                  <a:pt x="5904" y="8111"/>
                  <a:pt x="5200" y="8189"/>
                  <a:pt x="4906" y="8173"/>
                </a:cubicBezTo>
                <a:cubicBezTo>
                  <a:pt x="4139" y="8133"/>
                  <a:pt x="3577" y="7731"/>
                  <a:pt x="2925" y="7224"/>
                </a:cubicBezTo>
                <a:cubicBezTo>
                  <a:pt x="2701" y="7051"/>
                  <a:pt x="2228" y="6622"/>
                  <a:pt x="1962" y="6831"/>
                </a:cubicBezTo>
                <a:cubicBezTo>
                  <a:pt x="1854" y="6916"/>
                  <a:pt x="2282" y="7361"/>
                  <a:pt x="2309" y="7388"/>
                </a:cubicBezTo>
                <a:cubicBezTo>
                  <a:pt x="2722" y="7786"/>
                  <a:pt x="3204" y="8063"/>
                  <a:pt x="3610" y="8476"/>
                </a:cubicBezTo>
                <a:cubicBezTo>
                  <a:pt x="3701" y="8568"/>
                  <a:pt x="3987" y="8820"/>
                  <a:pt x="3886" y="8992"/>
                </a:cubicBezTo>
                <a:cubicBezTo>
                  <a:pt x="3698" y="9310"/>
                  <a:pt x="3172" y="9002"/>
                  <a:pt x="2950" y="8841"/>
                </a:cubicBezTo>
                <a:cubicBezTo>
                  <a:pt x="2255" y="8335"/>
                  <a:pt x="1719" y="7441"/>
                  <a:pt x="866" y="7563"/>
                </a:cubicBezTo>
                <a:close/>
              </a:path>
            </a:pathLst>
          </a:custGeom>
          <a:solidFill>
            <a:srgbClr val="0A5A6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33"/>
          <p:cNvSpPr/>
          <p:nvPr/>
        </p:nvSpPr>
        <p:spPr>
          <a:xfrm flipH="1">
            <a:off x="16873979" y="7234751"/>
            <a:ext cx="1916162" cy="2356866"/>
          </a:xfrm>
          <a:custGeom>
            <a:avLst/>
            <a:gdLst/>
            <a:ahLst/>
            <a:cxnLst/>
            <a:rect l="l" t="t" r="r" b="b"/>
            <a:pathLst>
              <a:path w="10996" h="13525" extrusionOk="0">
                <a:moveTo>
                  <a:pt x="10427" y="939"/>
                </a:moveTo>
                <a:cubicBezTo>
                  <a:pt x="10433" y="944"/>
                  <a:pt x="10439" y="950"/>
                  <a:pt x="10445" y="955"/>
                </a:cubicBezTo>
                <a:cubicBezTo>
                  <a:pt x="10269" y="1168"/>
                  <a:pt x="10097" y="1384"/>
                  <a:pt x="9917" y="1593"/>
                </a:cubicBezTo>
                <a:cubicBezTo>
                  <a:pt x="9117" y="2525"/>
                  <a:pt x="8201" y="3325"/>
                  <a:pt x="7158" y="3971"/>
                </a:cubicBezTo>
                <a:cubicBezTo>
                  <a:pt x="6592" y="4321"/>
                  <a:pt x="6019" y="4663"/>
                  <a:pt x="5431" y="4974"/>
                </a:cubicBezTo>
                <a:cubicBezTo>
                  <a:pt x="4388" y="5525"/>
                  <a:pt x="3475" y="6239"/>
                  <a:pt x="2688" y="7111"/>
                </a:cubicBezTo>
                <a:cubicBezTo>
                  <a:pt x="2278" y="7565"/>
                  <a:pt x="1907" y="8055"/>
                  <a:pt x="1519" y="8529"/>
                </a:cubicBezTo>
                <a:cubicBezTo>
                  <a:pt x="1502" y="8549"/>
                  <a:pt x="1487" y="8569"/>
                  <a:pt x="1449" y="8576"/>
                </a:cubicBezTo>
                <a:cubicBezTo>
                  <a:pt x="1555" y="8398"/>
                  <a:pt x="1657" y="8217"/>
                  <a:pt x="1767" y="8041"/>
                </a:cubicBezTo>
                <a:cubicBezTo>
                  <a:pt x="2442" y="6961"/>
                  <a:pt x="3297" y="6048"/>
                  <a:pt x="4350" y="5332"/>
                </a:cubicBezTo>
                <a:cubicBezTo>
                  <a:pt x="4878" y="4973"/>
                  <a:pt x="5432" y="4652"/>
                  <a:pt x="5985" y="4331"/>
                </a:cubicBezTo>
                <a:cubicBezTo>
                  <a:pt x="6666" y="3935"/>
                  <a:pt x="7368" y="3574"/>
                  <a:pt x="7999" y="3097"/>
                </a:cubicBezTo>
                <a:cubicBezTo>
                  <a:pt x="8748" y="2531"/>
                  <a:pt x="9450" y="1912"/>
                  <a:pt x="10116" y="1250"/>
                </a:cubicBezTo>
                <a:cubicBezTo>
                  <a:pt x="10219" y="1146"/>
                  <a:pt x="10323" y="1042"/>
                  <a:pt x="10427" y="939"/>
                </a:cubicBezTo>
                <a:close/>
                <a:moveTo>
                  <a:pt x="10867" y="1"/>
                </a:moveTo>
                <a:cubicBezTo>
                  <a:pt x="10836" y="1"/>
                  <a:pt x="10799" y="17"/>
                  <a:pt x="10759" y="49"/>
                </a:cubicBezTo>
                <a:cubicBezTo>
                  <a:pt x="10701" y="96"/>
                  <a:pt x="10647" y="152"/>
                  <a:pt x="10598" y="208"/>
                </a:cubicBezTo>
                <a:cubicBezTo>
                  <a:pt x="10384" y="455"/>
                  <a:pt x="10119" y="602"/>
                  <a:pt x="9796" y="651"/>
                </a:cubicBezTo>
                <a:cubicBezTo>
                  <a:pt x="9450" y="704"/>
                  <a:pt x="9104" y="759"/>
                  <a:pt x="8758" y="821"/>
                </a:cubicBezTo>
                <a:cubicBezTo>
                  <a:pt x="8439" y="876"/>
                  <a:pt x="8118" y="924"/>
                  <a:pt x="7822" y="1068"/>
                </a:cubicBezTo>
                <a:cubicBezTo>
                  <a:pt x="7667" y="1143"/>
                  <a:pt x="7581" y="1264"/>
                  <a:pt x="7571" y="1434"/>
                </a:cubicBezTo>
                <a:cubicBezTo>
                  <a:pt x="7563" y="1598"/>
                  <a:pt x="7560" y="1762"/>
                  <a:pt x="7560" y="1925"/>
                </a:cubicBezTo>
                <a:cubicBezTo>
                  <a:pt x="7561" y="2228"/>
                  <a:pt x="7549" y="2527"/>
                  <a:pt x="7424" y="2810"/>
                </a:cubicBezTo>
                <a:cubicBezTo>
                  <a:pt x="7399" y="2866"/>
                  <a:pt x="7366" y="2918"/>
                  <a:pt x="7337" y="2972"/>
                </a:cubicBezTo>
                <a:cubicBezTo>
                  <a:pt x="7317" y="2943"/>
                  <a:pt x="7321" y="2925"/>
                  <a:pt x="7322" y="2906"/>
                </a:cubicBezTo>
                <a:cubicBezTo>
                  <a:pt x="7340" y="2588"/>
                  <a:pt x="7360" y="2270"/>
                  <a:pt x="7377" y="1950"/>
                </a:cubicBezTo>
                <a:cubicBezTo>
                  <a:pt x="7384" y="1803"/>
                  <a:pt x="7388" y="1655"/>
                  <a:pt x="7390" y="1507"/>
                </a:cubicBezTo>
                <a:cubicBezTo>
                  <a:pt x="7392" y="1419"/>
                  <a:pt x="7386" y="1330"/>
                  <a:pt x="7384" y="1242"/>
                </a:cubicBezTo>
                <a:cubicBezTo>
                  <a:pt x="7294" y="1261"/>
                  <a:pt x="7196" y="1265"/>
                  <a:pt x="7114" y="1303"/>
                </a:cubicBezTo>
                <a:cubicBezTo>
                  <a:pt x="6536" y="1576"/>
                  <a:pt x="5997" y="1915"/>
                  <a:pt x="5489" y="2301"/>
                </a:cubicBezTo>
                <a:cubicBezTo>
                  <a:pt x="5367" y="2394"/>
                  <a:pt x="5295" y="2516"/>
                  <a:pt x="5279" y="2667"/>
                </a:cubicBezTo>
                <a:cubicBezTo>
                  <a:pt x="5254" y="2894"/>
                  <a:pt x="5231" y="3121"/>
                  <a:pt x="5215" y="3348"/>
                </a:cubicBezTo>
                <a:cubicBezTo>
                  <a:pt x="5192" y="3652"/>
                  <a:pt x="5204" y="3960"/>
                  <a:pt x="5089" y="4250"/>
                </a:cubicBezTo>
                <a:cubicBezTo>
                  <a:pt x="5013" y="4441"/>
                  <a:pt x="4907" y="4613"/>
                  <a:pt x="4779" y="4737"/>
                </a:cubicBezTo>
                <a:cubicBezTo>
                  <a:pt x="4828" y="4523"/>
                  <a:pt x="4914" y="4291"/>
                  <a:pt x="4924" y="4057"/>
                </a:cubicBezTo>
                <a:cubicBezTo>
                  <a:pt x="4940" y="3700"/>
                  <a:pt x="5001" y="3353"/>
                  <a:pt x="5073" y="3007"/>
                </a:cubicBezTo>
                <a:cubicBezTo>
                  <a:pt x="5103" y="2866"/>
                  <a:pt x="5125" y="2721"/>
                  <a:pt x="5129" y="2577"/>
                </a:cubicBezTo>
                <a:cubicBezTo>
                  <a:pt x="5132" y="2478"/>
                  <a:pt x="5098" y="2428"/>
                  <a:pt x="5034" y="2428"/>
                </a:cubicBezTo>
                <a:cubicBezTo>
                  <a:pt x="5005" y="2428"/>
                  <a:pt x="4970" y="2439"/>
                  <a:pt x="4929" y="2460"/>
                </a:cubicBezTo>
                <a:cubicBezTo>
                  <a:pt x="4853" y="2500"/>
                  <a:pt x="4782" y="2555"/>
                  <a:pt x="4710" y="2604"/>
                </a:cubicBezTo>
                <a:cubicBezTo>
                  <a:pt x="4391" y="2827"/>
                  <a:pt x="4068" y="3044"/>
                  <a:pt x="3755" y="3275"/>
                </a:cubicBezTo>
                <a:cubicBezTo>
                  <a:pt x="3456" y="3495"/>
                  <a:pt x="3332" y="3792"/>
                  <a:pt x="3402" y="4165"/>
                </a:cubicBezTo>
                <a:cubicBezTo>
                  <a:pt x="3444" y="4390"/>
                  <a:pt x="3484" y="4615"/>
                  <a:pt x="3511" y="4842"/>
                </a:cubicBezTo>
                <a:cubicBezTo>
                  <a:pt x="3541" y="5097"/>
                  <a:pt x="3514" y="5347"/>
                  <a:pt x="3362" y="5574"/>
                </a:cubicBezTo>
                <a:cubicBezTo>
                  <a:pt x="3490" y="4969"/>
                  <a:pt x="3238" y="4383"/>
                  <a:pt x="3295" y="3773"/>
                </a:cubicBezTo>
                <a:lnTo>
                  <a:pt x="3295" y="3773"/>
                </a:lnTo>
                <a:cubicBezTo>
                  <a:pt x="3043" y="3815"/>
                  <a:pt x="2891" y="3974"/>
                  <a:pt x="2779" y="4168"/>
                </a:cubicBezTo>
                <a:cubicBezTo>
                  <a:pt x="2677" y="4345"/>
                  <a:pt x="2535" y="4473"/>
                  <a:pt x="2372" y="4591"/>
                </a:cubicBezTo>
                <a:cubicBezTo>
                  <a:pt x="1702" y="5078"/>
                  <a:pt x="1354" y="5931"/>
                  <a:pt x="1569" y="6773"/>
                </a:cubicBezTo>
                <a:cubicBezTo>
                  <a:pt x="1624" y="6984"/>
                  <a:pt x="1641" y="7207"/>
                  <a:pt x="1658" y="7426"/>
                </a:cubicBezTo>
                <a:cubicBezTo>
                  <a:pt x="1667" y="7553"/>
                  <a:pt x="1641" y="7682"/>
                  <a:pt x="1631" y="7812"/>
                </a:cubicBezTo>
                <a:cubicBezTo>
                  <a:pt x="1622" y="7811"/>
                  <a:pt x="1612" y="7811"/>
                  <a:pt x="1604" y="7810"/>
                </a:cubicBezTo>
                <a:cubicBezTo>
                  <a:pt x="1601" y="7780"/>
                  <a:pt x="1601" y="7751"/>
                  <a:pt x="1596" y="7722"/>
                </a:cubicBezTo>
                <a:cubicBezTo>
                  <a:pt x="1549" y="7471"/>
                  <a:pt x="1523" y="7215"/>
                  <a:pt x="1453" y="6972"/>
                </a:cubicBezTo>
                <a:cubicBezTo>
                  <a:pt x="1337" y="6577"/>
                  <a:pt x="1135" y="6203"/>
                  <a:pt x="1214" y="5760"/>
                </a:cubicBezTo>
                <a:lnTo>
                  <a:pt x="1214" y="5760"/>
                </a:lnTo>
                <a:cubicBezTo>
                  <a:pt x="1182" y="5769"/>
                  <a:pt x="1162" y="5769"/>
                  <a:pt x="1148" y="5778"/>
                </a:cubicBezTo>
                <a:cubicBezTo>
                  <a:pt x="916" y="5923"/>
                  <a:pt x="725" y="6364"/>
                  <a:pt x="793" y="6633"/>
                </a:cubicBezTo>
                <a:cubicBezTo>
                  <a:pt x="837" y="6801"/>
                  <a:pt x="911" y="6962"/>
                  <a:pt x="970" y="7127"/>
                </a:cubicBezTo>
                <a:cubicBezTo>
                  <a:pt x="1031" y="7299"/>
                  <a:pt x="1089" y="7472"/>
                  <a:pt x="1149" y="7645"/>
                </a:cubicBezTo>
                <a:lnTo>
                  <a:pt x="1112" y="7660"/>
                </a:lnTo>
                <a:cubicBezTo>
                  <a:pt x="1008" y="7488"/>
                  <a:pt x="881" y="7325"/>
                  <a:pt x="806" y="7142"/>
                </a:cubicBezTo>
                <a:cubicBezTo>
                  <a:pt x="732" y="6960"/>
                  <a:pt x="713" y="6756"/>
                  <a:pt x="668" y="6556"/>
                </a:cubicBezTo>
                <a:cubicBezTo>
                  <a:pt x="649" y="6569"/>
                  <a:pt x="625" y="6581"/>
                  <a:pt x="609" y="6600"/>
                </a:cubicBezTo>
                <a:cubicBezTo>
                  <a:pt x="425" y="6834"/>
                  <a:pt x="257" y="7079"/>
                  <a:pt x="159" y="7363"/>
                </a:cubicBezTo>
                <a:cubicBezTo>
                  <a:pt x="41" y="7699"/>
                  <a:pt x="61" y="8010"/>
                  <a:pt x="324" y="8285"/>
                </a:cubicBezTo>
                <a:cubicBezTo>
                  <a:pt x="432" y="8396"/>
                  <a:pt x="521" y="8529"/>
                  <a:pt x="598" y="8664"/>
                </a:cubicBezTo>
                <a:cubicBezTo>
                  <a:pt x="797" y="9013"/>
                  <a:pt x="835" y="9373"/>
                  <a:pt x="649" y="9745"/>
                </a:cubicBezTo>
                <a:cubicBezTo>
                  <a:pt x="448" y="10146"/>
                  <a:pt x="284" y="10559"/>
                  <a:pt x="185" y="10997"/>
                </a:cubicBezTo>
                <a:cubicBezTo>
                  <a:pt x="1" y="11809"/>
                  <a:pt x="22" y="12608"/>
                  <a:pt x="323" y="13391"/>
                </a:cubicBezTo>
                <a:cubicBezTo>
                  <a:pt x="340" y="13437"/>
                  <a:pt x="370" y="13480"/>
                  <a:pt x="394" y="13525"/>
                </a:cubicBezTo>
                <a:cubicBezTo>
                  <a:pt x="410" y="13521"/>
                  <a:pt x="427" y="13518"/>
                  <a:pt x="442" y="13514"/>
                </a:cubicBezTo>
                <a:cubicBezTo>
                  <a:pt x="432" y="13341"/>
                  <a:pt x="436" y="13167"/>
                  <a:pt x="410" y="12997"/>
                </a:cubicBezTo>
                <a:cubicBezTo>
                  <a:pt x="302" y="12316"/>
                  <a:pt x="268" y="11639"/>
                  <a:pt x="378" y="10952"/>
                </a:cubicBezTo>
                <a:cubicBezTo>
                  <a:pt x="489" y="10255"/>
                  <a:pt x="1149" y="9560"/>
                  <a:pt x="1916" y="9560"/>
                </a:cubicBezTo>
                <a:cubicBezTo>
                  <a:pt x="2040" y="9560"/>
                  <a:pt x="2167" y="9578"/>
                  <a:pt x="2294" y="9617"/>
                </a:cubicBezTo>
                <a:cubicBezTo>
                  <a:pt x="2414" y="9654"/>
                  <a:pt x="2534" y="9672"/>
                  <a:pt x="2653" y="9672"/>
                </a:cubicBezTo>
                <a:cubicBezTo>
                  <a:pt x="2952" y="9672"/>
                  <a:pt x="3241" y="9560"/>
                  <a:pt x="3491" y="9357"/>
                </a:cubicBezTo>
                <a:cubicBezTo>
                  <a:pt x="3704" y="9184"/>
                  <a:pt x="3889" y="8973"/>
                  <a:pt x="4075" y="8767"/>
                </a:cubicBezTo>
                <a:cubicBezTo>
                  <a:pt x="4178" y="8653"/>
                  <a:pt x="4254" y="8513"/>
                  <a:pt x="4342" y="8384"/>
                </a:cubicBezTo>
                <a:cubicBezTo>
                  <a:pt x="4335" y="8377"/>
                  <a:pt x="4327" y="8369"/>
                  <a:pt x="4320" y="8361"/>
                </a:cubicBezTo>
                <a:cubicBezTo>
                  <a:pt x="4171" y="8426"/>
                  <a:pt x="4019" y="8486"/>
                  <a:pt x="3872" y="8556"/>
                </a:cubicBezTo>
                <a:cubicBezTo>
                  <a:pt x="3785" y="8597"/>
                  <a:pt x="3697" y="8618"/>
                  <a:pt x="3608" y="8618"/>
                </a:cubicBezTo>
                <a:cubicBezTo>
                  <a:pt x="3545" y="8618"/>
                  <a:pt x="3481" y="8607"/>
                  <a:pt x="3416" y="8584"/>
                </a:cubicBezTo>
                <a:cubicBezTo>
                  <a:pt x="3072" y="8463"/>
                  <a:pt x="2729" y="8337"/>
                  <a:pt x="2385" y="8214"/>
                </a:cubicBezTo>
                <a:cubicBezTo>
                  <a:pt x="2387" y="8208"/>
                  <a:pt x="2389" y="8203"/>
                  <a:pt x="2390" y="8197"/>
                </a:cubicBezTo>
                <a:cubicBezTo>
                  <a:pt x="2641" y="8242"/>
                  <a:pt x="2891" y="8301"/>
                  <a:pt x="3143" y="8329"/>
                </a:cubicBezTo>
                <a:cubicBezTo>
                  <a:pt x="3239" y="8339"/>
                  <a:pt x="3336" y="8346"/>
                  <a:pt x="3432" y="8346"/>
                </a:cubicBezTo>
                <a:cubicBezTo>
                  <a:pt x="3686" y="8346"/>
                  <a:pt x="3934" y="8298"/>
                  <a:pt x="4158" y="8149"/>
                </a:cubicBezTo>
                <a:cubicBezTo>
                  <a:pt x="4361" y="8014"/>
                  <a:pt x="4554" y="7865"/>
                  <a:pt x="4745" y="7714"/>
                </a:cubicBezTo>
                <a:cubicBezTo>
                  <a:pt x="4960" y="7544"/>
                  <a:pt x="5168" y="7366"/>
                  <a:pt x="5378" y="7189"/>
                </a:cubicBezTo>
                <a:cubicBezTo>
                  <a:pt x="5411" y="7161"/>
                  <a:pt x="5443" y="7130"/>
                  <a:pt x="5474" y="7099"/>
                </a:cubicBezTo>
                <a:cubicBezTo>
                  <a:pt x="5472" y="7089"/>
                  <a:pt x="5468" y="7078"/>
                  <a:pt x="5465" y="7068"/>
                </a:cubicBezTo>
                <a:cubicBezTo>
                  <a:pt x="5455" y="7068"/>
                  <a:pt x="5445" y="7068"/>
                  <a:pt x="5435" y="7068"/>
                </a:cubicBezTo>
                <a:cubicBezTo>
                  <a:pt x="5409" y="7068"/>
                  <a:pt x="5384" y="7067"/>
                  <a:pt x="5358" y="7067"/>
                </a:cubicBezTo>
                <a:cubicBezTo>
                  <a:pt x="5320" y="7067"/>
                  <a:pt x="5283" y="7069"/>
                  <a:pt x="5247" y="7078"/>
                </a:cubicBezTo>
                <a:cubicBezTo>
                  <a:pt x="5167" y="7098"/>
                  <a:pt x="5088" y="7107"/>
                  <a:pt x="5011" y="7107"/>
                </a:cubicBezTo>
                <a:cubicBezTo>
                  <a:pt x="4804" y="7107"/>
                  <a:pt x="4607" y="7045"/>
                  <a:pt x="4411" y="6969"/>
                </a:cubicBezTo>
                <a:cubicBezTo>
                  <a:pt x="4123" y="6857"/>
                  <a:pt x="3835" y="6748"/>
                  <a:pt x="3559" y="6643"/>
                </a:cubicBezTo>
                <a:cubicBezTo>
                  <a:pt x="3698" y="6602"/>
                  <a:pt x="3838" y="6582"/>
                  <a:pt x="3980" y="6582"/>
                </a:cubicBezTo>
                <a:cubicBezTo>
                  <a:pt x="4181" y="6582"/>
                  <a:pt x="4386" y="6622"/>
                  <a:pt x="4589" y="6699"/>
                </a:cubicBezTo>
                <a:cubicBezTo>
                  <a:pt x="4728" y="6752"/>
                  <a:pt x="4867" y="6805"/>
                  <a:pt x="5011" y="6844"/>
                </a:cubicBezTo>
                <a:cubicBezTo>
                  <a:pt x="5149" y="6883"/>
                  <a:pt x="5290" y="6909"/>
                  <a:pt x="5430" y="6909"/>
                </a:cubicBezTo>
                <a:cubicBezTo>
                  <a:pt x="5550" y="6909"/>
                  <a:pt x="5669" y="6890"/>
                  <a:pt x="5786" y="6844"/>
                </a:cubicBezTo>
                <a:cubicBezTo>
                  <a:pt x="6239" y="6667"/>
                  <a:pt x="6664" y="6437"/>
                  <a:pt x="7030" y="6109"/>
                </a:cubicBezTo>
                <a:cubicBezTo>
                  <a:pt x="7069" y="6074"/>
                  <a:pt x="7095" y="6024"/>
                  <a:pt x="7141" y="5962"/>
                </a:cubicBezTo>
                <a:lnTo>
                  <a:pt x="7141" y="5962"/>
                </a:lnTo>
                <a:cubicBezTo>
                  <a:pt x="6813" y="5964"/>
                  <a:pt x="6506" y="5970"/>
                  <a:pt x="6204" y="5970"/>
                </a:cubicBezTo>
                <a:cubicBezTo>
                  <a:pt x="6124" y="5970"/>
                  <a:pt x="6044" y="5969"/>
                  <a:pt x="5964" y="5969"/>
                </a:cubicBezTo>
                <a:cubicBezTo>
                  <a:pt x="5567" y="5964"/>
                  <a:pt x="5252" y="5692"/>
                  <a:pt x="4854" y="5629"/>
                </a:cubicBezTo>
                <a:cubicBezTo>
                  <a:pt x="4946" y="5599"/>
                  <a:pt x="5062" y="5586"/>
                  <a:pt x="5187" y="5586"/>
                </a:cubicBezTo>
                <a:cubicBezTo>
                  <a:pt x="5390" y="5586"/>
                  <a:pt x="5614" y="5621"/>
                  <a:pt x="5780" y="5680"/>
                </a:cubicBezTo>
                <a:cubicBezTo>
                  <a:pt x="6066" y="5782"/>
                  <a:pt x="6352" y="5839"/>
                  <a:pt x="6636" y="5839"/>
                </a:cubicBezTo>
                <a:cubicBezTo>
                  <a:pt x="6939" y="5839"/>
                  <a:pt x="7240" y="5774"/>
                  <a:pt x="7536" y="5628"/>
                </a:cubicBezTo>
                <a:cubicBezTo>
                  <a:pt x="8083" y="5357"/>
                  <a:pt x="8619" y="5067"/>
                  <a:pt x="9161" y="4785"/>
                </a:cubicBezTo>
                <a:cubicBezTo>
                  <a:pt x="9179" y="4775"/>
                  <a:pt x="9195" y="4760"/>
                  <a:pt x="9211" y="4747"/>
                </a:cubicBezTo>
                <a:cubicBezTo>
                  <a:pt x="9212" y="4735"/>
                  <a:pt x="9213" y="4723"/>
                  <a:pt x="9213" y="4711"/>
                </a:cubicBezTo>
                <a:lnTo>
                  <a:pt x="9213" y="4711"/>
                </a:lnTo>
                <a:cubicBezTo>
                  <a:pt x="9157" y="4714"/>
                  <a:pt x="9101" y="4716"/>
                  <a:pt x="9046" y="4716"/>
                </a:cubicBezTo>
                <a:cubicBezTo>
                  <a:pt x="8375" y="4716"/>
                  <a:pt x="7760" y="4497"/>
                  <a:pt x="7160" y="4218"/>
                </a:cubicBezTo>
                <a:cubicBezTo>
                  <a:pt x="7180" y="4213"/>
                  <a:pt x="7198" y="4211"/>
                  <a:pt x="7216" y="4211"/>
                </a:cubicBezTo>
                <a:cubicBezTo>
                  <a:pt x="7243" y="4211"/>
                  <a:pt x="7269" y="4215"/>
                  <a:pt x="7296" y="4220"/>
                </a:cubicBezTo>
                <a:cubicBezTo>
                  <a:pt x="7729" y="4306"/>
                  <a:pt x="8162" y="4399"/>
                  <a:pt x="8597" y="4475"/>
                </a:cubicBezTo>
                <a:cubicBezTo>
                  <a:pt x="8702" y="4494"/>
                  <a:pt x="8805" y="4503"/>
                  <a:pt x="8905" y="4503"/>
                </a:cubicBezTo>
                <a:cubicBezTo>
                  <a:pt x="9304" y="4503"/>
                  <a:pt x="9662" y="4356"/>
                  <a:pt x="9955" y="4046"/>
                </a:cubicBezTo>
                <a:cubicBezTo>
                  <a:pt x="10179" y="3809"/>
                  <a:pt x="10380" y="3547"/>
                  <a:pt x="10558" y="3274"/>
                </a:cubicBezTo>
                <a:cubicBezTo>
                  <a:pt x="10712" y="3037"/>
                  <a:pt x="10821" y="2769"/>
                  <a:pt x="10943" y="2512"/>
                </a:cubicBezTo>
                <a:cubicBezTo>
                  <a:pt x="10968" y="2460"/>
                  <a:pt x="10961" y="2396"/>
                  <a:pt x="10969" y="2337"/>
                </a:cubicBezTo>
                <a:cubicBezTo>
                  <a:pt x="10957" y="2332"/>
                  <a:pt x="10946" y="2327"/>
                  <a:pt x="10934" y="2321"/>
                </a:cubicBezTo>
                <a:cubicBezTo>
                  <a:pt x="10883" y="2352"/>
                  <a:pt x="10828" y="2378"/>
                  <a:pt x="10783" y="2416"/>
                </a:cubicBezTo>
                <a:cubicBezTo>
                  <a:pt x="10475" y="2663"/>
                  <a:pt x="10125" y="2814"/>
                  <a:pt x="9742" y="2892"/>
                </a:cubicBezTo>
                <a:cubicBezTo>
                  <a:pt x="9609" y="2920"/>
                  <a:pt x="9475" y="2934"/>
                  <a:pt x="9342" y="2934"/>
                </a:cubicBezTo>
                <a:cubicBezTo>
                  <a:pt x="9202" y="2934"/>
                  <a:pt x="9063" y="2918"/>
                  <a:pt x="8923" y="2885"/>
                </a:cubicBezTo>
                <a:cubicBezTo>
                  <a:pt x="8984" y="2863"/>
                  <a:pt x="9045" y="2846"/>
                  <a:pt x="9107" y="2836"/>
                </a:cubicBezTo>
                <a:cubicBezTo>
                  <a:pt x="9677" y="2739"/>
                  <a:pt x="10185" y="2526"/>
                  <a:pt x="10598" y="2101"/>
                </a:cubicBezTo>
                <a:cubicBezTo>
                  <a:pt x="10808" y="1885"/>
                  <a:pt x="10994" y="1678"/>
                  <a:pt x="10983" y="1349"/>
                </a:cubicBezTo>
                <a:cubicBezTo>
                  <a:pt x="10973" y="1083"/>
                  <a:pt x="10996" y="816"/>
                  <a:pt x="10996" y="550"/>
                </a:cubicBezTo>
                <a:cubicBezTo>
                  <a:pt x="10996" y="406"/>
                  <a:pt x="10988" y="260"/>
                  <a:pt x="10965" y="119"/>
                </a:cubicBezTo>
                <a:cubicBezTo>
                  <a:pt x="10953" y="40"/>
                  <a:pt x="10917" y="1"/>
                  <a:pt x="10867" y="1"/>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33"/>
          <p:cNvSpPr/>
          <p:nvPr/>
        </p:nvSpPr>
        <p:spPr>
          <a:xfrm>
            <a:off x="14096076" y="8277450"/>
            <a:ext cx="519600" cy="519600"/>
          </a:xfrm>
          <a:prstGeom prst="ellipse">
            <a:avLst/>
          </a:prstGeom>
          <a:solidFill>
            <a:schemeClr val="dk2"/>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33"/>
          <p:cNvSpPr/>
          <p:nvPr/>
        </p:nvSpPr>
        <p:spPr>
          <a:xfrm>
            <a:off x="14835426" y="8797050"/>
            <a:ext cx="346200" cy="346200"/>
          </a:xfrm>
          <a:prstGeom prst="ellipse">
            <a:avLst/>
          </a:pr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33"/>
          <p:cNvSpPr/>
          <p:nvPr/>
        </p:nvSpPr>
        <p:spPr>
          <a:xfrm>
            <a:off x="14835426" y="7931250"/>
            <a:ext cx="346200" cy="346200"/>
          </a:xfrm>
          <a:prstGeom prst="ellipse">
            <a:avLst/>
          </a:pr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523803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0F2AF0-7757-8AF8-F174-AC3812561A41}"/>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702D6926-55D6-2D64-00A5-C5E09FE4CC15}"/>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59C90B1F-1993-CD09-074B-6DA183259183}"/>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0DF2239A-FF1A-C905-7368-96F80229C115}"/>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248DB6DC-1D42-AEE3-C6B1-881C0FF2BF90}"/>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38247967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C75A-59B0-381C-40F4-DA0946912B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018007-859A-BF17-864F-96315428153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D33E9D-07B7-0D48-BF49-85572D0F7A66}"/>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EEE33F1A-10C3-E079-EBCC-D6D545C074BF}"/>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0E32C964-7D2E-7F38-E5B0-A036124FF30E}"/>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14334311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8CE14-9167-5B3A-CBC2-C3F84F6A0AC5}"/>
              </a:ext>
            </a:extLst>
          </p:cNvPr>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a:extLst>
              <a:ext uri="{FF2B5EF4-FFF2-40B4-BE49-F238E27FC236}">
                <a16:creationId xmlns:a16="http://schemas.microsoft.com/office/drawing/2014/main" id="{FA5FDE29-1B6E-4B61-4FBB-BCFD66DF220E}"/>
              </a:ext>
            </a:extLst>
          </p:cNvPr>
          <p:cNvSpPr>
            <a:spLocks noGrp="1"/>
          </p:cNvSpPr>
          <p:nvPr>
            <p:ph type="body" idx="1"/>
          </p:nvPr>
        </p:nvSpPr>
        <p:spPr>
          <a:xfrm>
            <a:off x="1247775" y="6884195"/>
            <a:ext cx="15773400" cy="2250281"/>
          </a:xfrm>
        </p:spPr>
        <p:txBody>
          <a:bodyPr/>
          <a:lstStyle>
            <a:lvl1pPr marL="0" indent="0">
              <a:buNone/>
              <a:defRPr sz="3600">
                <a:solidFill>
                  <a:schemeClr val="tx1">
                    <a:tint val="82000"/>
                  </a:schemeClr>
                </a:solidFill>
              </a:defRPr>
            </a:lvl1pPr>
            <a:lvl2pPr marL="685800" indent="0">
              <a:buNone/>
              <a:defRPr sz="3000">
                <a:solidFill>
                  <a:schemeClr val="tx1">
                    <a:tint val="82000"/>
                  </a:schemeClr>
                </a:solidFill>
              </a:defRPr>
            </a:lvl2pPr>
            <a:lvl3pPr marL="1371600" indent="0">
              <a:buNone/>
              <a:defRPr sz="2700">
                <a:solidFill>
                  <a:schemeClr val="tx1">
                    <a:tint val="82000"/>
                  </a:schemeClr>
                </a:solidFill>
              </a:defRPr>
            </a:lvl3pPr>
            <a:lvl4pPr marL="2057400" indent="0">
              <a:buNone/>
              <a:defRPr sz="2400">
                <a:solidFill>
                  <a:schemeClr val="tx1">
                    <a:tint val="82000"/>
                  </a:schemeClr>
                </a:solidFill>
              </a:defRPr>
            </a:lvl4pPr>
            <a:lvl5pPr marL="2743200" indent="0">
              <a:buNone/>
              <a:defRPr sz="2400">
                <a:solidFill>
                  <a:schemeClr val="tx1">
                    <a:tint val="82000"/>
                  </a:schemeClr>
                </a:solidFill>
              </a:defRPr>
            </a:lvl5pPr>
            <a:lvl6pPr marL="3429000" indent="0">
              <a:buNone/>
              <a:defRPr sz="2400">
                <a:solidFill>
                  <a:schemeClr val="tx1">
                    <a:tint val="82000"/>
                  </a:schemeClr>
                </a:solidFill>
              </a:defRPr>
            </a:lvl6pPr>
            <a:lvl7pPr marL="4114800" indent="0">
              <a:buNone/>
              <a:defRPr sz="2400">
                <a:solidFill>
                  <a:schemeClr val="tx1">
                    <a:tint val="82000"/>
                  </a:schemeClr>
                </a:solidFill>
              </a:defRPr>
            </a:lvl7pPr>
            <a:lvl8pPr marL="4800600" indent="0">
              <a:buNone/>
              <a:defRPr sz="2400">
                <a:solidFill>
                  <a:schemeClr val="tx1">
                    <a:tint val="82000"/>
                  </a:schemeClr>
                </a:solidFill>
              </a:defRPr>
            </a:lvl8pPr>
            <a:lvl9pPr marL="5486400" indent="0">
              <a:buNone/>
              <a:defRPr sz="24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9AB1237-25E6-348E-D04A-4524D9A64C48}"/>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4E03A044-FE5C-23B0-C64F-486A0524EA20}"/>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E2526189-D3AD-8AB0-782D-2E9E7C4879FF}"/>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1527877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3826D-6289-6B92-9D41-51702FFCFB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164C7-AB31-4214-A03D-B357319060E1}"/>
              </a:ext>
            </a:extLst>
          </p:cNvPr>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C6204F5-CB59-4346-A57E-E45CE835113D}"/>
              </a:ext>
            </a:extLst>
          </p:cNvPr>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3472315-7659-0964-3661-1B90F84A402A}"/>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8C1179EC-2518-138E-531E-8C390EC6D430}"/>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4D37AF30-4CCF-3C86-D19F-3897EF03115F}"/>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35959427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71DB1-7053-658C-CB55-20D185AB1307}"/>
              </a:ext>
            </a:extLst>
          </p:cNvPr>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C6F75A-99BD-F96C-170D-D96DB51ADE56}"/>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a:extLst>
              <a:ext uri="{FF2B5EF4-FFF2-40B4-BE49-F238E27FC236}">
                <a16:creationId xmlns:a16="http://schemas.microsoft.com/office/drawing/2014/main" id="{44E0893D-42E7-5505-B0F6-977267468005}"/>
              </a:ext>
            </a:extLst>
          </p:cNvPr>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3F3C8D3-6A57-22A0-DA44-F964BF07A405}"/>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a:extLst>
              <a:ext uri="{FF2B5EF4-FFF2-40B4-BE49-F238E27FC236}">
                <a16:creationId xmlns:a16="http://schemas.microsoft.com/office/drawing/2014/main" id="{162E7071-9D0D-8729-0783-89B7DC2AC7F2}"/>
              </a:ext>
            </a:extLst>
          </p:cNvPr>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F698EC-195F-C264-726B-6C40E8519352}"/>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8" name="Footer Placeholder 7">
            <a:extLst>
              <a:ext uri="{FF2B5EF4-FFF2-40B4-BE49-F238E27FC236}">
                <a16:creationId xmlns:a16="http://schemas.microsoft.com/office/drawing/2014/main" id="{FC954E87-0DC7-C36C-B0DE-B4DFBAA35A78}"/>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9" name="Slide Number Placeholder 8">
            <a:extLst>
              <a:ext uri="{FF2B5EF4-FFF2-40B4-BE49-F238E27FC236}">
                <a16:creationId xmlns:a16="http://schemas.microsoft.com/office/drawing/2014/main" id="{6FF890DD-98A7-443A-C314-87BB264F21C8}"/>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17954690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F7107-14F8-DB6D-3FD7-9BC2F2BBD7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DA99680-C70C-7135-D326-6EA6F7D1EE92}"/>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4" name="Footer Placeholder 3">
            <a:extLst>
              <a:ext uri="{FF2B5EF4-FFF2-40B4-BE49-F238E27FC236}">
                <a16:creationId xmlns:a16="http://schemas.microsoft.com/office/drawing/2014/main" id="{DAE7CA29-DE31-7BF4-5121-1438F8B9901C}"/>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5" name="Slide Number Placeholder 4">
            <a:extLst>
              <a:ext uri="{FF2B5EF4-FFF2-40B4-BE49-F238E27FC236}">
                <a16:creationId xmlns:a16="http://schemas.microsoft.com/office/drawing/2014/main" id="{5885B9CC-9BC5-9EF3-1017-13C963389F2E}"/>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74164600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4B52674-BB1E-A3D8-F65F-14E64136CBD6}"/>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3" name="Footer Placeholder 2">
            <a:extLst>
              <a:ext uri="{FF2B5EF4-FFF2-40B4-BE49-F238E27FC236}">
                <a16:creationId xmlns:a16="http://schemas.microsoft.com/office/drawing/2014/main" id="{696D922E-5D21-BEE7-8188-CEFDB316B706}"/>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4" name="Slide Number Placeholder 3">
            <a:extLst>
              <a:ext uri="{FF2B5EF4-FFF2-40B4-BE49-F238E27FC236}">
                <a16:creationId xmlns:a16="http://schemas.microsoft.com/office/drawing/2014/main" id="{26ED40DF-0070-AB03-678E-A597381C37ED}"/>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34346838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10DB5B-6133-C137-F6F0-FB5BAD064544}"/>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a:extLst>
              <a:ext uri="{FF2B5EF4-FFF2-40B4-BE49-F238E27FC236}">
                <a16:creationId xmlns:a16="http://schemas.microsoft.com/office/drawing/2014/main" id="{F850CE84-EB19-C599-4E3A-821C0C284EDA}"/>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B4E0094-1DEB-E901-48AB-49D1DCCA9EB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E5B01636-827D-5992-9557-0C74F788039A}"/>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92F23639-F9DD-0814-52B3-0A8AA9B74437}"/>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37E8A51A-BF75-D093-F054-583600F69FB2}"/>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116497114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E5729-7717-EA3B-A573-D2CF9D6294A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46E772E8-276A-3A39-87A2-3E6B9B48C963}"/>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a:extLst>
              <a:ext uri="{FF2B5EF4-FFF2-40B4-BE49-F238E27FC236}">
                <a16:creationId xmlns:a16="http://schemas.microsoft.com/office/drawing/2014/main" id="{4A8140A2-2511-9247-0A11-1AFD5A3AD59F}"/>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90C15447-FAC9-4092-4E8E-DCCF58D008BD}"/>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6" name="Footer Placeholder 5">
            <a:extLst>
              <a:ext uri="{FF2B5EF4-FFF2-40B4-BE49-F238E27FC236}">
                <a16:creationId xmlns:a16="http://schemas.microsoft.com/office/drawing/2014/main" id="{E00573E8-476E-E18C-C47D-FC3965A41BC6}"/>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7" name="Slide Number Placeholder 6">
            <a:extLst>
              <a:ext uri="{FF2B5EF4-FFF2-40B4-BE49-F238E27FC236}">
                <a16:creationId xmlns:a16="http://schemas.microsoft.com/office/drawing/2014/main" id="{B876DC7A-65A7-3FE1-D531-BBF11E9D6D93}"/>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246445064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212F2-36F2-7DDB-6C1A-62E50121955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84E8098-46E0-7896-0724-A6A2833BC45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DA521F-A2AE-0DF9-0D74-F38D73D7FFF5}"/>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CA6252AE-319F-FB2B-51B0-30DFD76F19BE}"/>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5097F889-E46E-6C10-D821-88FC6D46A71A}"/>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74695127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B8CC2C-3F7A-2579-469B-E6BC03955C2C}"/>
              </a:ext>
            </a:extLst>
          </p:cNvPr>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CAC6BF-CD7F-0D98-4E7F-80055582EB67}"/>
              </a:ext>
            </a:extLst>
          </p:cNvPr>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E767C3-2DC2-8F8B-72DB-4D5F3F170AF3}"/>
              </a:ext>
            </a:extLst>
          </p:cNvPr>
          <p:cNvSpPr>
            <a:spLocks noGrp="1"/>
          </p:cNvSpPr>
          <p:nvPr>
            <p:ph type="dt" sz="half" idx="10"/>
          </p:nvPr>
        </p:nvSpPr>
        <p:spPr/>
        <p:txBody>
          <a:body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9FECD1ED-ECC4-0639-319E-FFCCE3E1820A}"/>
              </a:ext>
            </a:extLst>
          </p:cNvPr>
          <p:cNvSpPr>
            <a:spLocks noGrp="1"/>
          </p:cNvSpPr>
          <p:nvPr>
            <p:ph type="ftr" sz="quarter" idx="11"/>
          </p:nvPr>
        </p:nvSpPr>
        <p:spPr/>
        <p:txBody>
          <a:bodyPr/>
          <a:lstStyle/>
          <a:p>
            <a:pPr defTabSz="13716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EA6B91C8-38BE-DFBC-8A36-C573E7AA11C7}"/>
              </a:ext>
            </a:extLst>
          </p:cNvPr>
          <p:cNvSpPr>
            <a:spLocks noGrp="1"/>
          </p:cNvSpPr>
          <p:nvPr>
            <p:ph type="sldNum" sz="quarter" idx="12"/>
          </p:nvPr>
        </p:nvSpPr>
        <p:spPr/>
        <p:txBody>
          <a:body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35178317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smtClean="0"/>
              <a:t>Click to edit Master title style</a:t>
            </a:r>
            <a:endParaRPr lang="en-US"/>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225698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87622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smtClean="0"/>
              <a:t>Click to edit Master title style</a:t>
            </a:r>
            <a:endParaRPr lang="en-US"/>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8203231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57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9258300" y="2738438"/>
            <a:ext cx="7772400" cy="652700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782594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smtClean="0"/>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8446542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66931151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50847793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669726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smtClean="0"/>
              <a:t>Click to edit Master title style</a:t>
            </a:r>
            <a:endParaRPr lang="en-US"/>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2402837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9168858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4327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27/11/2025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24" Type="http://schemas.openxmlformats.org/officeDocument/2006/relationships/theme" Target="../theme/theme2.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slideLayout" Target="../slideLayouts/slideLayout36.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3.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27/11/2025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5"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771350" y="890050"/>
            <a:ext cx="14745000" cy="11454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2"/>
              </a:buClr>
              <a:buSzPts val="2800"/>
              <a:buFont typeface="Calistoga"/>
              <a:buNone/>
              <a:defRPr sz="2800">
                <a:solidFill>
                  <a:schemeClr val="lt2"/>
                </a:solidFill>
                <a:latin typeface="Calistoga"/>
                <a:ea typeface="Calistoga"/>
                <a:cs typeface="Calistoga"/>
                <a:sym typeface="Calistoga"/>
              </a:defRPr>
            </a:lvl1pPr>
            <a:lvl2pPr lvl="1">
              <a:spcBef>
                <a:spcPts val="0"/>
              </a:spcBef>
              <a:spcAft>
                <a:spcPts val="0"/>
              </a:spcAft>
              <a:buClr>
                <a:schemeClr val="lt2"/>
              </a:buClr>
              <a:buSzPts val="2800"/>
              <a:buNone/>
              <a:defRPr sz="2800">
                <a:solidFill>
                  <a:schemeClr val="lt2"/>
                </a:solidFill>
              </a:defRPr>
            </a:lvl2pPr>
            <a:lvl3pPr lvl="2">
              <a:spcBef>
                <a:spcPts val="0"/>
              </a:spcBef>
              <a:spcAft>
                <a:spcPts val="0"/>
              </a:spcAft>
              <a:buClr>
                <a:schemeClr val="lt2"/>
              </a:buClr>
              <a:buSzPts val="2800"/>
              <a:buNone/>
              <a:defRPr sz="2800">
                <a:solidFill>
                  <a:schemeClr val="lt2"/>
                </a:solidFill>
              </a:defRPr>
            </a:lvl3pPr>
            <a:lvl4pPr lvl="3">
              <a:spcBef>
                <a:spcPts val="0"/>
              </a:spcBef>
              <a:spcAft>
                <a:spcPts val="0"/>
              </a:spcAft>
              <a:buClr>
                <a:schemeClr val="lt2"/>
              </a:buClr>
              <a:buSzPts val="2800"/>
              <a:buNone/>
              <a:defRPr sz="2800">
                <a:solidFill>
                  <a:schemeClr val="lt2"/>
                </a:solidFill>
              </a:defRPr>
            </a:lvl4pPr>
            <a:lvl5pPr lvl="4">
              <a:spcBef>
                <a:spcPts val="0"/>
              </a:spcBef>
              <a:spcAft>
                <a:spcPts val="0"/>
              </a:spcAft>
              <a:buClr>
                <a:schemeClr val="lt2"/>
              </a:buClr>
              <a:buSzPts val="2800"/>
              <a:buNone/>
              <a:defRPr sz="2800">
                <a:solidFill>
                  <a:schemeClr val="lt2"/>
                </a:solidFill>
              </a:defRPr>
            </a:lvl5pPr>
            <a:lvl6pPr lvl="5">
              <a:spcBef>
                <a:spcPts val="0"/>
              </a:spcBef>
              <a:spcAft>
                <a:spcPts val="0"/>
              </a:spcAft>
              <a:buClr>
                <a:schemeClr val="lt2"/>
              </a:buClr>
              <a:buSzPts val="2800"/>
              <a:buNone/>
              <a:defRPr sz="2800">
                <a:solidFill>
                  <a:schemeClr val="lt2"/>
                </a:solidFill>
              </a:defRPr>
            </a:lvl6pPr>
            <a:lvl7pPr lvl="6">
              <a:spcBef>
                <a:spcPts val="0"/>
              </a:spcBef>
              <a:spcAft>
                <a:spcPts val="0"/>
              </a:spcAft>
              <a:buClr>
                <a:schemeClr val="lt2"/>
              </a:buClr>
              <a:buSzPts val="2800"/>
              <a:buNone/>
              <a:defRPr sz="2800">
                <a:solidFill>
                  <a:schemeClr val="lt2"/>
                </a:solidFill>
              </a:defRPr>
            </a:lvl7pPr>
            <a:lvl8pPr lvl="7">
              <a:spcBef>
                <a:spcPts val="0"/>
              </a:spcBef>
              <a:spcAft>
                <a:spcPts val="0"/>
              </a:spcAft>
              <a:buClr>
                <a:schemeClr val="lt2"/>
              </a:buClr>
              <a:buSzPts val="2800"/>
              <a:buNone/>
              <a:defRPr sz="2800">
                <a:solidFill>
                  <a:schemeClr val="lt2"/>
                </a:solidFill>
              </a:defRPr>
            </a:lvl8pPr>
            <a:lvl9pPr lvl="8">
              <a:spcBef>
                <a:spcPts val="0"/>
              </a:spcBef>
              <a:spcAft>
                <a:spcPts val="0"/>
              </a:spcAft>
              <a:buClr>
                <a:schemeClr val="lt2"/>
              </a:buClr>
              <a:buSzPts val="2800"/>
              <a:buNone/>
              <a:defRPr sz="2800">
                <a:solidFill>
                  <a:schemeClr val="lt2"/>
                </a:solidFill>
              </a:defRPr>
            </a:lvl9pPr>
          </a:lstStyle>
          <a:p>
            <a:endParaRPr/>
          </a:p>
        </p:txBody>
      </p:sp>
      <p:sp>
        <p:nvSpPr>
          <p:cNvPr id="7" name="Google Shape;7;p1"/>
          <p:cNvSpPr txBox="1">
            <a:spLocks noGrp="1"/>
          </p:cNvSpPr>
          <p:nvPr>
            <p:ph type="body" idx="1"/>
          </p:nvPr>
        </p:nvSpPr>
        <p:spPr>
          <a:xfrm>
            <a:off x="1771350" y="2304950"/>
            <a:ext cx="14745000" cy="6832800"/>
          </a:xfrm>
          <a:prstGeom prst="rect">
            <a:avLst/>
          </a:prstGeom>
          <a:noFill/>
          <a:ln>
            <a:noFill/>
          </a:ln>
        </p:spPr>
        <p:txBody>
          <a:bodyPr spcFirstLastPara="1" wrap="square" lIns="91425" tIns="91425" rIns="91425" bIns="91425" anchor="ctr" anchorCtr="0">
            <a:noAutofit/>
          </a:bodyPr>
          <a:lstStyle>
            <a:lvl1pPr marL="457200" lvl="0"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1pPr>
            <a:lvl2pPr marL="914400" lvl="1"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2pPr>
            <a:lvl3pPr marL="1371600" lvl="2"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3pPr>
            <a:lvl4pPr marL="1828800" lvl="3"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4pPr>
            <a:lvl5pPr marL="2286000" lvl="4"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5pPr>
            <a:lvl6pPr marL="2743200" lvl="5"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6pPr>
            <a:lvl7pPr marL="3200400" lvl="6"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7pPr>
            <a:lvl8pPr marL="3657600" lvl="7"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8pPr>
            <a:lvl9pPr marL="4114800" lvl="8" indent="-330200">
              <a:lnSpc>
                <a:spcPct val="100000"/>
              </a:lnSpc>
              <a:spcBef>
                <a:spcPts val="0"/>
              </a:spcBef>
              <a:spcAft>
                <a:spcPts val="0"/>
              </a:spcAft>
              <a:buClr>
                <a:schemeClr val="dk2"/>
              </a:buClr>
              <a:buSzPts val="1600"/>
              <a:buFont typeface="Open Sans"/>
              <a:buChar char="■"/>
              <a:defRPr sz="1600">
                <a:solidFill>
                  <a:schemeClr val="dk2"/>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2768986092"/>
      </p:ext>
    </p:extLst>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 id="2147483680" r:id="rId19"/>
    <p:sldLayoutId id="2147483681" r:id="rId20"/>
    <p:sldLayoutId id="2147483682" r:id="rId21"/>
    <p:sldLayoutId id="2147483683" r:id="rId22"/>
    <p:sldLayoutId id="2147483684"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A61F4A-BE29-2ED8-A341-96CDE9B4C4DE}"/>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6FA4E8-86E8-D5BF-1DC8-557E205350BC}"/>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88308C-A892-23B9-FC2F-E25AA9573046}"/>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82000"/>
                  </a:schemeClr>
                </a:solidFill>
              </a:defRPr>
            </a:lvl1pPr>
          </a:lstStyle>
          <a:p>
            <a:pPr defTabSz="1371600"/>
            <a:fld id="{E255D4B3-6D36-4EF8-8589-C8383A94E69E}" type="datetimeFigureOut">
              <a:rPr lang="en-US" smtClean="0">
                <a:solidFill>
                  <a:prstClr val="black">
                    <a:tint val="82000"/>
                  </a:prstClr>
                </a:solidFill>
              </a:rPr>
              <a:pPr defTabSz="1371600"/>
              <a:t>27/11/2025</a:t>
            </a:fld>
            <a:endParaRPr lang="en-US">
              <a:solidFill>
                <a:prstClr val="black">
                  <a:tint val="82000"/>
                </a:prstClr>
              </a:solidFill>
            </a:endParaRPr>
          </a:p>
        </p:txBody>
      </p:sp>
      <p:sp>
        <p:nvSpPr>
          <p:cNvPr id="5" name="Footer Placeholder 4">
            <a:extLst>
              <a:ext uri="{FF2B5EF4-FFF2-40B4-BE49-F238E27FC236}">
                <a16:creationId xmlns:a16="http://schemas.microsoft.com/office/drawing/2014/main" id="{CF0888DF-2371-9D5E-C85D-F452904AB344}"/>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82000"/>
                  </a:schemeClr>
                </a:solidFill>
              </a:defRPr>
            </a:lvl1pPr>
          </a:lstStyle>
          <a:p>
            <a:pPr defTabSz="1371600"/>
            <a:endParaRPr lang="en-US">
              <a:solidFill>
                <a:prstClr val="black">
                  <a:tint val="82000"/>
                </a:prstClr>
              </a:solidFill>
            </a:endParaRPr>
          </a:p>
        </p:txBody>
      </p:sp>
      <p:sp>
        <p:nvSpPr>
          <p:cNvPr id="6" name="Slide Number Placeholder 5">
            <a:extLst>
              <a:ext uri="{FF2B5EF4-FFF2-40B4-BE49-F238E27FC236}">
                <a16:creationId xmlns:a16="http://schemas.microsoft.com/office/drawing/2014/main" id="{B52391A0-C814-8D8D-68BB-DF83122551A4}"/>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82000"/>
                  </a:schemeClr>
                </a:solidFill>
              </a:defRPr>
            </a:lvl1pPr>
          </a:lstStyle>
          <a:p>
            <a:pPr defTabSz="1371600"/>
            <a:fld id="{AC7D48B1-BB47-4B26-AFE4-6C3D36BFF010}" type="slidenum">
              <a:rPr lang="en-US" smtClean="0">
                <a:solidFill>
                  <a:prstClr val="black">
                    <a:tint val="82000"/>
                  </a:prstClr>
                </a:solidFill>
              </a:rPr>
              <a:pPr defTabSz="1371600"/>
              <a:t>‹#›</a:t>
            </a:fld>
            <a:endParaRPr lang="en-US">
              <a:solidFill>
                <a:prstClr val="black">
                  <a:tint val="82000"/>
                </a:prstClr>
              </a:solidFill>
            </a:endParaRPr>
          </a:p>
        </p:txBody>
      </p:sp>
    </p:spTree>
    <p:extLst>
      <p:ext uri="{BB962C8B-B14F-4D97-AF65-F5344CB8AC3E}">
        <p14:creationId xmlns:p14="http://schemas.microsoft.com/office/powerpoint/2010/main" val="119044731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A620E6B-94C2-45FB-A33E-54A39633B889}" type="datetimeFigureOut">
              <a:rPr lang="en-US" smtClean="0">
                <a:solidFill>
                  <a:prstClr val="black">
                    <a:tint val="75000"/>
                  </a:prstClr>
                </a:solidFill>
              </a:rPr>
              <a:pPr defTabSz="1371600"/>
              <a:t>27/11/2025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2FBFF3D0-DBB0-4C3C-8644-918637658DFF}"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99350900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13.png"/><Relationship Id="rId4" Type="http://schemas.openxmlformats.org/officeDocument/2006/relationships/image" Target="../media/image24.sv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7.png"/><Relationship Id="rId4" Type="http://schemas.openxmlformats.org/officeDocument/2006/relationships/notesSlide" Target="../notesSlides/notesSlide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slide" Target="slide32.xml"/><Relationship Id="rId7" Type="http://schemas.openxmlformats.org/officeDocument/2006/relationships/slide" Target="slide36.xml"/><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slide" Target="slide34.xml"/><Relationship Id="rId5" Type="http://schemas.openxmlformats.org/officeDocument/2006/relationships/slide" Target="slide35.xml"/><Relationship Id="rId4" Type="http://schemas.openxmlformats.org/officeDocument/2006/relationships/slide" Target="slide3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24.png"/></Relationships>
</file>

<file path=ppt/slides/_rels/slide24.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24.png"/></Relationships>
</file>

<file path=ppt/slides/_rels/slide25.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24.png"/></Relationships>
</file>

<file path=ppt/slides/_rels/slide26.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24.png"/></Relationships>
</file>

<file path=ppt/slides/_rels/slide2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21.png"/><Relationship Id="rId7"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59.svg"/><Relationship Id="rId11" Type="http://schemas.openxmlformats.org/officeDocument/2006/relationships/image" Target="../media/image25.png"/><Relationship Id="rId5" Type="http://schemas.openxmlformats.org/officeDocument/2006/relationships/image" Target="../media/image22.png"/><Relationship Id="rId10" Type="http://schemas.openxmlformats.org/officeDocument/2006/relationships/image" Target="../media/image67.svg"/><Relationship Id="rId4" Type="http://schemas.openxmlformats.org/officeDocument/2006/relationships/image" Target="../media/image65.sv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57.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54.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sv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40"/>
          <p:cNvSpPr/>
          <p:nvPr/>
        </p:nvSpPr>
        <p:spPr>
          <a:xfrm rot="4499974">
            <a:off x="6929508" y="574188"/>
            <a:ext cx="4382040" cy="4683044"/>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FFC864">
              <a:alpha val="42460"/>
            </a:srgbClr>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00" name="Google Shape;500;p40"/>
          <p:cNvSpPr txBox="1">
            <a:spLocks noGrp="1"/>
          </p:cNvSpPr>
          <p:nvPr>
            <p:ph type="subTitle" idx="1"/>
          </p:nvPr>
        </p:nvSpPr>
        <p:spPr>
          <a:xfrm>
            <a:off x="8370274" y="7723782"/>
            <a:ext cx="7104188" cy="1420216"/>
          </a:xfrm>
          <a:prstGeom prst="rect">
            <a:avLst/>
          </a:prstGeom>
        </p:spPr>
        <p:txBody>
          <a:bodyPr spcFirstLastPara="1" wrap="square" lIns="182850" tIns="182850" rIns="182850" bIns="182850" anchor="ctr" anchorCtr="0">
            <a:noAutofit/>
          </a:bodyPr>
          <a:lstStyle/>
          <a:p>
            <a:pPr marL="0" indent="0">
              <a:spcAft>
                <a:spcPts val="2400"/>
              </a:spcAft>
              <a:buNone/>
            </a:pPr>
            <a:r>
              <a:rPr lang="en-US" sz="4000" b="1">
                <a:solidFill>
                  <a:schemeClr val="bg2"/>
                </a:solidFill>
                <a:latin typeface="Times New Roman" panose="02020603050405020304" pitchFamily="18" charset="0"/>
                <a:cs typeface="Times New Roman" panose="02020603050405020304" pitchFamily="18" charset="0"/>
              </a:rPr>
              <a:t>Giáo viên: Trần Thị Thuý</a:t>
            </a:r>
            <a:endParaRPr sz="4000" b="1">
              <a:solidFill>
                <a:schemeClr val="bg2"/>
              </a:solidFill>
              <a:latin typeface="Times New Roman" panose="02020603050405020304" pitchFamily="18" charset="0"/>
              <a:cs typeface="Times New Roman" panose="02020603050405020304" pitchFamily="18" charset="0"/>
            </a:endParaRPr>
          </a:p>
        </p:txBody>
      </p:sp>
      <p:sp>
        <p:nvSpPr>
          <p:cNvPr id="501" name="Google Shape;501;p40"/>
          <p:cNvSpPr txBox="1">
            <a:spLocks noGrp="1"/>
          </p:cNvSpPr>
          <p:nvPr>
            <p:ph type="title"/>
          </p:nvPr>
        </p:nvSpPr>
        <p:spPr>
          <a:xfrm>
            <a:off x="4798455" y="2522240"/>
            <a:ext cx="12814440" cy="4716860"/>
          </a:xfrm>
          <a:prstGeom prst="rect">
            <a:avLst/>
          </a:prstGeom>
        </p:spPr>
        <p:txBody>
          <a:bodyPr spcFirstLastPara="1" wrap="square" lIns="182850" tIns="182850" rIns="182850" bIns="182850" anchor="t" anchorCtr="0">
            <a:noAutofit/>
          </a:bodyPr>
          <a:lstStyle/>
          <a:p>
            <a:r>
              <a:rPr lang="en-GB" sz="7200" b="1">
                <a:latin typeface="Times New Roman" panose="02020603050405020304" pitchFamily="18" charset="0"/>
                <a:cs typeface="Times New Roman" panose="02020603050405020304" pitchFamily="18" charset="0"/>
              </a:rPr>
              <a:t>Nhiệt liệt chào mừng </a:t>
            </a:r>
            <a:r>
              <a:rPr lang="en-GB" sz="7200" b="1" smtClean="0">
                <a:latin typeface="Times New Roman" panose="02020603050405020304" pitchFamily="18" charset="0"/>
                <a:cs typeface="Times New Roman" panose="02020603050405020304" pitchFamily="18" charset="0"/>
              </a:rPr>
              <a:t/>
            </a:r>
            <a:br>
              <a:rPr lang="en-GB" sz="7200" b="1" smtClean="0">
                <a:latin typeface="Times New Roman" panose="02020603050405020304" pitchFamily="18" charset="0"/>
                <a:cs typeface="Times New Roman" panose="02020603050405020304" pitchFamily="18" charset="0"/>
              </a:rPr>
            </a:br>
            <a:r>
              <a:rPr lang="en-GB" sz="7200" b="1" smtClean="0">
                <a:latin typeface="Times New Roman" panose="02020603050405020304" pitchFamily="18" charset="0"/>
                <a:cs typeface="Times New Roman" panose="02020603050405020304" pitchFamily="18" charset="0"/>
              </a:rPr>
              <a:t>quý thầy cô giáo </a:t>
            </a:r>
            <a:br>
              <a:rPr lang="en-GB" sz="7200" b="1" smtClean="0">
                <a:latin typeface="Times New Roman" panose="02020603050405020304" pitchFamily="18" charset="0"/>
                <a:cs typeface="Times New Roman" panose="02020603050405020304" pitchFamily="18" charset="0"/>
              </a:rPr>
            </a:br>
            <a:r>
              <a:rPr lang="en-GB" sz="7200" b="1" smtClean="0">
                <a:latin typeface="Times New Roman" panose="02020603050405020304" pitchFamily="18" charset="0"/>
                <a:cs typeface="Times New Roman" panose="02020603050405020304" pitchFamily="18" charset="0"/>
              </a:rPr>
              <a:t>về dự giờ môn </a:t>
            </a:r>
            <a:r>
              <a:rPr lang="en-GB" sz="7200" b="1">
                <a:latin typeface="Times New Roman" panose="02020603050405020304" pitchFamily="18" charset="0"/>
                <a:cs typeface="Times New Roman" panose="02020603050405020304" pitchFamily="18" charset="0"/>
              </a:rPr>
              <a:t>Ngữ văn lớp </a:t>
            </a:r>
            <a:r>
              <a:rPr lang="en-GB" sz="7200" b="1" smtClean="0">
                <a:latin typeface="Times New Roman" panose="02020603050405020304" pitchFamily="18" charset="0"/>
                <a:cs typeface="Times New Roman" panose="02020603050405020304" pitchFamily="18" charset="0"/>
              </a:rPr>
              <a:t>8A</a:t>
            </a:r>
            <a:endParaRPr sz="7200" b="1">
              <a:latin typeface="Times New Roman" panose="02020603050405020304" pitchFamily="18" charset="0"/>
              <a:cs typeface="Times New Roman" panose="02020603050405020304" pitchFamily="18" charset="0"/>
            </a:endParaRPr>
          </a:p>
        </p:txBody>
      </p:sp>
      <p:grpSp>
        <p:nvGrpSpPr>
          <p:cNvPr id="502" name="Google Shape;502;p40"/>
          <p:cNvGrpSpPr/>
          <p:nvPr/>
        </p:nvGrpSpPr>
        <p:grpSpPr>
          <a:xfrm>
            <a:off x="0" y="193302"/>
            <a:ext cx="5369340" cy="4562524"/>
            <a:chOff x="3610063" y="539275"/>
            <a:chExt cx="1899979" cy="1614481"/>
          </a:xfrm>
        </p:grpSpPr>
        <p:sp>
          <p:nvSpPr>
            <p:cNvPr id="503" name="Google Shape;503;p40"/>
            <p:cNvSpPr/>
            <p:nvPr/>
          </p:nvSpPr>
          <p:spPr>
            <a:xfrm>
              <a:off x="3610063" y="539275"/>
              <a:ext cx="1899979" cy="1614481"/>
            </a:xfrm>
            <a:custGeom>
              <a:avLst/>
              <a:gdLst/>
              <a:ahLst/>
              <a:cxnLst/>
              <a:rect l="l" t="t" r="r" b="b"/>
              <a:pathLst>
                <a:path w="42665" h="36254" extrusionOk="0">
                  <a:moveTo>
                    <a:pt x="10129" y="1"/>
                  </a:moveTo>
                  <a:cubicBezTo>
                    <a:pt x="9643" y="1"/>
                    <a:pt x="9211" y="195"/>
                    <a:pt x="8983" y="676"/>
                  </a:cubicBezTo>
                  <a:lnTo>
                    <a:pt x="294" y="19252"/>
                  </a:lnTo>
                  <a:cubicBezTo>
                    <a:pt x="0" y="19868"/>
                    <a:pt x="223" y="20606"/>
                    <a:pt x="808" y="20957"/>
                  </a:cubicBezTo>
                  <a:lnTo>
                    <a:pt x="15331" y="29442"/>
                  </a:lnTo>
                  <a:lnTo>
                    <a:pt x="15350" y="29444"/>
                  </a:lnTo>
                  <a:lnTo>
                    <a:pt x="30715" y="36149"/>
                  </a:lnTo>
                  <a:cubicBezTo>
                    <a:pt x="30883" y="36220"/>
                    <a:pt x="31059" y="36254"/>
                    <a:pt x="31231" y="36254"/>
                  </a:cubicBezTo>
                  <a:cubicBezTo>
                    <a:pt x="31704" y="36254"/>
                    <a:pt x="32159" y="36000"/>
                    <a:pt x="32398" y="35560"/>
                  </a:cubicBezTo>
                  <a:lnTo>
                    <a:pt x="42272" y="17116"/>
                  </a:lnTo>
                  <a:cubicBezTo>
                    <a:pt x="42664" y="16397"/>
                    <a:pt x="42646" y="15575"/>
                    <a:pt x="41871" y="15307"/>
                  </a:cubicBezTo>
                  <a:cubicBezTo>
                    <a:pt x="41871" y="15307"/>
                    <a:pt x="38518" y="12266"/>
                    <a:pt x="32613" y="10556"/>
                  </a:cubicBezTo>
                  <a:cubicBezTo>
                    <a:pt x="30975" y="10081"/>
                    <a:pt x="25824" y="9616"/>
                    <a:pt x="25385" y="9578"/>
                  </a:cubicBezTo>
                  <a:cubicBezTo>
                    <a:pt x="24914" y="9039"/>
                    <a:pt x="21682" y="5366"/>
                    <a:pt x="20378" y="4355"/>
                  </a:cubicBezTo>
                  <a:cubicBezTo>
                    <a:pt x="15519" y="590"/>
                    <a:pt x="13364" y="1046"/>
                    <a:pt x="10939" y="157"/>
                  </a:cubicBezTo>
                  <a:cubicBezTo>
                    <a:pt x="10669" y="58"/>
                    <a:pt x="10391" y="1"/>
                    <a:pt x="10129" y="1"/>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04" name="Google Shape;504;p40"/>
            <p:cNvSpPr/>
            <p:nvPr/>
          </p:nvSpPr>
          <p:spPr>
            <a:xfrm>
              <a:off x="4253751" y="937270"/>
              <a:ext cx="530115" cy="932466"/>
            </a:xfrm>
            <a:custGeom>
              <a:avLst/>
              <a:gdLst/>
              <a:ahLst/>
              <a:cxnLst/>
              <a:rect l="l" t="t" r="r" b="b"/>
              <a:pathLst>
                <a:path w="11904" h="20939" extrusionOk="0">
                  <a:moveTo>
                    <a:pt x="10231" y="1"/>
                  </a:moveTo>
                  <a:lnTo>
                    <a:pt x="0" y="20077"/>
                  </a:lnTo>
                  <a:lnTo>
                    <a:pt x="1653" y="20938"/>
                  </a:lnTo>
                  <a:lnTo>
                    <a:pt x="11903" y="757"/>
                  </a:lnTo>
                  <a:cubicBezTo>
                    <a:pt x="11903" y="757"/>
                    <a:pt x="11023" y="756"/>
                    <a:pt x="10231" y="1"/>
                  </a:cubicBezTo>
                  <a:close/>
                </a:path>
              </a:pathLst>
            </a:custGeom>
            <a:solidFill>
              <a:srgbClr val="1D2B47"/>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05" name="Google Shape;505;p40"/>
            <p:cNvSpPr/>
            <p:nvPr/>
          </p:nvSpPr>
          <p:spPr>
            <a:xfrm>
              <a:off x="4253751" y="937270"/>
              <a:ext cx="530115" cy="932466"/>
            </a:xfrm>
            <a:custGeom>
              <a:avLst/>
              <a:gdLst/>
              <a:ahLst/>
              <a:cxnLst/>
              <a:rect l="l" t="t" r="r" b="b"/>
              <a:pathLst>
                <a:path w="11904" h="20939" fill="none" extrusionOk="0">
                  <a:moveTo>
                    <a:pt x="0" y="20077"/>
                  </a:moveTo>
                  <a:lnTo>
                    <a:pt x="1653" y="20938"/>
                  </a:lnTo>
                  <a:lnTo>
                    <a:pt x="11903" y="757"/>
                  </a:lnTo>
                  <a:cubicBezTo>
                    <a:pt x="11903" y="757"/>
                    <a:pt x="11023" y="756"/>
                    <a:pt x="10231" y="1"/>
                  </a:cubicBezTo>
                  <a:close/>
                </a:path>
              </a:pathLst>
            </a:custGeom>
            <a:solidFill>
              <a:schemeClr val="lt2"/>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06" name="Google Shape;506;p40"/>
            <p:cNvSpPr/>
            <p:nvPr/>
          </p:nvSpPr>
          <p:spPr>
            <a:xfrm>
              <a:off x="3677531" y="583452"/>
              <a:ext cx="1747544" cy="1508449"/>
            </a:xfrm>
            <a:custGeom>
              <a:avLst/>
              <a:gdLst/>
              <a:ahLst/>
              <a:cxnLst/>
              <a:rect l="l" t="t" r="r" b="b"/>
              <a:pathLst>
                <a:path w="39242" h="33873" extrusionOk="0">
                  <a:moveTo>
                    <a:pt x="9650" y="0"/>
                  </a:moveTo>
                  <a:lnTo>
                    <a:pt x="0" y="18754"/>
                  </a:lnTo>
                  <a:cubicBezTo>
                    <a:pt x="1930" y="19275"/>
                    <a:pt x="12474" y="26424"/>
                    <a:pt x="14048" y="27693"/>
                  </a:cubicBezTo>
                  <a:lnTo>
                    <a:pt x="14031" y="27727"/>
                  </a:lnTo>
                  <a:cubicBezTo>
                    <a:pt x="14050" y="27728"/>
                    <a:pt x="14074" y="27732"/>
                    <a:pt x="14101" y="27736"/>
                  </a:cubicBezTo>
                  <a:cubicBezTo>
                    <a:pt x="14163" y="27789"/>
                    <a:pt x="14208" y="27828"/>
                    <a:pt x="14230" y="27853"/>
                  </a:cubicBezTo>
                  <a:lnTo>
                    <a:pt x="14273" y="27768"/>
                  </a:lnTo>
                  <a:cubicBezTo>
                    <a:pt x="15798" y="28092"/>
                    <a:pt x="22795" y="30229"/>
                    <a:pt x="29763" y="33873"/>
                  </a:cubicBezTo>
                  <a:lnTo>
                    <a:pt x="39241" y="15030"/>
                  </a:lnTo>
                  <a:cubicBezTo>
                    <a:pt x="39241" y="15030"/>
                    <a:pt x="32323" y="10035"/>
                    <a:pt x="23630" y="9053"/>
                  </a:cubicBezTo>
                  <a:cubicBezTo>
                    <a:pt x="17721" y="2638"/>
                    <a:pt x="9650" y="0"/>
                    <a:pt x="9650" y="0"/>
                  </a:cubicBezTo>
                  <a:close/>
                </a:path>
              </a:pathLst>
            </a:custGeom>
            <a:solidFill>
              <a:srgbClr val="CDC5BF"/>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07" name="Google Shape;507;p40"/>
            <p:cNvSpPr/>
            <p:nvPr/>
          </p:nvSpPr>
          <p:spPr>
            <a:xfrm>
              <a:off x="4514762" y="659515"/>
              <a:ext cx="181604" cy="201688"/>
            </a:xfrm>
            <a:custGeom>
              <a:avLst/>
              <a:gdLst/>
              <a:ahLst/>
              <a:cxnLst/>
              <a:rect l="l" t="t" r="r" b="b"/>
              <a:pathLst>
                <a:path w="4078" h="4529" extrusionOk="0">
                  <a:moveTo>
                    <a:pt x="2917" y="0"/>
                  </a:moveTo>
                  <a:cubicBezTo>
                    <a:pt x="2895" y="0"/>
                    <a:pt x="2872" y="5"/>
                    <a:pt x="2849" y="14"/>
                  </a:cubicBezTo>
                  <a:cubicBezTo>
                    <a:pt x="927" y="812"/>
                    <a:pt x="0" y="3541"/>
                    <a:pt x="0" y="3541"/>
                  </a:cubicBezTo>
                  <a:lnTo>
                    <a:pt x="1408" y="4528"/>
                  </a:lnTo>
                  <a:cubicBezTo>
                    <a:pt x="1355" y="3801"/>
                    <a:pt x="3256" y="1839"/>
                    <a:pt x="3971" y="1169"/>
                  </a:cubicBezTo>
                  <a:cubicBezTo>
                    <a:pt x="4078" y="1069"/>
                    <a:pt x="4019" y="890"/>
                    <a:pt x="3874" y="871"/>
                  </a:cubicBezTo>
                  <a:lnTo>
                    <a:pt x="3149" y="772"/>
                  </a:lnTo>
                  <a:lnTo>
                    <a:pt x="3092" y="159"/>
                  </a:lnTo>
                  <a:cubicBezTo>
                    <a:pt x="3084" y="65"/>
                    <a:pt x="3004" y="0"/>
                    <a:pt x="2917"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08" name="Google Shape;508;p40"/>
            <p:cNvSpPr/>
            <p:nvPr/>
          </p:nvSpPr>
          <p:spPr>
            <a:xfrm>
              <a:off x="3715251" y="607500"/>
              <a:ext cx="1010398" cy="1193560"/>
            </a:xfrm>
            <a:custGeom>
              <a:avLst/>
              <a:gdLst/>
              <a:ahLst/>
              <a:cxnLst/>
              <a:rect l="l" t="t" r="r" b="b"/>
              <a:pathLst>
                <a:path w="22689" h="26802" extrusionOk="0">
                  <a:moveTo>
                    <a:pt x="10115" y="1"/>
                  </a:moveTo>
                  <a:cubicBezTo>
                    <a:pt x="9867" y="1"/>
                    <a:pt x="9572" y="46"/>
                    <a:pt x="9139" y="156"/>
                  </a:cubicBezTo>
                  <a:lnTo>
                    <a:pt x="1" y="17984"/>
                  </a:lnTo>
                  <a:cubicBezTo>
                    <a:pt x="352" y="17812"/>
                    <a:pt x="739" y="17734"/>
                    <a:pt x="1153" y="17734"/>
                  </a:cubicBezTo>
                  <a:cubicBezTo>
                    <a:pt x="5600" y="17734"/>
                    <a:pt x="13156" y="26802"/>
                    <a:pt x="13156" y="26802"/>
                  </a:cubicBezTo>
                  <a:lnTo>
                    <a:pt x="22688" y="8452"/>
                  </a:lnTo>
                  <a:cubicBezTo>
                    <a:pt x="21331" y="6941"/>
                    <a:pt x="20023" y="5634"/>
                    <a:pt x="18568" y="4216"/>
                  </a:cubicBezTo>
                  <a:cubicBezTo>
                    <a:pt x="17669" y="3339"/>
                    <a:pt x="16351" y="2439"/>
                    <a:pt x="15264" y="1809"/>
                  </a:cubicBezTo>
                  <a:cubicBezTo>
                    <a:pt x="14085" y="1124"/>
                    <a:pt x="13143" y="764"/>
                    <a:pt x="11823" y="424"/>
                  </a:cubicBezTo>
                  <a:cubicBezTo>
                    <a:pt x="10933" y="195"/>
                    <a:pt x="10625" y="1"/>
                    <a:pt x="10115" y="1"/>
                  </a:cubicBezTo>
                  <a:close/>
                </a:path>
              </a:pathLst>
            </a:custGeom>
            <a:solidFill>
              <a:srgbClr val="FFF4EC"/>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09" name="Google Shape;509;p40"/>
            <p:cNvSpPr/>
            <p:nvPr/>
          </p:nvSpPr>
          <p:spPr>
            <a:xfrm>
              <a:off x="4344777" y="1809056"/>
              <a:ext cx="597982" cy="208946"/>
            </a:xfrm>
            <a:custGeom>
              <a:avLst/>
              <a:gdLst/>
              <a:ahLst/>
              <a:cxnLst/>
              <a:rect l="l" t="t" r="r" b="b"/>
              <a:pathLst>
                <a:path w="13428" h="4692" extrusionOk="0">
                  <a:moveTo>
                    <a:pt x="15" y="0"/>
                  </a:moveTo>
                  <a:cubicBezTo>
                    <a:pt x="0" y="0"/>
                    <a:pt x="1" y="25"/>
                    <a:pt x="17" y="27"/>
                  </a:cubicBezTo>
                  <a:cubicBezTo>
                    <a:pt x="947" y="115"/>
                    <a:pt x="1873" y="248"/>
                    <a:pt x="2791" y="425"/>
                  </a:cubicBezTo>
                  <a:cubicBezTo>
                    <a:pt x="3702" y="600"/>
                    <a:pt x="4605" y="818"/>
                    <a:pt x="5496" y="1077"/>
                  </a:cubicBezTo>
                  <a:cubicBezTo>
                    <a:pt x="6386" y="1336"/>
                    <a:pt x="7265" y="1637"/>
                    <a:pt x="8128" y="1976"/>
                  </a:cubicBezTo>
                  <a:cubicBezTo>
                    <a:pt x="8998" y="2319"/>
                    <a:pt x="9851" y="2703"/>
                    <a:pt x="10685" y="3125"/>
                  </a:cubicBezTo>
                  <a:cubicBezTo>
                    <a:pt x="11516" y="3547"/>
                    <a:pt x="12327" y="4007"/>
                    <a:pt x="13114" y="4505"/>
                  </a:cubicBezTo>
                  <a:cubicBezTo>
                    <a:pt x="13211" y="4566"/>
                    <a:pt x="13307" y="4627"/>
                    <a:pt x="13403" y="4689"/>
                  </a:cubicBezTo>
                  <a:cubicBezTo>
                    <a:pt x="13405" y="4691"/>
                    <a:pt x="13407" y="4691"/>
                    <a:pt x="13409" y="4691"/>
                  </a:cubicBezTo>
                  <a:cubicBezTo>
                    <a:pt x="13420" y="4691"/>
                    <a:pt x="13427" y="4674"/>
                    <a:pt x="13416" y="4666"/>
                  </a:cubicBezTo>
                  <a:cubicBezTo>
                    <a:pt x="12630" y="4158"/>
                    <a:pt x="11821" y="3686"/>
                    <a:pt x="10991" y="3254"/>
                  </a:cubicBezTo>
                  <a:cubicBezTo>
                    <a:pt x="10168" y="2825"/>
                    <a:pt x="9323" y="2434"/>
                    <a:pt x="8463" y="2083"/>
                  </a:cubicBezTo>
                  <a:cubicBezTo>
                    <a:pt x="7601" y="1731"/>
                    <a:pt x="6722" y="1419"/>
                    <a:pt x="5830" y="1149"/>
                  </a:cubicBezTo>
                  <a:cubicBezTo>
                    <a:pt x="4935" y="878"/>
                    <a:pt x="4027" y="648"/>
                    <a:pt x="3110" y="461"/>
                  </a:cubicBezTo>
                  <a:cubicBezTo>
                    <a:pt x="2204" y="277"/>
                    <a:pt x="1289" y="135"/>
                    <a:pt x="369" y="35"/>
                  </a:cubicBezTo>
                  <a:cubicBezTo>
                    <a:pt x="252" y="23"/>
                    <a:pt x="135" y="11"/>
                    <a:pt x="17" y="0"/>
                  </a:cubicBezTo>
                  <a:cubicBezTo>
                    <a:pt x="16" y="0"/>
                    <a:pt x="16" y="0"/>
                    <a:pt x="15" y="0"/>
                  </a:cubicBezTo>
                  <a:close/>
                </a:path>
              </a:pathLst>
            </a:custGeom>
            <a:solidFill>
              <a:srgbClr val="FFF4EC"/>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10" name="Google Shape;510;p40"/>
            <p:cNvSpPr/>
            <p:nvPr/>
          </p:nvSpPr>
          <p:spPr>
            <a:xfrm>
              <a:off x="4309017" y="1812530"/>
              <a:ext cx="667320" cy="246220"/>
            </a:xfrm>
            <a:custGeom>
              <a:avLst/>
              <a:gdLst/>
              <a:ahLst/>
              <a:cxnLst/>
              <a:rect l="l" t="t" r="r" b="b"/>
              <a:pathLst>
                <a:path w="14985" h="5529" extrusionOk="0">
                  <a:moveTo>
                    <a:pt x="20" y="1"/>
                  </a:moveTo>
                  <a:cubicBezTo>
                    <a:pt x="6" y="1"/>
                    <a:pt x="1" y="23"/>
                    <a:pt x="15" y="26"/>
                  </a:cubicBezTo>
                  <a:cubicBezTo>
                    <a:pt x="1001" y="224"/>
                    <a:pt x="1979" y="456"/>
                    <a:pt x="2950" y="714"/>
                  </a:cubicBezTo>
                  <a:cubicBezTo>
                    <a:pt x="3969" y="986"/>
                    <a:pt x="4981" y="1288"/>
                    <a:pt x="5983" y="1617"/>
                  </a:cubicBezTo>
                  <a:cubicBezTo>
                    <a:pt x="7003" y="1952"/>
                    <a:pt x="8013" y="2315"/>
                    <a:pt x="9012" y="2707"/>
                  </a:cubicBezTo>
                  <a:cubicBezTo>
                    <a:pt x="10004" y="3097"/>
                    <a:pt x="10985" y="3515"/>
                    <a:pt x="11950" y="3967"/>
                  </a:cubicBezTo>
                  <a:cubicBezTo>
                    <a:pt x="12866" y="4395"/>
                    <a:pt x="13768" y="4854"/>
                    <a:pt x="14649" y="5351"/>
                  </a:cubicBezTo>
                  <a:cubicBezTo>
                    <a:pt x="14753" y="5409"/>
                    <a:pt x="14856" y="5468"/>
                    <a:pt x="14959" y="5527"/>
                  </a:cubicBezTo>
                  <a:cubicBezTo>
                    <a:pt x="14961" y="5528"/>
                    <a:pt x="14963" y="5529"/>
                    <a:pt x="14966" y="5529"/>
                  </a:cubicBezTo>
                  <a:cubicBezTo>
                    <a:pt x="14977" y="5529"/>
                    <a:pt x="14984" y="5512"/>
                    <a:pt x="14972" y="5504"/>
                  </a:cubicBezTo>
                  <a:cubicBezTo>
                    <a:pt x="14099" y="5001"/>
                    <a:pt x="13204" y="4535"/>
                    <a:pt x="12294" y="4101"/>
                  </a:cubicBezTo>
                  <a:cubicBezTo>
                    <a:pt x="11346" y="3648"/>
                    <a:pt x="10382" y="3228"/>
                    <a:pt x="9407" y="2836"/>
                  </a:cubicBezTo>
                  <a:cubicBezTo>
                    <a:pt x="8412" y="2436"/>
                    <a:pt x="7404" y="2066"/>
                    <a:pt x="6387" y="1724"/>
                  </a:cubicBezTo>
                  <a:cubicBezTo>
                    <a:pt x="5379" y="1384"/>
                    <a:pt x="4361" y="1073"/>
                    <a:pt x="3336" y="791"/>
                  </a:cubicBezTo>
                  <a:cubicBezTo>
                    <a:pt x="2355" y="522"/>
                    <a:pt x="1367" y="280"/>
                    <a:pt x="372" y="73"/>
                  </a:cubicBezTo>
                  <a:cubicBezTo>
                    <a:pt x="256" y="48"/>
                    <a:pt x="139" y="25"/>
                    <a:pt x="22" y="1"/>
                  </a:cubicBezTo>
                  <a:cubicBezTo>
                    <a:pt x="22" y="1"/>
                    <a:pt x="21" y="1"/>
                    <a:pt x="20" y="1"/>
                  </a:cubicBezTo>
                  <a:close/>
                </a:path>
              </a:pathLst>
            </a:custGeom>
            <a:solidFill>
              <a:srgbClr val="FFF4EC"/>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11" name="Google Shape;511;p40"/>
            <p:cNvSpPr/>
            <p:nvPr/>
          </p:nvSpPr>
          <p:spPr>
            <a:xfrm>
              <a:off x="3740145" y="1408033"/>
              <a:ext cx="515152" cy="348556"/>
            </a:xfrm>
            <a:custGeom>
              <a:avLst/>
              <a:gdLst/>
              <a:ahLst/>
              <a:cxnLst/>
              <a:rect l="l" t="t" r="r" b="b"/>
              <a:pathLst>
                <a:path w="11568" h="7827" extrusionOk="0">
                  <a:moveTo>
                    <a:pt x="20" y="1"/>
                  </a:moveTo>
                  <a:cubicBezTo>
                    <a:pt x="6" y="1"/>
                    <a:pt x="1" y="24"/>
                    <a:pt x="16" y="26"/>
                  </a:cubicBezTo>
                  <a:cubicBezTo>
                    <a:pt x="969" y="169"/>
                    <a:pt x="1847" y="593"/>
                    <a:pt x="2692" y="1036"/>
                  </a:cubicBezTo>
                  <a:cubicBezTo>
                    <a:pt x="3494" y="1457"/>
                    <a:pt x="4278" y="1912"/>
                    <a:pt x="5043" y="2398"/>
                  </a:cubicBezTo>
                  <a:cubicBezTo>
                    <a:pt x="5804" y="2882"/>
                    <a:pt x="6546" y="3398"/>
                    <a:pt x="7265" y="3943"/>
                  </a:cubicBezTo>
                  <a:cubicBezTo>
                    <a:pt x="7991" y="4494"/>
                    <a:pt x="8694" y="5075"/>
                    <a:pt x="9372" y="5684"/>
                  </a:cubicBezTo>
                  <a:cubicBezTo>
                    <a:pt x="10043" y="6286"/>
                    <a:pt x="10690" y="6918"/>
                    <a:pt x="11310" y="7574"/>
                  </a:cubicBezTo>
                  <a:cubicBezTo>
                    <a:pt x="11387" y="7656"/>
                    <a:pt x="11464" y="7739"/>
                    <a:pt x="11541" y="7822"/>
                  </a:cubicBezTo>
                  <a:cubicBezTo>
                    <a:pt x="11544" y="7825"/>
                    <a:pt x="11547" y="7826"/>
                    <a:pt x="11549" y="7826"/>
                  </a:cubicBezTo>
                  <a:cubicBezTo>
                    <a:pt x="11559" y="7826"/>
                    <a:pt x="11568" y="7813"/>
                    <a:pt x="11559" y="7804"/>
                  </a:cubicBezTo>
                  <a:cubicBezTo>
                    <a:pt x="10940" y="7133"/>
                    <a:pt x="10293" y="6490"/>
                    <a:pt x="9620" y="5873"/>
                  </a:cubicBezTo>
                  <a:cubicBezTo>
                    <a:pt x="8949" y="5260"/>
                    <a:pt x="8254" y="4674"/>
                    <a:pt x="7535" y="4117"/>
                  </a:cubicBezTo>
                  <a:cubicBezTo>
                    <a:pt x="6820" y="3564"/>
                    <a:pt x="6083" y="3041"/>
                    <a:pt x="5325" y="2549"/>
                  </a:cubicBezTo>
                  <a:cubicBezTo>
                    <a:pt x="4563" y="2053"/>
                    <a:pt x="3780" y="1589"/>
                    <a:pt x="2979" y="1159"/>
                  </a:cubicBezTo>
                  <a:cubicBezTo>
                    <a:pt x="2151" y="715"/>
                    <a:pt x="1298" y="271"/>
                    <a:pt x="374" y="66"/>
                  </a:cubicBezTo>
                  <a:cubicBezTo>
                    <a:pt x="258" y="40"/>
                    <a:pt x="140" y="18"/>
                    <a:pt x="23" y="1"/>
                  </a:cubicBezTo>
                  <a:cubicBezTo>
                    <a:pt x="22" y="1"/>
                    <a:pt x="21" y="1"/>
                    <a:pt x="20" y="1"/>
                  </a:cubicBezTo>
                  <a:close/>
                </a:path>
              </a:pathLst>
            </a:custGeom>
            <a:solidFill>
              <a:srgbClr val="FFF4EC"/>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12" name="Google Shape;512;p40"/>
            <p:cNvSpPr/>
            <p:nvPr/>
          </p:nvSpPr>
          <p:spPr>
            <a:xfrm>
              <a:off x="3717700" y="1412887"/>
              <a:ext cx="597671" cy="405379"/>
            </a:xfrm>
            <a:custGeom>
              <a:avLst/>
              <a:gdLst/>
              <a:ahLst/>
              <a:cxnLst/>
              <a:rect l="l" t="t" r="r" b="b"/>
              <a:pathLst>
                <a:path w="13421" h="9103" extrusionOk="0">
                  <a:moveTo>
                    <a:pt x="21" y="0"/>
                  </a:moveTo>
                  <a:cubicBezTo>
                    <a:pt x="9" y="0"/>
                    <a:pt x="0" y="18"/>
                    <a:pt x="14" y="24"/>
                  </a:cubicBezTo>
                  <a:cubicBezTo>
                    <a:pt x="947" y="432"/>
                    <a:pt x="1861" y="886"/>
                    <a:pt x="2756" y="1372"/>
                  </a:cubicBezTo>
                  <a:cubicBezTo>
                    <a:pt x="3699" y="1883"/>
                    <a:pt x="4622" y="2431"/>
                    <a:pt x="5526" y="3006"/>
                  </a:cubicBezTo>
                  <a:cubicBezTo>
                    <a:pt x="6446" y="3590"/>
                    <a:pt x="7346" y="4204"/>
                    <a:pt x="8228" y="4842"/>
                  </a:cubicBezTo>
                  <a:cubicBezTo>
                    <a:pt x="9103" y="5477"/>
                    <a:pt x="9961" y="6136"/>
                    <a:pt x="10797" y="6821"/>
                  </a:cubicBezTo>
                  <a:cubicBezTo>
                    <a:pt x="11593" y="7473"/>
                    <a:pt x="12371" y="8147"/>
                    <a:pt x="13125" y="8848"/>
                  </a:cubicBezTo>
                  <a:cubicBezTo>
                    <a:pt x="13214" y="8931"/>
                    <a:pt x="13304" y="9015"/>
                    <a:pt x="13393" y="9099"/>
                  </a:cubicBezTo>
                  <a:cubicBezTo>
                    <a:pt x="13396" y="9102"/>
                    <a:pt x="13399" y="9103"/>
                    <a:pt x="13402" y="9103"/>
                  </a:cubicBezTo>
                  <a:cubicBezTo>
                    <a:pt x="13412" y="9103"/>
                    <a:pt x="13421" y="9090"/>
                    <a:pt x="13411" y="9081"/>
                  </a:cubicBezTo>
                  <a:cubicBezTo>
                    <a:pt x="12667" y="8378"/>
                    <a:pt x="11898" y="7700"/>
                    <a:pt x="11111" y="7045"/>
                  </a:cubicBezTo>
                  <a:cubicBezTo>
                    <a:pt x="10289" y="6363"/>
                    <a:pt x="9447" y="5706"/>
                    <a:pt x="8587" y="5074"/>
                  </a:cubicBezTo>
                  <a:cubicBezTo>
                    <a:pt x="7705" y="4423"/>
                    <a:pt x="6802" y="3799"/>
                    <a:pt x="5881" y="3203"/>
                  </a:cubicBezTo>
                  <a:cubicBezTo>
                    <a:pt x="4977" y="2618"/>
                    <a:pt x="4055" y="2061"/>
                    <a:pt x="3113" y="1538"/>
                  </a:cubicBezTo>
                  <a:cubicBezTo>
                    <a:pt x="2215" y="1040"/>
                    <a:pt x="1299" y="573"/>
                    <a:pt x="363" y="150"/>
                  </a:cubicBezTo>
                  <a:cubicBezTo>
                    <a:pt x="252" y="100"/>
                    <a:pt x="140" y="51"/>
                    <a:pt x="27" y="2"/>
                  </a:cubicBezTo>
                  <a:cubicBezTo>
                    <a:pt x="25" y="1"/>
                    <a:pt x="23" y="0"/>
                    <a:pt x="21" y="0"/>
                  </a:cubicBezTo>
                  <a:close/>
                </a:path>
              </a:pathLst>
            </a:custGeom>
            <a:solidFill>
              <a:srgbClr val="FFF4EC"/>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sp>
          <p:nvSpPr>
            <p:cNvPr id="513" name="Google Shape;513;p40"/>
            <p:cNvSpPr/>
            <p:nvPr/>
          </p:nvSpPr>
          <p:spPr>
            <a:xfrm>
              <a:off x="4301980" y="984876"/>
              <a:ext cx="1082229" cy="1081338"/>
            </a:xfrm>
            <a:custGeom>
              <a:avLst/>
              <a:gdLst/>
              <a:ahLst/>
              <a:cxnLst/>
              <a:rect l="l" t="t" r="r" b="b"/>
              <a:pathLst>
                <a:path w="24302" h="24282" extrusionOk="0">
                  <a:moveTo>
                    <a:pt x="9633" y="0"/>
                  </a:moveTo>
                  <a:lnTo>
                    <a:pt x="1" y="18442"/>
                  </a:lnTo>
                  <a:cubicBezTo>
                    <a:pt x="1" y="18442"/>
                    <a:pt x="14601" y="19759"/>
                    <a:pt x="15404" y="24281"/>
                  </a:cubicBezTo>
                  <a:lnTo>
                    <a:pt x="24302" y="6006"/>
                  </a:lnTo>
                  <a:cubicBezTo>
                    <a:pt x="23793" y="4739"/>
                    <a:pt x="23559" y="4864"/>
                    <a:pt x="22505" y="3995"/>
                  </a:cubicBezTo>
                  <a:cubicBezTo>
                    <a:pt x="21453" y="3128"/>
                    <a:pt x="20607" y="2578"/>
                    <a:pt x="19360" y="2028"/>
                  </a:cubicBezTo>
                  <a:cubicBezTo>
                    <a:pt x="18210" y="1521"/>
                    <a:pt x="16707" y="986"/>
                    <a:pt x="15468" y="775"/>
                  </a:cubicBezTo>
                  <a:cubicBezTo>
                    <a:pt x="13466" y="434"/>
                    <a:pt x="11653" y="208"/>
                    <a:pt x="9633" y="0"/>
                  </a:cubicBezTo>
                  <a:close/>
                </a:path>
              </a:pathLst>
            </a:custGeom>
            <a:solidFill>
              <a:srgbClr val="FFF4EC"/>
            </a:solidFill>
            <a:ln>
              <a:noFill/>
            </a:ln>
          </p:spPr>
          <p:txBody>
            <a:bodyPr spcFirstLastPara="1" wrap="square" lIns="182850" tIns="182850" rIns="182850" bIns="182850" anchor="ctr" anchorCtr="0">
              <a:noAutofit/>
            </a:bodyPr>
            <a:lstStyle/>
            <a:p>
              <a:pPr defTabSz="1828800">
                <a:buClr>
                  <a:srgbClr val="000000"/>
                </a:buClr>
              </a:pPr>
              <a:endParaRPr sz="3200" kern="0">
                <a:solidFill>
                  <a:srgbClr val="C00000"/>
                </a:solidFill>
                <a:latin typeface="Arial"/>
                <a:cs typeface="Arial"/>
                <a:sym typeface="Arial"/>
              </a:endParaRPr>
            </a:p>
          </p:txBody>
        </p:sp>
      </p:grpSp>
      <p:grpSp>
        <p:nvGrpSpPr>
          <p:cNvPr id="514" name="Google Shape;514;p40"/>
          <p:cNvGrpSpPr/>
          <p:nvPr/>
        </p:nvGrpSpPr>
        <p:grpSpPr>
          <a:xfrm>
            <a:off x="15757455" y="7250402"/>
            <a:ext cx="1599442" cy="1990188"/>
            <a:chOff x="7878727" y="3625201"/>
            <a:chExt cx="799721" cy="995094"/>
          </a:xfrm>
        </p:grpSpPr>
        <p:sp>
          <p:nvSpPr>
            <p:cNvPr id="515" name="Google Shape;515;p40"/>
            <p:cNvSpPr/>
            <p:nvPr/>
          </p:nvSpPr>
          <p:spPr>
            <a:xfrm rot="226367" flipH="1">
              <a:off x="7910192" y="3648781"/>
              <a:ext cx="742920" cy="793881"/>
            </a:xfrm>
            <a:custGeom>
              <a:avLst/>
              <a:gdLst/>
              <a:ahLst/>
              <a:cxnLst/>
              <a:rect l="l" t="t" r="r" b="b"/>
              <a:pathLst>
                <a:path w="8070" h="8624" extrusionOk="0">
                  <a:moveTo>
                    <a:pt x="1" y="0"/>
                  </a:moveTo>
                  <a:lnTo>
                    <a:pt x="1" y="0"/>
                  </a:lnTo>
                  <a:cubicBezTo>
                    <a:pt x="1" y="0"/>
                    <a:pt x="1005" y="2538"/>
                    <a:pt x="2619" y="4488"/>
                  </a:cubicBezTo>
                  <a:lnTo>
                    <a:pt x="3730" y="4613"/>
                  </a:lnTo>
                  <a:lnTo>
                    <a:pt x="2930" y="4858"/>
                  </a:lnTo>
                  <a:cubicBezTo>
                    <a:pt x="2930" y="4858"/>
                    <a:pt x="3722" y="6060"/>
                    <a:pt x="4317" y="6527"/>
                  </a:cubicBezTo>
                  <a:lnTo>
                    <a:pt x="5394" y="6541"/>
                  </a:lnTo>
                  <a:lnTo>
                    <a:pt x="4638" y="6931"/>
                  </a:lnTo>
                  <a:cubicBezTo>
                    <a:pt x="4638" y="6931"/>
                    <a:pt x="5683" y="8624"/>
                    <a:pt x="6975" y="8624"/>
                  </a:cubicBezTo>
                  <a:cubicBezTo>
                    <a:pt x="7093" y="8624"/>
                    <a:pt x="7213" y="8610"/>
                    <a:pt x="7334" y="8579"/>
                  </a:cubicBezTo>
                  <a:cubicBezTo>
                    <a:pt x="8069" y="8076"/>
                    <a:pt x="7859" y="6118"/>
                    <a:pt x="7859" y="6118"/>
                  </a:cubicBezTo>
                  <a:lnTo>
                    <a:pt x="7859" y="6118"/>
                  </a:lnTo>
                  <a:lnTo>
                    <a:pt x="7121" y="6740"/>
                  </a:lnTo>
                  <a:lnTo>
                    <a:pt x="7603" y="5284"/>
                  </a:lnTo>
                  <a:cubicBezTo>
                    <a:pt x="6952" y="4166"/>
                    <a:pt x="5074" y="2610"/>
                    <a:pt x="5074" y="2610"/>
                  </a:cubicBezTo>
                  <a:lnTo>
                    <a:pt x="4625" y="3137"/>
                  </a:lnTo>
                  <a:lnTo>
                    <a:pt x="4654" y="2357"/>
                  </a:lnTo>
                  <a:cubicBezTo>
                    <a:pt x="4654" y="2357"/>
                    <a:pt x="3633" y="1605"/>
                    <a:pt x="2687" y="1154"/>
                  </a:cubicBezTo>
                  <a:cubicBezTo>
                    <a:pt x="2009" y="831"/>
                    <a:pt x="1" y="0"/>
                    <a:pt x="1" y="0"/>
                  </a:cubicBezTo>
                  <a:close/>
                </a:path>
              </a:pathLst>
            </a:custGeom>
            <a:solidFill>
              <a:schemeClr val="dk1"/>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sp>
          <p:nvSpPr>
            <p:cNvPr id="516" name="Google Shape;516;p40"/>
            <p:cNvSpPr/>
            <p:nvPr/>
          </p:nvSpPr>
          <p:spPr>
            <a:xfrm rot="226367" flipH="1">
              <a:off x="7908016" y="3686045"/>
              <a:ext cx="695602" cy="912356"/>
            </a:xfrm>
            <a:custGeom>
              <a:avLst/>
              <a:gdLst/>
              <a:ahLst/>
              <a:cxnLst/>
              <a:rect l="l" t="t" r="r" b="b"/>
              <a:pathLst>
                <a:path w="7556" h="9911" extrusionOk="0">
                  <a:moveTo>
                    <a:pt x="1" y="0"/>
                  </a:moveTo>
                  <a:lnTo>
                    <a:pt x="1" y="0"/>
                  </a:lnTo>
                  <a:cubicBezTo>
                    <a:pt x="5622" y="5166"/>
                    <a:pt x="7050" y="9275"/>
                    <a:pt x="7050" y="9275"/>
                  </a:cubicBezTo>
                  <a:lnTo>
                    <a:pt x="7556" y="9910"/>
                  </a:lnTo>
                  <a:cubicBezTo>
                    <a:pt x="6857" y="4958"/>
                    <a:pt x="1" y="1"/>
                    <a:pt x="1" y="0"/>
                  </a:cubicBezTo>
                  <a:close/>
                </a:path>
              </a:pathLst>
            </a:custGeom>
            <a:solidFill>
              <a:schemeClr val="dk2"/>
            </a:solidFill>
            <a:ln>
              <a:noFill/>
            </a:ln>
          </p:spPr>
          <p:txBody>
            <a:bodyPr spcFirstLastPara="1" wrap="square" lIns="182850" tIns="182850" rIns="182850" bIns="182850" anchor="ctr" anchorCtr="0">
              <a:noAutofit/>
            </a:bodyPr>
            <a:lstStyle/>
            <a:p>
              <a:pPr defTabSz="1828800">
                <a:buClr>
                  <a:srgbClr val="000000"/>
                </a:buClr>
              </a:pPr>
              <a:endParaRPr sz="2800" kern="0">
                <a:solidFill>
                  <a:srgbClr val="000000"/>
                </a:solidFill>
                <a:latin typeface="Arial"/>
                <a:cs typeface="Arial"/>
                <a:sym typeface="Arial"/>
              </a:endParaRPr>
            </a:p>
          </p:txBody>
        </p:sp>
      </p:grpSp>
      <p:sp>
        <p:nvSpPr>
          <p:cNvPr id="2" name="TextBox 1"/>
          <p:cNvSpPr txBox="1"/>
          <p:nvPr/>
        </p:nvSpPr>
        <p:spPr>
          <a:xfrm rot="1668276">
            <a:off x="1311425" y="856415"/>
            <a:ext cx="1863952" cy="646331"/>
          </a:xfrm>
          <a:prstGeom prst="rect">
            <a:avLst/>
          </a:prstGeom>
          <a:noFill/>
        </p:spPr>
        <p:txBody>
          <a:bodyPr wrap="square" rtlCol="0">
            <a:spAutoFit/>
          </a:bodyPr>
          <a:lstStyle/>
          <a:p>
            <a:r>
              <a:rPr lang="en-US" sz="3600" smtClean="0">
                <a:solidFill>
                  <a:srgbClr val="C00000"/>
                </a:solidFill>
                <a:latin typeface="Times New Roman" panose="02020603050405020304" pitchFamily="18" charset="0"/>
                <a:cs typeface="Times New Roman" panose="02020603050405020304" pitchFamily="18" charset="0"/>
              </a:rPr>
              <a:t>LỚP 8A</a:t>
            </a:r>
            <a:endParaRPr lang="en-US" sz="3600">
              <a:solidFill>
                <a:srgbClr val="C0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97261" y="6286500"/>
            <a:ext cx="6941739" cy="3429000"/>
          </a:xfrm>
          <a:prstGeom prst="rect">
            <a:avLst/>
          </a:prstGeom>
          <a:noFill/>
        </p:spPr>
        <p:txBody>
          <a:bodyPr wrap="square" rtlCol="0">
            <a:spAutoFit/>
          </a:bodyPr>
          <a:lstStyle/>
          <a:p>
            <a:endParaRPr lang="en-US"/>
          </a:p>
        </p:txBody>
      </p:sp>
      <p:pic>
        <p:nvPicPr>
          <p:cNvPr id="4" name="Một lời chào">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56559" y="6146681"/>
            <a:ext cx="6323964" cy="3554626"/>
          </a:xfrm>
          <a:prstGeom prst="ellipse">
            <a:avLst/>
          </a:prstGeom>
          <a:ln>
            <a:noFill/>
          </a:ln>
          <a:effectLst>
            <a:softEdge rad="112500"/>
          </a:effectLst>
        </p:spPr>
      </p:pic>
    </p:spTree>
    <p:extLst>
      <p:ext uri="{BB962C8B-B14F-4D97-AF65-F5344CB8AC3E}">
        <p14:creationId xmlns:p14="http://schemas.microsoft.com/office/powerpoint/2010/main" val="427837244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B7A3D9-3F31-2F50-6B3B-891CAF265C83}"/>
              </a:ext>
            </a:extLst>
          </p:cNvPr>
          <p:cNvSpPr/>
          <p:nvPr/>
        </p:nvSpPr>
        <p:spPr>
          <a:xfrm>
            <a:off x="367297" y="2472515"/>
            <a:ext cx="16965806" cy="7414260"/>
          </a:xfrm>
          <a:prstGeom prst="rect">
            <a:avLst/>
          </a:prstGeom>
          <a:solidFill>
            <a:schemeClr val="accent2">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Aptos" panose="02110004020202020204"/>
            </a:endParaRPr>
          </a:p>
        </p:txBody>
      </p:sp>
      <p:sp>
        <p:nvSpPr>
          <p:cNvPr id="9" name="TextBox 8">
            <a:extLst>
              <a:ext uri="{FF2B5EF4-FFF2-40B4-BE49-F238E27FC236}">
                <a16:creationId xmlns:a16="http://schemas.microsoft.com/office/drawing/2014/main" id="{8F230CFC-4B88-428A-C92C-4B2A30D1A04F}"/>
              </a:ext>
            </a:extLst>
          </p:cNvPr>
          <p:cNvSpPr txBox="1"/>
          <p:nvPr/>
        </p:nvSpPr>
        <p:spPr>
          <a:xfrm>
            <a:off x="3886200" y="43928"/>
            <a:ext cx="8458373" cy="830997"/>
          </a:xfrm>
          <a:prstGeom prst="rect">
            <a:avLst/>
          </a:prstGeom>
          <a:noFill/>
        </p:spPr>
        <p:txBody>
          <a:bodyPr wrap="square" rtlCol="0">
            <a:spAutoFit/>
          </a:bodyPr>
          <a:lstStyle/>
          <a:p>
            <a:pPr defTabSz="1371600"/>
            <a:r>
              <a:rPr lang="en-US" sz="4800" b="1" dirty="0">
                <a:solidFill>
                  <a:prstClr val="black"/>
                </a:solidFill>
                <a:latin typeface="Times New Roman" panose="02020603050405020304" pitchFamily="18" charset="0"/>
                <a:cs typeface="Times New Roman" panose="02020603050405020304" pitchFamily="18" charset="0"/>
              </a:rPr>
              <a:t>PHIẾU HỌC TẬP SỐ 1</a:t>
            </a:r>
          </a:p>
        </p:txBody>
      </p:sp>
      <p:sp>
        <p:nvSpPr>
          <p:cNvPr id="10" name="TextBox 9">
            <a:extLst>
              <a:ext uri="{FF2B5EF4-FFF2-40B4-BE49-F238E27FC236}">
                <a16:creationId xmlns:a16="http://schemas.microsoft.com/office/drawing/2014/main" id="{D2D12236-86C1-992A-A493-4BFF79FA4271}"/>
              </a:ext>
            </a:extLst>
          </p:cNvPr>
          <p:cNvSpPr txBox="1"/>
          <p:nvPr/>
        </p:nvSpPr>
        <p:spPr>
          <a:xfrm>
            <a:off x="1524001" y="972604"/>
            <a:ext cx="14349006" cy="830997"/>
          </a:xfrm>
          <a:prstGeom prst="rect">
            <a:avLst/>
          </a:prstGeom>
          <a:noFill/>
        </p:spPr>
        <p:txBody>
          <a:bodyPr wrap="square" rtlCol="0">
            <a:spAutoFit/>
          </a:bodyPr>
          <a:lstStyle/>
          <a:p>
            <a:pPr defTabSz="1371600"/>
            <a:r>
              <a:rPr lang="en-US" sz="4800" dirty="0" err="1">
                <a:solidFill>
                  <a:prstClr val="black"/>
                </a:solidFill>
                <a:latin typeface="Times New Roman" panose="02020603050405020304" pitchFamily="18" charset="0"/>
                <a:cs typeface="Times New Roman" panose="02020603050405020304" pitchFamily="18" charset="0"/>
              </a:rPr>
              <a:t>Tìm</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hiểu</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chung</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về</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văn</a:t>
            </a:r>
            <a:r>
              <a:rPr lang="en-US" sz="4800" dirty="0">
                <a:solidFill>
                  <a:prstClr val="black"/>
                </a:solidFill>
                <a:latin typeface="Times New Roman" panose="02020603050405020304" pitchFamily="18" charset="0"/>
                <a:cs typeface="Times New Roman" panose="02020603050405020304" pitchFamily="18" charset="0"/>
              </a:rPr>
              <a:t> </a:t>
            </a:r>
            <a:r>
              <a:rPr lang="en-US" sz="4800" dirty="0" err="1">
                <a:solidFill>
                  <a:prstClr val="black"/>
                </a:solidFill>
                <a:latin typeface="Times New Roman" panose="02020603050405020304" pitchFamily="18" charset="0"/>
                <a:cs typeface="Times New Roman" panose="02020603050405020304" pitchFamily="18" charset="0"/>
              </a:rPr>
              <a:t>bản</a:t>
            </a:r>
            <a:r>
              <a:rPr lang="en-US" sz="4800" dirty="0">
                <a:solidFill>
                  <a:prstClr val="black"/>
                </a:solidFill>
                <a:latin typeface="Times New Roman" panose="02020603050405020304" pitchFamily="18" charset="0"/>
                <a:cs typeface="Times New Roman" panose="02020603050405020304" pitchFamily="18" charset="0"/>
              </a:rPr>
              <a:t> “</a:t>
            </a:r>
            <a:r>
              <a:rPr lang="en-US" sz="4800" b="1" dirty="0">
                <a:solidFill>
                  <a:srgbClr val="FF0000"/>
                </a:solidFill>
                <a:latin typeface="Times New Roman" panose="02020603050405020304" pitchFamily="18" charset="0"/>
                <a:cs typeface="Times New Roman" panose="02020603050405020304" pitchFamily="18" charset="0"/>
              </a:rPr>
              <a:t>LAI TÂN</a:t>
            </a:r>
            <a:r>
              <a:rPr lang="en-US" sz="4800" dirty="0">
                <a:solidFill>
                  <a:prstClr val="black"/>
                </a:solidFill>
                <a:latin typeface="Times New Roman" panose="02020603050405020304" pitchFamily="18" charset="0"/>
                <a:cs typeface="Times New Roman" panose="02020603050405020304" pitchFamily="18" charset="0"/>
              </a:rPr>
              <a:t>” – </a:t>
            </a:r>
            <a:r>
              <a:rPr lang="en-US" sz="4800" dirty="0" err="1">
                <a:solidFill>
                  <a:prstClr val="black"/>
                </a:solidFill>
                <a:latin typeface="Times New Roman" panose="02020603050405020304" pitchFamily="18" charset="0"/>
                <a:cs typeface="Times New Roman" panose="02020603050405020304" pitchFamily="18" charset="0"/>
              </a:rPr>
              <a:t>Hồ</a:t>
            </a:r>
            <a:r>
              <a:rPr lang="en-US" sz="4800" dirty="0">
                <a:solidFill>
                  <a:prstClr val="black"/>
                </a:solidFill>
                <a:latin typeface="Times New Roman" panose="02020603050405020304" pitchFamily="18" charset="0"/>
                <a:cs typeface="Times New Roman" panose="02020603050405020304" pitchFamily="18" charset="0"/>
              </a:rPr>
              <a:t> Chí Minh</a:t>
            </a:r>
          </a:p>
        </p:txBody>
      </p:sp>
      <p:sp>
        <p:nvSpPr>
          <p:cNvPr id="11" name="TextBox 10">
            <a:extLst>
              <a:ext uri="{FF2B5EF4-FFF2-40B4-BE49-F238E27FC236}">
                <a16:creationId xmlns:a16="http://schemas.microsoft.com/office/drawing/2014/main" id="{A1C49529-4F4E-A1EE-C991-E37251F98729}"/>
              </a:ext>
            </a:extLst>
          </p:cNvPr>
          <p:cNvSpPr txBox="1"/>
          <p:nvPr/>
        </p:nvSpPr>
        <p:spPr>
          <a:xfrm>
            <a:off x="790319" y="2823649"/>
            <a:ext cx="16119763" cy="923330"/>
          </a:xfrm>
          <a:prstGeom prst="rect">
            <a:avLst/>
          </a:prstGeom>
          <a:noFill/>
        </p:spPr>
        <p:txBody>
          <a:bodyPr wrap="square" rtlCol="0">
            <a:spAutoFit/>
          </a:bodyPr>
          <a:lstStyle/>
          <a:p>
            <a:pPr defTabSz="1371600"/>
            <a:r>
              <a:rPr lang="en-US" sz="5400" u="sng" smtClean="0">
                <a:solidFill>
                  <a:prstClr val="black"/>
                </a:solidFill>
                <a:latin typeface="Times New Roman" panose="02020603050405020304" pitchFamily="18" charset="0"/>
                <a:cs typeface="Times New Roman" panose="02020603050405020304" pitchFamily="18" charset="0"/>
              </a:rPr>
              <a:t>Hoàn cảnh sáng tác:</a:t>
            </a:r>
            <a:r>
              <a:rPr lang="en-US" sz="5400" smtClean="0">
                <a:solidFill>
                  <a:prstClr val="black"/>
                </a:solidFill>
                <a:latin typeface="Times New Roman" panose="02020603050405020304" pitchFamily="18" charset="0"/>
                <a:cs typeface="Times New Roman" panose="02020603050405020304" pitchFamily="18" charset="0"/>
              </a:rPr>
              <a:t>………………………………… </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4B722A8-3FDA-5A01-64E7-525DFA8F5F06}"/>
              </a:ext>
            </a:extLst>
          </p:cNvPr>
          <p:cNvSpPr txBox="1"/>
          <p:nvPr/>
        </p:nvSpPr>
        <p:spPr>
          <a:xfrm>
            <a:off x="720436" y="4305300"/>
            <a:ext cx="15891164" cy="923330"/>
          </a:xfrm>
          <a:prstGeom prst="rect">
            <a:avLst/>
          </a:prstGeom>
          <a:noFill/>
        </p:spPr>
        <p:txBody>
          <a:bodyPr wrap="square" rtlCol="0">
            <a:spAutoFit/>
          </a:bodyPr>
          <a:lstStyle/>
          <a:p>
            <a:pPr defTabSz="1371600"/>
            <a:r>
              <a:rPr lang="en-US" sz="5400" u="sng" smtClean="0">
                <a:solidFill>
                  <a:prstClr val="black"/>
                </a:solidFill>
                <a:latin typeface="Times New Roman" panose="02020603050405020304" pitchFamily="18" charset="0"/>
                <a:cs typeface="Times New Roman" panose="02020603050405020304" pitchFamily="18" charset="0"/>
              </a:rPr>
              <a:t>Xuất xứ:</a:t>
            </a:r>
            <a:r>
              <a:rPr lang="en-US" sz="5400" smtClean="0">
                <a:solidFill>
                  <a:prstClr val="black"/>
                </a:solidFill>
                <a:latin typeface="Times New Roman" panose="02020603050405020304" pitchFamily="18" charset="0"/>
                <a:cs typeface="Times New Roman" panose="02020603050405020304" pitchFamily="18" charset="0"/>
              </a:rPr>
              <a:t>…………………………………………….</a:t>
            </a:r>
            <a:endParaRPr lang="en-US" sz="5400" u="sng" dirty="0">
              <a:solidFill>
                <a:prstClr val="black"/>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B119FA22-E54E-373E-910F-6A7188931BD3}"/>
              </a:ext>
            </a:extLst>
          </p:cNvPr>
          <p:cNvSpPr txBox="1"/>
          <p:nvPr/>
        </p:nvSpPr>
        <p:spPr>
          <a:xfrm>
            <a:off x="821361" y="5717980"/>
            <a:ext cx="15211681" cy="923330"/>
          </a:xfrm>
          <a:prstGeom prst="rect">
            <a:avLst/>
          </a:prstGeom>
          <a:noFill/>
        </p:spPr>
        <p:txBody>
          <a:bodyPr wrap="square" rtlCol="0">
            <a:spAutoFit/>
          </a:bodyPr>
          <a:lstStyle/>
          <a:p>
            <a:pPr defTabSz="1371600"/>
            <a:r>
              <a:rPr lang="en-US" sz="5400" u="sng" smtClean="0">
                <a:solidFill>
                  <a:prstClr val="black"/>
                </a:solidFill>
                <a:latin typeface="Times New Roman" panose="02020603050405020304" pitchFamily="18" charset="0"/>
                <a:cs typeface="Times New Roman" panose="02020603050405020304" pitchFamily="18" charset="0"/>
              </a:rPr>
              <a:t>Thể thơ</a:t>
            </a:r>
            <a:r>
              <a:rPr lang="en-US" sz="5400" smtClean="0">
                <a:solidFill>
                  <a:prstClr val="black"/>
                </a:solidFill>
                <a:latin typeface="Times New Roman" panose="02020603050405020304" pitchFamily="18" charset="0"/>
                <a:cs typeface="Times New Roman" panose="02020603050405020304" pitchFamily="18" charset="0"/>
              </a:rPr>
              <a:t>:………………………………………..</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719DCACC-3289-4A28-A9CB-512C45631C04}"/>
              </a:ext>
            </a:extLst>
          </p:cNvPr>
          <p:cNvSpPr txBox="1"/>
          <p:nvPr/>
        </p:nvSpPr>
        <p:spPr>
          <a:xfrm>
            <a:off x="790318" y="6963370"/>
            <a:ext cx="14571039" cy="923330"/>
          </a:xfrm>
          <a:prstGeom prst="rect">
            <a:avLst/>
          </a:prstGeom>
          <a:noFill/>
        </p:spPr>
        <p:txBody>
          <a:bodyPr wrap="square" rtlCol="0">
            <a:spAutoFit/>
          </a:bodyPr>
          <a:lstStyle/>
          <a:p>
            <a:pPr defTabSz="1371600"/>
            <a:r>
              <a:rPr lang="en-US" sz="5400" u="sng" smtClean="0">
                <a:solidFill>
                  <a:prstClr val="black"/>
                </a:solidFill>
                <a:latin typeface="Times New Roman" panose="02020603050405020304" pitchFamily="18" charset="0"/>
                <a:cs typeface="Times New Roman" panose="02020603050405020304" pitchFamily="18" charset="0"/>
              </a:rPr>
              <a:t>PTBĐ chính</a:t>
            </a:r>
            <a:r>
              <a:rPr lang="en-US" sz="5400" smtClean="0">
                <a:solidFill>
                  <a:prstClr val="black"/>
                </a:solidFill>
                <a:latin typeface="Times New Roman" panose="02020603050405020304" pitchFamily="18" charset="0"/>
                <a:cs typeface="Times New Roman" panose="02020603050405020304" pitchFamily="18" charset="0"/>
              </a:rPr>
              <a:t>……………………………………….</a:t>
            </a:r>
            <a:endParaRPr lang="en-US" sz="5400" dirty="0">
              <a:solidFill>
                <a:prstClr val="black"/>
              </a:solidFill>
              <a:latin typeface="Times New Roman" panose="02020603050405020304" pitchFamily="18" charset="0"/>
              <a:cs typeface="Times New Roman" panose="02020603050405020304" pitchFamily="18" charset="0"/>
            </a:endParaRPr>
          </a:p>
        </p:txBody>
      </p:sp>
      <p:sp>
        <p:nvSpPr>
          <p:cNvPr id="15" name="TextBox 14">
            <a:extLst>
              <a:ext uri="{FF2B5EF4-FFF2-40B4-BE49-F238E27FC236}">
                <a16:creationId xmlns:a16="http://schemas.microsoft.com/office/drawing/2014/main" id="{8D1AAC0F-7FC8-CDAA-F4BA-316BCCB4FA71}"/>
              </a:ext>
            </a:extLst>
          </p:cNvPr>
          <p:cNvSpPr txBox="1"/>
          <p:nvPr/>
        </p:nvSpPr>
        <p:spPr>
          <a:xfrm>
            <a:off x="790318" y="8182570"/>
            <a:ext cx="14906881" cy="923330"/>
          </a:xfrm>
          <a:prstGeom prst="rect">
            <a:avLst/>
          </a:prstGeom>
          <a:noFill/>
        </p:spPr>
        <p:txBody>
          <a:bodyPr wrap="square" rtlCol="0">
            <a:spAutoFit/>
          </a:bodyPr>
          <a:lstStyle/>
          <a:p>
            <a:pPr defTabSz="1371600"/>
            <a:r>
              <a:rPr lang="en-US" sz="5400" u="sng" dirty="0" err="1">
                <a:solidFill>
                  <a:prstClr val="black"/>
                </a:solidFill>
                <a:latin typeface="Times New Roman" panose="02020603050405020304" pitchFamily="18" charset="0"/>
                <a:cs typeface="Times New Roman" panose="02020603050405020304" pitchFamily="18" charset="0"/>
              </a:rPr>
              <a:t>Bố</a:t>
            </a:r>
            <a:r>
              <a:rPr lang="en-US" sz="5400" u="sng" dirty="0">
                <a:solidFill>
                  <a:prstClr val="black"/>
                </a:solidFill>
                <a:latin typeface="Times New Roman" panose="02020603050405020304" pitchFamily="18" charset="0"/>
                <a:cs typeface="Times New Roman" panose="02020603050405020304" pitchFamily="18" charset="0"/>
              </a:rPr>
              <a:t> </a:t>
            </a:r>
            <a:r>
              <a:rPr lang="en-US" sz="5400" u="sng" err="1">
                <a:solidFill>
                  <a:prstClr val="black"/>
                </a:solidFill>
                <a:latin typeface="Times New Roman" panose="02020603050405020304" pitchFamily="18" charset="0"/>
                <a:cs typeface="Times New Roman" panose="02020603050405020304" pitchFamily="18" charset="0"/>
              </a:rPr>
              <a:t>cục</a:t>
            </a:r>
            <a:r>
              <a:rPr lang="en-US" sz="5400" u="sng" smtClean="0">
                <a:solidFill>
                  <a:prstClr val="black"/>
                </a:solidFill>
                <a:latin typeface="Times New Roman" panose="02020603050405020304" pitchFamily="18" charset="0"/>
                <a:cs typeface="Times New Roman" panose="02020603050405020304" pitchFamily="18" charset="0"/>
              </a:rPr>
              <a:t>:</a:t>
            </a:r>
            <a:r>
              <a:rPr lang="en-US" sz="5400" smtClean="0">
                <a:solidFill>
                  <a:prstClr val="black"/>
                </a:solidFill>
                <a:latin typeface="Times New Roman" panose="02020603050405020304" pitchFamily="18" charset="0"/>
                <a:cs typeface="Times New Roman" panose="02020603050405020304" pitchFamily="18" charset="0"/>
              </a:rPr>
              <a:t>…………………………………………….</a:t>
            </a:r>
            <a:endParaRPr lang="en-US" sz="5400"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939339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A8B7A3D9-3F31-2F50-6B3B-891CAF265C83}"/>
              </a:ext>
            </a:extLst>
          </p:cNvPr>
          <p:cNvSpPr/>
          <p:nvPr/>
        </p:nvSpPr>
        <p:spPr>
          <a:xfrm>
            <a:off x="367297" y="2472515"/>
            <a:ext cx="16965806" cy="7414260"/>
          </a:xfrm>
          <a:prstGeom prst="rect">
            <a:avLst/>
          </a:prstGeom>
          <a:solidFill>
            <a:schemeClr val="accent2">
              <a:lumMod val="20000"/>
              <a:lumOff val="80000"/>
            </a:schemeClr>
          </a:solidFill>
          <a:ln>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TextBox 8">
            <a:extLst>
              <a:ext uri="{FF2B5EF4-FFF2-40B4-BE49-F238E27FC236}">
                <a16:creationId xmlns:a16="http://schemas.microsoft.com/office/drawing/2014/main" id="{8F230CFC-4B88-428A-C92C-4B2A30D1A04F}"/>
              </a:ext>
            </a:extLst>
          </p:cNvPr>
          <p:cNvSpPr txBox="1"/>
          <p:nvPr/>
        </p:nvSpPr>
        <p:spPr>
          <a:xfrm>
            <a:off x="3886200" y="43928"/>
            <a:ext cx="8458373"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PHIẾU HỌC TẬP SỐ 1</a:t>
            </a:r>
          </a:p>
        </p:txBody>
      </p:sp>
      <p:sp>
        <p:nvSpPr>
          <p:cNvPr id="10" name="TextBox 9">
            <a:extLst>
              <a:ext uri="{FF2B5EF4-FFF2-40B4-BE49-F238E27FC236}">
                <a16:creationId xmlns:a16="http://schemas.microsoft.com/office/drawing/2014/main" id="{D2D12236-86C1-992A-A493-4BFF79FA4271}"/>
              </a:ext>
            </a:extLst>
          </p:cNvPr>
          <p:cNvSpPr txBox="1"/>
          <p:nvPr/>
        </p:nvSpPr>
        <p:spPr>
          <a:xfrm>
            <a:off x="1524001" y="972604"/>
            <a:ext cx="14349006" cy="830997"/>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Tìm</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hiểu</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chung</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LAI TÂN</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 </a:t>
            </a:r>
            <a:r>
              <a:rPr kumimoji="0" lang="en-US" sz="4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4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Chí Minh</a:t>
            </a:r>
          </a:p>
        </p:txBody>
      </p:sp>
      <p:sp>
        <p:nvSpPr>
          <p:cNvPr id="11" name="TextBox 10">
            <a:extLst>
              <a:ext uri="{FF2B5EF4-FFF2-40B4-BE49-F238E27FC236}">
                <a16:creationId xmlns:a16="http://schemas.microsoft.com/office/drawing/2014/main" id="{A1C49529-4F4E-A1EE-C991-E37251F98729}"/>
              </a:ext>
            </a:extLst>
          </p:cNvPr>
          <p:cNvSpPr txBox="1"/>
          <p:nvPr/>
        </p:nvSpPr>
        <p:spPr>
          <a:xfrm>
            <a:off x="790319" y="2823649"/>
            <a:ext cx="16119763"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0"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Hoàn cảnh sáng tác:</a:t>
            </a:r>
            <a:r>
              <a:rPr lang="en-US" sz="5400">
                <a:solidFill>
                  <a:prstClr val="black"/>
                </a:solidFill>
                <a:latin typeface="Times New Roman" panose="02020603050405020304" pitchFamily="18" charset="0"/>
                <a:cs typeface="Times New Roman" panose="02020603050405020304" pitchFamily="18" charset="0"/>
              </a:rPr>
              <a:t> </a:t>
            </a:r>
            <a:r>
              <a:rPr lang="en-US" sz="5400" smtClean="0">
                <a:solidFill>
                  <a:prstClr val="black"/>
                </a:solidFill>
                <a:latin typeface="Times New Roman" panose="02020603050405020304" pitchFamily="18" charset="0"/>
                <a:cs typeface="Times New Roman" panose="02020603050405020304" pitchFamily="18" charset="0"/>
              </a:rPr>
              <a:t>.</a:t>
            </a:r>
            <a:r>
              <a:rPr kumimoji="0" lang="en-US" sz="5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64B722A8-3FDA-5A01-64E7-525DFA8F5F06}"/>
              </a:ext>
            </a:extLst>
          </p:cNvPr>
          <p:cNvSpPr txBox="1"/>
          <p:nvPr/>
        </p:nvSpPr>
        <p:spPr>
          <a:xfrm>
            <a:off x="720436" y="4610100"/>
            <a:ext cx="15891164" cy="923330"/>
          </a:xfrm>
          <a:prstGeom prst="rect">
            <a:avLst/>
          </a:prstGeom>
          <a:noFill/>
        </p:spPr>
        <p:txBody>
          <a:bodyPr wrap="square" rtlCol="0">
            <a:spAutoFit/>
          </a:bodyPr>
          <a:lstStyle/>
          <a:p>
            <a:pPr lvl="0" defTabSz="1371600"/>
            <a:r>
              <a:rPr kumimoji="0" lang="en-US" sz="5400" b="0"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Xuất xứ:</a:t>
            </a:r>
            <a:r>
              <a:rPr lang="en-US" sz="5400">
                <a:latin typeface="Times New Roman" panose="02020603050405020304" pitchFamily="18" charset="0"/>
                <a:cs typeface="Times New Roman" panose="02020603050405020304" pitchFamily="18" charset="0"/>
              </a:rPr>
              <a:t> Bài thơ thứ 96, trích “Nhật kí trong tù</a:t>
            </a:r>
            <a:r>
              <a:rPr lang="en-US" sz="5400" smtClean="0">
                <a:latin typeface="Times New Roman" panose="02020603050405020304" pitchFamily="18" charset="0"/>
                <a:cs typeface="Times New Roman" panose="02020603050405020304" pitchFamily="18" charset="0"/>
              </a:rPr>
              <a:t>”.</a:t>
            </a:r>
            <a:r>
              <a:rPr lang="en-US" sz="5400" smtClean="0">
                <a:solidFill>
                  <a:prstClr val="black"/>
                </a:solidFill>
                <a:latin typeface="Times New Roman" panose="02020603050405020304" pitchFamily="18" charset="0"/>
                <a:cs typeface="Times New Roman" panose="02020603050405020304" pitchFamily="18" charset="0"/>
              </a:rPr>
              <a:t> </a:t>
            </a:r>
            <a:endParaRPr kumimoji="0" lang="en-US" sz="5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3" name="TextBox 12">
            <a:extLst>
              <a:ext uri="{FF2B5EF4-FFF2-40B4-BE49-F238E27FC236}">
                <a16:creationId xmlns:a16="http://schemas.microsoft.com/office/drawing/2014/main" id="{B119FA22-E54E-373E-910F-6A7188931BD3}"/>
              </a:ext>
            </a:extLst>
          </p:cNvPr>
          <p:cNvSpPr txBox="1"/>
          <p:nvPr/>
        </p:nvSpPr>
        <p:spPr>
          <a:xfrm>
            <a:off x="821361" y="7039570"/>
            <a:ext cx="15211681"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PTBĐ </a:t>
            </a:r>
            <a:r>
              <a:rPr kumimoji="0" lang="en-US" sz="5400" b="0" i="0" u="sng"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chính</a:t>
            </a:r>
            <a:r>
              <a:rPr kumimoji="0" lang="en-US" sz="5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en-US" sz="54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Biểu cảm</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4" name="TextBox 13">
            <a:extLst>
              <a:ext uri="{FF2B5EF4-FFF2-40B4-BE49-F238E27FC236}">
                <a16:creationId xmlns:a16="http://schemas.microsoft.com/office/drawing/2014/main" id="{719DCACC-3289-4A28-A9CB-512C45631C04}"/>
              </a:ext>
            </a:extLst>
          </p:cNvPr>
          <p:cNvSpPr txBox="1"/>
          <p:nvPr/>
        </p:nvSpPr>
        <p:spPr>
          <a:xfrm>
            <a:off x="829866" y="5667970"/>
            <a:ext cx="14571039" cy="923330"/>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5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sng"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r>
              <a:rPr kumimoji="0" lang="en-US" sz="5400" b="0"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5400">
                <a:solidFill>
                  <a:prstClr val="black"/>
                </a:solidFill>
                <a:latin typeface="Times New Roman" panose="02020603050405020304" pitchFamily="18" charset="0"/>
                <a:cs typeface="Times New Roman" panose="02020603050405020304" pitchFamily="18" charset="0"/>
              </a:rPr>
              <a:t> </a:t>
            </a:r>
            <a:r>
              <a:rPr lang="en-US" sz="5400" smtClean="0">
                <a:solidFill>
                  <a:prstClr val="black"/>
                </a:solidFill>
                <a:latin typeface="Times New Roman" panose="02020603050405020304" pitchFamily="18" charset="0"/>
                <a:cs typeface="Times New Roman" panose="02020603050405020304" pitchFamily="18" charset="0"/>
              </a:rPr>
              <a:t> thất ngôn tứ tuyệt Đường luật.</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5" name="TextBox 14">
            <a:extLst>
              <a:ext uri="{FF2B5EF4-FFF2-40B4-BE49-F238E27FC236}">
                <a16:creationId xmlns:a16="http://schemas.microsoft.com/office/drawing/2014/main" id="{8D1AAC0F-7FC8-CDAA-F4BA-316BCCB4FA71}"/>
              </a:ext>
            </a:extLst>
          </p:cNvPr>
          <p:cNvSpPr txBox="1"/>
          <p:nvPr/>
        </p:nvSpPr>
        <p:spPr>
          <a:xfrm>
            <a:off x="790318" y="8100324"/>
            <a:ext cx="14906881" cy="1754326"/>
          </a:xfrm>
          <a:prstGeom prst="rect">
            <a:avLst/>
          </a:prstGeom>
          <a:noFill/>
        </p:spPr>
        <p:txBody>
          <a:bodyPr wrap="squar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0" i="0" u="sng"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Bố</a:t>
            </a:r>
            <a:r>
              <a:rPr kumimoji="0" lang="en-US" sz="5400" b="0" i="0" u="sng"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sng" strike="noStrike" kern="1200" cap="none" spc="0" normalizeH="0" baseline="0" noProof="0" err="1">
                <a:ln>
                  <a:noFill/>
                </a:ln>
                <a:solidFill>
                  <a:prstClr val="black"/>
                </a:solidFill>
                <a:effectLst/>
                <a:uLnTx/>
                <a:uFillTx/>
                <a:latin typeface="Times New Roman" panose="02020603050405020304" pitchFamily="18" charset="0"/>
                <a:ea typeface="+mn-ea"/>
                <a:cs typeface="Times New Roman" panose="02020603050405020304" pitchFamily="18" charset="0"/>
              </a:rPr>
              <a:t>cục</a:t>
            </a:r>
            <a:r>
              <a:rPr kumimoji="0" lang="en-US" sz="5400" b="0" i="0" u="sng"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5400">
                <a:solidFill>
                  <a:prstClr val="black"/>
                </a:solidFill>
                <a:latin typeface="Times New Roman" panose="02020603050405020304" pitchFamily="18" charset="0"/>
                <a:cs typeface="Times New Roman" panose="02020603050405020304" pitchFamily="18" charset="0"/>
              </a:rPr>
              <a:t> </a:t>
            </a:r>
            <a:r>
              <a:rPr lang="en-US" sz="5400" smtClean="0">
                <a:solidFill>
                  <a:prstClr val="black"/>
                </a:solidFill>
                <a:latin typeface="Times New Roman" panose="02020603050405020304" pitchFamily="18" charset="0"/>
                <a:cs typeface="Times New Roman" panose="02020603050405020304" pitchFamily="18" charset="0"/>
              </a:rPr>
              <a:t>2 phần: - P1: Ba câu thơ đầu</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5400" b="0" i="0" u="none" strike="noStrike" kern="1200" cap="none" spc="0" normalizeH="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  - P2: Câu thơ cuối</a:t>
            </a:r>
            <a:endParaRPr kumimoji="0" lang="en-US" sz="5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48086286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3" name="Freeform 6">
            <a:extLst>
              <a:ext uri="{FF2B5EF4-FFF2-40B4-BE49-F238E27FC236}">
                <a16:creationId xmlns:a16="http://schemas.microsoft.com/office/drawing/2014/main" id="{E78DE76A-21C7-C178-16B8-6CFC64EAF228}"/>
              </a:ext>
            </a:extLst>
          </p:cNvPr>
          <p:cNvSpPr/>
          <p:nvPr/>
        </p:nvSpPr>
        <p:spPr>
          <a:xfrm>
            <a:off x="2057400" y="2781300"/>
            <a:ext cx="1524000" cy="1524000"/>
          </a:xfrm>
          <a:custGeom>
            <a:avLst/>
            <a:gdLst/>
            <a:ahLst/>
            <a:cxnLst/>
            <a:rect l="l" t="t" r="r" b="b"/>
            <a:pathLst>
              <a:path w="4119950" h="4114800">
                <a:moveTo>
                  <a:pt x="0" y="0"/>
                </a:moveTo>
                <a:lnTo>
                  <a:pt x="4119950" y="0"/>
                </a:lnTo>
                <a:lnTo>
                  <a:pt x="411995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7" name="TextBox 6">
            <a:extLst>
              <a:ext uri="{FF2B5EF4-FFF2-40B4-BE49-F238E27FC236}">
                <a16:creationId xmlns:a16="http://schemas.microsoft.com/office/drawing/2014/main" id="{5186843C-C931-D1D3-176A-C045070C921A}"/>
              </a:ext>
            </a:extLst>
          </p:cNvPr>
          <p:cNvSpPr txBox="1"/>
          <p:nvPr/>
        </p:nvSpPr>
        <p:spPr>
          <a:xfrm>
            <a:off x="1524000" y="4660703"/>
            <a:ext cx="2743200" cy="769441"/>
          </a:xfrm>
          <a:prstGeom prst="rect">
            <a:avLst/>
          </a:prstGeom>
          <a:noFill/>
        </p:spPr>
        <p:txBody>
          <a:bodyPr wrap="square" rtlCol="0">
            <a:spAutoFit/>
          </a:bodyPr>
          <a:lstStyle/>
          <a:p>
            <a:pPr algn="ct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431929DA-B649-3847-9CEB-8B4CD0F79DC3}"/>
              </a:ext>
            </a:extLst>
          </p:cNvPr>
          <p:cNvSpPr txBox="1"/>
          <p:nvPr/>
        </p:nvSpPr>
        <p:spPr>
          <a:xfrm>
            <a:off x="381000" y="5782616"/>
            <a:ext cx="50292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tứ</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tuyệt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8CDEFFB7-969E-3CAB-81FF-B2D459C1AB1F}"/>
              </a:ext>
            </a:extLst>
          </p:cNvPr>
          <p:cNvSpPr txBox="1"/>
          <p:nvPr/>
        </p:nvSpPr>
        <p:spPr>
          <a:xfrm>
            <a:off x="5029200" y="1790700"/>
            <a:ext cx="9525000" cy="7478970"/>
          </a:xfrm>
          <a:prstGeom prst="rect">
            <a:avLst/>
          </a:prstGeom>
          <a:noFill/>
        </p:spPr>
        <p:txBody>
          <a:bodyPr wrap="square" rtlCol="0">
            <a:spAutoFit/>
          </a:bodyPr>
          <a:lstStyle/>
          <a:p>
            <a:pPr algn="just">
              <a:lnSpc>
                <a:spcPct val="300000"/>
              </a:lnSpc>
            </a:pPr>
            <a:r>
              <a:rPr lang="en-US" sz="4000" b="1">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Giam phòng ban trưởng thiên thiên đổ,</a:t>
            </a:r>
            <a:endParaRPr lang="en-US" sz="4000" dirty="0">
              <a:latin typeface="Times New Roman" panose="02020603050405020304" pitchFamily="18" charset="0"/>
              <a:cs typeface="Times New Roman" panose="02020603050405020304" pitchFamily="18" charset="0"/>
            </a:endParaRPr>
          </a:p>
          <a:p>
            <a:pPr algn="just">
              <a:lnSpc>
                <a:spcPct val="300000"/>
              </a:lnSpc>
            </a:pPr>
            <a:r>
              <a:rPr lang="en-US" sz="400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Cảnh trưởng tham thôn giải phạm tiền,</a:t>
            </a:r>
            <a:endParaRPr lang="en-US" sz="4000" dirty="0">
              <a:latin typeface="Times New Roman" panose="02020603050405020304" pitchFamily="18" charset="0"/>
              <a:cs typeface="Times New Roman" panose="02020603050405020304" pitchFamily="18" charset="0"/>
            </a:endParaRPr>
          </a:p>
          <a:p>
            <a:pPr algn="just">
              <a:lnSpc>
                <a:spcPct val="300000"/>
              </a:lnSpc>
            </a:pPr>
            <a:r>
              <a:rPr lang="en-US" sz="400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Huyện trưởng thiêu đăng biện </a:t>
            </a:r>
            <a:r>
              <a:rPr lang="en-US" sz="4000" err="1">
                <a:latin typeface="Times New Roman" panose="02020603050405020304" pitchFamily="18" charset="0"/>
                <a:cs typeface="Times New Roman" panose="02020603050405020304" pitchFamily="18" charset="0"/>
              </a:rPr>
              <a:t>công</a:t>
            </a:r>
            <a:r>
              <a:rPr lang="en-US" sz="400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sự,</a:t>
            </a:r>
            <a:endParaRPr lang="en-US" sz="4000" dirty="0">
              <a:latin typeface="Times New Roman" panose="02020603050405020304" pitchFamily="18" charset="0"/>
              <a:cs typeface="Times New Roman" panose="02020603050405020304" pitchFamily="18" charset="0"/>
            </a:endParaRPr>
          </a:p>
          <a:p>
            <a:pPr algn="just">
              <a:lnSpc>
                <a:spcPct val="300000"/>
              </a:lnSpc>
            </a:pPr>
            <a:r>
              <a:rPr lang="en-US" sz="4000">
                <a:latin typeface="Times New Roman" panose="02020603050405020304" pitchFamily="18" charset="0"/>
                <a:cs typeface="Times New Roman" panose="02020603050405020304" pitchFamily="18" charset="0"/>
              </a:rPr>
              <a:t>	</a:t>
            </a:r>
            <a:r>
              <a:rPr lang="en-US" sz="4000" smtClean="0">
                <a:latin typeface="Times New Roman" panose="02020603050405020304" pitchFamily="18" charset="0"/>
                <a:cs typeface="Times New Roman" panose="02020603050405020304" pitchFamily="18" charset="0"/>
              </a:rPr>
              <a:t>Lai Tân y cựu thái bình thiên.</a:t>
            </a:r>
            <a:endParaRPr lang="en-US" sz="4000" dirty="0">
              <a:latin typeface="Times New Roman" panose="02020603050405020304" pitchFamily="18" charset="0"/>
              <a:cs typeface="Times New Roman" panose="02020603050405020304" pitchFamily="18" charset="0"/>
            </a:endParaRPr>
          </a:p>
        </p:txBody>
      </p:sp>
      <p:cxnSp>
        <p:nvCxnSpPr>
          <p:cNvPr id="14" name="Straight Connector 13">
            <a:extLst>
              <a:ext uri="{FF2B5EF4-FFF2-40B4-BE49-F238E27FC236}">
                <a16:creationId xmlns:a16="http://schemas.microsoft.com/office/drawing/2014/main" id="{16BB41AA-23BE-8D17-DE97-CAF877DBB747}"/>
              </a:ext>
            </a:extLst>
          </p:cNvPr>
          <p:cNvCxnSpPr/>
          <p:nvPr/>
        </p:nvCxnSpPr>
        <p:spPr>
          <a:xfrm>
            <a:off x="5410200" y="2552700"/>
            <a:ext cx="0" cy="7010400"/>
          </a:xfrm>
          <a:prstGeom prst="line">
            <a:avLst/>
          </a:prstGeom>
        </p:spPr>
        <p:style>
          <a:lnRef idx="1">
            <a:schemeClr val="dk1"/>
          </a:lnRef>
          <a:fillRef idx="0">
            <a:schemeClr val="dk1"/>
          </a:fillRef>
          <a:effectRef idx="0">
            <a:schemeClr val="dk1"/>
          </a:effectRef>
          <a:fontRef idx="minor">
            <a:schemeClr val="tx1"/>
          </a:fontRef>
        </p:style>
      </p:cxnSp>
      <p:sp>
        <p:nvSpPr>
          <p:cNvPr id="15" name="TextBox 14">
            <a:extLst>
              <a:ext uri="{FF2B5EF4-FFF2-40B4-BE49-F238E27FC236}">
                <a16:creationId xmlns:a16="http://schemas.microsoft.com/office/drawing/2014/main" id="{D2918933-1ED4-C8FF-D52D-5FFCFCDCF86D}"/>
              </a:ext>
            </a:extLst>
          </p:cNvPr>
          <p:cNvSpPr txBox="1"/>
          <p:nvPr/>
        </p:nvSpPr>
        <p:spPr>
          <a:xfrm>
            <a:off x="14630400" y="2933700"/>
            <a:ext cx="2971800" cy="1446550"/>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a:solidFill>
                  <a:srgbClr val="FF0000"/>
                </a:solidFill>
                <a:latin typeface="Times New Roman" panose="02020603050405020304" pitchFamily="18" charset="0"/>
                <a:cs typeface="Times New Roman" panose="02020603050405020304" pitchFamily="18" charset="0"/>
              </a:rPr>
              <a:t>4 </a:t>
            </a:r>
            <a:r>
              <a:rPr lang="en-US" sz="4400" smtClean="0">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a:p>
            <a:pPr algn="just"/>
            <a:r>
              <a:rPr lang="en-US" sz="4400" dirty="0">
                <a:solidFill>
                  <a:srgbClr val="FF0000"/>
                </a:solidFill>
                <a:latin typeface="Times New Roman" panose="02020603050405020304" pitchFamily="18" charset="0"/>
                <a:cs typeface="Times New Roman" panose="02020603050405020304" pitchFamily="18" charset="0"/>
              </a:rPr>
              <a:t>7 </a:t>
            </a:r>
            <a:r>
              <a:rPr lang="en-US" sz="4400" dirty="0" err="1">
                <a:solidFill>
                  <a:srgbClr val="FF0000"/>
                </a:solidFill>
                <a:latin typeface="Times New Roman" panose="02020603050405020304" pitchFamily="18" charset="0"/>
                <a:cs typeface="Times New Roman" panose="02020603050405020304" pitchFamily="18" charset="0"/>
              </a:rPr>
              <a:t>chữ</a:t>
            </a:r>
            <a:r>
              <a:rPr lang="en-US" sz="4400" dirty="0">
                <a:solidFill>
                  <a:srgbClr val="FF0000"/>
                </a:solidFill>
                <a:latin typeface="Times New Roman" panose="02020603050405020304" pitchFamily="18" charset="0"/>
                <a:cs typeface="Times New Roman" panose="02020603050405020304" pitchFamily="18" charset="0"/>
              </a:rPr>
              <a:t>/</a:t>
            </a:r>
            <a:r>
              <a:rPr lang="en-US" sz="4400" dirty="0" err="1">
                <a:solidFill>
                  <a:srgbClr val="FF0000"/>
                </a:solidFill>
                <a:latin typeface="Times New Roman" panose="02020603050405020304" pitchFamily="18" charset="0"/>
                <a:cs typeface="Times New Roman" panose="02020603050405020304" pitchFamily="18" charset="0"/>
              </a:rPr>
              <a:t>câu</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9ADAED4A-0A2D-CD0E-F4FD-73E0B18A98AC}"/>
              </a:ext>
            </a:extLst>
          </p:cNvPr>
          <p:cNvSpPr txBox="1"/>
          <p:nvPr/>
        </p:nvSpPr>
        <p:spPr>
          <a:xfrm>
            <a:off x="5943599" y="3559523"/>
            <a:ext cx="8001001" cy="769441"/>
          </a:xfrm>
          <a:prstGeom prst="rect">
            <a:avLst/>
          </a:prstGeom>
          <a:noFill/>
        </p:spPr>
        <p:txBody>
          <a:bodyPr wrap="square" rtlCol="0">
            <a:spAutoFit/>
          </a:bodyPr>
          <a:lstStyle/>
          <a:p>
            <a:pPr algn="just"/>
            <a:r>
              <a:rPr lang="en-US" sz="4400" b="1">
                <a:solidFill>
                  <a:srgbClr val="FF0000"/>
                </a:solidFill>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    B </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 </a:t>
            </a:r>
            <a:r>
              <a:rPr lang="en-US" sz="4400" b="1">
                <a:latin typeface="Times New Roman" panose="02020603050405020304" pitchFamily="18" charset="0"/>
                <a:cs typeface="Times New Roman" panose="02020603050405020304" pitchFamily="18" charset="0"/>
              </a:rPr>
              <a:t>T</a:t>
            </a:r>
            <a:r>
              <a:rPr lang="en-US" sz="4400" b="1" smtClean="0">
                <a:latin typeface="Times New Roman" panose="02020603050405020304" pitchFamily="18" charset="0"/>
                <a:cs typeface="Times New Roman" panose="02020603050405020304" pitchFamily="18" charset="0"/>
              </a:rPr>
              <a:t>     </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B</a:t>
            </a:r>
            <a:r>
              <a:rPr lang="en-US" sz="4400" b="1" smtClean="0">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B58019A8-D94C-DA06-5B19-993387C05D94}"/>
              </a:ext>
            </a:extLst>
          </p:cNvPr>
          <p:cNvSpPr txBox="1"/>
          <p:nvPr/>
        </p:nvSpPr>
        <p:spPr>
          <a:xfrm>
            <a:off x="5981699" y="5268161"/>
            <a:ext cx="8001001" cy="769441"/>
          </a:xfrm>
          <a:prstGeom prst="rect">
            <a:avLst/>
          </a:prstGeom>
          <a:noFill/>
        </p:spPr>
        <p:txBody>
          <a:bodyPr wrap="square" rtlCol="0">
            <a:spAutoFit/>
          </a:bodyPr>
          <a:lstStyle/>
          <a:p>
            <a:pPr algn="just"/>
            <a:r>
              <a:rPr lang="en-US" sz="4400" b="1">
                <a:solidFill>
                  <a:srgbClr val="FF0000"/>
                </a:solidFill>
                <a:latin typeface="Times New Roman" panose="02020603050405020304" pitchFamily="18" charset="0"/>
                <a:cs typeface="Times New Roman" panose="02020603050405020304" pitchFamily="18" charset="0"/>
              </a:rPr>
              <a:t>        </a:t>
            </a:r>
            <a:r>
              <a:rPr lang="en-US" sz="4400" b="1">
                <a:solidFill>
                  <a:schemeClr val="accent1"/>
                </a:solidFill>
                <a:latin typeface="Times New Roman" panose="02020603050405020304" pitchFamily="18" charset="0"/>
                <a:cs typeface="Times New Roman" panose="02020603050405020304" pitchFamily="18" charset="0"/>
              </a:rPr>
              <a:t> </a:t>
            </a:r>
            <a:r>
              <a:rPr lang="en-US" sz="4400" b="1" smtClean="0">
                <a:solidFill>
                  <a:schemeClr val="accent1"/>
                </a:solidFill>
                <a:latin typeface="Times New Roman" panose="02020603050405020304" pitchFamily="18" charset="0"/>
                <a:cs typeface="Times New Roman" panose="02020603050405020304" pitchFamily="18" charset="0"/>
              </a:rPr>
              <a:t>    T  </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smtClean="0">
                <a:solidFill>
                  <a:srgbClr val="0070C0"/>
                </a:solidFill>
                <a:latin typeface="Times New Roman" panose="02020603050405020304" pitchFamily="18" charset="0"/>
                <a:cs typeface="Times New Roman" panose="02020603050405020304" pitchFamily="18" charset="0"/>
              </a:rPr>
              <a:t>B             T      </a:t>
            </a:r>
            <a:endParaRPr lang="en-US" sz="4400" b="1" dirty="0">
              <a:solidFill>
                <a:srgbClr val="0070C0"/>
              </a:solidFill>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707B5A6E-0944-A5B0-4B6F-75DD96BE48D7}"/>
              </a:ext>
            </a:extLst>
          </p:cNvPr>
          <p:cNvSpPr txBox="1"/>
          <p:nvPr/>
        </p:nvSpPr>
        <p:spPr>
          <a:xfrm>
            <a:off x="5981699" y="7098196"/>
            <a:ext cx="8115298" cy="769441"/>
          </a:xfrm>
          <a:prstGeom prst="rect">
            <a:avLst/>
          </a:prstGeom>
          <a:noFill/>
        </p:spPr>
        <p:txBody>
          <a:bodyPr wrap="square" rtlCol="0">
            <a:spAutoFit/>
          </a:bodyPr>
          <a:lstStyle/>
          <a:p>
            <a:pPr algn="just"/>
            <a:r>
              <a:rPr lang="en-US" sz="4400" b="1">
                <a:solidFill>
                  <a:srgbClr val="FF0000"/>
                </a:solidFill>
                <a:latin typeface="Times New Roman" panose="02020603050405020304" pitchFamily="18" charset="0"/>
                <a:cs typeface="Times New Roman" panose="02020603050405020304" pitchFamily="18" charset="0"/>
              </a:rPr>
              <a:t>          </a:t>
            </a:r>
            <a:r>
              <a:rPr lang="en-US" sz="4400" b="1">
                <a:solidFill>
                  <a:schemeClr val="accent1"/>
                </a:solidFill>
                <a:latin typeface="Times New Roman" panose="02020603050405020304" pitchFamily="18" charset="0"/>
                <a:cs typeface="Times New Roman" panose="02020603050405020304" pitchFamily="18" charset="0"/>
              </a:rPr>
              <a:t> </a:t>
            </a:r>
            <a:r>
              <a:rPr lang="en-US" sz="4400" b="1" smtClean="0">
                <a:solidFill>
                  <a:schemeClr val="accent1"/>
                </a:solidFill>
                <a:latin typeface="Times New Roman" panose="02020603050405020304" pitchFamily="18" charset="0"/>
                <a:cs typeface="Times New Roman" panose="02020603050405020304" pitchFamily="18" charset="0"/>
              </a:rPr>
              <a:t>   T      </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smtClean="0">
                <a:solidFill>
                  <a:schemeClr val="accent1"/>
                </a:solidFill>
                <a:latin typeface="Times New Roman" panose="02020603050405020304" pitchFamily="18" charset="0"/>
                <a:cs typeface="Times New Roman" panose="02020603050405020304" pitchFamily="18" charset="0"/>
              </a:rPr>
              <a:t>B  </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smtClean="0">
                <a:solidFill>
                  <a:schemeClr val="accent1"/>
                </a:solidFill>
                <a:latin typeface="Times New Roman" panose="02020603050405020304" pitchFamily="18" charset="0"/>
                <a:cs typeface="Times New Roman" panose="02020603050405020304" pitchFamily="18" charset="0"/>
              </a:rPr>
              <a:t> </a:t>
            </a:r>
            <a:r>
              <a:rPr lang="en-US" sz="4400" b="1" dirty="0">
                <a:solidFill>
                  <a:schemeClr val="accent1"/>
                </a:solidFill>
                <a:latin typeface="Times New Roman" panose="02020603050405020304" pitchFamily="18" charset="0"/>
                <a:cs typeface="Times New Roman" panose="02020603050405020304" pitchFamily="18" charset="0"/>
              </a:rPr>
              <a:t>T</a:t>
            </a:r>
            <a:r>
              <a:rPr lang="en-US" sz="4400" b="1" smtClean="0">
                <a:solidFill>
                  <a:schemeClr val="accent1"/>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2ABB9C08-0E69-F762-97F7-B1F7ED85C919}"/>
              </a:ext>
            </a:extLst>
          </p:cNvPr>
          <p:cNvSpPr txBox="1"/>
          <p:nvPr/>
        </p:nvSpPr>
        <p:spPr>
          <a:xfrm>
            <a:off x="6070898" y="8818558"/>
            <a:ext cx="8115298" cy="769441"/>
          </a:xfrm>
          <a:prstGeom prst="rect">
            <a:avLst/>
          </a:prstGeom>
          <a:noFill/>
        </p:spPr>
        <p:txBody>
          <a:bodyPr wrap="square" rtlCol="0">
            <a:spAutoFit/>
          </a:bodyPr>
          <a:lstStyle/>
          <a:p>
            <a:pPr algn="just"/>
            <a:r>
              <a:rPr lang="en-US" sz="4400" b="1">
                <a:solidFill>
                  <a:srgbClr val="FF0000"/>
                </a:solidFill>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B </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smtClean="0">
                <a:latin typeface="Times New Roman" panose="02020603050405020304" pitchFamily="18" charset="0"/>
                <a:cs typeface="Times New Roman" panose="02020603050405020304" pitchFamily="18" charset="0"/>
              </a:rPr>
              <a:t>   T    </a:t>
            </a:r>
            <a:r>
              <a:rPr lang="en-US" sz="4400" b="1" smtClean="0">
                <a:solidFill>
                  <a:srgbClr val="FF0000"/>
                </a:solidFill>
                <a:latin typeface="Times New Roman" panose="02020603050405020304" pitchFamily="18" charset="0"/>
                <a:cs typeface="Times New Roman" panose="02020603050405020304" pitchFamily="18" charset="0"/>
              </a:rPr>
              <a:t>     </a:t>
            </a:r>
            <a:r>
              <a:rPr lang="en-US" sz="4400" b="1" dirty="0">
                <a:latin typeface="Times New Roman" panose="02020603050405020304" pitchFamily="18" charset="0"/>
                <a:cs typeface="Times New Roman" panose="02020603050405020304" pitchFamily="18" charset="0"/>
              </a:rPr>
              <a:t>B</a:t>
            </a:r>
            <a:r>
              <a:rPr lang="en-US" sz="4400" b="1" smtClean="0">
                <a:solidFill>
                  <a:srgbClr val="FF0000"/>
                </a:solidFill>
                <a:latin typeface="Times New Roman" panose="02020603050405020304" pitchFamily="18" charset="0"/>
                <a:cs typeface="Times New Roman" panose="02020603050405020304" pitchFamily="18" charset="0"/>
              </a:rPr>
              <a:t>    </a:t>
            </a:r>
            <a:endParaRPr lang="en-US" sz="4400" b="1" dirty="0">
              <a:solidFill>
                <a:srgbClr val="FF000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8714904F-045B-2D2D-A93D-CE3CDA0ADDBB}"/>
              </a:ext>
            </a:extLst>
          </p:cNvPr>
          <p:cNvSpPr txBox="1"/>
          <p:nvPr/>
        </p:nvSpPr>
        <p:spPr>
          <a:xfrm>
            <a:off x="14668498" y="4471563"/>
            <a:ext cx="3619501" cy="769441"/>
          </a:xfrm>
          <a:prstGeom prst="rect">
            <a:avLst/>
          </a:prstGeom>
          <a:noFill/>
        </p:spPr>
        <p:txBody>
          <a:bodyPr wrap="square" rtlCol="0">
            <a:spAutoFit/>
          </a:bodyPr>
          <a:lstStyle/>
          <a:p>
            <a:pPr algn="just"/>
            <a:r>
              <a:rPr lang="en-US" sz="4400" smtClean="0">
                <a:solidFill>
                  <a:srgbClr val="FF0000"/>
                </a:solidFill>
                <a:latin typeface="Times New Roman" panose="02020603050405020304" pitchFamily="18" charset="0"/>
                <a:cs typeface="Times New Roman" panose="02020603050405020304" pitchFamily="18" charset="0"/>
              </a:rPr>
              <a:t>-Luật bằng</a:t>
            </a:r>
            <a:endParaRPr lang="en-US" sz="4400" dirty="0">
              <a:solidFill>
                <a:srgbClr val="FF000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33B3E3A4-36C9-FF62-57DC-5C094433B9B3}"/>
              </a:ext>
            </a:extLst>
          </p:cNvPr>
          <p:cNvSpPr txBox="1"/>
          <p:nvPr/>
        </p:nvSpPr>
        <p:spPr>
          <a:xfrm>
            <a:off x="14630400" y="5450127"/>
            <a:ext cx="2971800" cy="1446550"/>
          </a:xfrm>
          <a:prstGeom prst="rect">
            <a:avLst/>
          </a:prstGeom>
          <a:noFill/>
        </p:spPr>
        <p:txBody>
          <a:bodyPr wrap="square" rtlCol="0">
            <a:spAutoFit/>
          </a:bodyPr>
          <a:lstStyle/>
          <a:p>
            <a:pPr algn="just"/>
            <a:r>
              <a:rPr lang="en-US" sz="4400" smtClean="0">
                <a:solidFill>
                  <a:srgbClr val="FF0000"/>
                </a:solidFill>
                <a:latin typeface="Times New Roman" panose="02020603050405020304" pitchFamily="18" charset="0"/>
                <a:cs typeface="Times New Roman" panose="02020603050405020304" pitchFamily="18" charset="0"/>
              </a:rPr>
              <a:t>- Niêm</a:t>
            </a:r>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câu</a:t>
            </a:r>
            <a:r>
              <a:rPr lang="en-US" sz="4400" dirty="0">
                <a:solidFill>
                  <a:srgbClr val="FF0000"/>
                </a:solidFill>
                <a:latin typeface="Times New Roman" panose="02020603050405020304" pitchFamily="18" charset="0"/>
                <a:cs typeface="Times New Roman" panose="02020603050405020304" pitchFamily="18" charset="0"/>
              </a:rPr>
              <a:t> 1-4</a:t>
            </a:r>
            <a:r>
              <a:rPr lang="en-US" sz="4400">
                <a:solidFill>
                  <a:srgbClr val="FF0000"/>
                </a:solidFill>
                <a:latin typeface="Times New Roman" panose="02020603050405020304" pitchFamily="18" charset="0"/>
                <a:cs typeface="Times New Roman" panose="02020603050405020304" pitchFamily="18" charset="0"/>
              </a:rPr>
              <a:t>; </a:t>
            </a:r>
            <a:r>
              <a:rPr lang="en-US" sz="4400" smtClean="0">
                <a:solidFill>
                  <a:srgbClr val="FF0000"/>
                </a:solidFill>
                <a:latin typeface="Times New Roman" panose="02020603050405020304" pitchFamily="18" charset="0"/>
                <a:cs typeface="Times New Roman" panose="02020603050405020304" pitchFamily="18" charset="0"/>
              </a:rPr>
              <a:t>2-3</a:t>
            </a:r>
          </a:p>
        </p:txBody>
      </p:sp>
      <p:sp>
        <p:nvSpPr>
          <p:cNvPr id="23" name="Oval 22">
            <a:extLst>
              <a:ext uri="{FF2B5EF4-FFF2-40B4-BE49-F238E27FC236}">
                <a16:creationId xmlns:a16="http://schemas.microsoft.com/office/drawing/2014/main" id="{771F24BA-57BD-AF82-2434-DF52D508B5AF}"/>
              </a:ext>
            </a:extLst>
          </p:cNvPr>
          <p:cNvSpPr/>
          <p:nvPr/>
        </p:nvSpPr>
        <p:spPr>
          <a:xfrm>
            <a:off x="5562602" y="3268941"/>
            <a:ext cx="8534392"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E6DC589-B317-35D2-E046-9AC1F0B2734B}"/>
              </a:ext>
            </a:extLst>
          </p:cNvPr>
          <p:cNvSpPr/>
          <p:nvPr/>
        </p:nvSpPr>
        <p:spPr>
          <a:xfrm>
            <a:off x="5791201" y="8550947"/>
            <a:ext cx="6705596" cy="120262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B455D8F4-795E-1FB5-9E3C-1B3A2721368F}"/>
              </a:ext>
            </a:extLst>
          </p:cNvPr>
          <p:cNvSpPr/>
          <p:nvPr/>
        </p:nvSpPr>
        <p:spPr>
          <a:xfrm>
            <a:off x="5676903" y="4990528"/>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10A9D13B-D781-0840-2A24-20406003F16D}"/>
              </a:ext>
            </a:extLst>
          </p:cNvPr>
          <p:cNvSpPr/>
          <p:nvPr/>
        </p:nvSpPr>
        <p:spPr>
          <a:xfrm>
            <a:off x="5676903" y="6867789"/>
            <a:ext cx="8534392" cy="1202622"/>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6CECF9B-1F99-C70B-6051-142DE9443DAA}"/>
              </a:ext>
            </a:extLst>
          </p:cNvPr>
          <p:cNvSpPr txBox="1"/>
          <p:nvPr/>
        </p:nvSpPr>
        <p:spPr>
          <a:xfrm>
            <a:off x="13792200" y="8050343"/>
            <a:ext cx="4495799" cy="769441"/>
          </a:xfrm>
          <a:prstGeom prst="rect">
            <a:avLst/>
          </a:prstGeom>
          <a:noFill/>
        </p:spPr>
        <p:txBody>
          <a:bodyPr wrap="square" rtlCol="0">
            <a:spAutoFit/>
          </a:bodyPr>
          <a:lstStyle/>
          <a:p>
            <a:pPr algn="just"/>
            <a:r>
              <a:rPr lang="en-US" sz="4400" dirty="0">
                <a:solidFill>
                  <a:srgbClr val="FF0000"/>
                </a:solidFill>
                <a:latin typeface="Times New Roman" panose="02020603050405020304" pitchFamily="18" charset="0"/>
                <a:cs typeface="Times New Roman" panose="02020603050405020304" pitchFamily="18" charset="0"/>
              </a:rPr>
              <a:t>- </a:t>
            </a:r>
            <a:r>
              <a:rPr lang="en-US" sz="4400" dirty="0" err="1">
                <a:solidFill>
                  <a:srgbClr val="FF0000"/>
                </a:solidFill>
                <a:latin typeface="Times New Roman" panose="02020603050405020304" pitchFamily="18" charset="0"/>
                <a:cs typeface="Times New Roman" panose="02020603050405020304" pitchFamily="18" charset="0"/>
              </a:rPr>
              <a:t>Nhịp</a:t>
            </a:r>
            <a:r>
              <a:rPr lang="en-US" sz="4400" dirty="0">
                <a:solidFill>
                  <a:srgbClr val="FF0000"/>
                </a:solidFill>
                <a:latin typeface="Times New Roman" panose="02020603050405020304" pitchFamily="18" charset="0"/>
                <a:cs typeface="Times New Roman" panose="02020603050405020304" pitchFamily="18" charset="0"/>
              </a:rPr>
              <a:t>: 4/3; 2/2/3</a:t>
            </a:r>
          </a:p>
        </p:txBody>
      </p:sp>
      <p:sp>
        <p:nvSpPr>
          <p:cNvPr id="5" name="TextBox 4"/>
          <p:cNvSpPr txBox="1"/>
          <p:nvPr/>
        </p:nvSpPr>
        <p:spPr>
          <a:xfrm>
            <a:off x="14401793" y="7098197"/>
            <a:ext cx="4045740" cy="707886"/>
          </a:xfrm>
          <a:prstGeom prst="rect">
            <a:avLst/>
          </a:prstGeom>
          <a:noFill/>
        </p:spPr>
        <p:txBody>
          <a:bodyPr wrap="square" rtlCol="0">
            <a:spAutoFit/>
          </a:bodyPr>
          <a:lstStyle/>
          <a:p>
            <a:r>
              <a:rPr lang="en-US" sz="4000" smtClean="0">
                <a:solidFill>
                  <a:srgbClr val="FF0000"/>
                </a:solidFill>
                <a:latin typeface="Times New Roman" panose="02020603050405020304" pitchFamily="18" charset="0"/>
                <a:cs typeface="Times New Roman" panose="02020603050405020304" pitchFamily="18" charset="0"/>
              </a:rPr>
              <a:t>- Vần: tiền - thiên</a:t>
            </a:r>
            <a:endParaRPr lang="en-US" sz="400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7245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barn(inVertical)">
                                      <p:cBhvr>
                                        <p:cTn id="36" dur="500"/>
                                        <p:tgtEl>
                                          <p:spTgt spid="18"/>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barn(inVertical)">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barn(inVertical)">
                                      <p:cBhvr>
                                        <p:cTn id="44" dur="500"/>
                                        <p:tgtEl>
                                          <p:spTgt spid="20"/>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grpId="0" nodeType="click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barn(inVertical)">
                                      <p:cBhvr>
                                        <p:cTn id="49" dur="500"/>
                                        <p:tgtEl>
                                          <p:spTgt spid="24"/>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23"/>
                                        </p:tgtEl>
                                        <p:attrNameLst>
                                          <p:attrName>style.visibility</p:attrName>
                                        </p:attrNameLst>
                                      </p:cBhvr>
                                      <p:to>
                                        <p:strVal val="visible"/>
                                      </p:to>
                                    </p:set>
                                    <p:animEffect transition="in" filter="barn(inVertical)">
                                      <p:cBhvr>
                                        <p:cTn id="52" dur="500"/>
                                        <p:tgtEl>
                                          <p:spTgt spid="2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25"/>
                                        </p:tgtEl>
                                        <p:attrNameLst>
                                          <p:attrName>style.visibility</p:attrName>
                                        </p:attrNameLst>
                                      </p:cBhvr>
                                      <p:to>
                                        <p:strVal val="visible"/>
                                      </p:to>
                                    </p:set>
                                    <p:animEffect transition="in" filter="barn(inVertical)">
                                      <p:cBhvr>
                                        <p:cTn id="60" dur="500"/>
                                        <p:tgtEl>
                                          <p:spTgt spid="25"/>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1"/>
                                        </p:tgtEl>
                                        <p:attrNameLst>
                                          <p:attrName>style.visibility</p:attrName>
                                        </p:attrNameLst>
                                      </p:cBhvr>
                                      <p:to>
                                        <p:strVal val="visible"/>
                                      </p:to>
                                    </p:set>
                                    <p:animEffect transition="in" filter="barn(inVertical)">
                                      <p:cBhvr>
                                        <p:cTn id="65" dur="500"/>
                                        <p:tgtEl>
                                          <p:spTgt spid="21"/>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5">
                                            <p:txEl>
                                              <p:pRg st="0" end="0"/>
                                            </p:txEl>
                                          </p:spTgt>
                                        </p:tgtEl>
                                        <p:attrNameLst>
                                          <p:attrName>style.visibility</p:attrName>
                                        </p:attrNameLst>
                                      </p:cBhvr>
                                      <p:to>
                                        <p:strVal val="visible"/>
                                      </p:to>
                                    </p:set>
                                    <p:animEffect transition="in" filter="fade">
                                      <p:cBhvr>
                                        <p:cTn id="75" dur="500"/>
                                        <p:tgtEl>
                                          <p:spTgt spid="5">
                                            <p:txEl>
                                              <p:pRg st="0" end="0"/>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27">
                                            <p:txEl>
                                              <p:pRg st="0" end="0"/>
                                            </p:txEl>
                                          </p:spTgt>
                                        </p:tgtEl>
                                        <p:attrNameLst>
                                          <p:attrName>style.visibility</p:attrName>
                                        </p:attrNameLst>
                                      </p:cBhvr>
                                      <p:to>
                                        <p:strVal val="visible"/>
                                      </p:to>
                                    </p:set>
                                    <p:animEffect transition="in" filter="fade">
                                      <p:cBhvr>
                                        <p:cTn id="80"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2" grpId="0"/>
      <p:bldP spid="15" grpId="0"/>
      <p:bldP spid="16" grpId="0"/>
      <p:bldP spid="17" grpId="0"/>
      <p:bldP spid="18" grpId="0"/>
      <p:bldP spid="19" grpId="0"/>
      <p:bldP spid="20" grpId="0"/>
      <p:bldP spid="21" grpId="0"/>
      <p:bldP spid="23" grpId="0" animBg="1"/>
      <p:bldP spid="24" grpId="0" animBg="1"/>
      <p:bldP spid="25" grpId="0" animBg="1"/>
      <p:bldP spid="26" grpId="0" animBg="1"/>
      <p:bldP spid="2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8724900"/>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13" name="Freeform 8">
            <a:extLst>
              <a:ext uri="{FF2B5EF4-FFF2-40B4-BE49-F238E27FC236}">
                <a16:creationId xmlns:a16="http://schemas.microsoft.com/office/drawing/2014/main" id="{ADA26818-5F3F-71D1-6336-6A47CC4ABCAF}"/>
              </a:ext>
            </a:extLst>
          </p:cNvPr>
          <p:cNvSpPr/>
          <p:nvPr/>
        </p:nvSpPr>
        <p:spPr>
          <a:xfrm>
            <a:off x="8492836" y="667982"/>
            <a:ext cx="9677400" cy="4495800"/>
          </a:xfrm>
          <a:custGeom>
            <a:avLst/>
            <a:gdLst/>
            <a:ahLst/>
            <a:cxnLst/>
            <a:rect l="l" t="t" r="r" b="b"/>
            <a:pathLst>
              <a:path w="7315200" h="3524596">
                <a:moveTo>
                  <a:pt x="0" y="0"/>
                </a:moveTo>
                <a:lnTo>
                  <a:pt x="7315200" y="0"/>
                </a:lnTo>
                <a:lnTo>
                  <a:pt x="7315200" y="3524596"/>
                </a:lnTo>
                <a:lnTo>
                  <a:pt x="0" y="352459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14" name="Freeform 7">
            <a:extLst>
              <a:ext uri="{FF2B5EF4-FFF2-40B4-BE49-F238E27FC236}">
                <a16:creationId xmlns:a16="http://schemas.microsoft.com/office/drawing/2014/main" id="{45846D9D-A50B-5C2A-A8A5-E4BE1820D803}"/>
              </a:ext>
            </a:extLst>
          </p:cNvPr>
          <p:cNvSpPr/>
          <p:nvPr/>
        </p:nvSpPr>
        <p:spPr>
          <a:xfrm>
            <a:off x="14954804" y="6127399"/>
            <a:ext cx="3312414" cy="4114800"/>
          </a:xfrm>
          <a:custGeom>
            <a:avLst/>
            <a:gdLst/>
            <a:ahLst/>
            <a:cxnLst/>
            <a:rect l="l" t="t" r="r" b="b"/>
            <a:pathLst>
              <a:path w="3312414" h="4114800">
                <a:moveTo>
                  <a:pt x="0" y="0"/>
                </a:moveTo>
                <a:lnTo>
                  <a:pt x="3312414" y="0"/>
                </a:lnTo>
                <a:lnTo>
                  <a:pt x="3312414" y="4114800"/>
                </a:lnTo>
                <a:lnTo>
                  <a:pt x="0" y="41148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6" name="TextBox 5"/>
          <p:cNvSpPr txBox="1"/>
          <p:nvPr/>
        </p:nvSpPr>
        <p:spPr>
          <a:xfrm>
            <a:off x="304800" y="667982"/>
            <a:ext cx="9372600" cy="1015663"/>
          </a:xfrm>
          <a:prstGeom prst="rect">
            <a:avLst/>
          </a:prstGeom>
          <a:noFill/>
        </p:spPr>
        <p:txBody>
          <a:bodyPr wrap="square" rtlCol="0">
            <a:spAutoFit/>
          </a:bodyPr>
          <a:lstStyle/>
          <a:p>
            <a:r>
              <a:rPr lang="en-US" sz="6000" b="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 KHÁM PHÁ VĂN BẢN</a:t>
            </a:r>
            <a:endPar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rot="410918" flipH="1">
            <a:off x="13092570" y="949704"/>
            <a:ext cx="5695484" cy="8146968"/>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3"/>
            <a:stretch>
              <a:fillRect/>
            </a:stretch>
          </a:blipFill>
        </p:spPr>
      </p:sp>
      <p:sp>
        <p:nvSpPr>
          <p:cNvPr id="15" name="Freeform 15"/>
          <p:cNvSpPr/>
          <p:nvPr/>
        </p:nvSpPr>
        <p:spPr>
          <a:xfrm rot="9665131">
            <a:off x="-328463" y="899188"/>
            <a:ext cx="4347106"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4"/>
            <a:stretch>
              <a:fillRect/>
            </a:stretch>
          </a:blipFill>
        </p:spPr>
      </p:sp>
      <p:sp>
        <p:nvSpPr>
          <p:cNvPr id="4" name="TextBox 3"/>
          <p:cNvSpPr txBox="1"/>
          <p:nvPr/>
        </p:nvSpPr>
        <p:spPr>
          <a:xfrm>
            <a:off x="762000" y="419100"/>
            <a:ext cx="15773400" cy="1015663"/>
          </a:xfrm>
          <a:prstGeom prst="rect">
            <a:avLst/>
          </a:prstGeom>
          <a:noFill/>
        </p:spPr>
        <p:txBody>
          <a:bodyPr wrap="square" rtlCol="0">
            <a:spAutoFit/>
          </a:bodyPr>
          <a:lstStyle/>
          <a:p>
            <a:r>
              <a:rPr lang="en-US" sz="60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1. Đặc trưng thơ trào phúng</a:t>
            </a:r>
            <a:endParaRPr lang="en-US" sz="60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Rectangle 4"/>
          <p:cNvSpPr/>
          <p:nvPr/>
        </p:nvSpPr>
        <p:spPr>
          <a:xfrm>
            <a:off x="4114800" y="2019300"/>
            <a:ext cx="10515600" cy="5189113"/>
          </a:xfrm>
          <a:prstGeom prst="rect">
            <a:avLst/>
          </a:prstGeom>
        </p:spPr>
        <p:txBody>
          <a:bodyPr wrap="square">
            <a:spAutoFit/>
          </a:bodyPr>
          <a:lstStyle/>
          <a:p>
            <a:pPr>
              <a:lnSpc>
                <a:spcPct val="115000"/>
              </a:lnSpc>
              <a:spcAft>
                <a:spcPts val="0"/>
              </a:spcAft>
            </a:pP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Ngôn ngữ sắc sảo</a:t>
            </a:r>
          </a:p>
          <a:p>
            <a:pPr>
              <a:lnSpc>
                <a:spcPct val="115000"/>
              </a:lnSpc>
              <a:spcAft>
                <a:spcPts val="0"/>
              </a:spcAft>
            </a:pP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Hình ảnh và chi tiết được chọn lọc để làm nổi bật điều lố bịch. </a:t>
            </a:r>
          </a:p>
          <a:p>
            <a:pPr>
              <a:lnSpc>
                <a:spcPct val="115000"/>
              </a:lnSpc>
              <a:spcAft>
                <a:spcPts val="0"/>
              </a:spcAft>
            </a:pP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Giọng điệu châm biếm, mỉa mai vạch trần bản chất xấu xa của đối tượng, tiếng cười trong thơ trào phúng không để mua vui mà để phê phán, thức tỉnh. </a:t>
            </a:r>
          </a:p>
          <a:p>
            <a:pPr>
              <a:lnSpc>
                <a:spcPct val="115000"/>
              </a:lnSpc>
              <a:spcAft>
                <a:spcPts val="0"/>
              </a:spcAft>
            </a:pPr>
            <a:r>
              <a:rPr lang="en-US" sz="360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 Dung lượng ngắn gọn, cô đọng tạo hiệu quả châm biếm mạnh mẽ.</a:t>
            </a:r>
            <a:endParaRPr lang="en-US" sz="36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04058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81000" y="190500"/>
            <a:ext cx="10134600" cy="830997"/>
          </a:xfrm>
          <a:prstGeom prst="rect">
            <a:avLst/>
          </a:prstGeom>
          <a:noFill/>
        </p:spPr>
        <p:txBody>
          <a:bodyPr wrap="square" rtlCol="0">
            <a:spAutoFit/>
          </a:bodyPr>
          <a:lstStyle/>
          <a:p>
            <a:r>
              <a:rPr lang="en-US"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2</a:t>
            </a:r>
            <a:r>
              <a:rPr lang="en-US"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Ba câu thơ đầu</a:t>
            </a:r>
            <a:endParaRPr lang="en-US" sz="4800" b="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stretch>
            <a:fillRect/>
          </a:stretch>
        </p:blipFill>
        <p:spPr>
          <a:xfrm>
            <a:off x="11963400" y="2324100"/>
            <a:ext cx="7376799" cy="8510754"/>
          </a:xfrm>
          <a:prstGeom prst="rect">
            <a:avLst/>
          </a:prstGeom>
        </p:spPr>
      </p:pic>
      <p:sp>
        <p:nvSpPr>
          <p:cNvPr id="6" name="Rectangle 5"/>
          <p:cNvSpPr/>
          <p:nvPr/>
        </p:nvSpPr>
        <p:spPr>
          <a:xfrm>
            <a:off x="990600" y="1409700"/>
            <a:ext cx="13106400" cy="2554545"/>
          </a:xfrm>
          <a:prstGeom prst="rect">
            <a:avLst/>
          </a:prstGeom>
        </p:spPr>
        <p:txBody>
          <a:bodyPr wrap="square">
            <a:spAutoFit/>
          </a:bodyPr>
          <a:lstStyle/>
          <a:p>
            <a:r>
              <a:rPr lang="en-US" sz="4000" b="1" smtClean="0">
                <a:latin typeface="Times New Roman" panose="02020603050405020304" pitchFamily="18" charset="0"/>
                <a:cs typeface="Times New Roman" panose="02020603050405020304" pitchFamily="18" charset="0"/>
              </a:rPr>
              <a:t>Phiên âm:</a:t>
            </a:r>
            <a:br>
              <a:rPr lang="en-US" sz="4000" b="1" smtClean="0">
                <a:latin typeface="Times New Roman" panose="02020603050405020304" pitchFamily="18" charset="0"/>
                <a:cs typeface="Times New Roman" panose="02020603050405020304" pitchFamily="18" charset="0"/>
              </a:rPr>
            </a:br>
            <a:r>
              <a:rPr lang="en-US" sz="4000" smtClean="0">
                <a:latin typeface="Times New Roman" panose="02020603050405020304" pitchFamily="18" charset="0"/>
                <a:cs typeface="Times New Roman" panose="02020603050405020304" pitchFamily="18" charset="0"/>
              </a:rPr>
              <a:t>“Giam </a:t>
            </a:r>
            <a:r>
              <a:rPr lang="en-US" sz="4000">
                <a:latin typeface="Times New Roman" panose="02020603050405020304" pitchFamily="18" charset="0"/>
                <a:cs typeface="Times New Roman" panose="02020603050405020304" pitchFamily="18" charset="0"/>
              </a:rPr>
              <a:t>phòng ban trưởng thiên thiên đổ,</a:t>
            </a:r>
          </a:p>
          <a:p>
            <a:r>
              <a:rPr lang="en-US" sz="4000" smtClean="0">
                <a:latin typeface="Times New Roman" panose="02020603050405020304" pitchFamily="18" charset="0"/>
                <a:cs typeface="Times New Roman" panose="02020603050405020304" pitchFamily="18" charset="0"/>
              </a:rPr>
              <a:t>Cảnh </a:t>
            </a:r>
            <a:r>
              <a:rPr lang="en-US" sz="4000">
                <a:latin typeface="Times New Roman" panose="02020603050405020304" pitchFamily="18" charset="0"/>
                <a:cs typeface="Times New Roman" panose="02020603050405020304" pitchFamily="18" charset="0"/>
              </a:rPr>
              <a:t>trưởng tham thôn giải phạm tiền;</a:t>
            </a:r>
          </a:p>
          <a:p>
            <a:pPr algn="just"/>
            <a:r>
              <a:rPr lang="en-US" sz="4000" smtClean="0">
                <a:latin typeface="Times New Roman" panose="02020603050405020304" pitchFamily="18" charset="0"/>
                <a:cs typeface="Times New Roman" panose="02020603050405020304" pitchFamily="18" charset="0"/>
              </a:rPr>
              <a:t>Huyện </a:t>
            </a:r>
            <a:r>
              <a:rPr lang="en-US" sz="4000">
                <a:latin typeface="Times New Roman" panose="02020603050405020304" pitchFamily="18" charset="0"/>
                <a:cs typeface="Times New Roman" panose="02020603050405020304" pitchFamily="18" charset="0"/>
              </a:rPr>
              <a:t>trưởng thiêu đăng biện công sự</a:t>
            </a:r>
            <a:r>
              <a:rPr lang="en-US" sz="4000" smtClean="0">
                <a:latin typeface="Times New Roman" panose="02020603050405020304" pitchFamily="18" charset="0"/>
                <a:cs typeface="Times New Roman" panose="02020603050405020304" pitchFamily="18" charset="0"/>
              </a:rPr>
              <a:t>,”</a:t>
            </a:r>
            <a:endParaRPr lang="en-US" sz="4000" dirty="0">
              <a:latin typeface="Times New Roman" panose="02020603050405020304" pitchFamily="18" charset="0"/>
              <a:cs typeface="Times New Roman" panose="02020603050405020304" pitchFamily="18" charset="0"/>
            </a:endParaRPr>
          </a:p>
        </p:txBody>
      </p:sp>
      <p:sp>
        <p:nvSpPr>
          <p:cNvPr id="7" name="Rectangle 6"/>
          <p:cNvSpPr/>
          <p:nvPr/>
        </p:nvSpPr>
        <p:spPr>
          <a:xfrm>
            <a:off x="4038600" y="4493955"/>
            <a:ext cx="9677400" cy="2554545"/>
          </a:xfrm>
          <a:prstGeom prst="rect">
            <a:avLst/>
          </a:prstGeom>
        </p:spPr>
        <p:txBody>
          <a:bodyPr wrap="square">
            <a:spAutoFit/>
          </a:bodyPr>
          <a:lstStyle/>
          <a:p>
            <a:r>
              <a:rPr lang="en-US" sz="4000" b="1" i="1" smtClean="0">
                <a:solidFill>
                  <a:srgbClr val="C00000"/>
                </a:solidFill>
                <a:latin typeface="Times New Roman" panose="02020603050405020304" pitchFamily="18" charset="0"/>
                <a:cs typeface="Times New Roman" panose="02020603050405020304" pitchFamily="18" charset="0"/>
              </a:rPr>
              <a:t>Dịch thơ:</a:t>
            </a:r>
            <a:br>
              <a:rPr lang="en-US" sz="4000" b="1" i="1" smtClean="0">
                <a:solidFill>
                  <a:srgbClr val="C00000"/>
                </a:solidFill>
                <a:latin typeface="Times New Roman" panose="02020603050405020304" pitchFamily="18" charset="0"/>
                <a:cs typeface="Times New Roman" panose="02020603050405020304" pitchFamily="18" charset="0"/>
              </a:rPr>
            </a:br>
            <a:r>
              <a:rPr lang="en-US" sz="4000" i="1" smtClean="0">
                <a:solidFill>
                  <a:srgbClr val="C00000"/>
                </a:solidFill>
                <a:latin typeface="Times New Roman" panose="02020603050405020304" pitchFamily="18" charset="0"/>
                <a:cs typeface="Times New Roman" panose="02020603050405020304" pitchFamily="18" charset="0"/>
              </a:rPr>
              <a:t>“Ban </a:t>
            </a:r>
            <a:r>
              <a:rPr lang="en-US" sz="4000" i="1">
                <a:solidFill>
                  <a:srgbClr val="C00000"/>
                </a:solidFill>
                <a:latin typeface="Times New Roman" panose="02020603050405020304" pitchFamily="18" charset="0"/>
                <a:cs typeface="Times New Roman" panose="02020603050405020304" pitchFamily="18" charset="0"/>
              </a:rPr>
              <a:t>trưởng nhà lao chuyên đánh bạc,</a:t>
            </a:r>
          </a:p>
          <a:p>
            <a:r>
              <a:rPr lang="en-US" sz="4000" i="1" smtClean="0">
                <a:solidFill>
                  <a:srgbClr val="C00000"/>
                </a:solidFill>
                <a:latin typeface="Times New Roman" panose="02020603050405020304" pitchFamily="18" charset="0"/>
                <a:cs typeface="Times New Roman" panose="02020603050405020304" pitchFamily="18" charset="0"/>
              </a:rPr>
              <a:t>Giải </a:t>
            </a:r>
            <a:r>
              <a:rPr lang="en-US" sz="4000" i="1">
                <a:solidFill>
                  <a:srgbClr val="C00000"/>
                </a:solidFill>
                <a:latin typeface="Times New Roman" panose="02020603050405020304" pitchFamily="18" charset="0"/>
                <a:cs typeface="Times New Roman" panose="02020603050405020304" pitchFamily="18" charset="0"/>
              </a:rPr>
              <a:t>người, cảnh trưởng kiếm ăn quanh,</a:t>
            </a:r>
          </a:p>
          <a:p>
            <a:pPr algn="just"/>
            <a:r>
              <a:rPr lang="en-US" sz="4000" i="1" smtClean="0">
                <a:solidFill>
                  <a:srgbClr val="C00000"/>
                </a:solidFill>
                <a:latin typeface="Times New Roman" panose="02020603050405020304" pitchFamily="18" charset="0"/>
                <a:cs typeface="Times New Roman" panose="02020603050405020304" pitchFamily="18" charset="0"/>
              </a:rPr>
              <a:t>Chong </a:t>
            </a:r>
            <a:r>
              <a:rPr lang="en-US" sz="4000" i="1">
                <a:solidFill>
                  <a:srgbClr val="C00000"/>
                </a:solidFill>
                <a:latin typeface="Times New Roman" panose="02020603050405020304" pitchFamily="18" charset="0"/>
                <a:cs typeface="Times New Roman" panose="02020603050405020304" pitchFamily="18" charset="0"/>
              </a:rPr>
              <a:t>đèn, huyện trưởng làm công </a:t>
            </a:r>
            <a:r>
              <a:rPr lang="en-US" sz="4000" i="1">
                <a:solidFill>
                  <a:srgbClr val="C00000"/>
                </a:solidFill>
                <a:latin typeface="Times New Roman" panose="02020603050405020304" pitchFamily="18" charset="0"/>
                <a:cs typeface="Times New Roman" panose="02020603050405020304" pitchFamily="18" charset="0"/>
              </a:rPr>
              <a:t>việc</a:t>
            </a:r>
            <a:r>
              <a:rPr lang="en-US" sz="4000" i="1" smtClean="0">
                <a:solidFill>
                  <a:srgbClr val="C00000"/>
                </a:solidFill>
                <a:latin typeface="Times New Roman" panose="02020603050405020304" pitchFamily="18" charset="0"/>
                <a:cs typeface="Times New Roman" panose="02020603050405020304" pitchFamily="18" charset="0"/>
              </a:rPr>
              <a:t>,”</a:t>
            </a:r>
            <a:endParaRPr lang="en-US" sz="4000" i="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460529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29" name="Google Shape;328;p12">
            <a:extLst>
              <a:ext uri="{FF2B5EF4-FFF2-40B4-BE49-F238E27FC236}">
                <a16:creationId xmlns:a16="http://schemas.microsoft.com/office/drawing/2014/main" id="{EDF4BA6C-D49C-F82B-931F-0D87BFB0171B}"/>
              </a:ext>
            </a:extLst>
          </p:cNvPr>
          <p:cNvSpPr txBox="1"/>
          <p:nvPr/>
        </p:nvSpPr>
        <p:spPr>
          <a:xfrm>
            <a:off x="1295400" y="571500"/>
            <a:ext cx="11430000" cy="138495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4400" b="1" dirty="0" err="1">
                <a:solidFill>
                  <a:srgbClr val="000000"/>
                </a:solidFill>
                <a:latin typeface="Times New Roman" panose="02020603050405020304" pitchFamily="18" charset="0"/>
                <a:ea typeface="Roboto Condensed"/>
                <a:cs typeface="Times New Roman" panose="02020603050405020304" pitchFamily="18" charset="0"/>
                <a:sym typeface="Roboto Condensed"/>
              </a:rPr>
              <a:t>Hoạt</a:t>
            </a:r>
            <a:r>
              <a:rPr lang="en-US" sz="4400" b="1"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err="1">
                <a:solidFill>
                  <a:srgbClr val="000000"/>
                </a:solidFill>
                <a:latin typeface="Times New Roman" panose="02020603050405020304" pitchFamily="18" charset="0"/>
                <a:ea typeface="Roboto Condensed"/>
                <a:cs typeface="Times New Roman" panose="02020603050405020304" pitchFamily="18" charset="0"/>
                <a:sym typeface="Roboto Condensed"/>
              </a:rPr>
              <a:t>động</a:t>
            </a:r>
            <a:r>
              <a:rPr lang="en-US" sz="4400" b="1">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1" smtClean="0">
                <a:solidFill>
                  <a:srgbClr val="000000"/>
                </a:solidFill>
                <a:latin typeface="Times New Roman" panose="02020603050405020304" pitchFamily="18" charset="0"/>
                <a:ea typeface="Roboto Condensed"/>
                <a:cs typeface="Times New Roman" panose="02020603050405020304" pitchFamily="18" charset="0"/>
                <a:sym typeface="Roboto Condensed"/>
              </a:rPr>
              <a:t>nhóm: Ghép mảnh kiến thức</a:t>
            </a:r>
          </a:p>
          <a:p>
            <a:pPr marL="0" marR="0" lvl="0" indent="0" rtl="0">
              <a:spcBef>
                <a:spcPts val="0"/>
              </a:spcBef>
              <a:spcAft>
                <a:spcPts val="0"/>
              </a:spcAft>
              <a:buNone/>
            </a:pPr>
            <a:endParaRPr lang="en-US" sz="40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981200" y="2247900"/>
            <a:ext cx="184731" cy="369332"/>
          </a:xfrm>
          <a:prstGeom prst="rect">
            <a:avLst/>
          </a:prstGeom>
          <a:noFill/>
        </p:spPr>
        <p:txBody>
          <a:bodyPr wrap="none" rtlCol="0">
            <a:spAutoFit/>
          </a:bodyPr>
          <a:lstStyle/>
          <a:p>
            <a:endParaRPr lang="en-US"/>
          </a:p>
        </p:txBody>
      </p:sp>
      <p:pic>
        <p:nvPicPr>
          <p:cNvPr id="5" name="5 Phut ban 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786355" y="4991100"/>
            <a:ext cx="4306711" cy="2422525"/>
          </a:xfrm>
          <a:prstGeom prst="rect">
            <a:avLst/>
          </a:prstGeom>
        </p:spPr>
      </p:pic>
      <p:sp>
        <p:nvSpPr>
          <p:cNvPr id="6" name="Rectangle 5"/>
          <p:cNvSpPr/>
          <p:nvPr/>
        </p:nvSpPr>
        <p:spPr>
          <a:xfrm>
            <a:off x="1371600" y="1333500"/>
            <a:ext cx="12344400" cy="5262979"/>
          </a:xfrm>
          <a:prstGeom prst="rect">
            <a:avLst/>
          </a:prstGeom>
        </p:spPr>
        <p:txBody>
          <a:bodyPr wrap="square">
            <a:spAutoFit/>
          </a:bodyPr>
          <a:lstStyle/>
          <a:p>
            <a:pPr>
              <a:lnSpc>
                <a:spcPct val="150000"/>
              </a:lnSpc>
              <a:spcAft>
                <a:spcPts val="0"/>
              </a:spcAft>
              <a:tabLst>
                <a:tab pos="90170" algn="l"/>
                <a:tab pos="180340" algn="l"/>
              </a:tabLst>
            </a:pPr>
            <a:r>
              <a:rPr lang="en-US" sz="320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GV </a:t>
            </a: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chia lớp thành 3 </a:t>
            </a:r>
            <a:r>
              <a:rPr lang="en-US" sz="320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nhóm</a:t>
            </a: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a:r>
            <a:b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br>
            <a:r>
              <a:rPr lang="en-US" sz="320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Thực </a:t>
            </a: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hiện mảnh ghép kiến thức, mỗi nhóm sẽ tìm hiểu một chức danh </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tabLst>
                <a:tab pos="90170" algn="l"/>
                <a:tab pos="180340" algn="l"/>
              </a:tabLst>
            </a:pP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Nhóm 1: Ban trưởng</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50000"/>
              </a:lnSpc>
              <a:spcAft>
                <a:spcPts val="0"/>
              </a:spcAft>
              <a:tabLst>
                <a:tab pos="90170" algn="l"/>
                <a:tab pos="180340" algn="l"/>
              </a:tabLst>
            </a:pP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Nhóm 2: Cảnh trưởng</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90170" algn="l"/>
                <a:tab pos="180340" algn="l"/>
              </a:tabLst>
            </a:pPr>
            <a:r>
              <a:rPr lang="en-US" sz="3200" smtClean="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Nhóm </a:t>
            </a: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3: Huyện trưởng</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90170" algn="l"/>
                <a:tab pos="180340" algn="l"/>
              </a:tabLst>
            </a:pP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Thời gian: 3 phút </a:t>
            </a:r>
            <a:endParaRPr lang="en-US" sz="3200">
              <a:latin typeface="Times New Roman" panose="02020603050405020304" pitchFamily="18" charset="0"/>
              <a:ea typeface="Times New Roman" panose="02020603050405020304" pitchFamily="18" charset="0"/>
              <a:cs typeface="Times New Roman" panose="02020603050405020304" pitchFamily="18" charset="0"/>
            </a:endParaRPr>
          </a:p>
          <a:p>
            <a:pPr algn="just">
              <a:lnSpc>
                <a:spcPct val="150000"/>
              </a:lnSpc>
              <a:spcAft>
                <a:spcPts val="0"/>
              </a:spcAft>
              <a:tabLst>
                <a:tab pos="90170" algn="l"/>
                <a:tab pos="180340" algn="l"/>
              </a:tabLst>
            </a:pPr>
            <a:r>
              <a:rPr lang="en-US" sz="3200">
                <a:solidFill>
                  <a:srgbClr val="0D0D0D"/>
                </a:solidFill>
                <a:latin typeface="Times New Roman" panose="02020603050405020304" pitchFamily="18" charset="0"/>
                <a:ea typeface="Times New Roman" panose="02020603050405020304" pitchFamily="18" charset="0"/>
                <a:cs typeface="Times New Roman" panose="02020603050405020304" pitchFamily="18" charset="0"/>
              </a:rPr>
              <a:t>- Yêu cầu: Làm theo phiếu học tập sau</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9966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video>
              <p:cMediaNode vol="80000">
                <p:cTn id="13" fill="hold" display="0">
                  <p:stCondLst>
                    <p:cond delay="indefinite"/>
                  </p:stCondLst>
                </p:cTn>
                <p:tgtEl>
                  <p:spTgt spid="5"/>
                </p:tgtEl>
              </p:cMediaNode>
            </p:video>
          </p:childTnLst>
        </p:cTn>
      </p:par>
    </p:tnLst>
    <p:bldLst>
      <p:bldP spid="2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066800" y="114300"/>
            <a:ext cx="11049000" cy="914400"/>
          </a:xfrm>
        </p:spPr>
        <p:txBody>
          <a:bodyPr/>
          <a:lstStyle/>
          <a:p>
            <a:r>
              <a:rPr lang="en-US" sz="3600" smtClean="0">
                <a:solidFill>
                  <a:srgbClr val="FF0000"/>
                </a:solidFill>
                <a:latin typeface="Times New Roman" panose="02020603050405020304" pitchFamily="18" charset="0"/>
                <a:cs typeface="Times New Roman" panose="02020603050405020304" pitchFamily="18" charset="0"/>
              </a:rPr>
              <a:t>GHÉP MẢNH KIẾN THỨC</a:t>
            </a:r>
            <a:endParaRPr lang="en-US" sz="3600">
              <a:solidFill>
                <a:srgbClr val="FF0000"/>
              </a:solidFill>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947578731"/>
              </p:ext>
            </p:extLst>
          </p:nvPr>
        </p:nvGraphicFramePr>
        <p:xfrm>
          <a:off x="1122217" y="1177636"/>
          <a:ext cx="13736781" cy="1835464"/>
        </p:xfrm>
        <a:graphic>
          <a:graphicData uri="http://schemas.openxmlformats.org/drawingml/2006/table">
            <a:tbl>
              <a:tblPr firstRow="1" firstCol="1" bandRow="1">
                <a:tableStyleId>{5C22544A-7EE6-4342-B048-85BDC9FD1C3A}</a:tableStyleId>
              </a:tblPr>
              <a:tblGrid>
                <a:gridCol w="1593770">
                  <a:extLst>
                    <a:ext uri="{9D8B030D-6E8A-4147-A177-3AD203B41FA5}">
                      <a16:colId xmlns:a16="http://schemas.microsoft.com/office/drawing/2014/main" val="3866443823"/>
                    </a:ext>
                  </a:extLst>
                </a:gridCol>
                <a:gridCol w="2732178">
                  <a:extLst>
                    <a:ext uri="{9D8B030D-6E8A-4147-A177-3AD203B41FA5}">
                      <a16:colId xmlns:a16="http://schemas.microsoft.com/office/drawing/2014/main" val="3584363459"/>
                    </a:ext>
                  </a:extLst>
                </a:gridCol>
                <a:gridCol w="3913217">
                  <a:extLst>
                    <a:ext uri="{9D8B030D-6E8A-4147-A177-3AD203B41FA5}">
                      <a16:colId xmlns:a16="http://schemas.microsoft.com/office/drawing/2014/main" val="3407638332"/>
                    </a:ext>
                  </a:extLst>
                </a:gridCol>
                <a:gridCol w="2748808">
                  <a:extLst>
                    <a:ext uri="{9D8B030D-6E8A-4147-A177-3AD203B41FA5}">
                      <a16:colId xmlns:a16="http://schemas.microsoft.com/office/drawing/2014/main" val="1376598283"/>
                    </a:ext>
                  </a:extLst>
                </a:gridCol>
                <a:gridCol w="2748808">
                  <a:extLst>
                    <a:ext uri="{9D8B030D-6E8A-4147-A177-3AD203B41FA5}">
                      <a16:colId xmlns:a16="http://schemas.microsoft.com/office/drawing/2014/main" val="2579582777"/>
                    </a:ext>
                  </a:extLst>
                </a:gridCol>
              </a:tblGrid>
              <a:tr h="839785">
                <a:tc>
                  <a:txBody>
                    <a:bodyPr/>
                    <a:lstStyle/>
                    <a:p>
                      <a:pPr algn="ctr">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Nhóm</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Chức danh</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Nhiệm vụ</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Hành động</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Bản chất</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4910963"/>
                  </a:ext>
                </a:extLst>
              </a:tr>
              <a:tr h="995679">
                <a:tc>
                  <a:txBody>
                    <a:bodyPr/>
                    <a:lstStyle/>
                    <a:p>
                      <a:pPr algn="ctr">
                        <a:lnSpc>
                          <a:spcPct val="150000"/>
                        </a:lnSpc>
                        <a:spcAft>
                          <a:spcPts val="0"/>
                        </a:spcAft>
                        <a:tabLst>
                          <a:tab pos="90170" algn="l"/>
                          <a:tab pos="180340" algn="l"/>
                        </a:tabLst>
                      </a:pPr>
                      <a:r>
                        <a:rPr lang="en-US" sz="3200">
                          <a:solidFill>
                            <a:schemeClr val="tx1"/>
                          </a:solidFill>
                          <a:effectLst/>
                          <a:latin typeface="Times New Roman" panose="02020603050405020304" pitchFamily="18" charset="0"/>
                          <a:cs typeface="Times New Roman" panose="02020603050405020304" pitchFamily="18" charset="0"/>
                        </a:rPr>
                        <a:t>1</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b="1" smtClean="0">
                          <a:effectLst/>
                          <a:latin typeface="Times New Roman" panose="02020603050405020304" pitchFamily="18" charset="0"/>
                          <a:ea typeface="+mn-ea"/>
                          <a:cs typeface="Times New Roman" panose="02020603050405020304" pitchFamily="18" charset="0"/>
                        </a:rPr>
                        <a:t>Ban</a:t>
                      </a:r>
                      <a:r>
                        <a:rPr lang="en-US" sz="3200" b="1" baseline="0" smtClean="0">
                          <a:effectLst/>
                          <a:latin typeface="Times New Roman" panose="02020603050405020304" pitchFamily="18" charset="0"/>
                          <a:ea typeface="+mn-ea"/>
                          <a:cs typeface="Times New Roman" panose="02020603050405020304" pitchFamily="18" charset="0"/>
                        </a:rPr>
                        <a:t> trưởng</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26736314"/>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4015524678"/>
              </p:ext>
            </p:extLst>
          </p:nvPr>
        </p:nvGraphicFramePr>
        <p:xfrm>
          <a:off x="1143000" y="4326081"/>
          <a:ext cx="13778343" cy="1884219"/>
        </p:xfrm>
        <a:graphic>
          <a:graphicData uri="http://schemas.openxmlformats.org/drawingml/2006/table">
            <a:tbl>
              <a:tblPr firstRow="1" firstCol="1" bandRow="1">
                <a:tableStyleId>{5C22544A-7EE6-4342-B048-85BDC9FD1C3A}</a:tableStyleId>
              </a:tblPr>
              <a:tblGrid>
                <a:gridCol w="1598592">
                  <a:extLst>
                    <a:ext uri="{9D8B030D-6E8A-4147-A177-3AD203B41FA5}">
                      <a16:colId xmlns:a16="http://schemas.microsoft.com/office/drawing/2014/main" val="3866443823"/>
                    </a:ext>
                  </a:extLst>
                </a:gridCol>
                <a:gridCol w="2740444">
                  <a:extLst>
                    <a:ext uri="{9D8B030D-6E8A-4147-A177-3AD203B41FA5}">
                      <a16:colId xmlns:a16="http://schemas.microsoft.com/office/drawing/2014/main" val="3584363459"/>
                    </a:ext>
                  </a:extLst>
                </a:gridCol>
                <a:gridCol w="3925057">
                  <a:extLst>
                    <a:ext uri="{9D8B030D-6E8A-4147-A177-3AD203B41FA5}">
                      <a16:colId xmlns:a16="http://schemas.microsoft.com/office/drawing/2014/main" val="3407638332"/>
                    </a:ext>
                  </a:extLst>
                </a:gridCol>
                <a:gridCol w="2757125">
                  <a:extLst>
                    <a:ext uri="{9D8B030D-6E8A-4147-A177-3AD203B41FA5}">
                      <a16:colId xmlns:a16="http://schemas.microsoft.com/office/drawing/2014/main" val="1376598283"/>
                    </a:ext>
                  </a:extLst>
                </a:gridCol>
                <a:gridCol w="2757125">
                  <a:extLst>
                    <a:ext uri="{9D8B030D-6E8A-4147-A177-3AD203B41FA5}">
                      <a16:colId xmlns:a16="http://schemas.microsoft.com/office/drawing/2014/main" val="2579582777"/>
                    </a:ext>
                  </a:extLst>
                </a:gridCol>
              </a:tblGrid>
              <a:tr h="862092">
                <a:tc>
                  <a:txBody>
                    <a:bodyPr/>
                    <a:lstStyle/>
                    <a:p>
                      <a:pPr algn="ctr">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Nhóm</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Chức danh</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Nhiệm vụ</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Hành động</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Bản chất</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4910963"/>
                  </a:ext>
                </a:extLst>
              </a:tr>
              <a:tr h="1022127">
                <a:tc>
                  <a:txBody>
                    <a:bodyPr/>
                    <a:lstStyle/>
                    <a:p>
                      <a:pPr algn="ctr">
                        <a:lnSpc>
                          <a:spcPct val="150000"/>
                        </a:lnSpc>
                        <a:spcAft>
                          <a:spcPts val="0"/>
                        </a:spcAft>
                        <a:tabLst>
                          <a:tab pos="90170" algn="l"/>
                          <a:tab pos="180340" algn="l"/>
                        </a:tabLst>
                      </a:pPr>
                      <a:r>
                        <a:rPr lang="en-US" sz="3200" smtClean="0">
                          <a:solidFill>
                            <a:schemeClr val="tx1"/>
                          </a:solidFill>
                          <a:effectLst/>
                          <a:latin typeface="Times New Roman" panose="02020603050405020304" pitchFamily="18" charset="0"/>
                          <a:ea typeface="+mn-ea"/>
                          <a:cs typeface="Times New Roman" panose="02020603050405020304" pitchFamily="18" charset="0"/>
                        </a:rPr>
                        <a:t>2</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b="1" smtClean="0">
                          <a:effectLst/>
                          <a:latin typeface="Times New Roman" panose="02020603050405020304" pitchFamily="18" charset="0"/>
                          <a:ea typeface="+mn-ea"/>
                          <a:cs typeface="Times New Roman" panose="02020603050405020304" pitchFamily="18" charset="0"/>
                        </a:rPr>
                        <a:t>Cảnh</a:t>
                      </a:r>
                      <a:r>
                        <a:rPr lang="en-US" sz="3200" b="1" baseline="0" smtClean="0">
                          <a:effectLst/>
                          <a:latin typeface="Times New Roman" panose="02020603050405020304" pitchFamily="18" charset="0"/>
                          <a:ea typeface="+mn-ea"/>
                          <a:cs typeface="Times New Roman" panose="02020603050405020304" pitchFamily="18" charset="0"/>
                        </a:rPr>
                        <a:t> trưởng</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26736314"/>
                  </a:ext>
                </a:extLst>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1584697311"/>
              </p:ext>
            </p:extLst>
          </p:nvPr>
        </p:nvGraphicFramePr>
        <p:xfrm>
          <a:off x="1143000" y="7083136"/>
          <a:ext cx="13736781" cy="1870364"/>
        </p:xfrm>
        <a:graphic>
          <a:graphicData uri="http://schemas.openxmlformats.org/drawingml/2006/table">
            <a:tbl>
              <a:tblPr firstRow="1" firstCol="1" bandRow="1">
                <a:tableStyleId>{5C22544A-7EE6-4342-B048-85BDC9FD1C3A}</a:tableStyleId>
              </a:tblPr>
              <a:tblGrid>
                <a:gridCol w="1593770">
                  <a:extLst>
                    <a:ext uri="{9D8B030D-6E8A-4147-A177-3AD203B41FA5}">
                      <a16:colId xmlns:a16="http://schemas.microsoft.com/office/drawing/2014/main" val="3866443823"/>
                    </a:ext>
                  </a:extLst>
                </a:gridCol>
                <a:gridCol w="2732178">
                  <a:extLst>
                    <a:ext uri="{9D8B030D-6E8A-4147-A177-3AD203B41FA5}">
                      <a16:colId xmlns:a16="http://schemas.microsoft.com/office/drawing/2014/main" val="3584363459"/>
                    </a:ext>
                  </a:extLst>
                </a:gridCol>
                <a:gridCol w="3913217">
                  <a:extLst>
                    <a:ext uri="{9D8B030D-6E8A-4147-A177-3AD203B41FA5}">
                      <a16:colId xmlns:a16="http://schemas.microsoft.com/office/drawing/2014/main" val="3407638332"/>
                    </a:ext>
                  </a:extLst>
                </a:gridCol>
                <a:gridCol w="2748808">
                  <a:extLst>
                    <a:ext uri="{9D8B030D-6E8A-4147-A177-3AD203B41FA5}">
                      <a16:colId xmlns:a16="http://schemas.microsoft.com/office/drawing/2014/main" val="1376598283"/>
                    </a:ext>
                  </a:extLst>
                </a:gridCol>
                <a:gridCol w="2748808">
                  <a:extLst>
                    <a:ext uri="{9D8B030D-6E8A-4147-A177-3AD203B41FA5}">
                      <a16:colId xmlns:a16="http://schemas.microsoft.com/office/drawing/2014/main" val="2579582777"/>
                    </a:ext>
                  </a:extLst>
                </a:gridCol>
              </a:tblGrid>
              <a:tr h="855753">
                <a:tc>
                  <a:txBody>
                    <a:bodyPr/>
                    <a:lstStyle/>
                    <a:p>
                      <a:pPr algn="ctr">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Nhóm</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Chức danh</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Nhiệm vụ</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Hành động</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solidFill>
                            <a:srgbClr val="FF0000"/>
                          </a:solidFill>
                          <a:effectLst/>
                          <a:latin typeface="Times New Roman" panose="02020603050405020304" pitchFamily="18" charset="0"/>
                          <a:cs typeface="Times New Roman" panose="02020603050405020304" pitchFamily="18" charset="0"/>
                        </a:rPr>
                        <a:t>Bản chất</a:t>
                      </a:r>
                      <a:endParaRPr lang="en-US" sz="320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34910963"/>
                  </a:ext>
                </a:extLst>
              </a:tr>
              <a:tr h="1014611">
                <a:tc>
                  <a:txBody>
                    <a:bodyPr/>
                    <a:lstStyle/>
                    <a:p>
                      <a:pPr algn="ctr">
                        <a:lnSpc>
                          <a:spcPct val="150000"/>
                        </a:lnSpc>
                        <a:spcAft>
                          <a:spcPts val="0"/>
                        </a:spcAft>
                        <a:tabLst>
                          <a:tab pos="90170" algn="l"/>
                          <a:tab pos="180340" algn="l"/>
                        </a:tabLst>
                      </a:pPr>
                      <a:r>
                        <a:rPr lang="en-US" sz="3200" smtClean="0">
                          <a:solidFill>
                            <a:schemeClr val="tx1"/>
                          </a:solidFill>
                          <a:effectLst/>
                          <a:latin typeface="Times New Roman" panose="02020603050405020304" pitchFamily="18" charset="0"/>
                          <a:cs typeface="Times New Roman" panose="02020603050405020304" pitchFamily="18" charset="0"/>
                        </a:rPr>
                        <a:t>3</a:t>
                      </a:r>
                      <a:endParaRPr lang="en-US" sz="32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b="1" smtClean="0">
                          <a:effectLst/>
                          <a:latin typeface="Times New Roman" panose="02020603050405020304" pitchFamily="18" charset="0"/>
                          <a:ea typeface="+mn-ea"/>
                          <a:cs typeface="Times New Roman" panose="02020603050405020304" pitchFamily="18" charset="0"/>
                        </a:rPr>
                        <a:t>Huyện</a:t>
                      </a:r>
                      <a:r>
                        <a:rPr lang="en-US" sz="3200" b="1" baseline="0" smtClean="0">
                          <a:effectLst/>
                          <a:latin typeface="Times New Roman" panose="02020603050405020304" pitchFamily="18" charset="0"/>
                          <a:ea typeface="+mn-ea"/>
                          <a:cs typeface="Times New Roman" panose="02020603050405020304" pitchFamily="18" charset="0"/>
                        </a:rPr>
                        <a:t> trưởng </a:t>
                      </a:r>
                      <a:endParaRPr lang="en-US" sz="3200" b="1">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algn="just">
                        <a:lnSpc>
                          <a:spcPct val="150000"/>
                        </a:lnSpc>
                        <a:spcAft>
                          <a:spcPts val="0"/>
                        </a:spcAft>
                        <a:tabLst>
                          <a:tab pos="90170" algn="l"/>
                          <a:tab pos="180340" algn="l"/>
                        </a:tabLst>
                      </a:pPr>
                      <a:r>
                        <a:rPr lang="en-US" sz="3200">
                          <a:effectLst/>
                          <a:latin typeface="Times New Roman" panose="02020603050405020304" pitchFamily="18" charset="0"/>
                          <a:cs typeface="Times New Roman" panose="02020603050405020304" pitchFamily="18" charset="0"/>
                        </a:rPr>
                        <a:t>…..</a:t>
                      </a:r>
                      <a:endParaRPr lang="en-US" sz="3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4126736314"/>
                  </a:ext>
                </a:extLst>
              </a:tr>
            </a:tbl>
          </a:graphicData>
        </a:graphic>
      </p:graphicFrame>
    </p:spTree>
    <p:extLst>
      <p:ext uri="{BB962C8B-B14F-4D97-AF65-F5344CB8AC3E}">
        <p14:creationId xmlns:p14="http://schemas.microsoft.com/office/powerpoint/2010/main" val="155922868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784414562"/>
              </p:ext>
            </p:extLst>
          </p:nvPr>
        </p:nvGraphicFramePr>
        <p:xfrm>
          <a:off x="381000" y="266700"/>
          <a:ext cx="16870252" cy="9174211"/>
        </p:xfrm>
        <a:graphic>
          <a:graphicData uri="http://schemas.openxmlformats.org/drawingml/2006/table">
            <a:tbl>
              <a:tblPr firstRow="1" firstCol="1" bandRow="1"/>
              <a:tblGrid>
                <a:gridCol w="1863461">
                  <a:extLst>
                    <a:ext uri="{9D8B030D-6E8A-4147-A177-3AD203B41FA5}">
                      <a16:colId xmlns:a16="http://schemas.microsoft.com/office/drawing/2014/main" val="20000"/>
                    </a:ext>
                  </a:extLst>
                </a:gridCol>
                <a:gridCol w="2537476">
                  <a:extLst>
                    <a:ext uri="{9D8B030D-6E8A-4147-A177-3AD203B41FA5}">
                      <a16:colId xmlns:a16="http://schemas.microsoft.com/office/drawing/2014/main" val="20001"/>
                    </a:ext>
                  </a:extLst>
                </a:gridCol>
                <a:gridCol w="2577125">
                  <a:extLst>
                    <a:ext uri="{9D8B030D-6E8A-4147-A177-3AD203B41FA5}">
                      <a16:colId xmlns:a16="http://schemas.microsoft.com/office/drawing/2014/main" val="20002"/>
                    </a:ext>
                  </a:extLst>
                </a:gridCol>
                <a:gridCol w="6364928">
                  <a:extLst>
                    <a:ext uri="{9D8B030D-6E8A-4147-A177-3AD203B41FA5}">
                      <a16:colId xmlns:a16="http://schemas.microsoft.com/office/drawing/2014/main" val="20003"/>
                    </a:ext>
                  </a:extLst>
                </a:gridCol>
                <a:gridCol w="3527262">
                  <a:extLst>
                    <a:ext uri="{9D8B030D-6E8A-4147-A177-3AD203B41FA5}">
                      <a16:colId xmlns:a16="http://schemas.microsoft.com/office/drawing/2014/main" val="20004"/>
                    </a:ext>
                  </a:extLst>
                </a:gridCol>
              </a:tblGrid>
              <a:tr h="1668075">
                <a:tc>
                  <a:txBody>
                    <a:bodyPr/>
                    <a:lstStyle/>
                    <a:p>
                      <a:pPr algn="ctr">
                        <a:lnSpc>
                          <a:spcPct val="107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Nhiệm vụ</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 động </a:t>
                      </a:r>
                    </a:p>
                    <a:p>
                      <a:pPr algn="ctr">
                        <a:lnSpc>
                          <a:spcPct val="107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 tê</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 chất</a:t>
                      </a:r>
                    </a:p>
                    <a:p>
                      <a:pPr algn="ctr">
                        <a:lnSpc>
                          <a:spcPct val="107000"/>
                        </a:lnSpc>
                        <a:spcAft>
                          <a:spcPts val="0"/>
                        </a:spcAft>
                      </a:pPr>
                      <a:r>
                        <a:rPr lang="en-US" sz="48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876534">
                <a:tc>
                  <a:txBody>
                    <a:bodyPr/>
                    <a:lstStyle/>
                    <a:p>
                      <a:pPr algn="ct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1</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Ban trưởng</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endParaRPr lang="en-US" sz="54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54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Giữ gìn</a:t>
                      </a:r>
                    </a:p>
                    <a:p>
                      <a:pPr>
                        <a:lnSpc>
                          <a:spcPct val="107000"/>
                        </a:lnSpc>
                        <a:spcAft>
                          <a:spcPts val="0"/>
                        </a:spcAft>
                      </a:pP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 trật</a:t>
                      </a:r>
                      <a:r>
                        <a:rPr lang="en-US" sz="5400" baseline="0" smtClean="0">
                          <a:effectLst/>
                          <a:latin typeface="Times New Roman" panose="02020603050405020304" pitchFamily="18" charset="0"/>
                          <a:ea typeface="Calibri" panose="020F0502020204030204" pitchFamily="34" charset="0"/>
                          <a:cs typeface="Times New Roman" panose="02020603050405020304" pitchFamily="18" charset="0"/>
                        </a:rPr>
                        <a:t> tự, an ninh xã hội</a:t>
                      </a:r>
                      <a:endParaRPr lang="en-US" sz="54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 </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Bỏ nhiệm </a:t>
                      </a: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vụ,</a:t>
                      </a:r>
                      <a:endParaRPr lang="en-US" sz="5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Đánh bạc</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Ham </a:t>
                      </a:r>
                      <a:r>
                        <a:rPr lang="en-US" sz="5400">
                          <a:effectLst/>
                          <a:latin typeface="Times New Roman" panose="02020603050405020304" pitchFamily="18" charset="0"/>
                          <a:ea typeface="Calibri" panose="020F0502020204030204" pitchFamily="34" charset="0"/>
                          <a:cs typeface="Times New Roman" panose="02020603050405020304" pitchFamily="18" charset="0"/>
                        </a:rPr>
                        <a:t>chơi</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14801">
                <a:tc>
                  <a:txBody>
                    <a:bodyPr/>
                    <a:lstStyle/>
                    <a:p>
                      <a:pPr algn="ct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2</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Cảnh trưởng</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Nhận hối </a:t>
                      </a: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lộ,</a:t>
                      </a:r>
                      <a:endParaRPr lang="en-US" sz="54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Sống bằng tiền </a:t>
                      </a:r>
                      <a:endParaRPr lang="en-US" sz="54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đút </a:t>
                      </a:r>
                      <a:r>
                        <a:rPr lang="en-US" sz="5400">
                          <a:effectLst/>
                          <a:latin typeface="Times New Roman" panose="02020603050405020304" pitchFamily="18" charset="0"/>
                          <a:ea typeface="Calibri" panose="020F0502020204030204" pitchFamily="34" charset="0"/>
                          <a:cs typeface="Times New Roman" panose="02020603050405020304" pitchFamily="18" charset="0"/>
                        </a:rPr>
                        <a:t>lót</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Tha hoá</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14801">
                <a:tc>
                  <a:txBody>
                    <a:bodyPr/>
                    <a:lstStyle/>
                    <a:p>
                      <a:pPr algn="ct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3</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Huyện trưởng</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pPr>
                        <a:lnSpc>
                          <a:spcPct val="107000"/>
                        </a:lnSpc>
                        <a:spcAft>
                          <a:spcPts val="0"/>
                        </a:spcAft>
                      </a:pPr>
                      <a:endParaRPr lang="en-US" sz="3600">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Chong đèn</a:t>
                      </a:r>
                    </a:p>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Làm </a:t>
                      </a: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bộ, </a:t>
                      </a:r>
                      <a:r>
                        <a:rPr lang="en-US" sz="5400">
                          <a:effectLst/>
                          <a:latin typeface="Times New Roman" panose="02020603050405020304" pitchFamily="18" charset="0"/>
                          <a:ea typeface="Calibri" panose="020F0502020204030204" pitchFamily="34" charset="0"/>
                          <a:cs typeface="Times New Roman" panose="02020603050405020304" pitchFamily="18" charset="0"/>
                        </a:rPr>
                        <a:t>giả vờ lo công việc</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5400">
                          <a:effectLst/>
                          <a:latin typeface="Times New Roman" panose="02020603050405020304" pitchFamily="18" charset="0"/>
                          <a:ea typeface="Calibri" panose="020F0502020204030204" pitchFamily="34" charset="0"/>
                          <a:cs typeface="Times New Roman" panose="02020603050405020304" pitchFamily="18" charset="0"/>
                        </a:rPr>
                        <a:t>Lười </a:t>
                      </a:r>
                      <a:r>
                        <a:rPr lang="en-US" sz="5400" smtClean="0">
                          <a:effectLst/>
                          <a:latin typeface="Times New Roman" panose="02020603050405020304" pitchFamily="18" charset="0"/>
                          <a:ea typeface="Calibri" panose="020F0502020204030204" pitchFamily="34" charset="0"/>
                          <a:cs typeface="Times New Roman" panose="02020603050405020304" pitchFamily="18" charset="0"/>
                        </a:rPr>
                        <a:t>biếng, giả</a:t>
                      </a:r>
                      <a:r>
                        <a:rPr lang="en-US" sz="5400" baseline="0" smtClean="0">
                          <a:effectLst/>
                          <a:latin typeface="Times New Roman" panose="02020603050405020304" pitchFamily="18" charset="0"/>
                          <a:ea typeface="Calibri" panose="020F0502020204030204" pitchFamily="34" charset="0"/>
                          <a:cs typeface="Times New Roman" panose="02020603050405020304" pitchFamily="18" charset="0"/>
                        </a:rPr>
                        <a:t> tạo </a:t>
                      </a:r>
                      <a:endParaRPr lang="en-US" sz="54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948486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75725-4543-9231-1E8C-C5F3ADB98A96}"/>
            </a:ext>
          </a:extLst>
        </p:cNvPr>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F27C4E6C-F4BD-9A1F-B4EC-E1FC17046D3F}"/>
              </a:ext>
            </a:extLst>
          </p:cNvPr>
          <p:cNvSpPr/>
          <p:nvPr/>
        </p:nvSpPr>
        <p:spPr>
          <a:xfrm>
            <a:off x="6778145" y="102797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grpSp>
        <p:nvGrpSpPr>
          <p:cNvPr id="129" name="Group 128">
            <a:extLst>
              <a:ext uri="{FF2B5EF4-FFF2-40B4-BE49-F238E27FC236}">
                <a16:creationId xmlns:a16="http://schemas.microsoft.com/office/drawing/2014/main" id="{E01AEB62-5FAC-C076-CF29-91DE0019BA99}"/>
              </a:ext>
            </a:extLst>
          </p:cNvPr>
          <p:cNvGrpSpPr/>
          <p:nvPr/>
        </p:nvGrpSpPr>
        <p:grpSpPr>
          <a:xfrm>
            <a:off x="7575032" y="2343455"/>
            <a:ext cx="6657545" cy="1202786"/>
            <a:chOff x="5159920" y="1522340"/>
            <a:chExt cx="4438363" cy="801857"/>
          </a:xfrm>
        </p:grpSpPr>
        <p:sp>
          <p:nvSpPr>
            <p:cNvPr id="17" name="Rectangle: Rounded Corners 16">
              <a:extLst>
                <a:ext uri="{FF2B5EF4-FFF2-40B4-BE49-F238E27FC236}">
                  <a16:creationId xmlns:a16="http://schemas.microsoft.com/office/drawing/2014/main" id="{00B23EDE-454B-710E-E195-244C2E1559DD}"/>
                </a:ext>
              </a:extLst>
            </p:cNvPr>
            <p:cNvSpPr/>
            <p:nvPr/>
          </p:nvSpPr>
          <p:spPr>
            <a:xfrm>
              <a:off x="5159920" y="152234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B142EA5F-30B3-C719-9BE7-4C7E98E71DFD}"/>
                </a:ext>
              </a:extLst>
            </p:cNvPr>
            <p:cNvSpPr/>
            <p:nvPr/>
          </p:nvSpPr>
          <p:spPr>
            <a:xfrm>
              <a:off x="5821101" y="1522340"/>
              <a:ext cx="590843" cy="80185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3E75D215-4AE1-F411-192B-7E8311B837F4}"/>
                </a:ext>
              </a:extLst>
            </p:cNvPr>
            <p:cNvSpPr/>
            <p:nvPr/>
          </p:nvSpPr>
          <p:spPr>
            <a:xfrm>
              <a:off x="6482282" y="152234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62F64578-6203-CCFE-44ED-A20DC34F212D}"/>
                </a:ext>
              </a:extLst>
            </p:cNvPr>
            <p:cNvSpPr/>
            <p:nvPr/>
          </p:nvSpPr>
          <p:spPr>
            <a:xfrm>
              <a:off x="7723457" y="152234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7C425B0E-6546-4D5E-A557-EB4AE082A56C}"/>
                </a:ext>
              </a:extLst>
            </p:cNvPr>
            <p:cNvSpPr/>
            <p:nvPr/>
          </p:nvSpPr>
          <p:spPr>
            <a:xfrm>
              <a:off x="7081233" y="152234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C2537BCF-B1FC-4E6B-959C-31BD3A057525}"/>
                </a:ext>
              </a:extLst>
            </p:cNvPr>
            <p:cNvSpPr/>
            <p:nvPr/>
          </p:nvSpPr>
          <p:spPr>
            <a:xfrm>
              <a:off x="8375463" y="152234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08A96168-88B0-A75C-EAB0-456BD2A4B8AB}"/>
                </a:ext>
              </a:extLst>
            </p:cNvPr>
            <p:cNvSpPr/>
            <p:nvPr/>
          </p:nvSpPr>
          <p:spPr>
            <a:xfrm>
              <a:off x="9007440" y="152234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grpSp>
      <p:grpSp>
        <p:nvGrpSpPr>
          <p:cNvPr id="130" name="Group 129">
            <a:extLst>
              <a:ext uri="{FF2B5EF4-FFF2-40B4-BE49-F238E27FC236}">
                <a16:creationId xmlns:a16="http://schemas.microsoft.com/office/drawing/2014/main" id="{954BFB13-EADF-1AD6-EA51-F28DCF4CA54F}"/>
              </a:ext>
            </a:extLst>
          </p:cNvPr>
          <p:cNvGrpSpPr/>
          <p:nvPr/>
        </p:nvGrpSpPr>
        <p:grpSpPr>
          <a:xfrm>
            <a:off x="1793208" y="3645293"/>
            <a:ext cx="8663793" cy="1223891"/>
            <a:chOff x="1305371" y="2485979"/>
            <a:chExt cx="5775862" cy="815927"/>
          </a:xfrm>
        </p:grpSpPr>
        <p:sp>
          <p:nvSpPr>
            <p:cNvPr id="24" name="Rectangle: Rounded Corners 23">
              <a:extLst>
                <a:ext uri="{FF2B5EF4-FFF2-40B4-BE49-F238E27FC236}">
                  <a16:creationId xmlns:a16="http://schemas.microsoft.com/office/drawing/2014/main" id="{BF28EE61-0A2B-23C6-A586-13AEC49B1968}"/>
                </a:ext>
              </a:extLst>
            </p:cNvPr>
            <p:cNvSpPr/>
            <p:nvPr/>
          </p:nvSpPr>
          <p:spPr>
            <a:xfrm>
              <a:off x="1305371" y="2485981"/>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2360FEC0-58B1-DE74-3F06-873826582F19}"/>
                </a:ext>
              </a:extLst>
            </p:cNvPr>
            <p:cNvSpPr/>
            <p:nvPr/>
          </p:nvSpPr>
          <p:spPr>
            <a:xfrm>
              <a:off x="1938387" y="2500049"/>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162BD5AE-7558-E9A3-4C16-90E86815021A}"/>
                </a:ext>
              </a:extLst>
            </p:cNvPr>
            <p:cNvSpPr/>
            <p:nvPr/>
          </p:nvSpPr>
          <p:spPr>
            <a:xfrm>
              <a:off x="2572537" y="2485979"/>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7" name="Rectangle: Rounded Corners 26">
              <a:extLst>
                <a:ext uri="{FF2B5EF4-FFF2-40B4-BE49-F238E27FC236}">
                  <a16:creationId xmlns:a16="http://schemas.microsoft.com/office/drawing/2014/main" id="{5E89AE76-9582-5B6B-EB17-9A494A1D12F6}"/>
                </a:ext>
              </a:extLst>
            </p:cNvPr>
            <p:cNvSpPr/>
            <p:nvPr/>
          </p:nvSpPr>
          <p:spPr>
            <a:xfrm>
              <a:off x="3246694" y="248598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8" name="Rectangle: Rounded Corners 27">
              <a:extLst>
                <a:ext uri="{FF2B5EF4-FFF2-40B4-BE49-F238E27FC236}">
                  <a16:creationId xmlns:a16="http://schemas.microsoft.com/office/drawing/2014/main" id="{6687D0FD-D968-1D55-B70D-D95FD33608D0}"/>
                </a:ext>
              </a:extLst>
            </p:cNvPr>
            <p:cNvSpPr/>
            <p:nvPr/>
          </p:nvSpPr>
          <p:spPr>
            <a:xfrm>
              <a:off x="3907896" y="248598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29" name="Rectangle: Rounded Corners 28">
              <a:extLst>
                <a:ext uri="{FF2B5EF4-FFF2-40B4-BE49-F238E27FC236}">
                  <a16:creationId xmlns:a16="http://schemas.microsoft.com/office/drawing/2014/main" id="{1E4E3E9F-9681-6048-2868-0AEA48F3E0A9}"/>
                </a:ext>
              </a:extLst>
            </p:cNvPr>
            <p:cNvSpPr/>
            <p:nvPr/>
          </p:nvSpPr>
          <p:spPr>
            <a:xfrm>
              <a:off x="4569077" y="248598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0868998B-0EEF-80DE-3AFF-104A05DF042C}"/>
                </a:ext>
              </a:extLst>
            </p:cNvPr>
            <p:cNvSpPr/>
            <p:nvPr/>
          </p:nvSpPr>
          <p:spPr>
            <a:xfrm>
              <a:off x="5230258" y="248598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31" name="Rectangle: Rounded Corners 30">
              <a:extLst>
                <a:ext uri="{FF2B5EF4-FFF2-40B4-BE49-F238E27FC236}">
                  <a16:creationId xmlns:a16="http://schemas.microsoft.com/office/drawing/2014/main" id="{808B1BC8-7756-E5F1-6C91-7D682F8860C5}"/>
                </a:ext>
              </a:extLst>
            </p:cNvPr>
            <p:cNvSpPr/>
            <p:nvPr/>
          </p:nvSpPr>
          <p:spPr>
            <a:xfrm>
              <a:off x="5849234" y="2485980"/>
              <a:ext cx="590843" cy="80185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F68D9199-6D28-3C24-3757-3C68800AF503}"/>
                </a:ext>
              </a:extLst>
            </p:cNvPr>
            <p:cNvSpPr/>
            <p:nvPr/>
          </p:nvSpPr>
          <p:spPr>
            <a:xfrm>
              <a:off x="6490390" y="2485980"/>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grpSp>
      <p:grpSp>
        <p:nvGrpSpPr>
          <p:cNvPr id="131" name="Group 130">
            <a:extLst>
              <a:ext uri="{FF2B5EF4-FFF2-40B4-BE49-F238E27FC236}">
                <a16:creationId xmlns:a16="http://schemas.microsoft.com/office/drawing/2014/main" id="{726F7292-27D0-7B69-99A6-EBD05C0E45ED}"/>
              </a:ext>
            </a:extLst>
          </p:cNvPr>
          <p:cNvGrpSpPr/>
          <p:nvPr/>
        </p:nvGrpSpPr>
        <p:grpSpPr>
          <a:xfrm>
            <a:off x="8626145" y="4942287"/>
            <a:ext cx="8653244" cy="1202787"/>
            <a:chOff x="5821100" y="3287836"/>
            <a:chExt cx="5768829" cy="801858"/>
          </a:xfrm>
        </p:grpSpPr>
        <p:sp>
          <p:nvSpPr>
            <p:cNvPr id="32" name="Rectangle: Rounded Corners 31">
              <a:extLst>
                <a:ext uri="{FF2B5EF4-FFF2-40B4-BE49-F238E27FC236}">
                  <a16:creationId xmlns:a16="http://schemas.microsoft.com/office/drawing/2014/main" id="{444E8534-CEAB-9018-8825-9557B2FE134C}"/>
                </a:ext>
              </a:extLst>
            </p:cNvPr>
            <p:cNvSpPr/>
            <p:nvPr/>
          </p:nvSpPr>
          <p:spPr>
            <a:xfrm>
              <a:off x="5821100" y="3287837"/>
              <a:ext cx="590843" cy="80185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33" name="Rectangle: Rounded Corners 32">
              <a:extLst>
                <a:ext uri="{FF2B5EF4-FFF2-40B4-BE49-F238E27FC236}">
                  <a16:creationId xmlns:a16="http://schemas.microsoft.com/office/drawing/2014/main" id="{E1DB6DFA-27DA-C1F5-6AAA-DD8B54306FBA}"/>
                </a:ext>
              </a:extLst>
            </p:cNvPr>
            <p:cNvSpPr/>
            <p:nvPr/>
          </p:nvSpPr>
          <p:spPr>
            <a:xfrm>
              <a:off x="6454130"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39" name="Rectangle: Rounded Corners 38">
              <a:extLst>
                <a:ext uri="{FF2B5EF4-FFF2-40B4-BE49-F238E27FC236}">
                  <a16:creationId xmlns:a16="http://schemas.microsoft.com/office/drawing/2014/main" id="{ED6D067B-8427-CF60-722C-1D8BF4A502B0}"/>
                </a:ext>
              </a:extLst>
            </p:cNvPr>
            <p:cNvSpPr/>
            <p:nvPr/>
          </p:nvSpPr>
          <p:spPr>
            <a:xfrm>
              <a:off x="7109369"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0" name="Rectangle: Rounded Corners 39">
              <a:extLst>
                <a:ext uri="{FF2B5EF4-FFF2-40B4-BE49-F238E27FC236}">
                  <a16:creationId xmlns:a16="http://schemas.microsoft.com/office/drawing/2014/main" id="{E8715BE8-187E-DB1D-46AB-22FABA762D2D}"/>
                </a:ext>
              </a:extLst>
            </p:cNvPr>
            <p:cNvSpPr/>
            <p:nvPr/>
          </p:nvSpPr>
          <p:spPr>
            <a:xfrm>
              <a:off x="7770549"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1" name="Rectangle: Rounded Corners 40">
              <a:extLst>
                <a:ext uri="{FF2B5EF4-FFF2-40B4-BE49-F238E27FC236}">
                  <a16:creationId xmlns:a16="http://schemas.microsoft.com/office/drawing/2014/main" id="{0736ABA1-F512-E5E3-E00C-A7D9CE432FF7}"/>
                </a:ext>
              </a:extLst>
            </p:cNvPr>
            <p:cNvSpPr/>
            <p:nvPr/>
          </p:nvSpPr>
          <p:spPr>
            <a:xfrm>
              <a:off x="8395506"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2" name="Rectangle: Rounded Corners 41">
              <a:extLst>
                <a:ext uri="{FF2B5EF4-FFF2-40B4-BE49-F238E27FC236}">
                  <a16:creationId xmlns:a16="http://schemas.microsoft.com/office/drawing/2014/main" id="{D41C5AFB-A214-0B2E-F362-1170FD29F706}"/>
                </a:ext>
              </a:extLst>
            </p:cNvPr>
            <p:cNvSpPr/>
            <p:nvPr/>
          </p:nvSpPr>
          <p:spPr>
            <a:xfrm>
              <a:off x="9043683"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3" name="Rectangle: Rounded Corners 42">
              <a:extLst>
                <a:ext uri="{FF2B5EF4-FFF2-40B4-BE49-F238E27FC236}">
                  <a16:creationId xmlns:a16="http://schemas.microsoft.com/office/drawing/2014/main" id="{4BA08479-A704-DF2D-ECCA-842DE3A03610}"/>
                </a:ext>
              </a:extLst>
            </p:cNvPr>
            <p:cNvSpPr/>
            <p:nvPr/>
          </p:nvSpPr>
          <p:spPr>
            <a:xfrm>
              <a:off x="9691860"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4" name="Rectangle: Rounded Corners 43">
              <a:extLst>
                <a:ext uri="{FF2B5EF4-FFF2-40B4-BE49-F238E27FC236}">
                  <a16:creationId xmlns:a16="http://schemas.microsoft.com/office/drawing/2014/main" id="{5DCDF085-7986-7A10-C5AF-880B55DBECB9}"/>
                </a:ext>
              </a:extLst>
            </p:cNvPr>
            <p:cNvSpPr/>
            <p:nvPr/>
          </p:nvSpPr>
          <p:spPr>
            <a:xfrm>
              <a:off x="10336829"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5" name="Rectangle: Rounded Corners 44">
              <a:extLst>
                <a:ext uri="{FF2B5EF4-FFF2-40B4-BE49-F238E27FC236}">
                  <a16:creationId xmlns:a16="http://schemas.microsoft.com/office/drawing/2014/main" id="{26B71083-E08C-431D-86CA-5AABF450F883}"/>
                </a:ext>
              </a:extLst>
            </p:cNvPr>
            <p:cNvSpPr/>
            <p:nvPr/>
          </p:nvSpPr>
          <p:spPr>
            <a:xfrm>
              <a:off x="10999086" y="3287836"/>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grpSp>
      <p:grpSp>
        <p:nvGrpSpPr>
          <p:cNvPr id="132" name="Group 131">
            <a:extLst>
              <a:ext uri="{FF2B5EF4-FFF2-40B4-BE49-F238E27FC236}">
                <a16:creationId xmlns:a16="http://schemas.microsoft.com/office/drawing/2014/main" id="{974C9E80-A087-6F09-2140-247D9871DE5F}"/>
              </a:ext>
            </a:extLst>
          </p:cNvPr>
          <p:cNvGrpSpPr/>
          <p:nvPr/>
        </p:nvGrpSpPr>
        <p:grpSpPr>
          <a:xfrm>
            <a:off x="4806729" y="6134540"/>
            <a:ext cx="6755745" cy="1276640"/>
            <a:chOff x="3204486" y="4089693"/>
            <a:chExt cx="4503830" cy="851093"/>
          </a:xfrm>
        </p:grpSpPr>
        <p:sp>
          <p:nvSpPr>
            <p:cNvPr id="46" name="Rectangle: Rounded Corners 45">
              <a:extLst>
                <a:ext uri="{FF2B5EF4-FFF2-40B4-BE49-F238E27FC236}">
                  <a16:creationId xmlns:a16="http://schemas.microsoft.com/office/drawing/2014/main" id="{32BD703B-7B47-3C97-071C-89BF15A5908E}"/>
                </a:ext>
              </a:extLst>
            </p:cNvPr>
            <p:cNvSpPr/>
            <p:nvPr/>
          </p:nvSpPr>
          <p:spPr>
            <a:xfrm>
              <a:off x="3204486" y="4089693"/>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7" name="Rectangle: Rounded Corners 46">
              <a:extLst>
                <a:ext uri="{FF2B5EF4-FFF2-40B4-BE49-F238E27FC236}">
                  <a16:creationId xmlns:a16="http://schemas.microsoft.com/office/drawing/2014/main" id="{0D30411E-4E3E-5DAA-A19D-B7E7AB8A61A1}"/>
                </a:ext>
              </a:extLst>
            </p:cNvPr>
            <p:cNvSpPr/>
            <p:nvPr/>
          </p:nvSpPr>
          <p:spPr>
            <a:xfrm>
              <a:off x="3879746" y="4089693"/>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8" name="Rectangle: Rounded Corners 47">
              <a:extLst>
                <a:ext uri="{FF2B5EF4-FFF2-40B4-BE49-F238E27FC236}">
                  <a16:creationId xmlns:a16="http://schemas.microsoft.com/office/drawing/2014/main" id="{8956CB5F-CE6D-2F36-EF87-9DD06A020D7A}"/>
                </a:ext>
              </a:extLst>
            </p:cNvPr>
            <p:cNvSpPr/>
            <p:nvPr/>
          </p:nvSpPr>
          <p:spPr>
            <a:xfrm>
              <a:off x="4526858" y="4089693"/>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7D6B744D-2360-1C62-2574-3E25B640F4D6}"/>
                </a:ext>
              </a:extLst>
            </p:cNvPr>
            <p:cNvSpPr/>
            <p:nvPr/>
          </p:nvSpPr>
          <p:spPr>
            <a:xfrm>
              <a:off x="5145840" y="4138929"/>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id="{3EF29E92-6136-0C4F-0F1D-7573E7ED3682}"/>
                </a:ext>
              </a:extLst>
            </p:cNvPr>
            <p:cNvSpPr/>
            <p:nvPr/>
          </p:nvSpPr>
          <p:spPr>
            <a:xfrm>
              <a:off x="5786987" y="4138929"/>
              <a:ext cx="590843" cy="80185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1" name="Rectangle: Rounded Corners 50">
              <a:extLst>
                <a:ext uri="{FF2B5EF4-FFF2-40B4-BE49-F238E27FC236}">
                  <a16:creationId xmlns:a16="http://schemas.microsoft.com/office/drawing/2014/main" id="{2AC9AB56-F41C-C8A2-9534-61811ECF4116}"/>
                </a:ext>
              </a:extLst>
            </p:cNvPr>
            <p:cNvSpPr/>
            <p:nvPr/>
          </p:nvSpPr>
          <p:spPr>
            <a:xfrm>
              <a:off x="7117473" y="4138929"/>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4" name="Rectangle: Rounded Corners 53">
              <a:extLst>
                <a:ext uri="{FF2B5EF4-FFF2-40B4-BE49-F238E27FC236}">
                  <a16:creationId xmlns:a16="http://schemas.microsoft.com/office/drawing/2014/main" id="{E2763237-8503-5DA8-6203-242EE156B564}"/>
                </a:ext>
              </a:extLst>
            </p:cNvPr>
            <p:cNvSpPr/>
            <p:nvPr/>
          </p:nvSpPr>
          <p:spPr>
            <a:xfrm>
              <a:off x="6440077" y="4138929"/>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grpSp>
      <p:grpSp>
        <p:nvGrpSpPr>
          <p:cNvPr id="133" name="Group 132">
            <a:extLst>
              <a:ext uri="{FF2B5EF4-FFF2-40B4-BE49-F238E27FC236}">
                <a16:creationId xmlns:a16="http://schemas.microsoft.com/office/drawing/2014/main" id="{1C7E714E-EA6B-7277-D1B8-CAF0C374F47E}"/>
              </a:ext>
            </a:extLst>
          </p:cNvPr>
          <p:cNvGrpSpPr/>
          <p:nvPr/>
        </p:nvGrpSpPr>
        <p:grpSpPr>
          <a:xfrm>
            <a:off x="8680481" y="7509921"/>
            <a:ext cx="6638720" cy="1202787"/>
            <a:chOff x="5878200" y="4990021"/>
            <a:chExt cx="4425813" cy="801858"/>
          </a:xfrm>
        </p:grpSpPr>
        <p:sp>
          <p:nvSpPr>
            <p:cNvPr id="52" name="Rectangle: Rounded Corners 51">
              <a:extLst>
                <a:ext uri="{FF2B5EF4-FFF2-40B4-BE49-F238E27FC236}">
                  <a16:creationId xmlns:a16="http://schemas.microsoft.com/office/drawing/2014/main" id="{8D97D7A1-F0B9-54E3-6D98-53C7F33FE977}"/>
                </a:ext>
              </a:extLst>
            </p:cNvPr>
            <p:cNvSpPr/>
            <p:nvPr/>
          </p:nvSpPr>
          <p:spPr>
            <a:xfrm>
              <a:off x="5878200" y="4990022"/>
              <a:ext cx="590843" cy="80185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3" name="Rectangle: Rounded Corners 52">
              <a:extLst>
                <a:ext uri="{FF2B5EF4-FFF2-40B4-BE49-F238E27FC236}">
                  <a16:creationId xmlns:a16="http://schemas.microsoft.com/office/drawing/2014/main" id="{003465CD-5B3E-0E53-12D1-BD272AE74D00}"/>
                </a:ext>
              </a:extLst>
            </p:cNvPr>
            <p:cNvSpPr/>
            <p:nvPr/>
          </p:nvSpPr>
          <p:spPr>
            <a:xfrm>
              <a:off x="6511231" y="4990022"/>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5" name="Rectangle: Rounded Corners 54">
              <a:extLst>
                <a:ext uri="{FF2B5EF4-FFF2-40B4-BE49-F238E27FC236}">
                  <a16:creationId xmlns:a16="http://schemas.microsoft.com/office/drawing/2014/main" id="{32A7E49C-E79C-19C6-0823-98361976DE34}"/>
                </a:ext>
              </a:extLst>
            </p:cNvPr>
            <p:cNvSpPr/>
            <p:nvPr/>
          </p:nvSpPr>
          <p:spPr>
            <a:xfrm>
              <a:off x="7102074" y="4990022"/>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6" name="Rectangle: Rounded Corners 55">
              <a:extLst>
                <a:ext uri="{FF2B5EF4-FFF2-40B4-BE49-F238E27FC236}">
                  <a16:creationId xmlns:a16="http://schemas.microsoft.com/office/drawing/2014/main" id="{95F49BE4-24AB-CE36-DA1A-F6DE619F55C5}"/>
                </a:ext>
              </a:extLst>
            </p:cNvPr>
            <p:cNvSpPr/>
            <p:nvPr/>
          </p:nvSpPr>
          <p:spPr>
            <a:xfrm>
              <a:off x="7793962" y="4990022"/>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7" name="Rectangle: Rounded Corners 56">
              <a:extLst>
                <a:ext uri="{FF2B5EF4-FFF2-40B4-BE49-F238E27FC236}">
                  <a16:creationId xmlns:a16="http://schemas.microsoft.com/office/drawing/2014/main" id="{97D4ECA7-50ED-BA12-F914-C65DE24C7C32}"/>
                </a:ext>
              </a:extLst>
            </p:cNvPr>
            <p:cNvSpPr/>
            <p:nvPr/>
          </p:nvSpPr>
          <p:spPr>
            <a:xfrm>
              <a:off x="8443662" y="4990021"/>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8" name="Rectangle: Rounded Corners 57">
              <a:extLst>
                <a:ext uri="{FF2B5EF4-FFF2-40B4-BE49-F238E27FC236}">
                  <a16:creationId xmlns:a16="http://schemas.microsoft.com/office/drawing/2014/main" id="{7AFE5596-19D0-603C-B1A7-1E8CA2EDB390}"/>
                </a:ext>
              </a:extLst>
            </p:cNvPr>
            <p:cNvSpPr/>
            <p:nvPr/>
          </p:nvSpPr>
          <p:spPr>
            <a:xfrm>
              <a:off x="9713170" y="4990021"/>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59" name="Rectangle: Rounded Corners 58">
              <a:extLst>
                <a:ext uri="{FF2B5EF4-FFF2-40B4-BE49-F238E27FC236}">
                  <a16:creationId xmlns:a16="http://schemas.microsoft.com/office/drawing/2014/main" id="{B6E2F862-FD39-3C14-DDC9-CA3EF8FF4CF3}"/>
                </a:ext>
              </a:extLst>
            </p:cNvPr>
            <p:cNvSpPr/>
            <p:nvPr/>
          </p:nvSpPr>
          <p:spPr>
            <a:xfrm>
              <a:off x="9034505" y="4990021"/>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grpSp>
      <p:sp>
        <p:nvSpPr>
          <p:cNvPr id="61" name="TextBox 60">
            <a:hlinkClick r:id="rId3" action="ppaction://hlinksldjump"/>
            <a:extLst>
              <a:ext uri="{FF2B5EF4-FFF2-40B4-BE49-F238E27FC236}">
                <a16:creationId xmlns:a16="http://schemas.microsoft.com/office/drawing/2014/main" id="{8D7DF665-C7EB-FFD8-8941-D3045F002C44}"/>
              </a:ext>
            </a:extLst>
          </p:cNvPr>
          <p:cNvSpPr txBox="1"/>
          <p:nvPr/>
        </p:nvSpPr>
        <p:spPr>
          <a:xfrm>
            <a:off x="6123710" y="1027972"/>
            <a:ext cx="540856" cy="830997"/>
          </a:xfrm>
          <a:prstGeom prst="rect">
            <a:avLst/>
          </a:prstGeom>
          <a:noFill/>
        </p:spPr>
        <p:txBody>
          <a:bodyPr wrap="square" rtlCol="0">
            <a:spAutoFit/>
            <a:scene3d>
              <a:camera prst="isometricOffAxis1Right"/>
              <a:lightRig rig="threePt" dir="t"/>
            </a:scene3d>
          </a:bodyPr>
          <a:lstStyle/>
          <a:p>
            <a:r>
              <a:rPr lang="en-US" sz="4800" b="1" dirty="0">
                <a:ln w="22225">
                  <a:solidFill>
                    <a:schemeClr val="accent2"/>
                  </a:solidFill>
                  <a:prstDash val="solid"/>
                </a:ln>
                <a:solidFill>
                  <a:schemeClr val="tx2"/>
                </a:solidFill>
              </a:rPr>
              <a:t>1</a:t>
            </a:r>
          </a:p>
        </p:txBody>
      </p:sp>
      <p:sp>
        <p:nvSpPr>
          <p:cNvPr id="62" name="TextBox 61">
            <a:hlinkClick r:id="rId4" action="ppaction://hlinksldjump"/>
            <a:extLst>
              <a:ext uri="{FF2B5EF4-FFF2-40B4-BE49-F238E27FC236}">
                <a16:creationId xmlns:a16="http://schemas.microsoft.com/office/drawing/2014/main" id="{04E6A9B6-AAB6-4C41-1CAA-B857300D870B}"/>
              </a:ext>
            </a:extLst>
          </p:cNvPr>
          <p:cNvSpPr txBox="1"/>
          <p:nvPr/>
        </p:nvSpPr>
        <p:spPr>
          <a:xfrm>
            <a:off x="6982690" y="2462153"/>
            <a:ext cx="610317" cy="830997"/>
          </a:xfrm>
          <a:prstGeom prst="rect">
            <a:avLst/>
          </a:prstGeom>
          <a:noFill/>
        </p:spPr>
        <p:txBody>
          <a:bodyPr wrap="square" rtlCol="0">
            <a:spAutoFit/>
            <a:scene3d>
              <a:camera prst="isometricOffAxis1Right"/>
              <a:lightRig rig="threePt" dir="t"/>
            </a:scene3d>
          </a:bodyPr>
          <a:lstStyle/>
          <a:p>
            <a:r>
              <a:rPr lang="en-US" sz="4800" b="1" dirty="0">
                <a:ln w="22225">
                  <a:solidFill>
                    <a:schemeClr val="accent2"/>
                  </a:solidFill>
                  <a:prstDash val="solid"/>
                </a:ln>
                <a:solidFill>
                  <a:schemeClr val="tx2"/>
                </a:solidFill>
              </a:rPr>
              <a:t>2</a:t>
            </a:r>
          </a:p>
        </p:txBody>
      </p:sp>
      <p:sp>
        <p:nvSpPr>
          <p:cNvPr id="63" name="TextBox 62">
            <a:hlinkClick r:id="rId5" action="ppaction://hlinksldjump"/>
            <a:extLst>
              <a:ext uri="{FF2B5EF4-FFF2-40B4-BE49-F238E27FC236}">
                <a16:creationId xmlns:a16="http://schemas.microsoft.com/office/drawing/2014/main" id="{46DF0460-2230-ADCE-ED25-1CFDE1F65CF4}"/>
              </a:ext>
            </a:extLst>
          </p:cNvPr>
          <p:cNvSpPr txBox="1"/>
          <p:nvPr/>
        </p:nvSpPr>
        <p:spPr>
          <a:xfrm>
            <a:off x="7972060" y="5000339"/>
            <a:ext cx="527709" cy="830997"/>
          </a:xfrm>
          <a:prstGeom prst="rect">
            <a:avLst/>
          </a:prstGeom>
          <a:noFill/>
        </p:spPr>
        <p:txBody>
          <a:bodyPr wrap="none" rtlCol="0">
            <a:spAutoFit/>
            <a:scene3d>
              <a:camera prst="isometricOffAxis1Right"/>
              <a:lightRig rig="threePt" dir="t"/>
            </a:scene3d>
          </a:bodyPr>
          <a:lstStyle/>
          <a:p>
            <a:r>
              <a:rPr lang="en-US" sz="4800" b="1" dirty="0">
                <a:ln w="22225">
                  <a:solidFill>
                    <a:schemeClr val="accent2"/>
                  </a:solidFill>
                  <a:prstDash val="solid"/>
                </a:ln>
                <a:solidFill>
                  <a:schemeClr val="tx2"/>
                </a:solidFill>
              </a:rPr>
              <a:t>4</a:t>
            </a:r>
          </a:p>
        </p:txBody>
      </p:sp>
      <p:sp>
        <p:nvSpPr>
          <p:cNvPr id="64" name="TextBox 63">
            <a:hlinkClick r:id="rId6" action="ppaction://hlinksldjump"/>
            <a:extLst>
              <a:ext uri="{FF2B5EF4-FFF2-40B4-BE49-F238E27FC236}">
                <a16:creationId xmlns:a16="http://schemas.microsoft.com/office/drawing/2014/main" id="{00C0F137-0BAB-7247-4D37-D59CB92D2EFE}"/>
              </a:ext>
            </a:extLst>
          </p:cNvPr>
          <p:cNvSpPr txBox="1"/>
          <p:nvPr/>
        </p:nvSpPr>
        <p:spPr>
          <a:xfrm>
            <a:off x="1160943" y="3831187"/>
            <a:ext cx="527709" cy="830997"/>
          </a:xfrm>
          <a:prstGeom prst="rect">
            <a:avLst/>
          </a:prstGeom>
          <a:noFill/>
        </p:spPr>
        <p:txBody>
          <a:bodyPr wrap="none" rtlCol="0">
            <a:spAutoFit/>
            <a:scene3d>
              <a:camera prst="isometricOffAxis1Right"/>
              <a:lightRig rig="threePt" dir="t"/>
            </a:scene3d>
          </a:bodyPr>
          <a:lstStyle/>
          <a:p>
            <a:r>
              <a:rPr lang="en-US" sz="4800" b="1" dirty="0">
                <a:ln w="22225">
                  <a:solidFill>
                    <a:schemeClr val="accent2"/>
                  </a:solidFill>
                  <a:prstDash val="solid"/>
                </a:ln>
                <a:solidFill>
                  <a:schemeClr val="tx2"/>
                </a:solidFill>
              </a:rPr>
              <a:t>3</a:t>
            </a:r>
          </a:p>
        </p:txBody>
      </p:sp>
      <p:sp>
        <p:nvSpPr>
          <p:cNvPr id="65" name="TextBox 64">
            <a:hlinkClick r:id="rId7" action="ppaction://hlinksldjump"/>
            <a:extLst>
              <a:ext uri="{FF2B5EF4-FFF2-40B4-BE49-F238E27FC236}">
                <a16:creationId xmlns:a16="http://schemas.microsoft.com/office/drawing/2014/main" id="{E38FADAA-5ADE-32C5-1F60-4F76D012AE78}"/>
              </a:ext>
            </a:extLst>
          </p:cNvPr>
          <p:cNvSpPr txBox="1"/>
          <p:nvPr/>
        </p:nvSpPr>
        <p:spPr>
          <a:xfrm>
            <a:off x="4133818" y="6276979"/>
            <a:ext cx="527709" cy="830997"/>
          </a:xfrm>
          <a:prstGeom prst="rect">
            <a:avLst/>
          </a:prstGeom>
          <a:noFill/>
        </p:spPr>
        <p:txBody>
          <a:bodyPr wrap="none" rtlCol="0">
            <a:spAutoFit/>
            <a:scene3d>
              <a:camera prst="isometricOffAxis1Right"/>
              <a:lightRig rig="threePt" dir="t"/>
            </a:scene3d>
          </a:bodyPr>
          <a:lstStyle/>
          <a:p>
            <a:r>
              <a:rPr lang="en-US" sz="4800" b="1" dirty="0">
                <a:ln w="22225">
                  <a:solidFill>
                    <a:schemeClr val="accent2"/>
                  </a:solidFill>
                  <a:prstDash val="solid"/>
                </a:ln>
                <a:solidFill>
                  <a:schemeClr val="tx2"/>
                </a:solidFill>
              </a:rPr>
              <a:t>5</a:t>
            </a:r>
          </a:p>
        </p:txBody>
      </p:sp>
      <p:sp>
        <p:nvSpPr>
          <p:cNvPr id="66" name="TextBox 65">
            <a:hlinkClick r:id="rId8" action="ppaction://hlinksldjump"/>
            <a:extLst>
              <a:ext uri="{FF2B5EF4-FFF2-40B4-BE49-F238E27FC236}">
                <a16:creationId xmlns:a16="http://schemas.microsoft.com/office/drawing/2014/main" id="{AE6C89B8-54A9-5729-6A4A-293F454B54FF}"/>
              </a:ext>
            </a:extLst>
          </p:cNvPr>
          <p:cNvSpPr txBox="1"/>
          <p:nvPr/>
        </p:nvSpPr>
        <p:spPr>
          <a:xfrm>
            <a:off x="7972060" y="7659134"/>
            <a:ext cx="527709" cy="830997"/>
          </a:xfrm>
          <a:prstGeom prst="rect">
            <a:avLst/>
          </a:prstGeom>
          <a:noFill/>
        </p:spPr>
        <p:txBody>
          <a:bodyPr wrap="none" rtlCol="0">
            <a:spAutoFit/>
            <a:scene3d>
              <a:camera prst="isometricOffAxis1Right"/>
              <a:lightRig rig="threePt" dir="t"/>
            </a:scene3d>
          </a:bodyPr>
          <a:lstStyle/>
          <a:p>
            <a:r>
              <a:rPr lang="en-US" sz="4800" b="1" dirty="0">
                <a:ln w="22225">
                  <a:solidFill>
                    <a:schemeClr val="accent2"/>
                  </a:solidFill>
                  <a:prstDash val="solid"/>
                </a:ln>
                <a:solidFill>
                  <a:schemeClr val="tx2"/>
                </a:solidFill>
              </a:rPr>
              <a:t>6</a:t>
            </a:r>
          </a:p>
        </p:txBody>
      </p:sp>
      <p:grpSp>
        <p:nvGrpSpPr>
          <p:cNvPr id="122" name="Group 121">
            <a:extLst>
              <a:ext uri="{FF2B5EF4-FFF2-40B4-BE49-F238E27FC236}">
                <a16:creationId xmlns:a16="http://schemas.microsoft.com/office/drawing/2014/main" id="{B99B462C-D81D-3106-5FCE-65E17AFE9A63}"/>
              </a:ext>
            </a:extLst>
          </p:cNvPr>
          <p:cNvGrpSpPr/>
          <p:nvPr/>
        </p:nvGrpSpPr>
        <p:grpSpPr>
          <a:xfrm>
            <a:off x="7621589" y="1005770"/>
            <a:ext cx="6760181" cy="1202787"/>
            <a:chOff x="5159920" y="685314"/>
            <a:chExt cx="4506787" cy="801858"/>
          </a:xfrm>
        </p:grpSpPr>
        <p:sp>
          <p:nvSpPr>
            <p:cNvPr id="10" name="Rectangle: Rounded Corners 9">
              <a:extLst>
                <a:ext uri="{FF2B5EF4-FFF2-40B4-BE49-F238E27FC236}">
                  <a16:creationId xmlns:a16="http://schemas.microsoft.com/office/drawing/2014/main" id="{964004B6-8435-3899-F5C1-3C6A5102E9F2}"/>
                </a:ext>
              </a:extLst>
            </p:cNvPr>
            <p:cNvSpPr/>
            <p:nvPr/>
          </p:nvSpPr>
          <p:spPr>
            <a:xfrm>
              <a:off x="5159920" y="685314"/>
              <a:ext cx="590843" cy="756134"/>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1" name="Rectangle: Rounded Corners 10">
              <a:extLst>
                <a:ext uri="{FF2B5EF4-FFF2-40B4-BE49-F238E27FC236}">
                  <a16:creationId xmlns:a16="http://schemas.microsoft.com/office/drawing/2014/main" id="{2975F731-A120-19CA-2938-3C36084FDD97}"/>
                </a:ext>
              </a:extLst>
            </p:cNvPr>
            <p:cNvSpPr/>
            <p:nvPr/>
          </p:nvSpPr>
          <p:spPr>
            <a:xfrm>
              <a:off x="5821101" y="685315"/>
              <a:ext cx="590843" cy="801857"/>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2"/>
                </a:solidFill>
              </a:endParaRPr>
            </a:p>
          </p:txBody>
        </p:sp>
        <p:sp>
          <p:nvSpPr>
            <p:cNvPr id="12" name="Rectangle: Rounded Corners 11">
              <a:extLst>
                <a:ext uri="{FF2B5EF4-FFF2-40B4-BE49-F238E27FC236}">
                  <a16:creationId xmlns:a16="http://schemas.microsoft.com/office/drawing/2014/main" id="{667F6B18-301C-CDD5-95CB-93C804F82356}"/>
                </a:ext>
              </a:extLst>
            </p:cNvPr>
            <p:cNvSpPr/>
            <p:nvPr/>
          </p:nvSpPr>
          <p:spPr>
            <a:xfrm>
              <a:off x="6482282" y="685315"/>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69969F5F-F07F-32D1-7233-91052BDDE4E7}"/>
                </a:ext>
              </a:extLst>
            </p:cNvPr>
            <p:cNvSpPr/>
            <p:nvPr/>
          </p:nvSpPr>
          <p:spPr>
            <a:xfrm>
              <a:off x="7143463" y="685315"/>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5314B925-1D9F-C576-E035-622AC49DA575}"/>
                </a:ext>
              </a:extLst>
            </p:cNvPr>
            <p:cNvSpPr/>
            <p:nvPr/>
          </p:nvSpPr>
          <p:spPr>
            <a:xfrm>
              <a:off x="7784620" y="685315"/>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AFB3B63F-5492-D477-A406-FD80592A93C1}"/>
                </a:ext>
              </a:extLst>
            </p:cNvPr>
            <p:cNvSpPr/>
            <p:nvPr/>
          </p:nvSpPr>
          <p:spPr>
            <a:xfrm>
              <a:off x="8403597" y="685315"/>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F8857555-01C1-EA54-29E9-A9FEA7BDA018}"/>
                </a:ext>
              </a:extLst>
            </p:cNvPr>
            <p:cNvSpPr/>
            <p:nvPr/>
          </p:nvSpPr>
          <p:spPr>
            <a:xfrm>
              <a:off x="9075864" y="685315"/>
              <a:ext cx="590843" cy="801857"/>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69" name="Rectangle: Rounded Corners 68">
              <a:extLst>
                <a:ext uri="{FF2B5EF4-FFF2-40B4-BE49-F238E27FC236}">
                  <a16:creationId xmlns:a16="http://schemas.microsoft.com/office/drawing/2014/main" id="{00521545-A06A-15D0-9451-F385DD33C7FE}"/>
                </a:ext>
              </a:extLst>
            </p:cNvPr>
            <p:cNvSpPr/>
            <p:nvPr/>
          </p:nvSpPr>
          <p:spPr>
            <a:xfrm>
              <a:off x="5836527" y="685314"/>
              <a:ext cx="590843" cy="801857"/>
            </a:xfrm>
            <a:prstGeom prst="roundRect">
              <a:avLst>
                <a:gd name="adj"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100" b="1" dirty="0">
                <a:solidFill>
                  <a:schemeClr val="tx2"/>
                </a:solidFill>
                <a:latin typeface="Times New Roman" panose="02020603050405020304" pitchFamily="18" charset="0"/>
                <a:cs typeface="Times New Roman" panose="02020603050405020304" pitchFamily="18" charset="0"/>
              </a:endParaRPr>
            </a:p>
          </p:txBody>
        </p:sp>
      </p:grpSp>
      <p:sp>
        <p:nvSpPr>
          <p:cNvPr id="134" name="Rectangle: Rounded Corners 133">
            <a:extLst>
              <a:ext uri="{FF2B5EF4-FFF2-40B4-BE49-F238E27FC236}">
                <a16:creationId xmlns:a16="http://schemas.microsoft.com/office/drawing/2014/main" id="{C543121C-E5D5-8068-B7C2-EC5AC09A380D}"/>
              </a:ext>
            </a:extLst>
          </p:cNvPr>
          <p:cNvSpPr/>
          <p:nvPr/>
        </p:nvSpPr>
        <p:spPr>
          <a:xfrm>
            <a:off x="6714839" y="102797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T</a:t>
            </a:r>
          </a:p>
        </p:txBody>
      </p:sp>
      <p:sp>
        <p:nvSpPr>
          <p:cNvPr id="135" name="Rectangle: Rounded Corners 134">
            <a:extLst>
              <a:ext uri="{FF2B5EF4-FFF2-40B4-BE49-F238E27FC236}">
                <a16:creationId xmlns:a16="http://schemas.microsoft.com/office/drawing/2014/main" id="{5B2518E1-0F4A-ACE8-F7C1-AC6930196253}"/>
              </a:ext>
            </a:extLst>
          </p:cNvPr>
          <p:cNvSpPr/>
          <p:nvPr/>
        </p:nvSpPr>
        <p:spPr>
          <a:xfrm>
            <a:off x="7634371" y="1006869"/>
            <a:ext cx="886265" cy="1134201"/>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h</a:t>
            </a:r>
          </a:p>
        </p:txBody>
      </p:sp>
      <p:sp>
        <p:nvSpPr>
          <p:cNvPr id="136" name="Rectangle: Rounded Corners 135">
            <a:extLst>
              <a:ext uri="{FF2B5EF4-FFF2-40B4-BE49-F238E27FC236}">
                <a16:creationId xmlns:a16="http://schemas.microsoft.com/office/drawing/2014/main" id="{801E7525-EEED-7DD1-BCDD-04A332792DD5}"/>
              </a:ext>
            </a:extLst>
          </p:cNvPr>
          <p:cNvSpPr/>
          <p:nvPr/>
        </p:nvSpPr>
        <p:spPr>
          <a:xfrm>
            <a:off x="9639016" y="1027973"/>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t</a:t>
            </a:r>
          </a:p>
        </p:txBody>
      </p:sp>
      <p:sp>
        <p:nvSpPr>
          <p:cNvPr id="137" name="Rectangle: Rounded Corners 136">
            <a:extLst>
              <a:ext uri="{FF2B5EF4-FFF2-40B4-BE49-F238E27FC236}">
                <a16:creationId xmlns:a16="http://schemas.microsoft.com/office/drawing/2014/main" id="{FDE5194F-3C05-82D4-C8E8-23180FED872D}"/>
              </a:ext>
            </a:extLst>
          </p:cNvPr>
          <p:cNvSpPr/>
          <p:nvPr/>
        </p:nvSpPr>
        <p:spPr>
          <a:xfrm>
            <a:off x="10609685" y="1027973"/>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n</a:t>
            </a:r>
          </a:p>
        </p:txBody>
      </p:sp>
      <p:sp>
        <p:nvSpPr>
          <p:cNvPr id="138" name="Rectangle: Rounded Corners 137">
            <a:extLst>
              <a:ext uri="{FF2B5EF4-FFF2-40B4-BE49-F238E27FC236}">
                <a16:creationId xmlns:a16="http://schemas.microsoft.com/office/drawing/2014/main" id="{4E4A22BB-4599-C73B-7706-89A9A65D94D4}"/>
              </a:ext>
            </a:extLst>
          </p:cNvPr>
          <p:cNvSpPr/>
          <p:nvPr/>
        </p:nvSpPr>
        <p:spPr>
          <a:xfrm>
            <a:off x="11550319" y="1027973"/>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g</a:t>
            </a:r>
          </a:p>
        </p:txBody>
      </p:sp>
      <p:sp>
        <p:nvSpPr>
          <p:cNvPr id="139" name="Rectangle: Rounded Corners 138">
            <a:extLst>
              <a:ext uri="{FF2B5EF4-FFF2-40B4-BE49-F238E27FC236}">
                <a16:creationId xmlns:a16="http://schemas.microsoft.com/office/drawing/2014/main" id="{A5A9C0FB-52FB-023C-63D5-C8E43B7F6AEB}"/>
              </a:ext>
            </a:extLst>
          </p:cNvPr>
          <p:cNvSpPr/>
          <p:nvPr/>
        </p:nvSpPr>
        <p:spPr>
          <a:xfrm>
            <a:off x="12478784" y="1027973"/>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ô</a:t>
            </a:r>
          </a:p>
        </p:txBody>
      </p:sp>
      <p:sp>
        <p:nvSpPr>
          <p:cNvPr id="140" name="Rectangle: Rounded Corners 139">
            <a:extLst>
              <a:ext uri="{FF2B5EF4-FFF2-40B4-BE49-F238E27FC236}">
                <a16:creationId xmlns:a16="http://schemas.microsoft.com/office/drawing/2014/main" id="{C2AB9FA6-F330-86C5-205C-BBBACF3F5F6A}"/>
              </a:ext>
            </a:extLst>
          </p:cNvPr>
          <p:cNvSpPr/>
          <p:nvPr/>
        </p:nvSpPr>
        <p:spPr>
          <a:xfrm>
            <a:off x="13529389" y="1027973"/>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n</a:t>
            </a:r>
          </a:p>
        </p:txBody>
      </p:sp>
      <p:sp>
        <p:nvSpPr>
          <p:cNvPr id="141" name="Rectangle: Rounded Corners 140">
            <a:extLst>
              <a:ext uri="{FF2B5EF4-FFF2-40B4-BE49-F238E27FC236}">
                <a16:creationId xmlns:a16="http://schemas.microsoft.com/office/drawing/2014/main" id="{996BA0F5-CE5D-4C27-00F6-AB62C4CBE58C}"/>
              </a:ext>
            </a:extLst>
          </p:cNvPr>
          <p:cNvSpPr/>
          <p:nvPr/>
        </p:nvSpPr>
        <p:spPr>
          <a:xfrm>
            <a:off x="8628179" y="1027972"/>
            <a:ext cx="886265" cy="1202786"/>
          </a:xfrm>
          <a:prstGeom prst="roundRect">
            <a:avLst>
              <a:gd name="adj" fmla="val 50000"/>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â</a:t>
            </a:r>
          </a:p>
        </p:txBody>
      </p:sp>
      <p:sp>
        <p:nvSpPr>
          <p:cNvPr id="149" name="Rectangle: Rounded Corners 148">
            <a:extLst>
              <a:ext uri="{FF2B5EF4-FFF2-40B4-BE49-F238E27FC236}">
                <a16:creationId xmlns:a16="http://schemas.microsoft.com/office/drawing/2014/main" id="{1AEBA794-430A-302E-B669-00A2004AA202}"/>
              </a:ext>
            </a:extLst>
          </p:cNvPr>
          <p:cNvSpPr/>
          <p:nvPr/>
        </p:nvSpPr>
        <p:spPr>
          <a:xfrm>
            <a:off x="7592167" y="232571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Đ</a:t>
            </a:r>
          </a:p>
        </p:txBody>
      </p:sp>
      <p:sp>
        <p:nvSpPr>
          <p:cNvPr id="150" name="Rectangle: Rounded Corners 149">
            <a:extLst>
              <a:ext uri="{FF2B5EF4-FFF2-40B4-BE49-F238E27FC236}">
                <a16:creationId xmlns:a16="http://schemas.microsoft.com/office/drawing/2014/main" id="{CFBA8448-8664-A5AD-8343-2E3BECCC91DC}"/>
              </a:ext>
            </a:extLst>
          </p:cNvPr>
          <p:cNvSpPr/>
          <p:nvPr/>
        </p:nvSpPr>
        <p:spPr>
          <a:xfrm>
            <a:off x="8583938" y="2325715"/>
            <a:ext cx="886265" cy="12027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a</a:t>
            </a:r>
          </a:p>
        </p:txBody>
      </p:sp>
      <p:sp>
        <p:nvSpPr>
          <p:cNvPr id="151" name="Rectangle: Rounded Corners 150">
            <a:extLst>
              <a:ext uri="{FF2B5EF4-FFF2-40B4-BE49-F238E27FC236}">
                <a16:creationId xmlns:a16="http://schemas.microsoft.com/office/drawing/2014/main" id="{2190AD9C-D1B3-3EF6-07DA-0AC4BE4C5AD8}"/>
              </a:ext>
            </a:extLst>
          </p:cNvPr>
          <p:cNvSpPr/>
          <p:nvPr/>
        </p:nvSpPr>
        <p:spPr>
          <a:xfrm>
            <a:off x="9575710" y="232571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n</a:t>
            </a:r>
          </a:p>
        </p:txBody>
      </p:sp>
      <p:sp>
        <p:nvSpPr>
          <p:cNvPr id="152" name="Rectangle: Rounded Corners 151">
            <a:extLst>
              <a:ext uri="{FF2B5EF4-FFF2-40B4-BE49-F238E27FC236}">
                <a16:creationId xmlns:a16="http://schemas.microsoft.com/office/drawing/2014/main" id="{083788EC-3A6B-234E-8DD2-8F284DEDA605}"/>
              </a:ext>
            </a:extLst>
          </p:cNvPr>
          <p:cNvSpPr/>
          <p:nvPr/>
        </p:nvSpPr>
        <p:spPr>
          <a:xfrm>
            <a:off x="11437472" y="232571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b</a:t>
            </a:r>
          </a:p>
        </p:txBody>
      </p:sp>
      <p:sp>
        <p:nvSpPr>
          <p:cNvPr id="153" name="Rectangle: Rounded Corners 152">
            <a:extLst>
              <a:ext uri="{FF2B5EF4-FFF2-40B4-BE49-F238E27FC236}">
                <a16:creationId xmlns:a16="http://schemas.microsoft.com/office/drawing/2014/main" id="{2227792F-50AB-7BDC-30B3-FBD73C9AE79C}"/>
              </a:ext>
            </a:extLst>
          </p:cNvPr>
          <p:cNvSpPr/>
          <p:nvPr/>
        </p:nvSpPr>
        <p:spPr>
          <a:xfrm>
            <a:off x="10474136" y="232571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h</a:t>
            </a:r>
          </a:p>
        </p:txBody>
      </p:sp>
      <p:sp>
        <p:nvSpPr>
          <p:cNvPr id="154" name="Rectangle: Rounded Corners 153">
            <a:extLst>
              <a:ext uri="{FF2B5EF4-FFF2-40B4-BE49-F238E27FC236}">
                <a16:creationId xmlns:a16="http://schemas.microsoft.com/office/drawing/2014/main" id="{9D72D4D7-D0C1-A9B7-C4F1-D11EB656AC1F}"/>
              </a:ext>
            </a:extLst>
          </p:cNvPr>
          <p:cNvSpPr/>
          <p:nvPr/>
        </p:nvSpPr>
        <p:spPr>
          <a:xfrm>
            <a:off x="12415481" y="232571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a</a:t>
            </a:r>
          </a:p>
        </p:txBody>
      </p:sp>
      <p:sp>
        <p:nvSpPr>
          <p:cNvPr id="155" name="Rectangle: Rounded Corners 154">
            <a:extLst>
              <a:ext uri="{FF2B5EF4-FFF2-40B4-BE49-F238E27FC236}">
                <a16:creationId xmlns:a16="http://schemas.microsoft.com/office/drawing/2014/main" id="{298FE3E7-8CBD-11DA-5A8B-44E40A939CC0}"/>
              </a:ext>
            </a:extLst>
          </p:cNvPr>
          <p:cNvSpPr/>
          <p:nvPr/>
        </p:nvSpPr>
        <p:spPr>
          <a:xfrm>
            <a:off x="13363447" y="232571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c</a:t>
            </a:r>
          </a:p>
        </p:txBody>
      </p:sp>
      <p:sp>
        <p:nvSpPr>
          <p:cNvPr id="156" name="Rectangle: Rounded Corners 155">
            <a:extLst>
              <a:ext uri="{FF2B5EF4-FFF2-40B4-BE49-F238E27FC236}">
                <a16:creationId xmlns:a16="http://schemas.microsoft.com/office/drawing/2014/main" id="{53420B0A-F998-69FF-0811-EEB59355AD04}"/>
              </a:ext>
            </a:extLst>
          </p:cNvPr>
          <p:cNvSpPr/>
          <p:nvPr/>
        </p:nvSpPr>
        <p:spPr>
          <a:xfrm>
            <a:off x="1810343" y="3686768"/>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T</a:t>
            </a:r>
          </a:p>
        </p:txBody>
      </p:sp>
      <p:sp>
        <p:nvSpPr>
          <p:cNvPr id="157" name="Rectangle: Rounded Corners 156">
            <a:extLst>
              <a:ext uri="{FF2B5EF4-FFF2-40B4-BE49-F238E27FC236}">
                <a16:creationId xmlns:a16="http://schemas.microsoft.com/office/drawing/2014/main" id="{A9FF280E-8DCA-CA59-0344-814FB8F27946}"/>
              </a:ext>
            </a:extLst>
          </p:cNvPr>
          <p:cNvSpPr/>
          <p:nvPr/>
        </p:nvSpPr>
        <p:spPr>
          <a:xfrm>
            <a:off x="2759867" y="3707870"/>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r</a:t>
            </a:r>
          </a:p>
        </p:txBody>
      </p:sp>
      <p:sp>
        <p:nvSpPr>
          <p:cNvPr id="158" name="Rectangle: Rounded Corners 157">
            <a:extLst>
              <a:ext uri="{FF2B5EF4-FFF2-40B4-BE49-F238E27FC236}">
                <a16:creationId xmlns:a16="http://schemas.microsoft.com/office/drawing/2014/main" id="{31F97E56-DE32-BEFD-8235-A654C5F71F25}"/>
              </a:ext>
            </a:extLst>
          </p:cNvPr>
          <p:cNvSpPr/>
          <p:nvPr/>
        </p:nvSpPr>
        <p:spPr>
          <a:xfrm>
            <a:off x="3711092" y="368676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a</a:t>
            </a:r>
          </a:p>
        </p:txBody>
      </p:sp>
      <p:sp>
        <p:nvSpPr>
          <p:cNvPr id="159" name="Rectangle: Rounded Corners 158">
            <a:extLst>
              <a:ext uri="{FF2B5EF4-FFF2-40B4-BE49-F238E27FC236}">
                <a16:creationId xmlns:a16="http://schemas.microsoft.com/office/drawing/2014/main" id="{5EAB93AF-722C-BAE6-239D-ECA91D8717A2}"/>
              </a:ext>
            </a:extLst>
          </p:cNvPr>
          <p:cNvSpPr/>
          <p:nvPr/>
        </p:nvSpPr>
        <p:spPr>
          <a:xfrm>
            <a:off x="4722328" y="3686767"/>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o</a:t>
            </a:r>
          </a:p>
        </p:txBody>
      </p:sp>
      <p:sp>
        <p:nvSpPr>
          <p:cNvPr id="160" name="Rectangle: Rounded Corners 159">
            <a:extLst>
              <a:ext uri="{FF2B5EF4-FFF2-40B4-BE49-F238E27FC236}">
                <a16:creationId xmlns:a16="http://schemas.microsoft.com/office/drawing/2014/main" id="{813C3A34-6186-6C6C-A738-A6C6B17AFAC6}"/>
              </a:ext>
            </a:extLst>
          </p:cNvPr>
          <p:cNvSpPr/>
          <p:nvPr/>
        </p:nvSpPr>
        <p:spPr>
          <a:xfrm>
            <a:off x="5714131" y="3686767"/>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p</a:t>
            </a:r>
          </a:p>
        </p:txBody>
      </p:sp>
      <p:sp>
        <p:nvSpPr>
          <p:cNvPr id="161" name="Rectangle: Rounded Corners 160">
            <a:extLst>
              <a:ext uri="{FF2B5EF4-FFF2-40B4-BE49-F238E27FC236}">
                <a16:creationId xmlns:a16="http://schemas.microsoft.com/office/drawing/2014/main" id="{2EFD3AD2-BD3E-D67D-CB6D-3C80EBE35485}"/>
              </a:ext>
            </a:extLst>
          </p:cNvPr>
          <p:cNvSpPr/>
          <p:nvPr/>
        </p:nvSpPr>
        <p:spPr>
          <a:xfrm>
            <a:off x="6705902" y="3686767"/>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h</a:t>
            </a:r>
          </a:p>
        </p:txBody>
      </p:sp>
      <p:sp>
        <p:nvSpPr>
          <p:cNvPr id="162" name="Rectangle: Rounded Corners 161">
            <a:extLst>
              <a:ext uri="{FF2B5EF4-FFF2-40B4-BE49-F238E27FC236}">
                <a16:creationId xmlns:a16="http://schemas.microsoft.com/office/drawing/2014/main" id="{52D81CD8-B35D-4CCB-E355-C1F83DE56593}"/>
              </a:ext>
            </a:extLst>
          </p:cNvPr>
          <p:cNvSpPr/>
          <p:nvPr/>
        </p:nvSpPr>
        <p:spPr>
          <a:xfrm>
            <a:off x="7697674" y="3686767"/>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u</a:t>
            </a:r>
          </a:p>
        </p:txBody>
      </p:sp>
      <p:sp>
        <p:nvSpPr>
          <p:cNvPr id="163" name="Rectangle: Rounded Corners 162">
            <a:extLst>
              <a:ext uri="{FF2B5EF4-FFF2-40B4-BE49-F238E27FC236}">
                <a16:creationId xmlns:a16="http://schemas.microsoft.com/office/drawing/2014/main" id="{D1D7F928-98F7-D31C-74A4-AE8EF2F1523B}"/>
              </a:ext>
            </a:extLst>
          </p:cNvPr>
          <p:cNvSpPr/>
          <p:nvPr/>
        </p:nvSpPr>
        <p:spPr>
          <a:xfrm>
            <a:off x="8626138" y="3686767"/>
            <a:ext cx="886265" cy="12027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n</a:t>
            </a:r>
          </a:p>
        </p:txBody>
      </p:sp>
      <p:sp>
        <p:nvSpPr>
          <p:cNvPr id="164" name="Rectangle: Rounded Corners 163">
            <a:extLst>
              <a:ext uri="{FF2B5EF4-FFF2-40B4-BE49-F238E27FC236}">
                <a16:creationId xmlns:a16="http://schemas.microsoft.com/office/drawing/2014/main" id="{0F94ECBC-F38F-37B2-1E9F-6A92DA227191}"/>
              </a:ext>
            </a:extLst>
          </p:cNvPr>
          <p:cNvSpPr/>
          <p:nvPr/>
        </p:nvSpPr>
        <p:spPr>
          <a:xfrm>
            <a:off x="9587872" y="3686767"/>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g</a:t>
            </a:r>
          </a:p>
        </p:txBody>
      </p:sp>
      <p:sp>
        <p:nvSpPr>
          <p:cNvPr id="165" name="Rectangle: Rounded Corners 164">
            <a:extLst>
              <a:ext uri="{FF2B5EF4-FFF2-40B4-BE49-F238E27FC236}">
                <a16:creationId xmlns:a16="http://schemas.microsoft.com/office/drawing/2014/main" id="{24B27117-8301-4B00-EF46-0032F2296CA0}"/>
              </a:ext>
            </a:extLst>
          </p:cNvPr>
          <p:cNvSpPr/>
          <p:nvPr/>
        </p:nvSpPr>
        <p:spPr>
          <a:xfrm>
            <a:off x="8647243" y="4931756"/>
            <a:ext cx="886265" cy="12027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T</a:t>
            </a:r>
          </a:p>
        </p:txBody>
      </p:sp>
      <p:sp>
        <p:nvSpPr>
          <p:cNvPr id="166" name="Rectangle: Rounded Corners 165">
            <a:extLst>
              <a:ext uri="{FF2B5EF4-FFF2-40B4-BE49-F238E27FC236}">
                <a16:creationId xmlns:a16="http://schemas.microsoft.com/office/drawing/2014/main" id="{84A25E6B-8729-DE02-AF8E-8F3374717C3A}"/>
              </a:ext>
            </a:extLst>
          </p:cNvPr>
          <p:cNvSpPr/>
          <p:nvPr/>
        </p:nvSpPr>
        <p:spPr>
          <a:xfrm>
            <a:off x="9596788"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err="1">
                <a:solidFill>
                  <a:schemeClr val="tx2"/>
                </a:solidFill>
                <a:latin typeface="Times New Roman" panose="02020603050405020304" pitchFamily="18" charset="0"/>
                <a:cs typeface="Times New Roman" panose="02020603050405020304" pitchFamily="18" charset="0"/>
              </a:rPr>
              <a:t>i</a:t>
            </a: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67" name="Rectangle: Rounded Corners 166">
            <a:extLst>
              <a:ext uri="{FF2B5EF4-FFF2-40B4-BE49-F238E27FC236}">
                <a16:creationId xmlns:a16="http://schemas.microsoft.com/office/drawing/2014/main" id="{D115EC8C-2651-0EAB-C1EF-C17EC7D1386E}"/>
              </a:ext>
            </a:extLst>
          </p:cNvPr>
          <p:cNvSpPr/>
          <p:nvPr/>
        </p:nvSpPr>
        <p:spPr>
          <a:xfrm>
            <a:off x="10579646"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ê</a:t>
            </a:r>
          </a:p>
        </p:txBody>
      </p:sp>
      <p:sp>
        <p:nvSpPr>
          <p:cNvPr id="168" name="Rectangle: Rounded Corners 167">
            <a:extLst>
              <a:ext uri="{FF2B5EF4-FFF2-40B4-BE49-F238E27FC236}">
                <a16:creationId xmlns:a16="http://schemas.microsoft.com/office/drawing/2014/main" id="{84B97FB5-B4A7-3449-4BBA-BDE4FCFB4D4A}"/>
              </a:ext>
            </a:extLst>
          </p:cNvPr>
          <p:cNvSpPr/>
          <p:nvPr/>
        </p:nvSpPr>
        <p:spPr>
          <a:xfrm>
            <a:off x="11571416"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n</a:t>
            </a:r>
          </a:p>
        </p:txBody>
      </p:sp>
      <p:sp>
        <p:nvSpPr>
          <p:cNvPr id="169" name="Rectangle: Rounded Corners 168">
            <a:extLst>
              <a:ext uri="{FF2B5EF4-FFF2-40B4-BE49-F238E27FC236}">
                <a16:creationId xmlns:a16="http://schemas.microsoft.com/office/drawing/2014/main" id="{EC6BE9FA-7274-892D-BFD7-166E9EEC1829}"/>
              </a:ext>
            </a:extLst>
          </p:cNvPr>
          <p:cNvSpPr/>
          <p:nvPr/>
        </p:nvSpPr>
        <p:spPr>
          <a:xfrm>
            <a:off x="12508852"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g</a:t>
            </a:r>
          </a:p>
        </p:txBody>
      </p:sp>
      <p:sp>
        <p:nvSpPr>
          <p:cNvPr id="170" name="Rectangle: Rounded Corners 169">
            <a:extLst>
              <a:ext uri="{FF2B5EF4-FFF2-40B4-BE49-F238E27FC236}">
                <a16:creationId xmlns:a16="http://schemas.microsoft.com/office/drawing/2014/main" id="{9649B206-E6D6-AE20-D716-88385882232F}"/>
              </a:ext>
            </a:extLst>
          </p:cNvPr>
          <p:cNvSpPr/>
          <p:nvPr/>
        </p:nvSpPr>
        <p:spPr>
          <a:xfrm>
            <a:off x="13481117"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c</a:t>
            </a:r>
          </a:p>
        </p:txBody>
      </p:sp>
      <p:sp>
        <p:nvSpPr>
          <p:cNvPr id="171" name="Rectangle: Rounded Corners 170">
            <a:extLst>
              <a:ext uri="{FF2B5EF4-FFF2-40B4-BE49-F238E27FC236}">
                <a16:creationId xmlns:a16="http://schemas.microsoft.com/office/drawing/2014/main" id="{B29504C4-DA67-91C5-0673-02B941FEB1D7}"/>
              </a:ext>
            </a:extLst>
          </p:cNvPr>
          <p:cNvSpPr/>
          <p:nvPr/>
        </p:nvSpPr>
        <p:spPr>
          <a:xfrm>
            <a:off x="14453383"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ư</a:t>
            </a:r>
          </a:p>
        </p:txBody>
      </p:sp>
      <p:sp>
        <p:nvSpPr>
          <p:cNvPr id="172" name="Rectangle: Rounded Corners 171">
            <a:extLst>
              <a:ext uri="{FF2B5EF4-FFF2-40B4-BE49-F238E27FC236}">
                <a16:creationId xmlns:a16="http://schemas.microsoft.com/office/drawing/2014/main" id="{99DDB826-880C-94DA-598A-8A7EB32F4626}"/>
              </a:ext>
            </a:extLst>
          </p:cNvPr>
          <p:cNvSpPr/>
          <p:nvPr/>
        </p:nvSpPr>
        <p:spPr>
          <a:xfrm>
            <a:off x="15420836"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ơ</a:t>
            </a:r>
          </a:p>
        </p:txBody>
      </p:sp>
      <p:sp>
        <p:nvSpPr>
          <p:cNvPr id="173" name="Rectangle: Rounded Corners 172">
            <a:extLst>
              <a:ext uri="{FF2B5EF4-FFF2-40B4-BE49-F238E27FC236}">
                <a16:creationId xmlns:a16="http://schemas.microsoft.com/office/drawing/2014/main" id="{004CE9CD-60E1-64DD-527D-F1B4BE50695A}"/>
              </a:ext>
            </a:extLst>
          </p:cNvPr>
          <p:cNvSpPr/>
          <p:nvPr/>
        </p:nvSpPr>
        <p:spPr>
          <a:xfrm>
            <a:off x="16414222" y="4931755"/>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err="1">
                <a:solidFill>
                  <a:schemeClr val="tx2"/>
                </a:solidFill>
                <a:latin typeface="Times New Roman" panose="02020603050405020304" pitchFamily="18" charset="0"/>
                <a:cs typeface="Times New Roman" panose="02020603050405020304" pitchFamily="18" charset="0"/>
              </a:rPr>
              <a:t>i</a:t>
            </a: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74" name="Rectangle: Rounded Corners 173">
            <a:extLst>
              <a:ext uri="{FF2B5EF4-FFF2-40B4-BE49-F238E27FC236}">
                <a16:creationId xmlns:a16="http://schemas.microsoft.com/office/drawing/2014/main" id="{1FF0CADF-58B5-BAEC-9B24-FE65947FA238}"/>
              </a:ext>
            </a:extLst>
          </p:cNvPr>
          <p:cNvSpPr/>
          <p:nvPr/>
        </p:nvSpPr>
        <p:spPr>
          <a:xfrm>
            <a:off x="4845412" y="617322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N</a:t>
            </a:r>
          </a:p>
        </p:txBody>
      </p:sp>
      <p:sp>
        <p:nvSpPr>
          <p:cNvPr id="175" name="Rectangle: Rounded Corners 174">
            <a:extLst>
              <a:ext uri="{FF2B5EF4-FFF2-40B4-BE49-F238E27FC236}">
                <a16:creationId xmlns:a16="http://schemas.microsoft.com/office/drawing/2014/main" id="{F3ACF526-7A34-7BDF-6F8C-4F8AC605AF5F}"/>
              </a:ext>
            </a:extLst>
          </p:cNvPr>
          <p:cNvSpPr/>
          <p:nvPr/>
        </p:nvSpPr>
        <p:spPr>
          <a:xfrm>
            <a:off x="5858302" y="617322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a</a:t>
            </a:r>
          </a:p>
        </p:txBody>
      </p:sp>
      <p:sp>
        <p:nvSpPr>
          <p:cNvPr id="176" name="Rectangle: Rounded Corners 175">
            <a:extLst>
              <a:ext uri="{FF2B5EF4-FFF2-40B4-BE49-F238E27FC236}">
                <a16:creationId xmlns:a16="http://schemas.microsoft.com/office/drawing/2014/main" id="{7A6717C8-D987-4D16-D5D5-95D1C06F6421}"/>
              </a:ext>
            </a:extLst>
          </p:cNvPr>
          <p:cNvSpPr/>
          <p:nvPr/>
        </p:nvSpPr>
        <p:spPr>
          <a:xfrm>
            <a:off x="6828970" y="617322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m</a:t>
            </a:r>
          </a:p>
        </p:txBody>
      </p:sp>
      <p:sp>
        <p:nvSpPr>
          <p:cNvPr id="177" name="Rectangle: Rounded Corners 176">
            <a:extLst>
              <a:ext uri="{FF2B5EF4-FFF2-40B4-BE49-F238E27FC236}">
                <a16:creationId xmlns:a16="http://schemas.microsoft.com/office/drawing/2014/main" id="{68E35D71-7D8C-3935-96F8-430A992EE740}"/>
              </a:ext>
            </a:extLst>
          </p:cNvPr>
          <p:cNvSpPr/>
          <p:nvPr/>
        </p:nvSpPr>
        <p:spPr>
          <a:xfrm>
            <a:off x="7757443" y="6247076"/>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Đ</a:t>
            </a:r>
          </a:p>
        </p:txBody>
      </p:sp>
      <p:sp>
        <p:nvSpPr>
          <p:cNvPr id="178" name="Rectangle: Rounded Corners 177">
            <a:extLst>
              <a:ext uri="{FF2B5EF4-FFF2-40B4-BE49-F238E27FC236}">
                <a16:creationId xmlns:a16="http://schemas.microsoft.com/office/drawing/2014/main" id="{A8C4C158-E84C-D3B7-E70A-AF0C107904ED}"/>
              </a:ext>
            </a:extLst>
          </p:cNvPr>
          <p:cNvSpPr/>
          <p:nvPr/>
        </p:nvSpPr>
        <p:spPr>
          <a:xfrm>
            <a:off x="8719163" y="6247076"/>
            <a:ext cx="886265" cy="12027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err="1">
                <a:solidFill>
                  <a:schemeClr val="tx2"/>
                </a:solidFill>
                <a:latin typeface="Times New Roman" panose="02020603050405020304" pitchFamily="18" charset="0"/>
                <a:cs typeface="Times New Roman" panose="02020603050405020304" pitchFamily="18" charset="0"/>
              </a:rPr>
              <a:t>i</a:t>
            </a: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79" name="Rectangle: Rounded Corners 178">
            <a:extLst>
              <a:ext uri="{FF2B5EF4-FFF2-40B4-BE49-F238E27FC236}">
                <a16:creationId xmlns:a16="http://schemas.microsoft.com/office/drawing/2014/main" id="{84377BF3-14F1-D717-11EB-3BE2C650F322}"/>
              </a:ext>
            </a:extLst>
          </p:cNvPr>
          <p:cNvSpPr/>
          <p:nvPr/>
        </p:nvSpPr>
        <p:spPr>
          <a:xfrm>
            <a:off x="10714892" y="6247076"/>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h</a:t>
            </a:r>
          </a:p>
        </p:txBody>
      </p:sp>
      <p:sp>
        <p:nvSpPr>
          <p:cNvPr id="180" name="Rectangle: Rounded Corners 179">
            <a:extLst>
              <a:ext uri="{FF2B5EF4-FFF2-40B4-BE49-F238E27FC236}">
                <a16:creationId xmlns:a16="http://schemas.microsoft.com/office/drawing/2014/main" id="{01D7676D-2D5D-92A7-03C1-68F720377382}"/>
              </a:ext>
            </a:extLst>
          </p:cNvPr>
          <p:cNvSpPr/>
          <p:nvPr/>
        </p:nvSpPr>
        <p:spPr>
          <a:xfrm>
            <a:off x="9698798" y="6247076"/>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n</a:t>
            </a:r>
          </a:p>
        </p:txBody>
      </p:sp>
      <p:sp>
        <p:nvSpPr>
          <p:cNvPr id="181" name="Rectangle: Rounded Corners 180">
            <a:extLst>
              <a:ext uri="{FF2B5EF4-FFF2-40B4-BE49-F238E27FC236}">
                <a16:creationId xmlns:a16="http://schemas.microsoft.com/office/drawing/2014/main" id="{5439BC09-8B0A-C26A-0DB0-AB96B0B6B9E7}"/>
              </a:ext>
            </a:extLst>
          </p:cNvPr>
          <p:cNvSpPr/>
          <p:nvPr/>
        </p:nvSpPr>
        <p:spPr>
          <a:xfrm>
            <a:off x="8669587" y="7485034"/>
            <a:ext cx="886265" cy="1202786"/>
          </a:xfrm>
          <a:prstGeom prst="round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L</a:t>
            </a:r>
          </a:p>
        </p:txBody>
      </p:sp>
      <p:sp>
        <p:nvSpPr>
          <p:cNvPr id="182" name="Rectangle: Rounded Corners 181">
            <a:extLst>
              <a:ext uri="{FF2B5EF4-FFF2-40B4-BE49-F238E27FC236}">
                <a16:creationId xmlns:a16="http://schemas.microsoft.com/office/drawing/2014/main" id="{65105A9F-F532-23BF-D9DE-2D5E40E50760}"/>
              </a:ext>
            </a:extLst>
          </p:cNvPr>
          <p:cNvSpPr/>
          <p:nvPr/>
        </p:nvSpPr>
        <p:spPr>
          <a:xfrm>
            <a:off x="9619133" y="7485034"/>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ô</a:t>
            </a:r>
          </a:p>
        </p:txBody>
      </p:sp>
      <p:sp>
        <p:nvSpPr>
          <p:cNvPr id="183" name="Rectangle: Rounded Corners 182">
            <a:extLst>
              <a:ext uri="{FF2B5EF4-FFF2-40B4-BE49-F238E27FC236}">
                <a16:creationId xmlns:a16="http://schemas.microsoft.com/office/drawing/2014/main" id="{91D781D1-8A51-45B4-553A-3FEFA507A56D}"/>
              </a:ext>
            </a:extLst>
          </p:cNvPr>
          <p:cNvSpPr/>
          <p:nvPr/>
        </p:nvSpPr>
        <p:spPr>
          <a:xfrm>
            <a:off x="10505398" y="7485034"/>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err="1">
                <a:solidFill>
                  <a:schemeClr val="tx2"/>
                </a:solidFill>
                <a:latin typeface="Times New Roman" panose="02020603050405020304" pitchFamily="18" charset="0"/>
                <a:cs typeface="Times New Roman" panose="02020603050405020304" pitchFamily="18" charset="0"/>
              </a:rPr>
              <a:t>i</a:t>
            </a: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84" name="Rectangle: Rounded Corners 183">
            <a:extLst>
              <a:ext uri="{FF2B5EF4-FFF2-40B4-BE49-F238E27FC236}">
                <a16:creationId xmlns:a16="http://schemas.microsoft.com/office/drawing/2014/main" id="{B3425D8F-B917-8DB6-2406-218D1A7A5236}"/>
              </a:ext>
            </a:extLst>
          </p:cNvPr>
          <p:cNvSpPr/>
          <p:nvPr/>
        </p:nvSpPr>
        <p:spPr>
          <a:xfrm>
            <a:off x="11543230" y="7485034"/>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t</a:t>
            </a:r>
          </a:p>
        </p:txBody>
      </p:sp>
      <p:sp>
        <p:nvSpPr>
          <p:cNvPr id="185" name="Rectangle: Rounded Corners 184">
            <a:extLst>
              <a:ext uri="{FF2B5EF4-FFF2-40B4-BE49-F238E27FC236}">
                <a16:creationId xmlns:a16="http://schemas.microsoft.com/office/drawing/2014/main" id="{A361A8AB-33B7-9817-1518-6E9561A893AA}"/>
              </a:ext>
            </a:extLst>
          </p:cNvPr>
          <p:cNvSpPr/>
          <p:nvPr/>
        </p:nvSpPr>
        <p:spPr>
          <a:xfrm>
            <a:off x="12517780" y="748503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h</a:t>
            </a:r>
          </a:p>
        </p:txBody>
      </p:sp>
      <p:sp>
        <p:nvSpPr>
          <p:cNvPr id="186" name="Rectangle: Rounded Corners 185">
            <a:extLst>
              <a:ext uri="{FF2B5EF4-FFF2-40B4-BE49-F238E27FC236}">
                <a16:creationId xmlns:a16="http://schemas.microsoft.com/office/drawing/2014/main" id="{6ABF6B08-9B79-2D9F-17C4-54822EF5DAE0}"/>
              </a:ext>
            </a:extLst>
          </p:cNvPr>
          <p:cNvSpPr/>
          <p:nvPr/>
        </p:nvSpPr>
        <p:spPr>
          <a:xfrm>
            <a:off x="14422042" y="748503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err="1">
                <a:solidFill>
                  <a:schemeClr val="tx2"/>
                </a:solidFill>
                <a:latin typeface="Times New Roman" panose="02020603050405020304" pitchFamily="18" charset="0"/>
                <a:cs typeface="Times New Roman" panose="02020603050405020304" pitchFamily="18" charset="0"/>
              </a:rPr>
              <a:t>i</a:t>
            </a:r>
            <a:endParaRPr lang="en-US" sz="8100" b="1" dirty="0">
              <a:solidFill>
                <a:schemeClr val="tx2"/>
              </a:solidFill>
              <a:latin typeface="Times New Roman" panose="02020603050405020304" pitchFamily="18" charset="0"/>
              <a:cs typeface="Times New Roman" panose="02020603050405020304" pitchFamily="18" charset="0"/>
            </a:endParaRPr>
          </a:p>
        </p:txBody>
      </p:sp>
      <p:sp>
        <p:nvSpPr>
          <p:cNvPr id="187" name="Rectangle: Rounded Corners 186">
            <a:extLst>
              <a:ext uri="{FF2B5EF4-FFF2-40B4-BE49-F238E27FC236}">
                <a16:creationId xmlns:a16="http://schemas.microsoft.com/office/drawing/2014/main" id="{EFE8A793-17D4-C997-C46C-AF4215DD476A}"/>
              </a:ext>
            </a:extLst>
          </p:cNvPr>
          <p:cNvSpPr/>
          <p:nvPr/>
        </p:nvSpPr>
        <p:spPr>
          <a:xfrm>
            <a:off x="13404044" y="7485032"/>
            <a:ext cx="886265" cy="1202786"/>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100" b="1" dirty="0">
                <a:solidFill>
                  <a:schemeClr val="tx2"/>
                </a:solidFill>
                <a:latin typeface="Times New Roman" panose="02020603050405020304" pitchFamily="18" charset="0"/>
                <a:cs typeface="Times New Roman" panose="02020603050405020304" pitchFamily="18" charset="0"/>
              </a:rPr>
              <a:t>ô</a:t>
            </a:r>
          </a:p>
        </p:txBody>
      </p:sp>
      <p:sp>
        <p:nvSpPr>
          <p:cNvPr id="109" name="Subtitle 1"/>
          <p:cNvSpPr>
            <a:spLocks noGrp="1"/>
          </p:cNvSpPr>
          <p:nvPr>
            <p:ph type="subTitle" idx="1"/>
          </p:nvPr>
        </p:nvSpPr>
        <p:spPr>
          <a:xfrm>
            <a:off x="3343558" y="242300"/>
            <a:ext cx="4495800" cy="609600"/>
          </a:xfrm>
        </p:spPr>
        <p:txBody>
          <a:bodyPr/>
          <a:lstStyle/>
          <a:p>
            <a:pPr marL="127000" indent="0" algn="l">
              <a:buNone/>
            </a:pPr>
            <a:r>
              <a:rPr lang="en-US" sz="2800" b="1" smtClean="0">
                <a:solidFill>
                  <a:srgbClr val="C00000"/>
                </a:solidFill>
              </a:rPr>
              <a:t>TRÒ CHƠI Ô CHỮ </a:t>
            </a:r>
            <a:endParaRPr lang="en-US" sz="2800" b="1">
              <a:solidFill>
                <a:srgbClr val="C00000"/>
              </a:solidFill>
            </a:endParaRPr>
          </a:p>
        </p:txBody>
      </p:sp>
    </p:spTree>
    <p:extLst>
      <p:ext uri="{BB962C8B-B14F-4D97-AF65-F5344CB8AC3E}">
        <p14:creationId xmlns:p14="http://schemas.microsoft.com/office/powerpoint/2010/main" val="144346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49"/>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5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5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5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15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6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6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6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65"/>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66"/>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67"/>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69"/>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17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171"/>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17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1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74"/>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17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76"/>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177"/>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180"/>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79"/>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178"/>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81"/>
                                        </p:tgtEl>
                                        <p:attrNameLst>
                                          <p:attrName>style.visibility</p:attrName>
                                        </p:attrNameLst>
                                      </p:cBhvr>
                                      <p:to>
                                        <p:strVal val="visible"/>
                                      </p:to>
                                    </p:set>
                                  </p:childTnLst>
                                </p:cTn>
                              </p:par>
                            </p:childTnLst>
                          </p:cTn>
                        </p:par>
                        <p:par>
                          <p:cTn id="97" fill="hold">
                            <p:stCondLst>
                              <p:cond delay="0"/>
                            </p:stCondLst>
                            <p:childTnLst>
                              <p:par>
                                <p:cTn id="98" presetID="1" presetClass="entr" presetSubtype="0" fill="hold" grpId="0" nodeType="afterEffect">
                                  <p:stCondLst>
                                    <p:cond delay="0"/>
                                  </p:stCondLst>
                                  <p:childTnLst>
                                    <p:set>
                                      <p:cBhvr>
                                        <p:cTn id="99" dur="1" fill="hold">
                                          <p:stCondLst>
                                            <p:cond delay="0"/>
                                          </p:stCondLst>
                                        </p:cTn>
                                        <p:tgtEl>
                                          <p:spTgt spid="185"/>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86"/>
                                        </p:tgtEl>
                                        <p:attrNameLst>
                                          <p:attrName>style.visibility</p:attrName>
                                        </p:attrNameLst>
                                      </p:cBhvr>
                                      <p:to>
                                        <p:strVal val="visible"/>
                                      </p:to>
                                    </p:set>
                                  </p:childTnLst>
                                </p:cTn>
                              </p:par>
                            </p:childTnLst>
                          </p:cTn>
                        </p:par>
                        <p:par>
                          <p:cTn id="102" fill="hold">
                            <p:stCondLst>
                              <p:cond delay="0"/>
                            </p:stCondLst>
                            <p:childTnLst>
                              <p:par>
                                <p:cTn id="103" presetID="1" presetClass="entr" presetSubtype="0" fill="hold" grpId="0" nodeType="afterEffect">
                                  <p:stCondLst>
                                    <p:cond delay="0"/>
                                  </p:stCondLst>
                                  <p:childTnLst>
                                    <p:set>
                                      <p:cBhvr>
                                        <p:cTn id="104" dur="1" fill="hold">
                                          <p:stCondLst>
                                            <p:cond delay="0"/>
                                          </p:stCondLst>
                                        </p:cTn>
                                        <p:tgtEl>
                                          <p:spTgt spid="182"/>
                                        </p:tgtEl>
                                        <p:attrNameLst>
                                          <p:attrName>style.visibility</p:attrName>
                                        </p:attrNameLst>
                                      </p:cBhvr>
                                      <p:to>
                                        <p:strVal val="visible"/>
                                      </p:to>
                                    </p:set>
                                  </p:childTnLst>
                                </p:cTn>
                              </p:par>
                            </p:childTnLst>
                          </p:cTn>
                        </p:par>
                        <p:par>
                          <p:cTn id="105" fill="hold">
                            <p:stCondLst>
                              <p:cond delay="0"/>
                            </p:stCondLst>
                            <p:childTnLst>
                              <p:par>
                                <p:cTn id="106" presetID="1" presetClass="entr" presetSubtype="0" fill="hold" grpId="0" nodeType="afterEffect">
                                  <p:stCondLst>
                                    <p:cond delay="0"/>
                                  </p:stCondLst>
                                  <p:childTnLst>
                                    <p:set>
                                      <p:cBhvr>
                                        <p:cTn id="107" dur="1" fill="hold">
                                          <p:stCondLst>
                                            <p:cond delay="0"/>
                                          </p:stCondLst>
                                        </p:cTn>
                                        <p:tgtEl>
                                          <p:spTgt spid="187"/>
                                        </p:tgtEl>
                                        <p:attrNameLst>
                                          <p:attrName>style.visibility</p:attrName>
                                        </p:attrNameLst>
                                      </p:cBhvr>
                                      <p:to>
                                        <p:strVal val="visible"/>
                                      </p:to>
                                    </p:set>
                                  </p:childTnLst>
                                </p:cTn>
                              </p:par>
                            </p:childTnLst>
                          </p:cTn>
                        </p:par>
                        <p:par>
                          <p:cTn id="108" fill="hold">
                            <p:stCondLst>
                              <p:cond delay="0"/>
                            </p:stCondLst>
                            <p:childTnLst>
                              <p:par>
                                <p:cTn id="109" presetID="1" presetClass="entr" presetSubtype="0" fill="hold" grpId="0" nodeType="afterEffect">
                                  <p:stCondLst>
                                    <p:cond delay="0"/>
                                  </p:stCondLst>
                                  <p:childTnLst>
                                    <p:set>
                                      <p:cBhvr>
                                        <p:cTn id="110" dur="1" fill="hold">
                                          <p:stCondLst>
                                            <p:cond delay="0"/>
                                          </p:stCondLst>
                                        </p:cTn>
                                        <p:tgtEl>
                                          <p:spTgt spid="183"/>
                                        </p:tgtEl>
                                        <p:attrNameLst>
                                          <p:attrName>style.visibility</p:attrName>
                                        </p:attrNameLst>
                                      </p:cBhvr>
                                      <p:to>
                                        <p:strVal val="visible"/>
                                      </p:to>
                                    </p:set>
                                  </p:childTnLst>
                                </p:cTn>
                              </p:par>
                            </p:childTnLst>
                          </p:cTn>
                        </p:par>
                        <p:par>
                          <p:cTn id="111" fill="hold">
                            <p:stCondLst>
                              <p:cond delay="0"/>
                            </p:stCondLst>
                            <p:childTnLst>
                              <p:par>
                                <p:cTn id="112" presetID="1" presetClass="entr" presetSubtype="0" fill="hold" grpId="0" nodeType="afterEffect">
                                  <p:stCondLst>
                                    <p:cond delay="0"/>
                                  </p:stCondLst>
                                  <p:childTnLst>
                                    <p:set>
                                      <p:cBhvr>
                                        <p:cTn id="113" dur="1" fill="hold">
                                          <p:stCondLst>
                                            <p:cond delay="0"/>
                                          </p:stCondLst>
                                        </p:cTn>
                                        <p:tgtEl>
                                          <p:spTgt spid="1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 grpId="0" animBg="1"/>
      <p:bldP spid="135" grpId="0" animBg="1"/>
      <p:bldP spid="136" grpId="0" animBg="1"/>
      <p:bldP spid="137" grpId="0" animBg="1"/>
      <p:bldP spid="138" grpId="0" animBg="1"/>
      <p:bldP spid="139" grpId="0" animBg="1"/>
      <p:bldP spid="140" grpId="0" animBg="1"/>
      <p:bldP spid="141"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805887230"/>
              </p:ext>
            </p:extLst>
          </p:nvPr>
        </p:nvGraphicFramePr>
        <p:xfrm>
          <a:off x="415637" y="623457"/>
          <a:ext cx="16835615" cy="5791677"/>
        </p:xfrm>
        <a:graphic>
          <a:graphicData uri="http://schemas.openxmlformats.org/drawingml/2006/table">
            <a:tbl>
              <a:tblPr firstRow="1" firstCol="1" bandRow="1"/>
              <a:tblGrid>
                <a:gridCol w="1859635">
                  <a:extLst>
                    <a:ext uri="{9D8B030D-6E8A-4147-A177-3AD203B41FA5}">
                      <a16:colId xmlns:a16="http://schemas.microsoft.com/office/drawing/2014/main" val="20000"/>
                    </a:ext>
                  </a:extLst>
                </a:gridCol>
                <a:gridCol w="2532266">
                  <a:extLst>
                    <a:ext uri="{9D8B030D-6E8A-4147-A177-3AD203B41FA5}">
                      <a16:colId xmlns:a16="http://schemas.microsoft.com/office/drawing/2014/main" val="20001"/>
                    </a:ext>
                  </a:extLst>
                </a:gridCol>
                <a:gridCol w="2571834">
                  <a:extLst>
                    <a:ext uri="{9D8B030D-6E8A-4147-A177-3AD203B41FA5}">
                      <a16:colId xmlns:a16="http://schemas.microsoft.com/office/drawing/2014/main" val="20002"/>
                    </a:ext>
                  </a:extLst>
                </a:gridCol>
                <a:gridCol w="6351860">
                  <a:extLst>
                    <a:ext uri="{9D8B030D-6E8A-4147-A177-3AD203B41FA5}">
                      <a16:colId xmlns:a16="http://schemas.microsoft.com/office/drawing/2014/main" val="20003"/>
                    </a:ext>
                  </a:extLst>
                </a:gridCol>
                <a:gridCol w="3520020">
                  <a:extLst>
                    <a:ext uri="{9D8B030D-6E8A-4147-A177-3AD203B41FA5}">
                      <a16:colId xmlns:a16="http://schemas.microsoft.com/office/drawing/2014/main" val="20004"/>
                    </a:ext>
                  </a:extLst>
                </a:gridCol>
              </a:tblGrid>
              <a:tr h="1134468">
                <a:tc>
                  <a:txBody>
                    <a:bodyPr/>
                    <a:lstStyle/>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Nhóm</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Nhân vật</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Nhiệm vụ</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Hành động </a:t>
                      </a:r>
                    </a:p>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Thực tê</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Bản chất</a:t>
                      </a:r>
                    </a:p>
                    <a:p>
                      <a:pPr algn="ctr">
                        <a:lnSpc>
                          <a:spcPct val="107000"/>
                        </a:lnSpc>
                        <a:spcAft>
                          <a:spcPts val="0"/>
                        </a:spcAft>
                      </a:pPr>
                      <a:r>
                        <a:rPr lang="en-US" sz="3200" b="1">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1134468">
                <a:tc>
                  <a:txBody>
                    <a:bodyPr/>
                    <a:lstStyle/>
                    <a:p>
                      <a:pPr algn="ct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1</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Ban trưởng</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nSpc>
                          <a:spcPct val="107000"/>
                        </a:lnSpc>
                        <a:spcAft>
                          <a:spcPts val="0"/>
                        </a:spcAft>
                      </a:pPr>
                      <a:endParaRPr lang="en-US" sz="32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endParaRPr lang="en-US" sz="32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Giữ gìn</a:t>
                      </a:r>
                    </a:p>
                    <a:p>
                      <a:pPr>
                        <a:lnSpc>
                          <a:spcPct val="107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 trật</a:t>
                      </a:r>
                      <a:r>
                        <a:rPr lang="en-US" sz="3200" baseline="0" smtClean="0">
                          <a:effectLst/>
                          <a:latin typeface="Times New Roman" panose="02020603050405020304" pitchFamily="18" charset="0"/>
                          <a:ea typeface="Calibri" panose="020F0502020204030204" pitchFamily="34" charset="0"/>
                          <a:cs typeface="Times New Roman" panose="02020603050405020304" pitchFamily="18" charset="0"/>
                        </a:rPr>
                        <a:t> tự, an ninh xã hội</a:t>
                      </a:r>
                      <a:endParaRPr lang="en-US" sz="32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 </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Bỏ nhiệm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vụ,</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Đánh bạc</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Ham </a:t>
                      </a:r>
                      <a:r>
                        <a:rPr lang="en-US" sz="3200">
                          <a:effectLst/>
                          <a:latin typeface="Times New Roman" panose="02020603050405020304" pitchFamily="18" charset="0"/>
                          <a:ea typeface="Calibri" panose="020F0502020204030204" pitchFamily="34" charset="0"/>
                          <a:cs typeface="Times New Roman" panose="02020603050405020304" pitchFamily="18" charset="0"/>
                        </a:rPr>
                        <a:t>chơi</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1721488">
                <a:tc>
                  <a:txBody>
                    <a:bodyPr/>
                    <a:lstStyle/>
                    <a:p>
                      <a:pPr algn="ct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2</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Cảnh trưởng</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Nhận hối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lộ,</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Sống bằng tiền </a:t>
                      </a:r>
                      <a:endParaRPr lang="en-US" sz="3200" smtClean="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0"/>
                        </a:spcAft>
                      </a:pP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đút </a:t>
                      </a:r>
                      <a:r>
                        <a:rPr lang="en-US" sz="3200">
                          <a:effectLst/>
                          <a:latin typeface="Times New Roman" panose="02020603050405020304" pitchFamily="18" charset="0"/>
                          <a:ea typeface="Calibri" panose="020F0502020204030204" pitchFamily="34" charset="0"/>
                          <a:cs typeface="Times New Roman" panose="02020603050405020304" pitchFamily="18" charset="0"/>
                        </a:rPr>
                        <a:t>lót</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Tha hoá</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70396259"/>
                  </a:ext>
                </a:extLst>
              </a:tr>
              <a:tr h="1801253">
                <a:tc>
                  <a:txBody>
                    <a:bodyPr/>
                    <a:lstStyle/>
                    <a:p>
                      <a:pPr algn="ct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3</a:t>
                      </a:r>
                    </a:p>
                  </a:txBody>
                  <a:tcPr marL="102870" marR="10287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l">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Huyện trưởng</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Chong đèn</a:t>
                      </a:r>
                    </a:p>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Làm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bộ, </a:t>
                      </a:r>
                      <a:r>
                        <a:rPr lang="en-US" sz="3200">
                          <a:effectLst/>
                          <a:latin typeface="Times New Roman" panose="02020603050405020304" pitchFamily="18" charset="0"/>
                          <a:ea typeface="Calibri" panose="020F0502020204030204" pitchFamily="34" charset="0"/>
                          <a:cs typeface="Times New Roman" panose="02020603050405020304" pitchFamily="18" charset="0"/>
                        </a:rPr>
                        <a:t>giả vờ lo công việc</a:t>
                      </a: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7000"/>
                        </a:lnSpc>
                        <a:spcAft>
                          <a:spcPts val="0"/>
                        </a:spcAft>
                      </a:pPr>
                      <a:r>
                        <a:rPr lang="en-US" sz="3200">
                          <a:effectLst/>
                          <a:latin typeface="Times New Roman" panose="02020603050405020304" pitchFamily="18" charset="0"/>
                          <a:ea typeface="Calibri" panose="020F0502020204030204" pitchFamily="34" charset="0"/>
                          <a:cs typeface="Times New Roman" panose="02020603050405020304" pitchFamily="18" charset="0"/>
                        </a:rPr>
                        <a:t>Lười </a:t>
                      </a:r>
                      <a:r>
                        <a:rPr lang="en-US" sz="3200" smtClean="0">
                          <a:effectLst/>
                          <a:latin typeface="Times New Roman" panose="02020603050405020304" pitchFamily="18" charset="0"/>
                          <a:ea typeface="Calibri" panose="020F0502020204030204" pitchFamily="34" charset="0"/>
                          <a:cs typeface="Times New Roman" panose="02020603050405020304" pitchFamily="18" charset="0"/>
                        </a:rPr>
                        <a:t>biếng, giả</a:t>
                      </a:r>
                      <a:r>
                        <a:rPr lang="en-US" sz="3200" baseline="0" smtClean="0">
                          <a:effectLst/>
                          <a:latin typeface="Times New Roman" panose="02020603050405020304" pitchFamily="18" charset="0"/>
                          <a:ea typeface="Calibri" panose="020F0502020204030204" pitchFamily="34" charset="0"/>
                          <a:cs typeface="Times New Roman" panose="02020603050405020304" pitchFamily="18" charset="0"/>
                        </a:rPr>
                        <a:t> tạo</a:t>
                      </a:r>
                      <a:endParaRPr lang="en-US" sz="3200">
                        <a:effectLst/>
                        <a:latin typeface="Times New Roman" panose="02020603050405020304" pitchFamily="18" charset="0"/>
                        <a:ea typeface="Calibri" panose="020F0502020204030204" pitchFamily="34" charset="0"/>
                        <a:cs typeface="Times New Roman" panose="02020603050405020304" pitchFamily="18" charset="0"/>
                      </a:endParaRPr>
                    </a:p>
                  </a:txBody>
                  <a:tcPr marL="102870" marR="10287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53100928"/>
                  </a:ext>
                </a:extLst>
              </a:tr>
            </a:tbl>
          </a:graphicData>
        </a:graphic>
      </p:graphicFrame>
      <p:sp>
        <p:nvSpPr>
          <p:cNvPr id="2" name="Rectangle 1"/>
          <p:cNvSpPr/>
          <p:nvPr/>
        </p:nvSpPr>
        <p:spPr>
          <a:xfrm>
            <a:off x="685800" y="7212218"/>
            <a:ext cx="14859000" cy="584775"/>
          </a:xfrm>
          <a:prstGeom prst="rect">
            <a:avLst/>
          </a:prstGeom>
        </p:spPr>
        <p:txBody>
          <a:bodyPr wrap="square">
            <a:spAutoFit/>
          </a:bodyPr>
          <a:lstStyle/>
          <a:p>
            <a:pPr>
              <a:spcAft>
                <a:spcPts val="0"/>
              </a:spcAft>
            </a:pPr>
            <a:r>
              <a:rPr lang="en-US" sz="3200">
                <a:solidFill>
                  <a:srgbClr val="FF0000"/>
                </a:solidFill>
                <a:latin typeface="Times New Roman" panose="02020603050405020304" pitchFamily="18" charset="0"/>
                <a:ea typeface="Times New Roman" panose="02020603050405020304" pitchFamily="18" charset="0"/>
              </a:rPr>
              <a:t>*/ Nhận </a:t>
            </a:r>
            <a:r>
              <a:rPr lang="en-US" sz="3200" smtClean="0">
                <a:solidFill>
                  <a:srgbClr val="FF0000"/>
                </a:solidFill>
                <a:latin typeface="Times New Roman" panose="02020603050405020304" pitchFamily="18" charset="0"/>
                <a:ea typeface="Times New Roman" panose="02020603050405020304" pitchFamily="18" charset="0"/>
              </a:rPr>
              <a:t>xét</a:t>
            </a:r>
            <a:endParaRPr lang="en-US" sz="3200">
              <a:latin typeface="Times New Roman" panose="02020603050405020304" pitchFamily="18" charset="0"/>
              <a:ea typeface="Times New Roman" panose="02020603050405020304" pitchFamily="18" charset="0"/>
            </a:endParaRPr>
          </a:p>
        </p:txBody>
      </p:sp>
      <p:sp>
        <p:nvSpPr>
          <p:cNvPr id="3" name="Rectangle 2"/>
          <p:cNvSpPr/>
          <p:nvPr/>
        </p:nvSpPr>
        <p:spPr>
          <a:xfrm>
            <a:off x="838200" y="8572500"/>
            <a:ext cx="14858999" cy="646331"/>
          </a:xfrm>
          <a:prstGeom prst="rect">
            <a:avLst/>
          </a:prstGeom>
        </p:spPr>
        <p:txBody>
          <a:bodyPr wrap="square">
            <a:spAutoFit/>
          </a:bodyPr>
          <a:lstStyle/>
          <a:p>
            <a:pPr>
              <a:spcAft>
                <a:spcPts val="0"/>
              </a:spcAft>
            </a:pPr>
            <a:r>
              <a:rPr lang="en-US" sz="3600">
                <a:solidFill>
                  <a:srgbClr val="000000"/>
                </a:solidFill>
                <a:latin typeface="Times New Roman" panose="02020603050405020304" pitchFamily="18" charset="0"/>
                <a:ea typeface="Times New Roman" panose="02020603050405020304" pitchFamily="18" charset="0"/>
              </a:rPr>
              <a:t>- Nội dung: </a:t>
            </a:r>
            <a:r>
              <a:rPr lang="en-US" sz="3600">
                <a:latin typeface="Times New Roman" panose="02020603050405020304" pitchFamily="18" charset="0"/>
                <a:ea typeface="Times New Roman" panose="02020603050405020304" pitchFamily="18" charset="0"/>
              </a:rPr>
              <a:t> Tái hiện bộ máy quan lại Lai Tân, thối nát, sa đoạ</a:t>
            </a:r>
          </a:p>
        </p:txBody>
      </p:sp>
      <p:sp>
        <p:nvSpPr>
          <p:cNvPr id="5" name="Rectangle 4"/>
          <p:cNvSpPr/>
          <p:nvPr/>
        </p:nvSpPr>
        <p:spPr>
          <a:xfrm>
            <a:off x="838200" y="7886700"/>
            <a:ext cx="15011400" cy="584775"/>
          </a:xfrm>
          <a:prstGeom prst="rect">
            <a:avLst/>
          </a:prstGeom>
        </p:spPr>
        <p:txBody>
          <a:bodyPr wrap="square">
            <a:spAutoFit/>
          </a:bodyPr>
          <a:lstStyle/>
          <a:p>
            <a:pPr lvl="0"/>
            <a:r>
              <a:rPr lang="en-US" sz="3200">
                <a:solidFill>
                  <a:prstClr val="black"/>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Nghệ thuật:</a:t>
            </a:r>
            <a:r>
              <a:rPr lang="en-US" sz="3200">
                <a:solidFill>
                  <a:prstClr val="black"/>
                </a:solidFill>
                <a:latin typeface="Times New Roman" panose="02020603050405020304" pitchFamily="18" charset="0"/>
                <a:ea typeface="Times New Roman" panose="02020603050405020304" pitchFamily="18" charset="0"/>
              </a:rPr>
              <a:t> </a:t>
            </a:r>
            <a:r>
              <a:rPr lang="en-US" sz="3200">
                <a:solidFill>
                  <a:srgbClr val="000000"/>
                </a:solidFill>
                <a:latin typeface="Times New Roman" panose="02020603050405020304" pitchFamily="18" charset="0"/>
                <a:ea typeface="Times New Roman" panose="02020603050405020304" pitchFamily="18" charset="0"/>
              </a:rPr>
              <a:t>Biện Pháp liệt kê, Tạo tình thế đối thoại,  gây cười (trào phúng)</a:t>
            </a:r>
            <a:endParaRPr lang="en-US" sz="320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58798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down)">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4"/>
          <p:cNvSpPr/>
          <p:nvPr/>
        </p:nvSpPr>
        <p:spPr>
          <a:xfrm rot="-157637" flipH="1">
            <a:off x="12021690" y="246389"/>
            <a:ext cx="5892487"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3"/>
            <a:stretch>
              <a:fillRect/>
            </a:stretch>
          </a:blipFill>
        </p:spPr>
      </p:sp>
      <p:sp>
        <p:nvSpPr>
          <p:cNvPr id="15" name="Freeform 15"/>
          <p:cNvSpPr/>
          <p:nvPr/>
        </p:nvSpPr>
        <p:spPr>
          <a:xfrm rot="9665131">
            <a:off x="-81888" y="937962"/>
            <a:ext cx="5334291" cy="7160122"/>
          </a:xfrm>
          <a:custGeom>
            <a:avLst/>
            <a:gdLst/>
            <a:ahLst/>
            <a:cxnLst/>
            <a:rect l="l" t="t" r="r" b="b"/>
            <a:pathLst>
              <a:path w="5334291" h="7160122">
                <a:moveTo>
                  <a:pt x="0" y="0"/>
                </a:moveTo>
                <a:lnTo>
                  <a:pt x="5334291" y="0"/>
                </a:lnTo>
                <a:lnTo>
                  <a:pt x="5334291" y="7160122"/>
                </a:lnTo>
                <a:lnTo>
                  <a:pt x="0" y="7160122"/>
                </a:lnTo>
                <a:lnTo>
                  <a:pt x="0" y="0"/>
                </a:lnTo>
                <a:close/>
              </a:path>
            </a:pathLst>
          </a:custGeom>
          <a:blipFill>
            <a:blip r:embed="rId4"/>
            <a:stretch>
              <a:fillRect/>
            </a:stretch>
          </a:blipFill>
        </p:spPr>
      </p:sp>
      <p:sp>
        <p:nvSpPr>
          <p:cNvPr id="12" name="TextBox 11"/>
          <p:cNvSpPr txBox="1"/>
          <p:nvPr/>
        </p:nvSpPr>
        <p:spPr>
          <a:xfrm>
            <a:off x="6858000" y="4305300"/>
            <a:ext cx="6705600" cy="1015663"/>
          </a:xfrm>
          <a:prstGeom prst="rect">
            <a:avLst/>
          </a:prstGeom>
          <a:noFill/>
        </p:spPr>
        <p:txBody>
          <a:bodyPr wrap="square" rtlCol="0">
            <a:spAutoFit/>
          </a:bodyPr>
          <a:lstStyle/>
          <a:p>
            <a:r>
              <a:rPr lang="en-US" sz="6000" b="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LUYỆN TẬP</a:t>
            </a:r>
            <a:endPar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71362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044190" y="4047592"/>
            <a:ext cx="15278100" cy="3411322"/>
            <a:chOff x="0" y="0"/>
            <a:chExt cx="4023862" cy="898455"/>
          </a:xfrm>
        </p:grpSpPr>
        <p:sp>
          <p:nvSpPr>
            <p:cNvPr id="3" name="Freeform 3"/>
            <p:cNvSpPr/>
            <p:nvPr/>
          </p:nvSpPr>
          <p:spPr>
            <a:xfrm>
              <a:off x="0" y="0"/>
              <a:ext cx="4023862" cy="898455"/>
            </a:xfrm>
            <a:custGeom>
              <a:avLst/>
              <a:gdLst/>
              <a:ahLst/>
              <a:cxnLst/>
              <a:rect l="l" t="t" r="r" b="b"/>
              <a:pathLst>
                <a:path w="4023862" h="898455">
                  <a:moveTo>
                    <a:pt x="0" y="0"/>
                  </a:moveTo>
                  <a:lnTo>
                    <a:pt x="4023862" y="0"/>
                  </a:lnTo>
                  <a:lnTo>
                    <a:pt x="4023862" y="898455"/>
                  </a:lnTo>
                  <a:lnTo>
                    <a:pt x="0" y="898455"/>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sp>
        <p:nvSpPr>
          <p:cNvPr id="5" name="Freeform 3">
            <a:extLst>
              <a:ext uri="{FF2B5EF4-FFF2-40B4-BE49-F238E27FC236}">
                <a16:creationId xmlns:a16="http://schemas.microsoft.com/office/drawing/2014/main" id="{04175F4E-6B31-F3A7-0EE3-62132B24F923}"/>
              </a:ext>
            </a:extLst>
          </p:cNvPr>
          <p:cNvSpPr/>
          <p:nvPr/>
        </p:nvSpPr>
        <p:spPr>
          <a:xfrm>
            <a:off x="319391" y="1028700"/>
            <a:ext cx="6019800" cy="6019800"/>
          </a:xfrm>
          <a:custGeom>
            <a:avLst/>
            <a:gdLst/>
            <a:ahLst/>
            <a:cxnLst/>
            <a:rect l="l" t="t" r="r" b="b"/>
            <a:pathLst>
              <a:path w="2476768" h="2476768">
                <a:moveTo>
                  <a:pt x="0" y="0"/>
                </a:moveTo>
                <a:lnTo>
                  <a:pt x="2476768" y="0"/>
                </a:lnTo>
                <a:lnTo>
                  <a:pt x="2476768" y="2476768"/>
                </a:lnTo>
                <a:lnTo>
                  <a:pt x="0" y="2476768"/>
                </a:lnTo>
                <a:lnTo>
                  <a:pt x="0" y="0"/>
                </a:lnTo>
                <a:close/>
              </a:path>
            </a:pathLst>
          </a:custGeom>
          <a:blipFill>
            <a:blip r:embed="rId3"/>
            <a:stretch>
              <a:fillRect/>
            </a:stretch>
          </a:blipFill>
        </p:spPr>
      </p:sp>
      <p:sp>
        <p:nvSpPr>
          <p:cNvPr id="6" name="Freeform 3">
            <a:extLst>
              <a:ext uri="{FF2B5EF4-FFF2-40B4-BE49-F238E27FC236}">
                <a16:creationId xmlns:a16="http://schemas.microsoft.com/office/drawing/2014/main" id="{A18842BB-52D1-2C7C-5CF5-3BD9B07ABC05}"/>
              </a:ext>
            </a:extLst>
          </p:cNvPr>
          <p:cNvSpPr/>
          <p:nvPr/>
        </p:nvSpPr>
        <p:spPr>
          <a:xfrm>
            <a:off x="16687800" y="5513032"/>
            <a:ext cx="2239292" cy="4976204"/>
          </a:xfrm>
          <a:custGeom>
            <a:avLst/>
            <a:gdLst/>
            <a:ahLst/>
            <a:cxnLst/>
            <a:rect l="l" t="t" r="r" b="b"/>
            <a:pathLst>
              <a:path w="2239292" h="4976204">
                <a:moveTo>
                  <a:pt x="0" y="0"/>
                </a:moveTo>
                <a:lnTo>
                  <a:pt x="2239292" y="0"/>
                </a:lnTo>
                <a:lnTo>
                  <a:pt x="2239292" y="4976204"/>
                </a:lnTo>
                <a:lnTo>
                  <a:pt x="0" y="4976204"/>
                </a:lnTo>
                <a:lnTo>
                  <a:pt x="0" y="0"/>
                </a:lnTo>
                <a:close/>
              </a:path>
            </a:pathLst>
          </a:custGeom>
          <a:blipFill>
            <a:blip r:embed="rId4"/>
            <a:stretch>
              <a:fillRect/>
            </a:stretch>
          </a:blipFill>
        </p:spPr>
      </p:sp>
      <p:sp>
        <p:nvSpPr>
          <p:cNvPr id="8" name="TextBox 7"/>
          <p:cNvSpPr txBox="1"/>
          <p:nvPr/>
        </p:nvSpPr>
        <p:spPr>
          <a:xfrm>
            <a:off x="7848600" y="4610100"/>
            <a:ext cx="7848600" cy="1015663"/>
          </a:xfrm>
          <a:prstGeom prst="rect">
            <a:avLst/>
          </a:prstGeom>
          <a:noFill/>
        </p:spPr>
        <p:txBody>
          <a:bodyPr wrap="square" rtlCol="0">
            <a:spAutoFit/>
          </a:bodyPr>
          <a:lstStyle/>
          <a:p>
            <a:r>
              <a:rPr lang="en-US" sz="6000" b="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III. LUYỆN TẬP</a:t>
            </a:r>
            <a:endPar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0" y="-28575"/>
            <a:ext cx="18927092" cy="10397967"/>
          </a:xfrm>
          <a:prstGeom prst="rect">
            <a:avLst/>
          </a:prstGeom>
        </p:spPr>
      </p:pic>
    </p:spTree>
    <p:extLst>
      <p:ext uri="{BB962C8B-B14F-4D97-AF65-F5344CB8AC3E}">
        <p14:creationId xmlns:p14="http://schemas.microsoft.com/office/powerpoint/2010/main" val="23283581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752600" y="3695700"/>
            <a:ext cx="14478000" cy="3477875"/>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bát cú</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mtClean="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tứ tuyệt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smtClean="0">
                <a:latin typeface="Times New Roman" panose="02020603050405020304" pitchFamily="18" charset="0"/>
                <a:ea typeface="Calibri" panose="020F0502020204030204" pitchFamily="34" charset="0"/>
                <a:cs typeface="Times New Roman" panose="02020603050405020304" pitchFamily="18" charset="0"/>
              </a:rPr>
              <a:t>Ngũ ngôn tứ tuyệt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            D</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a:t>
            </a:r>
            <a:r>
              <a:rPr lang="en-US" sz="44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Bài thơ </a:t>
            </a:r>
            <a:r>
              <a:rPr lang="en-US" sz="4400" b="1"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Lai Tân </a:t>
            </a:r>
            <a:r>
              <a:rPr lang="en-US" sz="44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 viết theo thể thơ nào</a:t>
            </a:r>
            <a:r>
              <a:rPr lang="en-US" sz="4400"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839200" y="4076700"/>
            <a:ext cx="1143000" cy="1143000"/>
          </a:xfrm>
          <a:prstGeom prst="rect">
            <a:avLst/>
          </a:prstGeom>
        </p:spPr>
      </p:pic>
    </p:spTree>
    <p:extLst>
      <p:ext uri="{BB962C8B-B14F-4D97-AF65-F5344CB8AC3E}">
        <p14:creationId xmlns:p14="http://schemas.microsoft.com/office/powerpoint/2010/main" val="247682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246235"/>
            <a:ext cx="14478000" cy="4032579"/>
          </a:xfrm>
          <a:prstGeom prst="rect">
            <a:avLst/>
          </a:prstGeom>
          <a:noFill/>
        </p:spPr>
        <p:txBody>
          <a:bodyPr wrap="square">
            <a:spAutoFit/>
          </a:bodyPr>
          <a:lstStyle/>
          <a:p>
            <a:pPr>
              <a:lnSpc>
                <a:spcPct val="150000"/>
              </a:lnSpc>
            </a:pPr>
            <a:r>
              <a:rPr lang="vi-VN" sz="4400">
                <a:latin typeface="+mj-lt"/>
              </a:rPr>
              <a:t>A. Là người công tâm, nghiêm </a:t>
            </a:r>
            <a:r>
              <a:rPr lang="vi-VN" sz="4400" smtClean="0">
                <a:latin typeface="+mj-lt"/>
              </a:rPr>
              <a:t>khắc</a:t>
            </a:r>
            <a:r>
              <a:rPr lang="en-US" sz="4400" smtClean="0">
                <a:latin typeface="+mj-lt"/>
              </a:rPr>
              <a:t>.</a:t>
            </a:r>
            <a:r>
              <a:rPr lang="vi-VN" sz="4400">
                <a:latin typeface="+mj-lt"/>
              </a:rPr>
              <a:t/>
            </a:r>
            <a:br>
              <a:rPr lang="vi-VN" sz="4400">
                <a:latin typeface="+mj-lt"/>
              </a:rPr>
            </a:br>
            <a:r>
              <a:rPr lang="vi-VN" sz="4400">
                <a:latin typeface="+mj-lt"/>
              </a:rPr>
              <a:t>B. Thường xuyên đánh bạc (đánh bài</a:t>
            </a:r>
            <a:r>
              <a:rPr lang="vi-VN" sz="4400" smtClean="0">
                <a:latin typeface="+mj-lt"/>
              </a:rPr>
              <a:t>)</a:t>
            </a:r>
            <a:r>
              <a:rPr lang="en-US" sz="4400" smtClean="0">
                <a:latin typeface="+mj-lt"/>
              </a:rPr>
              <a:t>.</a:t>
            </a:r>
            <a:r>
              <a:rPr lang="vi-VN" sz="4400">
                <a:latin typeface="+mj-lt"/>
              </a:rPr>
              <a:t/>
            </a:r>
            <a:br>
              <a:rPr lang="vi-VN" sz="4400">
                <a:latin typeface="+mj-lt"/>
              </a:rPr>
            </a:br>
            <a:r>
              <a:rPr lang="vi-VN" sz="4400">
                <a:latin typeface="+mj-lt"/>
              </a:rPr>
              <a:t>C. </a:t>
            </a:r>
            <a:r>
              <a:rPr lang="en-US" sz="4400" smtClean="0">
                <a:latin typeface="Times New Roman" panose="02020603050405020304" pitchFamily="18" charset="0"/>
                <a:cs typeface="Times New Roman" panose="02020603050405020304" pitchFamily="18" charset="0"/>
              </a:rPr>
              <a:t>Quan tâm đến tù nhân.</a:t>
            </a:r>
            <a:r>
              <a:rPr lang="vi-VN" sz="4400">
                <a:latin typeface="+mj-lt"/>
              </a:rPr>
              <a:t/>
            </a:r>
            <a:br>
              <a:rPr lang="vi-VN" sz="4400">
                <a:latin typeface="+mj-lt"/>
              </a:rPr>
            </a:br>
            <a:r>
              <a:rPr lang="vi-VN" sz="4400">
                <a:latin typeface="+mj-lt"/>
              </a:rPr>
              <a:t>D. Học hành rất chăm </a:t>
            </a:r>
            <a:r>
              <a:rPr lang="vi-VN" sz="4400" smtClean="0">
                <a:latin typeface="+mj-lt"/>
              </a:rPr>
              <a:t>chỉ</a:t>
            </a:r>
            <a:r>
              <a:rPr lang="en-US" sz="4400" smtClean="0">
                <a:latin typeface="+mj-lt"/>
              </a:rPr>
              <a:t>.</a:t>
            </a:r>
            <a:endParaRPr lang="vi-VN" sz="4400" dirty="0">
              <a:effectLst/>
              <a:latin typeface="+mj-lt"/>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err="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a:solidFill>
                  <a:srgbClr val="002060"/>
                </a:solidFill>
                <a:latin typeface="Times New Roman" panose="02020603050405020304" pitchFamily="18" charset="0"/>
                <a:ea typeface="Times New Roman" panose="02020603050405020304" pitchFamily="18" charset="0"/>
                <a:cs typeface="Times New Roman" panose="02020603050405020304" pitchFamily="18" charset="0"/>
              </a:rPr>
              <a:t>2</a:t>
            </a:r>
            <a:r>
              <a:rPr lang="en-US" sz="4400" b="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 Theo bài thơ, </a:t>
            </a:r>
            <a:r>
              <a:rPr lang="en-US" sz="4400" b="1" i="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ban trưởng nhà lao </a:t>
            </a:r>
            <a:r>
              <a:rPr lang="en-US" sz="4400" b="1"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có đặc điểm gì nổi bật nhất</a:t>
            </a:r>
            <a:r>
              <a:rPr lang="en-US" sz="4400" smtClean="0">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71500" y="4175414"/>
            <a:ext cx="1143000" cy="1143000"/>
          </a:xfrm>
          <a:prstGeom prst="rect">
            <a:avLst/>
          </a:prstGeom>
        </p:spPr>
      </p:pic>
    </p:spTree>
    <p:extLst>
      <p:ext uri="{BB962C8B-B14F-4D97-AF65-F5344CB8AC3E}">
        <p14:creationId xmlns:p14="http://schemas.microsoft.com/office/powerpoint/2010/main" val="3147528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676400" y="2959073"/>
            <a:ext cx="14668500" cy="4832092"/>
          </a:xfrm>
          <a:prstGeom prst="rect">
            <a:avLst/>
          </a:prstGeom>
          <a:noFill/>
        </p:spPr>
        <p:txBody>
          <a:bodyPr wrap="square">
            <a:spAutoFit/>
          </a:bodyPr>
          <a:lstStyle/>
          <a:p>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Lười biếng.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Tham quyền lực</a:t>
            </a:r>
            <a:r>
              <a:rPr lang="en-US" sz="4400">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Nhận hối lộ (của phạm nhân).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Ham chơi.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2: </a:t>
            </a:r>
            <a:r>
              <a:rPr lang="en-US" sz="4400" b="1" i="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400" b="1" i="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Giải người, cảnh trưởng kiếm ăn quanh” </a:t>
            </a:r>
            <a:r>
              <a:rPr lang="en-US" sz="44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cho thấy thói xấu nào của cảnh trưởng?</a:t>
            </a:r>
            <a:endParaRPr lang="en-US" sz="4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3400" y="5033962"/>
            <a:ext cx="1143000" cy="1143000"/>
          </a:xfrm>
          <a:prstGeom prst="rect">
            <a:avLst/>
          </a:prstGeom>
        </p:spPr>
      </p:pic>
    </p:spTree>
    <p:extLst>
      <p:ext uri="{BB962C8B-B14F-4D97-AF65-F5344CB8AC3E}">
        <p14:creationId xmlns:p14="http://schemas.microsoft.com/office/powerpoint/2010/main" val="2284085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smtClean="0">
                <a:latin typeface="Times New Roman" panose="02020603050405020304" pitchFamily="18" charset="0"/>
                <a:ea typeface="Calibri" panose="020F0502020204030204" pitchFamily="34" charset="0"/>
                <a:cs typeface="Times New Roman" panose="02020603050405020304" pitchFamily="18" charset="0"/>
              </a:rPr>
              <a:t>Ca ngợi tầng lớp thống trị làm việc có trách nhiệm.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smtClean="0">
                <a:latin typeface="Times New Roman" panose="02020603050405020304" pitchFamily="18" charset="0"/>
                <a:ea typeface="Calibri" panose="020F0502020204030204" pitchFamily="34" charset="0"/>
                <a:cs typeface="Times New Roman" panose="02020603050405020304" pitchFamily="18" charset="0"/>
              </a:rPr>
              <a:t>Phản ánh đời sống nhân 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smtClean="0">
                <a:latin typeface="Times New Roman" panose="02020603050405020304" pitchFamily="18" charset="0"/>
                <a:ea typeface="Calibri" panose="020F0502020204030204" pitchFamily="34" charset="0"/>
                <a:cs typeface="Times New Roman" panose="02020603050405020304" pitchFamily="18" charset="0"/>
              </a:rPr>
              <a:t>Miêu tả khung cảnh nhà lao và công việc của quan lại.</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4400">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smtClean="0">
                <a:effectLst/>
                <a:latin typeface="Times New Roman" panose="02020603050405020304" pitchFamily="18" charset="0"/>
                <a:ea typeface="Calibri" panose="020F0502020204030204" pitchFamily="34" charset="0"/>
                <a:cs typeface="Times New Roman" panose="02020603050405020304" pitchFamily="18" charset="0"/>
              </a:rPr>
              <a:t>D</a:t>
            </a:r>
            <a:r>
              <a:rPr lang="en-US" sz="440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smtClean="0">
                <a:latin typeface="Times New Roman" panose="02020603050405020304" pitchFamily="18" charset="0"/>
                <a:ea typeface="Calibri" panose="020F0502020204030204" pitchFamily="34" charset="0"/>
                <a:cs typeface="Times New Roman" panose="02020603050405020304" pitchFamily="18" charset="0"/>
              </a:rPr>
              <a:t>Phê phán tầng lớp thống trị, quan lại. </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4:</a:t>
            </a:r>
            <a:r>
              <a:rPr lang="en-US" sz="4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 trị hiện thực của ba câu thơ trên là gì?</a:t>
            </a:r>
            <a:endParaRPr lang="en-US" sz="4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38200" y="7274052"/>
            <a:ext cx="1143000" cy="1143000"/>
          </a:xfrm>
          <a:prstGeom prst="rect">
            <a:avLst/>
          </a:prstGeom>
        </p:spPr>
      </p:pic>
    </p:spTree>
    <p:extLst>
      <p:ext uri="{BB962C8B-B14F-4D97-AF65-F5344CB8AC3E}">
        <p14:creationId xmlns:p14="http://schemas.microsoft.com/office/powerpoint/2010/main" val="88154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Giọng điệu hài hước.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Giọng điệu đả kích.</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smtClean="0">
                <a:effectLst/>
                <a:latin typeface="Times New Roman" panose="02020603050405020304" pitchFamily="18" charset="0"/>
                <a:ea typeface="Times New Roman" panose="02020603050405020304" pitchFamily="18" charset="0"/>
                <a:cs typeface="Times New Roman" panose="02020603050405020304" pitchFamily="18" charset="0"/>
              </a:rPr>
              <a:t>C. Giọng điệu mỉa mai -  châm biếm.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a:t>
            </a:r>
            <a:r>
              <a:rPr lang="en-US" sz="440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smtClean="0">
                <a:latin typeface="Times New Roman" panose="02020603050405020304" pitchFamily="18" charset="0"/>
                <a:ea typeface="Times New Roman" panose="02020603050405020304" pitchFamily="18" charset="0"/>
                <a:cs typeface="Times New Roman" panose="02020603050405020304" pitchFamily="18" charset="0"/>
              </a:rPr>
              <a:t>Giọng điệu mỉa mai – châm biếm, đả kích.</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5</a:t>
            </a:r>
            <a:r>
              <a:rPr lang="en-US" sz="44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440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smtClea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Giọng điệu của tiếng cười trào phúng trong ba câu thơ đầu là gì</a:t>
            </a:r>
            <a:r>
              <a:rPr lang="en-US" sz="4400" b="1" smtClean="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23900" y="7367551"/>
            <a:ext cx="1143000" cy="1143000"/>
          </a:xfrm>
          <a:prstGeom prst="rect">
            <a:avLst/>
          </a:prstGeom>
        </p:spPr>
      </p:pic>
    </p:spTree>
    <p:extLst>
      <p:ext uri="{BB962C8B-B14F-4D97-AF65-F5344CB8AC3E}">
        <p14:creationId xmlns:p14="http://schemas.microsoft.com/office/powerpoint/2010/main" val="1025132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2">
            <a:extLst>
              <a:ext uri="{FF2B5EF4-FFF2-40B4-BE49-F238E27FC236}">
                <a16:creationId xmlns:a16="http://schemas.microsoft.com/office/drawing/2014/main" id="{1EFD1C1F-4B2C-3ED8-CA87-59AE3D76C8AC}"/>
              </a:ext>
            </a:extLst>
          </p:cNvPr>
          <p:cNvSpPr/>
          <p:nvPr/>
        </p:nvSpPr>
        <p:spPr>
          <a:xfrm>
            <a:off x="1447800" y="1485900"/>
            <a:ext cx="15044577" cy="5140788"/>
          </a:xfrm>
          <a:custGeom>
            <a:avLst/>
            <a:gdLst/>
            <a:ahLst/>
            <a:cxnLst/>
            <a:rect l="l" t="t" r="r" b="b"/>
            <a:pathLst>
              <a:path w="7681577" h="2525318">
                <a:moveTo>
                  <a:pt x="0" y="0"/>
                </a:moveTo>
                <a:lnTo>
                  <a:pt x="7681577" y="0"/>
                </a:lnTo>
                <a:lnTo>
                  <a:pt x="7681577" y="2525318"/>
                </a:lnTo>
                <a:lnTo>
                  <a:pt x="0" y="2525318"/>
                </a:lnTo>
                <a:lnTo>
                  <a:pt x="0" y="0"/>
                </a:lnTo>
                <a:close/>
              </a:path>
            </a:pathLst>
          </a:custGeom>
          <a:blipFill>
            <a:blip r:embed="rId3">
              <a:duotone>
                <a:schemeClr val="bg2">
                  <a:shade val="45000"/>
                  <a:satMod val="135000"/>
                </a:schemeClr>
                <a:prstClr val="white"/>
              </a:duotone>
              <a:extLst>
                <a:ext uri="{BEBA8EAE-BF5A-486C-A8C5-ECC9F3942E4B}">
                  <a14:imgProps xmlns:a14="http://schemas.microsoft.com/office/drawing/2010/main">
                    <a14:imgLayer r:embed="rId4">
                      <a14:imgEffect>
                        <a14:saturation sat="33000"/>
                      </a14:imgEffect>
                    </a14:imgLayer>
                  </a14:imgProps>
                </a:ext>
              </a:extLst>
            </a:blip>
            <a:stretch>
              <a:fillRect/>
            </a:stretch>
          </a:blipFill>
        </p:spPr>
      </p:sp>
      <p:sp>
        <p:nvSpPr>
          <p:cNvPr id="2" name="Freeform 5">
            <a:extLst>
              <a:ext uri="{FF2B5EF4-FFF2-40B4-BE49-F238E27FC236}">
                <a16:creationId xmlns:a16="http://schemas.microsoft.com/office/drawing/2014/main" id="{33DA0736-F05A-36E2-EB8A-46091A695588}"/>
              </a:ext>
            </a:extLst>
          </p:cNvPr>
          <p:cNvSpPr/>
          <p:nvPr/>
        </p:nvSpPr>
        <p:spPr>
          <a:xfrm>
            <a:off x="-858851" y="3086100"/>
            <a:ext cx="5184648" cy="8229600"/>
          </a:xfrm>
          <a:custGeom>
            <a:avLst/>
            <a:gdLst/>
            <a:ahLst/>
            <a:cxnLst/>
            <a:rect l="l" t="t" r="r" b="b"/>
            <a:pathLst>
              <a:path w="5184648" h="8229600">
                <a:moveTo>
                  <a:pt x="0" y="0"/>
                </a:moveTo>
                <a:lnTo>
                  <a:pt x="5184648" y="0"/>
                </a:lnTo>
                <a:lnTo>
                  <a:pt x="5184648" y="8229600"/>
                </a:lnTo>
                <a:lnTo>
                  <a:pt x="0" y="8229600"/>
                </a:lnTo>
                <a:lnTo>
                  <a:pt x="0" y="0"/>
                </a:lnTo>
                <a:close/>
              </a:path>
            </a:pathLst>
          </a:custGeom>
          <a:blipFill>
            <a:blip r:embed="rId5"/>
            <a:stretch>
              <a:fillRect/>
            </a:stretch>
          </a:blipFill>
        </p:spPr>
      </p:sp>
      <p:sp>
        <p:nvSpPr>
          <p:cNvPr id="4" name="TextBox 3"/>
          <p:cNvSpPr txBox="1"/>
          <p:nvPr/>
        </p:nvSpPr>
        <p:spPr>
          <a:xfrm>
            <a:off x="3200400" y="647700"/>
            <a:ext cx="9753600" cy="1015663"/>
          </a:xfrm>
          <a:prstGeom prst="rect">
            <a:avLst/>
          </a:prstGeom>
          <a:noFill/>
        </p:spPr>
        <p:txBody>
          <a:bodyPr wrap="square" rtlCol="0">
            <a:spAutoFit/>
          </a:bodyPr>
          <a:lstStyle/>
          <a:p>
            <a:r>
              <a:rPr lang="en-US" sz="6000" b="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IV. VẬN DỤNG</a:t>
            </a:r>
            <a:endPar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5" name="TextBox 4"/>
          <p:cNvSpPr txBox="1"/>
          <p:nvPr/>
        </p:nvSpPr>
        <p:spPr>
          <a:xfrm>
            <a:off x="4114800" y="2171700"/>
            <a:ext cx="10668000" cy="3785652"/>
          </a:xfrm>
          <a:prstGeom prst="rect">
            <a:avLst/>
          </a:prstGeom>
          <a:noFill/>
        </p:spPr>
        <p:txBody>
          <a:bodyPr wrap="square" rtlCol="0">
            <a:spAutoFit/>
          </a:bodyPr>
          <a:lstStyle/>
          <a:p>
            <a:r>
              <a:rPr lang="en-US" sz="4800" smtClean="0">
                <a:latin typeface="Times New Roman" panose="02020603050405020304" pitchFamily="18" charset="0"/>
                <a:cs typeface="Times New Roman" panose="02020603050405020304" pitchFamily="18" charset="0"/>
              </a:rPr>
              <a:t>Trong ba câu thơ đầu, tác giả đã phê phán bộ máy chính quyền Lai Tân. Từ đó em hãy liên hệ với yêu cầu về đạo đức và tác phong của người cán bộ trong xã hội ngày nay? </a:t>
            </a:r>
            <a:endParaRPr lang="en-US" sz="48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6"/>
          <a:stretch>
            <a:fillRect/>
          </a:stretch>
        </p:blipFill>
        <p:spPr>
          <a:xfrm>
            <a:off x="13269087" y="876300"/>
            <a:ext cx="4737003" cy="8230313"/>
          </a:xfrm>
          <a:prstGeom prst="rect">
            <a:avLst/>
          </a:prstGeom>
        </p:spPr>
      </p:pic>
    </p:spTree>
    <p:extLst>
      <p:ext uri="{BB962C8B-B14F-4D97-AF65-F5344CB8AC3E}">
        <p14:creationId xmlns:p14="http://schemas.microsoft.com/office/powerpoint/2010/main" val="512835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3400" y="342900"/>
            <a:ext cx="12725400" cy="8956298"/>
          </a:xfrm>
          <a:prstGeom prst="rect">
            <a:avLst/>
          </a:prstGeom>
        </p:spPr>
        <p:txBody>
          <a:bodyPr wrap="square">
            <a:spAutoFit/>
          </a:bodyPr>
          <a:lstStyle/>
          <a:p>
            <a:r>
              <a:rPr lang="en-US" sz="3600">
                <a:solidFill>
                  <a:srgbClr val="0D0D0D"/>
                </a:solidFill>
                <a:latin typeface="Times New Roman" panose="02020603050405020304" pitchFamily="18" charset="0"/>
                <a:ea typeface="Times New Roman" panose="02020603050405020304" pitchFamily="18" charset="0"/>
              </a:rPr>
              <a:t>-</a:t>
            </a:r>
            <a:r>
              <a:rPr lang="en-US" sz="3600">
                <a:latin typeface="Times New Roman" panose="02020603050405020304" pitchFamily="18" charset="0"/>
                <a:ea typeface="Times New Roman" panose="02020603050405020304" pitchFamily="18" charset="0"/>
              </a:rPr>
              <a:t>  </a:t>
            </a:r>
            <a:r>
              <a:rPr lang="en-US" sz="3600" b="1">
                <a:latin typeface="Times New Roman" panose="02020603050405020304" pitchFamily="18" charset="0"/>
                <a:ea typeface="Times New Roman" panose="02020603050405020304" pitchFamily="18" charset="0"/>
              </a:rPr>
              <a:t>Về đạo đức:</a:t>
            </a:r>
            <a:r>
              <a:rPr lang="en-US" sz="3600">
                <a:latin typeface="Times New Roman" panose="02020603050405020304" pitchFamily="18" charset="0"/>
                <a:ea typeface="Times New Roman" panose="02020603050405020304" pitchFamily="18" charset="0"/>
              </a:rPr>
              <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Cán bộ phải biết </a:t>
            </a:r>
            <a:r>
              <a:rPr lang="en-US" sz="3600" i="1">
                <a:latin typeface="Times New Roman" panose="02020603050405020304" pitchFamily="18" charset="0"/>
                <a:ea typeface="Times New Roman" panose="02020603050405020304" pitchFamily="18" charset="0"/>
              </a:rPr>
              <a:t>liêm khiết, trung thực</a:t>
            </a:r>
            <a:r>
              <a:rPr lang="en-US" sz="3600">
                <a:latin typeface="Times New Roman" panose="02020603050405020304" pitchFamily="18" charset="0"/>
                <a:ea typeface="Times New Roman" panose="02020603050405020304" pitchFamily="18" charset="0"/>
              </a:rPr>
              <a:t>, đặt lợi ích của nhân dân lên trên.</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Không tham nhũng, không lợi dụng quyền lực để vụ lợi cá nhân.</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Có tinh thần </a:t>
            </a:r>
            <a:r>
              <a:rPr lang="en-US" sz="3600" i="1">
                <a:latin typeface="Times New Roman" panose="02020603050405020304" pitchFamily="18" charset="0"/>
                <a:ea typeface="Times New Roman" panose="02020603050405020304" pitchFamily="18" charset="0"/>
              </a:rPr>
              <a:t>trách nhiệm</a:t>
            </a:r>
            <a:r>
              <a:rPr lang="en-US" sz="3600">
                <a:latin typeface="Times New Roman" panose="02020603050405020304" pitchFamily="18" charset="0"/>
                <a:ea typeface="Times New Roman" panose="02020603050405020304" pitchFamily="18" charset="0"/>
              </a:rPr>
              <a:t>, dám nghĩ, dám làm, dám chịu trách nhiệm trước tập thể.</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a:t>
            </a:r>
            <a:r>
              <a:rPr lang="en-US" sz="3600" b="1">
                <a:latin typeface="Times New Roman" panose="02020603050405020304" pitchFamily="18" charset="0"/>
                <a:ea typeface="Times New Roman" panose="02020603050405020304" pitchFamily="18" charset="0"/>
              </a:rPr>
              <a:t>Về tác phong làm việc:</a:t>
            </a:r>
            <a:r>
              <a:rPr lang="en-US" sz="3600">
                <a:latin typeface="Times New Roman" panose="02020603050405020304" pitchFamily="18" charset="0"/>
                <a:ea typeface="Times New Roman" panose="02020603050405020304" pitchFamily="18" charset="0"/>
              </a:rPr>
              <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a:t>
            </a:r>
            <a:r>
              <a:rPr lang="en-US" sz="3600" i="1">
                <a:latin typeface="Times New Roman" panose="02020603050405020304" pitchFamily="18" charset="0"/>
                <a:ea typeface="Times New Roman" panose="02020603050405020304" pitchFamily="18" charset="0"/>
              </a:rPr>
              <a:t>Gần dân, sát dân</a:t>
            </a:r>
            <a:r>
              <a:rPr lang="en-US" sz="3600">
                <a:latin typeface="Times New Roman" panose="02020603050405020304" pitchFamily="18" charset="0"/>
                <a:ea typeface="Times New Roman" panose="02020603050405020304" pitchFamily="18" charset="0"/>
              </a:rPr>
              <a:t>, lắng nghe ý kiến và nhu cầu thực tế của nhân dân.</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Tác phong làm việc phải </a:t>
            </a:r>
            <a:r>
              <a:rPr lang="en-US" sz="3600" i="1">
                <a:latin typeface="Times New Roman" panose="02020603050405020304" pitchFamily="18" charset="0"/>
                <a:ea typeface="Times New Roman" panose="02020603050405020304" pitchFamily="18" charset="0"/>
              </a:rPr>
              <a:t>khoa học, nghiêm túc, minh bạch</a:t>
            </a:r>
            <a:r>
              <a:rPr lang="en-US" sz="3600">
                <a:latin typeface="Times New Roman" panose="02020603050405020304" pitchFamily="18" charset="0"/>
                <a:ea typeface="Times New Roman" panose="02020603050405020304" pitchFamily="18" charset="0"/>
              </a:rPr>
              <a:t>, tránh hình thức, tránh quan liêu.</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Giữ thái độ </a:t>
            </a:r>
            <a:r>
              <a:rPr lang="en-US" sz="3600" i="1">
                <a:latin typeface="Times New Roman" panose="02020603050405020304" pitchFamily="18" charset="0"/>
                <a:ea typeface="Times New Roman" panose="02020603050405020304" pitchFamily="18" charset="0"/>
              </a:rPr>
              <a:t>tôn trọng, lịch sự</a:t>
            </a:r>
            <a:r>
              <a:rPr lang="en-US" sz="3600">
                <a:latin typeface="Times New Roman" panose="02020603050405020304" pitchFamily="18" charset="0"/>
                <a:ea typeface="Times New Roman" panose="02020603050405020304" pitchFamily="18" charset="0"/>
              </a:rPr>
              <a:t>, phục vụ nhân dân chứ không sách nhiễu, gây khó dễ.</a:t>
            </a:r>
            <a:br>
              <a:rPr lang="en-US" sz="3600">
                <a:latin typeface="Times New Roman" panose="02020603050405020304" pitchFamily="18" charset="0"/>
                <a:ea typeface="Times New Roman" panose="02020603050405020304" pitchFamily="18" charset="0"/>
              </a:rPr>
            </a:br>
            <a:r>
              <a:rPr lang="en-US" sz="3600">
                <a:latin typeface="Times New Roman" panose="02020603050405020304" pitchFamily="18" charset="0"/>
                <a:ea typeface="Times New Roman" panose="02020603050405020304" pitchFamily="18" charset="0"/>
              </a:rPr>
              <a:t>+ Không ngừng học hỏi, nâng cao trình độ chuyên môn để giải quyết công việc hiệu quả.</a:t>
            </a:r>
            <a:br>
              <a:rPr lang="en-US" sz="3600">
                <a:latin typeface="Times New Roman" panose="02020603050405020304" pitchFamily="18" charset="0"/>
                <a:ea typeface="Times New Roman" panose="02020603050405020304" pitchFamily="18" charset="0"/>
              </a:rPr>
            </a:br>
            <a:endParaRPr lang="en-US" sz="3600"/>
          </a:p>
        </p:txBody>
      </p:sp>
      <p:sp>
        <p:nvSpPr>
          <p:cNvPr id="3" name="Freeform 14"/>
          <p:cNvSpPr/>
          <p:nvPr/>
        </p:nvSpPr>
        <p:spPr>
          <a:xfrm rot="445230" flipH="1">
            <a:off x="11817840" y="331057"/>
            <a:ext cx="5892487" cy="9327832"/>
          </a:xfrm>
          <a:custGeom>
            <a:avLst/>
            <a:gdLst/>
            <a:ahLst/>
            <a:cxnLst/>
            <a:rect l="l" t="t" r="r" b="b"/>
            <a:pathLst>
              <a:path w="5934833" h="9327832">
                <a:moveTo>
                  <a:pt x="5934833" y="0"/>
                </a:moveTo>
                <a:lnTo>
                  <a:pt x="0" y="0"/>
                </a:lnTo>
                <a:lnTo>
                  <a:pt x="0" y="9327832"/>
                </a:lnTo>
                <a:lnTo>
                  <a:pt x="5934833" y="9327832"/>
                </a:lnTo>
                <a:lnTo>
                  <a:pt x="5934833" y="0"/>
                </a:lnTo>
                <a:close/>
              </a:path>
            </a:pathLst>
          </a:custGeom>
          <a:blipFill>
            <a:blip r:embed="rId2"/>
            <a:stretch>
              <a:fillRect/>
            </a:stretch>
          </a:blipFill>
        </p:spPr>
      </p:sp>
    </p:spTree>
    <p:extLst>
      <p:ext uri="{BB962C8B-B14F-4D97-AF65-F5344CB8AC3E}">
        <p14:creationId xmlns:p14="http://schemas.microsoft.com/office/powerpoint/2010/main" val="194539498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window with light shining through it&#10;&#10;Description automatically generated">
            <a:extLst>
              <a:ext uri="{FF2B5EF4-FFF2-40B4-BE49-F238E27FC236}">
                <a16:creationId xmlns:a16="http://schemas.microsoft.com/office/drawing/2014/main" id="{DA39A57F-40F9-913E-C64C-2B7B4C8FBD54}"/>
              </a:ext>
            </a:extLst>
          </p:cNvPr>
          <p:cNvPicPr>
            <a:picLocks noChangeAspect="1"/>
          </p:cNvPicPr>
          <p:nvPr/>
        </p:nvPicPr>
        <p:blipFill rotWithShape="1">
          <a:blip r:embed="rId3"/>
          <a:srcRect b="11417"/>
          <a:stretch/>
        </p:blipFill>
        <p:spPr>
          <a:xfrm>
            <a:off x="20" y="-17318"/>
            <a:ext cx="18287980" cy="10286990"/>
          </a:xfrm>
          <a:prstGeom prst="rect">
            <a:avLst/>
          </a:prstGeom>
        </p:spPr>
      </p:pic>
      <p:sp>
        <p:nvSpPr>
          <p:cNvPr id="9" name="Rectangle 8">
            <a:extLst>
              <a:ext uri="{FF2B5EF4-FFF2-40B4-BE49-F238E27FC236}">
                <a16:creationId xmlns:a16="http://schemas.microsoft.com/office/drawing/2014/main" id="{3B432D73-5C38-474F-AF96-A3228731BF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a:extLst>
              <a:ext uri="{FF2B5EF4-FFF2-40B4-BE49-F238E27FC236}">
                <a16:creationId xmlns:a16="http://schemas.microsoft.com/office/drawing/2014/main" id="{11826613-22EF-8156-9442-B114463D9E7F}"/>
              </a:ext>
            </a:extLst>
          </p:cNvPr>
          <p:cNvPicPr>
            <a:picLocks noChangeAspect="1"/>
          </p:cNvPicPr>
          <p:nvPr/>
        </p:nvPicPr>
        <p:blipFill>
          <a:blip r:embed="rId4"/>
          <a:srcRect t="13611" b="12645"/>
          <a:stretch>
            <a:fillRect/>
          </a:stretch>
        </p:blipFill>
        <p:spPr>
          <a:xfrm rot="5400000">
            <a:off x="3983355" y="-245745"/>
            <a:ext cx="10287000" cy="18322292"/>
          </a:xfrm>
          <a:prstGeom prst="rect">
            <a:avLst/>
          </a:prstGeom>
        </p:spPr>
      </p:pic>
      <p:sp>
        <p:nvSpPr>
          <p:cNvPr id="2" name="TextBox 1"/>
          <p:cNvSpPr txBox="1"/>
          <p:nvPr/>
        </p:nvSpPr>
        <p:spPr>
          <a:xfrm>
            <a:off x="2895600" y="4610100"/>
            <a:ext cx="14859000" cy="5078313"/>
          </a:xfrm>
          <a:prstGeom prst="rect">
            <a:avLst/>
          </a:prstGeom>
          <a:noFill/>
        </p:spPr>
        <p:txBody>
          <a:bodyPr wrap="square" rtlCol="0">
            <a:spAutoFit/>
          </a:bodyPr>
          <a:lstStyle/>
          <a:p>
            <a:endParaRPr lang="en-US" sz="48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nSpc>
                <a:spcPct val="150000"/>
              </a:lnSpc>
            </a:pPr>
            <a:r>
              <a:rPr lang="en-US" sz="48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 4: TIẾNG CƯỜI TRÀO PHÚNG TRONG THƠ</a:t>
            </a:r>
          </a:p>
          <a:p>
            <a:pPr>
              <a:lnSpc>
                <a:spcPct val="150000"/>
              </a:lnSpc>
            </a:pPr>
            <a:r>
              <a:rPr lang="en-US" sz="480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Văn </a:t>
            </a:r>
            <a:r>
              <a:rPr lang="en-US" sz="480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bản 2 – Tiết 46: </a:t>
            </a:r>
          </a:p>
          <a:p>
            <a:pPr>
              <a:lnSpc>
                <a:spcPct val="150000"/>
              </a:lnSpc>
            </a:pPr>
            <a:r>
              <a:rPr lang="en-US" sz="480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LAI </a:t>
            </a:r>
            <a:r>
              <a:rPr lang="en-US" sz="480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TÂN</a:t>
            </a:r>
          </a:p>
          <a:p>
            <a:pPr>
              <a:lnSpc>
                <a:spcPct val="150000"/>
              </a:lnSpc>
            </a:pPr>
            <a:r>
              <a:rPr lang="en-US" sz="4000"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000" i="1"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Hồ Chí Minh -</a:t>
            </a:r>
            <a:endParaRPr lang="en-US" sz="4000" i="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04106631"/>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049000" y="5143500"/>
            <a:ext cx="11013788" cy="8246574"/>
          </a:xfrm>
          <a:custGeom>
            <a:avLst/>
            <a:gdLst/>
            <a:ahLst/>
            <a:cxnLst/>
            <a:rect l="l" t="t" r="r" b="b"/>
            <a:pathLst>
              <a:path w="11013788" h="8246574">
                <a:moveTo>
                  <a:pt x="0" y="0"/>
                </a:moveTo>
                <a:lnTo>
                  <a:pt x="11013788" y="0"/>
                </a:lnTo>
                <a:lnTo>
                  <a:pt x="11013788" y="8246574"/>
                </a:lnTo>
                <a:lnTo>
                  <a:pt x="0" y="8246574"/>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3" name="Freeform 3"/>
          <p:cNvSpPr/>
          <p:nvPr/>
        </p:nvSpPr>
        <p:spPr>
          <a:xfrm>
            <a:off x="2406922" y="1197340"/>
            <a:ext cx="12756877" cy="8229600"/>
          </a:xfrm>
          <a:custGeom>
            <a:avLst/>
            <a:gdLst/>
            <a:ahLst/>
            <a:cxnLst/>
            <a:rect l="l" t="t" r="r" b="b"/>
            <a:pathLst>
              <a:path w="5102352" h="8229600">
                <a:moveTo>
                  <a:pt x="0" y="0"/>
                </a:moveTo>
                <a:lnTo>
                  <a:pt x="5102352" y="0"/>
                </a:lnTo>
                <a:lnTo>
                  <a:pt x="5102352" y="8229600"/>
                </a:lnTo>
                <a:lnTo>
                  <a:pt x="0" y="8229600"/>
                </a:lnTo>
                <a:lnTo>
                  <a:pt x="0" y="0"/>
                </a:lnTo>
                <a:close/>
              </a:path>
            </a:pathLst>
          </a:custGeom>
          <a:blipFill>
            <a:blip r:embed="rId5"/>
            <a:stretch>
              <a:fillRect/>
            </a:stretch>
          </a:blipFill>
        </p:spPr>
      </p:sp>
      <p:sp>
        <p:nvSpPr>
          <p:cNvPr id="14" name="TextBox 13">
            <a:extLst>
              <a:ext uri="{FF2B5EF4-FFF2-40B4-BE49-F238E27FC236}">
                <a16:creationId xmlns:a16="http://schemas.microsoft.com/office/drawing/2014/main" id="{466BE56C-ADB7-6C57-5230-C6A54DEEADA7}"/>
              </a:ext>
            </a:extLst>
          </p:cNvPr>
          <p:cNvSpPr txBox="1"/>
          <p:nvPr/>
        </p:nvSpPr>
        <p:spPr>
          <a:xfrm>
            <a:off x="3048000" y="3848100"/>
            <a:ext cx="13106400" cy="2938522"/>
          </a:xfrm>
          <a:prstGeom prst="rect">
            <a:avLst/>
          </a:prstGeom>
          <a:noFill/>
        </p:spPr>
        <p:txBody>
          <a:bodyPr wrap="square">
            <a:spAutoFit/>
          </a:bodyPr>
          <a:lstStyle/>
          <a:p>
            <a:pPr marL="0" marR="0" lvl="0" indent="0" algn="just" rtl="0">
              <a:spcBef>
                <a:spcPts val="0"/>
              </a:spcBef>
              <a:spcAft>
                <a:spcPts val="0"/>
              </a:spcAft>
              <a:buNone/>
            </a:pPr>
            <a:r>
              <a:rPr lang="en-US" sz="6000" b="1" smtClean="0">
                <a:solidFill>
                  <a:srgbClr val="100907"/>
                </a:solidFill>
                <a:effectLst>
                  <a:outerShdw blurRad="38100" dist="38100" dir="2700000" algn="tl">
                    <a:srgbClr val="000000">
                      <a:alpha val="43137"/>
                    </a:srgbClr>
                  </a:outerShdw>
                </a:effectLst>
                <a:latin typeface="Times New Roman" panose="02020603050405020304" pitchFamily="18" charset="0"/>
                <a:ea typeface="Roboto Condensed"/>
                <a:cs typeface="Times New Roman" panose="02020603050405020304" pitchFamily="18" charset="0"/>
                <a:sym typeface="Roboto Condensed"/>
              </a:rPr>
              <a:t>Hướng dẫn về nhà:</a:t>
            </a:r>
          </a:p>
          <a:p>
            <a:pPr marL="571500" marR="0" lvl="0" indent="-571500" algn="just" rtl="0">
              <a:spcBef>
                <a:spcPts val="0"/>
              </a:spcBef>
              <a:spcAft>
                <a:spcPts val="0"/>
              </a:spcAft>
              <a:buFontTx/>
              <a:buChar char="-"/>
            </a:pPr>
            <a:r>
              <a:rPr lang="en-US" sz="6000" b="1" smtClean="0">
                <a:solidFill>
                  <a:srgbClr val="100907"/>
                </a:solidFill>
                <a:effectLst>
                  <a:outerShdw blurRad="38100" dist="38100" dir="2700000" algn="tl">
                    <a:srgbClr val="000000">
                      <a:alpha val="43137"/>
                    </a:srgbClr>
                  </a:outerShdw>
                </a:effectLst>
                <a:latin typeface="Times New Roman" panose="02020603050405020304" pitchFamily="18" charset="0"/>
                <a:ea typeface="Roboto Condensed"/>
                <a:cs typeface="Times New Roman" panose="02020603050405020304" pitchFamily="18" charset="0"/>
                <a:sym typeface="Roboto Condensed"/>
              </a:rPr>
              <a:t>Làm bài tập phần vận dụng.</a:t>
            </a:r>
          </a:p>
          <a:p>
            <a:pPr marL="571500" marR="0" lvl="0" indent="-571500" algn="just" rtl="0">
              <a:spcBef>
                <a:spcPts val="0"/>
              </a:spcBef>
              <a:spcAft>
                <a:spcPts val="0"/>
              </a:spcAft>
              <a:buFontTx/>
              <a:buChar char="-"/>
            </a:pPr>
            <a:r>
              <a:rPr lang="en-US" sz="6000" b="1" smtClean="0">
                <a:solidFill>
                  <a:srgbClr val="100907"/>
                </a:solidFill>
                <a:effectLst>
                  <a:outerShdw blurRad="38100" dist="38100" dir="2700000" algn="tl">
                    <a:srgbClr val="000000">
                      <a:alpha val="43137"/>
                    </a:srgbClr>
                  </a:outerShdw>
                </a:effectLst>
                <a:latin typeface="Times New Roman" panose="02020603050405020304" pitchFamily="18" charset="0"/>
                <a:ea typeface="Roboto Condensed"/>
                <a:cs typeface="Times New Roman" panose="02020603050405020304" pitchFamily="18" charset="0"/>
                <a:sym typeface="Roboto Condensed"/>
              </a:rPr>
              <a:t>Chuẩn bị văn bản “Lai Tân” (tiết 2)</a:t>
            </a:r>
            <a:endParaRPr lang="vi-VN" sz="6000" b="1" dirty="0">
              <a:solidFill>
                <a:srgbClr val="100907"/>
              </a:solidFill>
              <a:effectLst>
                <a:outerShdw blurRad="38100" dist="38100" dir="2700000" algn="tl">
                  <a:srgbClr val="000000">
                    <a:alpha val="43137"/>
                  </a:srgbClr>
                </a:outerShdw>
              </a:effectLst>
              <a:latin typeface="Times New Roman" panose="02020603050405020304" pitchFamily="18" charset="0"/>
              <a:ea typeface="Roboto Condensed"/>
              <a:cs typeface="Times New Roman" panose="02020603050405020304" pitchFamily="18" charset="0"/>
              <a:sym typeface="Roboto Condensed"/>
            </a:endParaRPr>
          </a:p>
        </p:txBody>
      </p:sp>
      <p:sp>
        <p:nvSpPr>
          <p:cNvPr id="15" name="Freeform 5">
            <a:extLst>
              <a:ext uri="{FF2B5EF4-FFF2-40B4-BE49-F238E27FC236}">
                <a16:creationId xmlns:a16="http://schemas.microsoft.com/office/drawing/2014/main" id="{AD8973D6-C55F-11F0-51B7-6DF901D37A8C}"/>
              </a:ext>
            </a:extLst>
          </p:cNvPr>
          <p:cNvSpPr/>
          <p:nvPr/>
        </p:nvSpPr>
        <p:spPr>
          <a:xfrm>
            <a:off x="152400" y="19050"/>
            <a:ext cx="3873668" cy="4114800"/>
          </a:xfrm>
          <a:custGeom>
            <a:avLst/>
            <a:gdLst/>
            <a:ahLst/>
            <a:cxnLst/>
            <a:rect l="l" t="t" r="r" b="b"/>
            <a:pathLst>
              <a:path w="3873668" h="4114800">
                <a:moveTo>
                  <a:pt x="0" y="0"/>
                </a:moveTo>
                <a:lnTo>
                  <a:pt x="3873668" y="0"/>
                </a:lnTo>
                <a:lnTo>
                  <a:pt x="3873668" y="4114800"/>
                </a:lnTo>
                <a:lnTo>
                  <a:pt x="0" y="4114800"/>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27"/>
        <p:cNvGrpSpPr/>
        <p:nvPr/>
      </p:nvGrpSpPr>
      <p:grpSpPr>
        <a:xfrm>
          <a:off x="0" y="0"/>
          <a:ext cx="0" cy="0"/>
          <a:chOff x="0" y="0"/>
          <a:chExt cx="0" cy="0"/>
        </a:xfrm>
      </p:grpSpPr>
      <p:sp>
        <p:nvSpPr>
          <p:cNvPr id="1028" name="Google Shape;1028;p58"/>
          <p:cNvSpPr/>
          <p:nvPr/>
        </p:nvSpPr>
        <p:spPr>
          <a:xfrm rot="8999964">
            <a:off x="10602624" y="1740438"/>
            <a:ext cx="4183800" cy="5740408"/>
          </a:xfrm>
          <a:custGeom>
            <a:avLst/>
            <a:gdLst/>
            <a:ahLst/>
            <a:cxnLst/>
            <a:rect l="l" t="t" r="r" b="b"/>
            <a:pathLst>
              <a:path w="16390" h="22488" extrusionOk="0">
                <a:moveTo>
                  <a:pt x="10747" y="0"/>
                </a:moveTo>
                <a:cubicBezTo>
                  <a:pt x="10286" y="0"/>
                  <a:pt x="9779" y="40"/>
                  <a:pt x="9221" y="126"/>
                </a:cubicBezTo>
                <a:cubicBezTo>
                  <a:pt x="5698" y="611"/>
                  <a:pt x="5166" y="1730"/>
                  <a:pt x="5166" y="1730"/>
                </a:cubicBezTo>
                <a:cubicBezTo>
                  <a:pt x="5166" y="1730"/>
                  <a:pt x="3851" y="3271"/>
                  <a:pt x="3171" y="4784"/>
                </a:cubicBezTo>
                <a:cubicBezTo>
                  <a:pt x="2490" y="6298"/>
                  <a:pt x="0" y="13831"/>
                  <a:pt x="55" y="15118"/>
                </a:cubicBezTo>
                <a:cubicBezTo>
                  <a:pt x="109" y="16406"/>
                  <a:pt x="984" y="22335"/>
                  <a:pt x="5941" y="22481"/>
                </a:cubicBezTo>
                <a:cubicBezTo>
                  <a:pt x="6096" y="22485"/>
                  <a:pt x="6251" y="22488"/>
                  <a:pt x="6405" y="22488"/>
                </a:cubicBezTo>
                <a:cubicBezTo>
                  <a:pt x="11160" y="22488"/>
                  <a:pt x="15146" y="20311"/>
                  <a:pt x="15758" y="16309"/>
                </a:cubicBezTo>
                <a:cubicBezTo>
                  <a:pt x="16390" y="12179"/>
                  <a:pt x="14980" y="9651"/>
                  <a:pt x="15175" y="6857"/>
                </a:cubicBezTo>
                <a:cubicBezTo>
                  <a:pt x="15352" y="4308"/>
                  <a:pt x="15529" y="0"/>
                  <a:pt x="10747" y="0"/>
                </a:cubicBezTo>
                <a:close/>
              </a:path>
            </a:pathLst>
          </a:custGeom>
          <a:solidFill>
            <a:srgbClr val="FFC864">
              <a:alpha val="47490"/>
            </a:srgbClr>
          </a:solidFill>
          <a:ln>
            <a:noFill/>
          </a:ln>
        </p:spPr>
        <p:txBody>
          <a:bodyPr spcFirstLastPara="1" wrap="square" lIns="182850" tIns="182850" rIns="182850" bIns="182850" anchor="ctr" anchorCtr="0">
            <a:noAutofit/>
          </a:bodyPr>
          <a:lstStyle/>
          <a:p>
            <a:endParaRPr sz="3600"/>
          </a:p>
        </p:txBody>
      </p:sp>
      <p:sp>
        <p:nvSpPr>
          <p:cNvPr id="1029" name="Google Shape;1029;p58"/>
          <p:cNvSpPr txBox="1">
            <a:spLocks noGrp="1"/>
          </p:cNvSpPr>
          <p:nvPr>
            <p:ph type="title"/>
          </p:nvPr>
        </p:nvSpPr>
        <p:spPr>
          <a:xfrm>
            <a:off x="762000" y="3162300"/>
            <a:ext cx="17221200" cy="2156460"/>
          </a:xfrm>
          <a:prstGeom prst="rect">
            <a:avLst/>
          </a:prstGeom>
        </p:spPr>
        <p:txBody>
          <a:bodyPr spcFirstLastPara="1" vert="horz" wrap="square" lIns="182850" tIns="182850" rIns="182850" bIns="182850" rtlCol="0" anchor="ctr" anchorCtr="0">
            <a:noAutofit/>
          </a:bodyPr>
          <a:lstStyle/>
          <a:p>
            <a:r>
              <a:rPr lang="en-US" sz="6000" b="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XIN CHÂN THÀNH CẢM ƠN QUÝ THẦY CÔ VÀ CÁC EM HỌC SINH!</a:t>
            </a:r>
            <a:endParaRPr sz="6000" b="1">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8401919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Right 4">
            <a:hlinkClick r:id="rId2" action="ppaction://hlinksldjump"/>
            <a:extLst>
              <a:ext uri="{FF2B5EF4-FFF2-40B4-BE49-F238E27FC236}">
                <a16:creationId xmlns:a16="http://schemas.microsoft.com/office/drawing/2014/main" id="{23D0570D-7F93-B538-644F-661E3F09EA66}"/>
              </a:ext>
            </a:extLst>
          </p:cNvPr>
          <p:cNvSpPr/>
          <p:nvPr/>
        </p:nvSpPr>
        <p:spPr>
          <a:xfrm>
            <a:off x="16078200" y="9258300"/>
            <a:ext cx="654147" cy="4968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 name="Title 1">
            <a:extLst>
              <a:ext uri="{FF2B5EF4-FFF2-40B4-BE49-F238E27FC236}">
                <a16:creationId xmlns:a16="http://schemas.microsoft.com/office/drawing/2014/main" id="{C9B69203-0CF8-5C17-C3F0-0C2B39B3E073}"/>
              </a:ext>
            </a:extLst>
          </p:cNvPr>
          <p:cNvSpPr>
            <a:spLocks noGrp="1"/>
          </p:cNvSpPr>
          <p:nvPr>
            <p:ph type="title"/>
          </p:nvPr>
        </p:nvSpPr>
        <p:spPr>
          <a:xfrm>
            <a:off x="3886200" y="2095500"/>
            <a:ext cx="11887200" cy="1143000"/>
          </a:xfrm>
        </p:spPr>
        <p:txBody>
          <a:bodyPr>
            <a:noAutofit/>
          </a:bodyPr>
          <a:lstStyle/>
          <a:p>
            <a:r>
              <a:rPr lang="en-US" sz="5400" dirty="0" err="1"/>
              <a:t>C</a:t>
            </a:r>
            <a:r>
              <a:rPr lang="en-US" sz="5400" dirty="0" err="1">
                <a:latin typeface="Times New Roman" panose="02020603050405020304" pitchFamily="18" charset="0"/>
                <a:cs typeface="Times New Roman" panose="02020603050405020304" pitchFamily="18" charset="0"/>
              </a:rPr>
              <a:t>âu</a:t>
            </a:r>
            <a:r>
              <a:rPr lang="en-US" sz="5400" dirty="0">
                <a:latin typeface="Times New Roman" panose="02020603050405020304" pitchFamily="18" charset="0"/>
                <a:cs typeface="Times New Roman" panose="02020603050405020304" pitchFamily="18" charset="0"/>
              </a:rPr>
              <a:t> 1: </a:t>
            </a:r>
            <a:r>
              <a:rPr lang="en-US" sz="5400" dirty="0" err="1">
                <a:latin typeface="Times New Roman" panose="02020603050405020304" pitchFamily="18" charset="0"/>
                <a:cs typeface="Times New Roman" panose="02020603050405020304" pitchFamily="18" charset="0"/>
              </a:rPr>
              <a:t>Một</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bài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mà</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mỗi</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câu</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có</a:t>
            </a:r>
            <a:r>
              <a:rPr lang="en-US" sz="5400" dirty="0">
                <a:latin typeface="Times New Roman" panose="02020603050405020304" pitchFamily="18" charset="0"/>
                <a:cs typeface="Times New Roman" panose="02020603050405020304" pitchFamily="18" charset="0"/>
              </a:rPr>
              <a:t> 7 </a:t>
            </a:r>
            <a:r>
              <a:rPr lang="en-US" sz="5400" dirty="0" err="1">
                <a:latin typeface="Times New Roman" panose="02020603050405020304" pitchFamily="18" charset="0"/>
                <a:cs typeface="Times New Roman" panose="02020603050405020304" pitchFamily="18" charset="0"/>
              </a:rPr>
              <a:t>chữ</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thuộc</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thể</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nào</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trong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thơ</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Đường</a:t>
            </a:r>
            <a:r>
              <a:rPr lang="en-US" sz="5400" dirty="0">
                <a:latin typeface="Times New Roman" panose="02020603050405020304" pitchFamily="18" charset="0"/>
                <a:cs typeface="Times New Roman" panose="02020603050405020304" pitchFamily="18" charset="0"/>
              </a:rPr>
              <a:t> </a:t>
            </a:r>
            <a:r>
              <a:rPr lang="en-US" sz="5400" dirty="0" err="1">
                <a:latin typeface="Times New Roman" panose="02020603050405020304" pitchFamily="18" charset="0"/>
                <a:cs typeface="Times New Roman" panose="02020603050405020304" pitchFamily="18" charset="0"/>
              </a:rPr>
              <a:t>luật</a:t>
            </a:r>
            <a:r>
              <a:rPr lang="en-US" sz="5400" dirty="0">
                <a:latin typeface="Times New Roman" panose="02020603050405020304" pitchFamily="18" charset="0"/>
                <a:cs typeface="Times New Roman" panose="02020603050405020304" pitchFamily="18" charset="0"/>
              </a:rPr>
              <a:t>?</a:t>
            </a:r>
            <a:endParaRPr lang="en-US" sz="5400" dirty="0"/>
          </a:p>
        </p:txBody>
      </p:sp>
    </p:spTree>
    <p:extLst>
      <p:ext uri="{BB962C8B-B14F-4D97-AF65-F5344CB8AC3E}">
        <p14:creationId xmlns:p14="http://schemas.microsoft.com/office/powerpoint/2010/main" val="27021067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17461F-9852-9A89-8324-6CE32AF57F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EF08E90-A194-00F4-AFBB-A1EE979589D4}"/>
              </a:ext>
            </a:extLst>
          </p:cNvPr>
          <p:cNvSpPr>
            <a:spLocks noGrp="1"/>
          </p:cNvSpPr>
          <p:nvPr>
            <p:ph type="title"/>
          </p:nvPr>
        </p:nvSpPr>
        <p:spPr>
          <a:xfrm>
            <a:off x="1257300" y="1349546"/>
            <a:ext cx="15773400" cy="1988345"/>
          </a:xfrm>
        </p:spPr>
        <p:txBody>
          <a:bodyPr>
            <a:noAutofit/>
          </a:bodyPr>
          <a:lstStyle/>
          <a:p>
            <a:pPr algn="ct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err="1">
                <a:latin typeface="Times New Roman" panose="02020603050405020304" pitchFamily="18" charset="0"/>
                <a:cs typeface="Times New Roman" panose="02020603050405020304" pitchFamily="18" charset="0"/>
              </a:rPr>
              <a:t>Câu</a:t>
            </a:r>
            <a:r>
              <a:rPr lang="en-US" sz="9000" dirty="0">
                <a:latin typeface="Times New Roman" panose="02020603050405020304" pitchFamily="18" charset="0"/>
                <a:cs typeface="Times New Roman" panose="02020603050405020304" pitchFamily="18" charset="0"/>
              </a:rPr>
              <a:t> 2: </a:t>
            </a:r>
            <a:r>
              <a:rPr lang="en-US" sz="9000" dirty="0" err="1">
                <a:latin typeface="Times New Roman" panose="02020603050405020304" pitchFamily="18" charset="0"/>
                <a:cs typeface="Times New Roman" panose="02020603050405020304" pitchFamily="18" charset="0"/>
              </a:rPr>
              <a:t>Nêu</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một</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tệ</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nạn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đáng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phê</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phán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của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xã</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hội</a:t>
            </a:r>
            <a:endParaRPr lang="en-US" sz="9000" dirty="0">
              <a:latin typeface="Times New Roman" panose="02020603050405020304" pitchFamily="18" charset="0"/>
              <a:cs typeface="Times New Roman" panose="02020603050405020304" pitchFamily="18" charset="0"/>
            </a:endParaRPr>
          </a:p>
        </p:txBody>
      </p:sp>
      <p:sp>
        <p:nvSpPr>
          <p:cNvPr id="4" name="Arrow: Right 4">
            <a:hlinkClick r:id="rId2" action="ppaction://hlinksldjump"/>
            <a:extLst>
              <a:ext uri="{FF2B5EF4-FFF2-40B4-BE49-F238E27FC236}">
                <a16:creationId xmlns:a16="http://schemas.microsoft.com/office/drawing/2014/main" id="{23D0570D-7F93-B538-644F-661E3F09EA66}"/>
              </a:ext>
            </a:extLst>
          </p:cNvPr>
          <p:cNvSpPr/>
          <p:nvPr/>
        </p:nvSpPr>
        <p:spPr>
          <a:xfrm>
            <a:off x="16078200" y="9258300"/>
            <a:ext cx="654147" cy="4968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9636219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C8EB4B-4055-C323-C9E3-713B58DCC6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E709C5B-5354-E32C-6C9A-747472986BF9}"/>
              </a:ext>
            </a:extLst>
          </p:cNvPr>
          <p:cNvSpPr>
            <a:spLocks noGrp="1"/>
          </p:cNvSpPr>
          <p:nvPr>
            <p:ph type="title"/>
          </p:nvPr>
        </p:nvSpPr>
        <p:spPr>
          <a:xfrm>
            <a:off x="1257300" y="1919287"/>
            <a:ext cx="15773400" cy="1988345"/>
          </a:xfrm>
        </p:spPr>
        <p:txBody>
          <a:bodyPr>
            <a:noAutofit/>
          </a:bodyPr>
          <a:lstStyle/>
          <a:p>
            <a:pPr algn="ct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err="1">
                <a:latin typeface="Times New Roman" panose="02020603050405020304" pitchFamily="18" charset="0"/>
                <a:cs typeface="Times New Roman" panose="02020603050405020304" pitchFamily="18" charset="0"/>
              </a:rPr>
              <a:t>Câu</a:t>
            </a:r>
            <a:r>
              <a:rPr lang="en-US" sz="9000" dirty="0">
                <a:latin typeface="Times New Roman" panose="02020603050405020304" pitchFamily="18" charset="0"/>
                <a:cs typeface="Times New Roman" panose="02020603050405020304" pitchFamily="18" charset="0"/>
              </a:rPr>
              <a:t> 3: </a:t>
            </a:r>
            <a:r>
              <a:rPr lang="en-US" sz="9000" dirty="0" err="1">
                <a:latin typeface="Times New Roman" panose="02020603050405020304" pitchFamily="18" charset="0"/>
                <a:cs typeface="Times New Roman" panose="02020603050405020304" pitchFamily="18" charset="0"/>
              </a:rPr>
              <a:t>Tên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thể</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loại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thơ</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mà</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chúng</a:t>
            </a:r>
            <a:r>
              <a:rPr lang="en-US" sz="9000" dirty="0">
                <a:latin typeface="Times New Roman" panose="02020603050405020304" pitchFamily="18" charset="0"/>
                <a:cs typeface="Times New Roman" panose="02020603050405020304" pitchFamily="18" charset="0"/>
              </a:rPr>
              <a:t> ta </a:t>
            </a:r>
            <a:r>
              <a:rPr lang="en-US" sz="9000" dirty="0" err="1">
                <a:latin typeface="Times New Roman" panose="02020603050405020304" pitchFamily="18" charset="0"/>
                <a:cs typeface="Times New Roman" panose="02020603050405020304" pitchFamily="18" charset="0"/>
              </a:rPr>
              <a:t>đang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học</a:t>
            </a:r>
            <a:r>
              <a:rPr lang="en-US" sz="9000" dirty="0">
                <a:latin typeface="Times New Roman" panose="02020603050405020304" pitchFamily="18" charset="0"/>
                <a:cs typeface="Times New Roman" panose="02020603050405020304" pitchFamily="18" charset="0"/>
              </a:rPr>
              <a:t> ở </a:t>
            </a:r>
            <a:r>
              <a:rPr lang="en-US" sz="9000" dirty="0" err="1">
                <a:latin typeface="Times New Roman" panose="02020603050405020304" pitchFamily="18" charset="0"/>
                <a:cs typeface="Times New Roman" panose="02020603050405020304" pitchFamily="18" charset="0"/>
              </a:rPr>
              <a:t>bài</a:t>
            </a:r>
            <a:r>
              <a:rPr lang="en-US" sz="9000" dirty="0">
                <a:latin typeface="Times New Roman" panose="02020603050405020304" pitchFamily="18" charset="0"/>
                <a:cs typeface="Times New Roman" panose="02020603050405020304" pitchFamily="18" charset="0"/>
              </a:rPr>
              <a:t> 4 </a:t>
            </a:r>
            <a:r>
              <a:rPr lang="en-US" sz="9000" dirty="0" err="1">
                <a:latin typeface="Times New Roman" panose="02020603050405020304" pitchFamily="18" charset="0"/>
                <a:cs typeface="Times New Roman" panose="02020603050405020304" pitchFamily="18" charset="0"/>
              </a:rPr>
              <a:t>sách</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ngữ</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văn</a:t>
            </a:r>
            <a:r>
              <a:rPr lang="en-US" sz="9000" dirty="0">
                <a:latin typeface="Times New Roman" panose="02020603050405020304" pitchFamily="18" charset="0"/>
                <a:cs typeface="Times New Roman" panose="02020603050405020304" pitchFamily="18" charset="0"/>
              </a:rPr>
              <a:t> 8 </a:t>
            </a:r>
            <a:r>
              <a:rPr lang="en-US" sz="9000" dirty="0" err="1">
                <a:latin typeface="Times New Roman" panose="02020603050405020304" pitchFamily="18" charset="0"/>
                <a:cs typeface="Times New Roman" panose="02020603050405020304" pitchFamily="18" charset="0"/>
              </a:rPr>
              <a:t>là</a:t>
            </a:r>
            <a:r>
              <a:rPr lang="en-US" sz="9000" dirty="0">
                <a:latin typeface="Times New Roman" panose="02020603050405020304" pitchFamily="18" charset="0"/>
                <a:cs typeface="Times New Roman" panose="02020603050405020304" pitchFamily="18" charset="0"/>
              </a:rPr>
              <a:t>…..</a:t>
            </a:r>
          </a:p>
        </p:txBody>
      </p:sp>
      <p:sp>
        <p:nvSpPr>
          <p:cNvPr id="4" name="Arrow: Right 4">
            <a:hlinkClick r:id="rId2" action="ppaction://hlinksldjump"/>
            <a:extLst>
              <a:ext uri="{FF2B5EF4-FFF2-40B4-BE49-F238E27FC236}">
                <a16:creationId xmlns:a16="http://schemas.microsoft.com/office/drawing/2014/main" id="{23D0570D-7F93-B538-644F-661E3F09EA66}"/>
              </a:ext>
            </a:extLst>
          </p:cNvPr>
          <p:cNvSpPr/>
          <p:nvPr/>
        </p:nvSpPr>
        <p:spPr>
          <a:xfrm>
            <a:off x="16078200" y="9258300"/>
            <a:ext cx="654147" cy="4968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69918079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24AFF8-6306-EBAA-6D3B-E17B08F1C1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C39E63-0DBF-F3F4-99A6-B3CC62ECCA38}"/>
              </a:ext>
            </a:extLst>
          </p:cNvPr>
          <p:cNvSpPr>
            <a:spLocks noGrp="1"/>
          </p:cNvSpPr>
          <p:nvPr>
            <p:ph type="title"/>
          </p:nvPr>
        </p:nvSpPr>
        <p:spPr>
          <a:xfrm>
            <a:off x="1257300" y="1919287"/>
            <a:ext cx="15773400" cy="1988345"/>
          </a:xfrm>
        </p:spPr>
        <p:txBody>
          <a:bodyPr>
            <a:noAutofit/>
          </a:bodyPr>
          <a:lstStyle/>
          <a:p>
            <a:pPr algn="ct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err="1">
                <a:latin typeface="Times New Roman" panose="02020603050405020304" pitchFamily="18" charset="0"/>
                <a:cs typeface="Times New Roman" panose="02020603050405020304" pitchFamily="18" charset="0"/>
              </a:rPr>
              <a:t>Câu</a:t>
            </a:r>
            <a:r>
              <a:rPr lang="en-US" sz="9000" dirty="0">
                <a:latin typeface="Times New Roman" panose="02020603050405020304" pitchFamily="18" charset="0"/>
                <a:cs typeface="Times New Roman" panose="02020603050405020304" pitchFamily="18" charset="0"/>
              </a:rPr>
              <a:t> 4: </a:t>
            </a:r>
            <a:r>
              <a:rPr lang="en-US" sz="9000" dirty="0" err="1">
                <a:latin typeface="Times New Roman" panose="02020603050405020304" pitchFamily="18" charset="0"/>
                <a:cs typeface="Times New Roman" panose="02020603050405020304" pitchFamily="18" charset="0"/>
              </a:rPr>
              <a:t>Điền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vào</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dấu</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cho</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khái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niệm</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sau</a:t>
            </a:r>
            <a:r>
              <a:rPr lang="en-US" sz="9000" dirty="0">
                <a:latin typeface="Times New Roman" panose="02020603050405020304" pitchFamily="18" charset="0"/>
                <a:cs typeface="Times New Roman" panose="02020603050405020304" pitchFamily="18" charset="0"/>
              </a:rPr>
              <a:t>: “Thơ </a:t>
            </a:r>
            <a:r>
              <a:rPr lang="en-US" sz="9000" dirty="0" err="1">
                <a:latin typeface="Times New Roman" panose="02020603050405020304" pitchFamily="18" charset="0"/>
                <a:cs typeface="Times New Roman" panose="02020603050405020304" pitchFamily="18" charset="0"/>
              </a:rPr>
              <a:t>trào</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phúng</a:t>
            </a:r>
            <a:r>
              <a:rPr lang="en-US" sz="9000" dirty="0">
                <a:latin typeface="Times New Roman" panose="02020603050405020304" pitchFamily="18" charset="0"/>
                <a:cs typeface="Times New Roman" panose="02020603050405020304" pitchFamily="18" charset="0"/>
              </a:rPr>
              <a:t>…</a:t>
            </a:r>
            <a:r>
              <a:rPr lang="en-US" sz="9000" dirty="0" err="1">
                <a:latin typeface="Times New Roman" panose="02020603050405020304" pitchFamily="18" charset="0"/>
                <a:cs typeface="Times New Roman" panose="02020603050405020304" pitchFamily="18" charset="0"/>
              </a:rPr>
              <a:t>để</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phê</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phán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những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cái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chưa</a:t>
            </a:r>
            <a:r>
              <a:rPr lang="en-US" sz="9000" dirty="0">
                <a:latin typeface="Times New Roman" panose="02020603050405020304" pitchFamily="18" charset="0"/>
                <a:cs typeface="Times New Roman" panose="02020603050405020304" pitchFamily="18" charset="0"/>
              </a:rPr>
              <a:t> hay, </a:t>
            </a:r>
            <a:r>
              <a:rPr lang="en-US" sz="9000" dirty="0" err="1">
                <a:latin typeface="Times New Roman" panose="02020603050405020304" pitchFamily="18" charset="0"/>
                <a:cs typeface="Times New Roman" panose="02020603050405020304" pitchFamily="18" charset="0"/>
              </a:rPr>
              <a:t>chưa</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đẹp</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trong</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xã</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hội</a:t>
            </a:r>
            <a:r>
              <a:rPr lang="en-US" sz="9000" dirty="0">
                <a:latin typeface="Times New Roman" panose="02020603050405020304" pitchFamily="18" charset="0"/>
                <a:cs typeface="Times New Roman" panose="02020603050405020304" pitchFamily="18" charset="0"/>
              </a:rPr>
              <a:t>”</a:t>
            </a:r>
          </a:p>
        </p:txBody>
      </p:sp>
      <p:sp>
        <p:nvSpPr>
          <p:cNvPr id="4" name="Arrow: Right 4">
            <a:hlinkClick r:id="rId2" action="ppaction://hlinksldjump"/>
            <a:extLst>
              <a:ext uri="{FF2B5EF4-FFF2-40B4-BE49-F238E27FC236}">
                <a16:creationId xmlns:a16="http://schemas.microsoft.com/office/drawing/2014/main" id="{23D0570D-7F93-B538-644F-661E3F09EA66}"/>
              </a:ext>
            </a:extLst>
          </p:cNvPr>
          <p:cNvSpPr/>
          <p:nvPr/>
        </p:nvSpPr>
        <p:spPr>
          <a:xfrm>
            <a:off x="16078200" y="9258300"/>
            <a:ext cx="654147" cy="4968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75339019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B69853-0D24-89A9-CF4D-95455725AD0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558AE4-AB15-380C-AEC2-2E65D47582D5}"/>
              </a:ext>
            </a:extLst>
          </p:cNvPr>
          <p:cNvSpPr>
            <a:spLocks noGrp="1"/>
          </p:cNvSpPr>
          <p:nvPr>
            <p:ph type="title"/>
          </p:nvPr>
        </p:nvSpPr>
        <p:spPr>
          <a:xfrm>
            <a:off x="1257300" y="1919287"/>
            <a:ext cx="15773400" cy="1988345"/>
          </a:xfrm>
        </p:spPr>
        <p:txBody>
          <a:bodyPr>
            <a:noAutofit/>
          </a:bodyPr>
          <a:lstStyle/>
          <a:p>
            <a:pPr algn="ct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err="1">
                <a:latin typeface="Times New Roman" panose="02020603050405020304" pitchFamily="18" charset="0"/>
                <a:cs typeface="Times New Roman" panose="02020603050405020304" pitchFamily="18" charset="0"/>
              </a:rPr>
              <a:t>Câu</a:t>
            </a:r>
            <a:r>
              <a:rPr lang="en-US" sz="9000" dirty="0">
                <a:latin typeface="Times New Roman" panose="02020603050405020304" pitchFamily="18" charset="0"/>
                <a:cs typeface="Times New Roman" panose="02020603050405020304" pitchFamily="18" charset="0"/>
              </a:rPr>
              <a:t> 5: Khoa </a:t>
            </a:r>
            <a:r>
              <a:rPr lang="en-US" sz="9000" dirty="0" err="1">
                <a:latin typeface="Times New Roman" panose="02020603050405020304" pitchFamily="18" charset="0"/>
                <a:cs typeface="Times New Roman" panose="02020603050405020304" pitchFamily="18" charset="0"/>
              </a:rPr>
              <a:t>thi</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năm</a:t>
            </a:r>
            <a:r>
              <a:rPr lang="en-US" sz="9000" dirty="0">
                <a:latin typeface="Times New Roman" panose="02020603050405020304" pitchFamily="18" charset="0"/>
                <a:cs typeface="Times New Roman" panose="02020603050405020304" pitchFamily="18" charset="0"/>
              </a:rPr>
              <a:t> Đinh Dậu 1897 </a:t>
            </a:r>
            <a:r>
              <a:rPr lang="en-US" sz="9000" dirty="0" err="1">
                <a:latin typeface="Times New Roman" panose="02020603050405020304" pitchFamily="18" charset="0"/>
                <a:cs typeface="Times New Roman" panose="02020603050405020304" pitchFamily="18" charset="0"/>
              </a:rPr>
              <a:t>diễn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ra</a:t>
            </a:r>
            <a:r>
              <a:rPr lang="en-US" sz="9000" dirty="0">
                <a:latin typeface="Times New Roman" panose="02020603050405020304" pitchFamily="18" charset="0"/>
                <a:cs typeface="Times New Roman" panose="02020603050405020304" pitchFamily="18" charset="0"/>
              </a:rPr>
              <a:t> ở </a:t>
            </a:r>
            <a:r>
              <a:rPr lang="en-US" sz="9000" dirty="0" err="1">
                <a:latin typeface="Times New Roman" panose="02020603050405020304" pitchFamily="18" charset="0"/>
                <a:cs typeface="Times New Roman" panose="02020603050405020304" pitchFamily="18" charset="0"/>
              </a:rPr>
              <a:t>đâu</a:t>
            </a:r>
            <a:r>
              <a:rPr lang="en-US" sz="9000" dirty="0">
                <a:latin typeface="Times New Roman" panose="02020603050405020304" pitchFamily="18" charset="0"/>
                <a:cs typeface="Times New Roman" panose="02020603050405020304" pitchFamily="18" charset="0"/>
              </a:rPr>
              <a:t>?</a:t>
            </a:r>
          </a:p>
        </p:txBody>
      </p:sp>
      <p:sp>
        <p:nvSpPr>
          <p:cNvPr id="5" name="Arrow: Right 4">
            <a:hlinkClick r:id="rId2" action="ppaction://hlinksldjump"/>
            <a:extLst>
              <a:ext uri="{FF2B5EF4-FFF2-40B4-BE49-F238E27FC236}">
                <a16:creationId xmlns:a16="http://schemas.microsoft.com/office/drawing/2014/main" id="{23D0570D-7F93-B538-644F-661E3F09EA66}"/>
              </a:ext>
            </a:extLst>
          </p:cNvPr>
          <p:cNvSpPr/>
          <p:nvPr/>
        </p:nvSpPr>
        <p:spPr>
          <a:xfrm>
            <a:off x="16078200" y="9258300"/>
            <a:ext cx="654147" cy="4968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2498731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BAE597-1344-1BBD-8D0A-90C22338F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CA0F70-3005-7551-BF73-C924A05D6D11}"/>
              </a:ext>
            </a:extLst>
          </p:cNvPr>
          <p:cNvSpPr>
            <a:spLocks noGrp="1"/>
          </p:cNvSpPr>
          <p:nvPr>
            <p:ph type="title"/>
          </p:nvPr>
        </p:nvSpPr>
        <p:spPr>
          <a:xfrm>
            <a:off x="1257300" y="1919287"/>
            <a:ext cx="15773400" cy="1988345"/>
          </a:xfrm>
        </p:spPr>
        <p:txBody>
          <a:bodyPr>
            <a:noAutofit/>
          </a:bodyPr>
          <a:lstStyle/>
          <a:p>
            <a:pPr algn="ct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a:latin typeface="Times New Roman" panose="02020603050405020304" pitchFamily="18" charset="0"/>
                <a:cs typeface="Times New Roman" panose="02020603050405020304" pitchFamily="18" charset="0"/>
              </a:rPr>
              <a:t/>
            </a:r>
            <a:br>
              <a:rPr lang="en-US" sz="9000" dirty="0">
                <a:latin typeface="Times New Roman" panose="02020603050405020304" pitchFamily="18" charset="0"/>
                <a:cs typeface="Times New Roman" panose="02020603050405020304" pitchFamily="18" charset="0"/>
              </a:rPr>
            </a:br>
            <a:r>
              <a:rPr lang="en-US" sz="9000" dirty="0" err="1">
                <a:latin typeface="Times New Roman" panose="02020603050405020304" pitchFamily="18" charset="0"/>
                <a:cs typeface="Times New Roman" panose="02020603050405020304" pitchFamily="18" charset="0"/>
              </a:rPr>
              <a:t>Câu</a:t>
            </a:r>
            <a:r>
              <a:rPr lang="en-US" sz="9000" dirty="0">
                <a:latin typeface="Times New Roman" panose="02020603050405020304" pitchFamily="18" charset="0"/>
                <a:cs typeface="Times New Roman" panose="02020603050405020304" pitchFamily="18" charset="0"/>
              </a:rPr>
              <a:t> 6: </a:t>
            </a:r>
            <a:r>
              <a:rPr lang="en-US" sz="9000" dirty="0" err="1">
                <a:latin typeface="Times New Roman" panose="02020603050405020304" pitchFamily="18" charset="0"/>
                <a:cs typeface="Times New Roman" panose="02020603050405020304" pitchFamily="18" charset="0"/>
              </a:rPr>
              <a:t>Từ</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láy</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diễn</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tả</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hình</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ảnh</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các</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sĩ</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tử</a:t>
            </a:r>
            <a:r>
              <a:rPr lang="en-US" sz="9000" dirty="0">
                <a:latin typeface="Times New Roman" panose="02020603050405020304" pitchFamily="18" charset="0"/>
                <a:cs typeface="Times New Roman" panose="02020603050405020304" pitchFamily="18" charset="0"/>
              </a:rPr>
              <a:t> </a:t>
            </a:r>
            <a:r>
              <a:rPr lang="en-US" sz="9000" dirty="0" err="1">
                <a:latin typeface="Times New Roman" panose="02020603050405020304" pitchFamily="18" charset="0"/>
                <a:cs typeface="Times New Roman" panose="02020603050405020304" pitchFamily="18" charset="0"/>
              </a:rPr>
              <a:t>trong</a:t>
            </a:r>
            <a:r>
              <a:rPr lang="en-US" sz="9000" dirty="0">
                <a:latin typeface="Times New Roman" panose="02020603050405020304" pitchFamily="18" charset="0"/>
                <a:cs typeface="Times New Roman" panose="02020603050405020304" pitchFamily="18" charset="0"/>
              </a:rPr>
              <a:t> khoa </a:t>
            </a:r>
            <a:r>
              <a:rPr lang="en-US" sz="9000" dirty="0" err="1">
                <a:latin typeface="Times New Roman" panose="02020603050405020304" pitchFamily="18" charset="0"/>
                <a:cs typeface="Times New Roman" panose="02020603050405020304" pitchFamily="18" charset="0"/>
              </a:rPr>
              <a:t>thi</a:t>
            </a:r>
            <a:r>
              <a:rPr lang="en-US" sz="9000" dirty="0">
                <a:latin typeface="Times New Roman" panose="02020603050405020304" pitchFamily="18" charset="0"/>
                <a:cs typeface="Times New Roman" panose="02020603050405020304" pitchFamily="18" charset="0"/>
              </a:rPr>
              <a:t> Đinh Dậu</a:t>
            </a:r>
          </a:p>
        </p:txBody>
      </p:sp>
      <p:sp>
        <p:nvSpPr>
          <p:cNvPr id="4" name="Arrow: Right 4">
            <a:hlinkClick r:id="rId2" action="ppaction://hlinksldjump"/>
            <a:extLst>
              <a:ext uri="{FF2B5EF4-FFF2-40B4-BE49-F238E27FC236}">
                <a16:creationId xmlns:a16="http://schemas.microsoft.com/office/drawing/2014/main" id="{23D0570D-7F93-B538-644F-661E3F09EA66}"/>
              </a:ext>
            </a:extLst>
          </p:cNvPr>
          <p:cNvSpPr/>
          <p:nvPr/>
        </p:nvSpPr>
        <p:spPr>
          <a:xfrm>
            <a:off x="16078200" y="9258300"/>
            <a:ext cx="654147" cy="49683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15325644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277825" y="1028700"/>
            <a:ext cx="12505225" cy="8229600"/>
            <a:chOff x="0" y="0"/>
            <a:chExt cx="3293557" cy="2167467"/>
          </a:xfrm>
        </p:grpSpPr>
        <p:sp>
          <p:nvSpPr>
            <p:cNvPr id="3" name="Freeform 3"/>
            <p:cNvSpPr/>
            <p:nvPr/>
          </p:nvSpPr>
          <p:spPr>
            <a:xfrm>
              <a:off x="0" y="0"/>
              <a:ext cx="3293557" cy="2167467"/>
            </a:xfrm>
            <a:custGeom>
              <a:avLst/>
              <a:gdLst/>
              <a:ahLst/>
              <a:cxnLst/>
              <a:rect l="l" t="t" r="r" b="b"/>
              <a:pathLst>
                <a:path w="3293557" h="2167467">
                  <a:moveTo>
                    <a:pt x="0" y="0"/>
                  </a:moveTo>
                  <a:lnTo>
                    <a:pt x="3293557" y="0"/>
                  </a:lnTo>
                  <a:lnTo>
                    <a:pt x="3293557" y="2167467"/>
                  </a:lnTo>
                  <a:lnTo>
                    <a:pt x="0" y="2167467"/>
                  </a:lnTo>
                  <a:close/>
                </a:path>
              </a:pathLst>
            </a:custGeom>
            <a:solidFill>
              <a:srgbClr val="F7ECDE"/>
            </a:solidFill>
          </p:spPr>
        </p:sp>
        <p:sp>
          <p:nvSpPr>
            <p:cNvPr id="4" name="TextBox 4"/>
            <p:cNvSpPr txBox="1"/>
            <p:nvPr/>
          </p:nvSpPr>
          <p:spPr>
            <a:xfrm>
              <a:off x="0" y="-104775"/>
              <a:ext cx="812800" cy="917575"/>
            </a:xfrm>
            <a:prstGeom prst="rect">
              <a:avLst/>
            </a:prstGeom>
          </p:spPr>
          <p:txBody>
            <a:bodyPr lIns="50800" tIns="50800" rIns="50800" bIns="50800" rtlCol="0" anchor="ctr"/>
            <a:lstStyle/>
            <a:p>
              <a:pPr algn="ctr">
                <a:lnSpc>
                  <a:spcPts val="4160"/>
                </a:lnSpc>
              </a:pPr>
              <a:endParaRPr/>
            </a:p>
          </p:txBody>
        </p:sp>
      </p:grpSp>
      <p:pic>
        <p:nvPicPr>
          <p:cNvPr id="13" name="Picture 12">
            <a:extLst>
              <a:ext uri="{FF2B5EF4-FFF2-40B4-BE49-F238E27FC236}">
                <a16:creationId xmlns:a16="http://schemas.microsoft.com/office/drawing/2014/main" id="{C4A9F0C3-89AD-D72B-6D2D-586F6FA0F05B}"/>
              </a:ext>
            </a:extLst>
          </p:cNvPr>
          <p:cNvPicPr>
            <a:picLocks noChangeAspect="1"/>
          </p:cNvPicPr>
          <p:nvPr/>
        </p:nvPicPr>
        <p:blipFill>
          <a:blip r:embed="rId3"/>
          <a:stretch>
            <a:fillRect/>
          </a:stretch>
        </p:blipFill>
        <p:spPr>
          <a:xfrm>
            <a:off x="609600" y="2106787"/>
            <a:ext cx="5089462" cy="6736053"/>
          </a:xfrm>
          <a:prstGeom prst="rect">
            <a:avLst/>
          </a:prstGeom>
        </p:spPr>
      </p:pic>
      <p:sp>
        <p:nvSpPr>
          <p:cNvPr id="14" name="Freeform 6">
            <a:extLst>
              <a:ext uri="{FF2B5EF4-FFF2-40B4-BE49-F238E27FC236}">
                <a16:creationId xmlns:a16="http://schemas.microsoft.com/office/drawing/2014/main" id="{45F6704A-BBFF-3052-FD5C-0C8049A8DC7C}"/>
              </a:ext>
            </a:extLst>
          </p:cNvPr>
          <p:cNvSpPr/>
          <p:nvPr/>
        </p:nvSpPr>
        <p:spPr>
          <a:xfrm>
            <a:off x="15460070" y="-115911"/>
            <a:ext cx="2607755" cy="4114800"/>
          </a:xfrm>
          <a:custGeom>
            <a:avLst/>
            <a:gdLst/>
            <a:ahLst/>
            <a:cxnLst/>
            <a:rect l="l" t="t" r="r" b="b"/>
            <a:pathLst>
              <a:path w="2607755" h="4114800">
                <a:moveTo>
                  <a:pt x="0" y="0"/>
                </a:moveTo>
                <a:lnTo>
                  <a:pt x="2607755" y="0"/>
                </a:lnTo>
                <a:lnTo>
                  <a:pt x="260775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sp>
      <p:sp>
        <p:nvSpPr>
          <p:cNvPr id="6" name="TextBox 5"/>
          <p:cNvSpPr txBox="1"/>
          <p:nvPr/>
        </p:nvSpPr>
        <p:spPr>
          <a:xfrm>
            <a:off x="6400800" y="2933700"/>
            <a:ext cx="10382250" cy="1015663"/>
          </a:xfrm>
          <a:prstGeom prst="rect">
            <a:avLst/>
          </a:prstGeom>
          <a:noFill/>
        </p:spPr>
        <p:txBody>
          <a:bodyPr wrap="square" rtlCol="0">
            <a:spAutoFit/>
          </a:bodyPr>
          <a:lstStyle/>
          <a:p>
            <a:r>
              <a:rPr lang="en-US" sz="6000" b="1" smtClean="0">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 ĐỌC – TÌM HIỂU CHUNG</a:t>
            </a:r>
            <a:endParaRPr lang="en-US" sz="6000" b="1">
              <a:solidFill>
                <a:srgbClr val="C0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7696200" y="419100"/>
            <a:ext cx="7620000" cy="769441"/>
          </a:xfrm>
          <a:prstGeom prst="rect">
            <a:avLst/>
          </a:prstGeom>
          <a:noFill/>
        </p:spPr>
        <p:txBody>
          <a:bodyPr wrap="square" rtlCol="0">
            <a:spAutoFit/>
          </a:bodyPr>
          <a:lstStyle/>
          <a:p>
            <a:pPr marL="742950" indent="-742950" algn="just">
              <a:buAutoNum type="arabicPeriod"/>
            </a:pPr>
            <a:r>
              <a:rPr lang="en-US" sz="4400" b="1" smtClean="0">
                <a:latin typeface="Times New Roman" panose="02020603050405020304" pitchFamily="18" charset="0"/>
                <a:cs typeface="Times New Roman" panose="02020603050405020304" pitchFamily="18" charset="0"/>
              </a:rPr>
              <a:t>Đọc – chú thích</a:t>
            </a: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6248400" y="2095500"/>
            <a:ext cx="11277600" cy="67818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err="1">
                <a:latin typeface="Times New Roman" panose="02020603050405020304" pitchFamily="18" charset="0"/>
                <a:ea typeface="Cambria" panose="02040503050406030204" pitchFamily="18" charset="0"/>
                <a:cs typeface="Times New Roman" panose="02020603050405020304" pitchFamily="18" charset="0"/>
              </a:rPr>
              <a:t>diễn</a:t>
            </a:r>
            <a:r>
              <a:rPr lang="en-US" sz="4400">
                <a:latin typeface="Times New Roman" panose="02020603050405020304" pitchFamily="18" charset="0"/>
                <a:ea typeface="Cambria" panose="02040503050406030204" pitchFamily="18" charset="0"/>
                <a:cs typeface="Times New Roman" panose="02020603050405020304" pitchFamily="18" charset="0"/>
              </a:rPr>
              <a:t> </a:t>
            </a:r>
            <a:r>
              <a:rPr lang="en-US" sz="4400" smtClean="0">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smtClean="0">
                <a:latin typeface="Times New Roman" panose="02020603050405020304" pitchFamily="18" charset="0"/>
                <a:ea typeface="Cambria" panose="02040503050406030204" pitchFamily="18" charset="0"/>
                <a:cs typeface="Times New Roman" panose="02020603050405020304" pitchFamily="18" charset="0"/>
              </a:rPr>
              <a:t>Chú ý cách ngắt nhịp, ngữ điệu cần khoan thai, nhẹ nhàng.</a:t>
            </a:r>
          </a:p>
          <a:p>
            <a:pPr marL="285750" indent="-285750" algn="just">
              <a:spcBef>
                <a:spcPts val="0"/>
              </a:spcBef>
              <a:spcAft>
                <a:spcPts val="1200"/>
              </a:spcAft>
              <a:buFontTx/>
              <a:buChar char="-"/>
            </a:pPr>
            <a:r>
              <a:rPr lang="en-US" sz="4400" smtClean="0">
                <a:latin typeface="Times New Roman" panose="02020603050405020304" pitchFamily="18" charset="0"/>
                <a:ea typeface="Cambria" panose="02040503050406030204" pitchFamily="18" charset="0"/>
                <a:cs typeface="Times New Roman" panose="02020603050405020304" pitchFamily="18" charset="0"/>
              </a:rPr>
              <a:t>Sử dụng</a:t>
            </a:r>
            <a:r>
              <a:rPr lang="vi-VN" sz="4400" smtClean="0">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latin typeface="Times New Roman" panose="02020603050405020304" pitchFamily="18" charset="0"/>
                <a:ea typeface="Cambria" panose="02040503050406030204" pitchFamily="18" charset="0"/>
                <a:cs typeface="Times New Roman" panose="02020603050405020304" pitchFamily="18" charset="0"/>
              </a:rPr>
              <a:t>chiến</a:t>
            </a:r>
            <a:r>
              <a:rPr lang="en-US" sz="4400" i="1" dirty="0">
                <a:latin typeface="Times New Roman" panose="02020603050405020304" pitchFamily="18" charset="0"/>
                <a:ea typeface="Cambria" panose="02040503050406030204" pitchFamily="18" charset="0"/>
                <a:cs typeface="Times New Roman" panose="02020603050405020304" pitchFamily="18" charset="0"/>
              </a:rPr>
              <a:t> </a:t>
            </a:r>
            <a:r>
              <a:rPr lang="en-US" sz="4400" i="1" err="1">
                <a:latin typeface="Times New Roman" panose="02020603050405020304" pitchFamily="18" charset="0"/>
                <a:ea typeface="Cambria" panose="02040503050406030204" pitchFamily="18" charset="0"/>
                <a:cs typeface="Times New Roman" panose="02020603050405020304" pitchFamily="18" charset="0"/>
              </a:rPr>
              <a:t>lược</a:t>
            </a:r>
            <a:r>
              <a:rPr lang="en-US" sz="4400" i="1">
                <a:latin typeface="Times New Roman" panose="02020603050405020304" pitchFamily="18" charset="0"/>
                <a:ea typeface="Cambria" panose="02040503050406030204" pitchFamily="18" charset="0"/>
                <a:cs typeface="Times New Roman" panose="02020603050405020304" pitchFamily="18" charset="0"/>
              </a:rPr>
              <a:t> </a:t>
            </a:r>
            <a:r>
              <a:rPr lang="en-US" sz="4400" i="1" smtClean="0">
                <a:latin typeface="Times New Roman" panose="02020603050405020304" pitchFamily="18" charset="0"/>
                <a:ea typeface="Cambria" panose="02040503050406030204" pitchFamily="18" charset="0"/>
                <a:cs typeface="Times New Roman" panose="02020603050405020304" pitchFamily="18" charset="0"/>
              </a:rPr>
              <a:t>đọc, các thẻ theo dõi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được</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nêu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a:latin typeface="Times New Roman" panose="02020603050405020304" pitchFamily="18" charset="0"/>
                <a:ea typeface="Cambria" panose="02040503050406030204" pitchFamily="18" charset="0"/>
                <a:cs typeface="Times New Roman" panose="02020603050405020304" pitchFamily="18" charset="0"/>
              </a:rPr>
              <a:t>ở </a:t>
            </a:r>
            <a:r>
              <a:rPr lang="en-US" sz="4400" smtClean="0">
                <a:latin typeface="Times New Roman" panose="02020603050405020304" pitchFamily="18" charset="0"/>
                <a:ea typeface="Cambria" panose="02040503050406030204" pitchFamily="18" charset="0"/>
                <a:cs typeface="Times New Roman" panose="02020603050405020304" pitchFamily="18" charset="0"/>
              </a:rPr>
              <a:t>phía bên </a:t>
            </a:r>
            <a:r>
              <a:rPr lang="en-US" sz="4400" dirty="0" err="1">
                <a:latin typeface="Times New Roman" panose="02020603050405020304" pitchFamily="18" charset="0"/>
                <a:ea typeface="Cambria" panose="02040503050406030204" pitchFamily="18" charset="0"/>
                <a:cs typeface="Times New Roman" panose="02020603050405020304" pitchFamily="18" charset="0"/>
              </a:rPr>
              <a:t>phải</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văn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err="1">
                <a:latin typeface="Times New Roman" panose="02020603050405020304" pitchFamily="18" charset="0"/>
                <a:ea typeface="Cambria" panose="02040503050406030204" pitchFamily="18" charset="0"/>
                <a:cs typeface="Times New Roman" panose="02020603050405020304" pitchFamily="18" charset="0"/>
              </a:rPr>
              <a:t>bản</a:t>
            </a:r>
            <a:r>
              <a:rPr lang="en-US" sz="4400" smtClean="0">
                <a:latin typeface="Times New Roman" panose="02020603050405020304" pitchFamily="18" charset="0"/>
                <a:ea typeface="Cambria" panose="02040503050406030204" pitchFamily="18" charset="0"/>
                <a:cs typeface="Times New Roman" panose="02020603050405020304" pitchFamily="18" charset="0"/>
              </a:rPr>
              <a:t>. </a:t>
            </a:r>
            <a:endParaRPr lang="vi-VN" sz="4400"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Freeform 4">
            <a:extLst>
              <a:ext uri="{FF2B5EF4-FFF2-40B4-BE49-F238E27FC236}">
                <a16:creationId xmlns:a16="http://schemas.microsoft.com/office/drawing/2014/main" id="{348CCFCE-4197-B12A-3295-6EC503DB27DC}"/>
              </a:ext>
            </a:extLst>
          </p:cNvPr>
          <p:cNvSpPr/>
          <p:nvPr/>
        </p:nvSpPr>
        <p:spPr>
          <a:xfrm>
            <a:off x="0" y="3695699"/>
            <a:ext cx="6019800" cy="5859959"/>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4">
            <a:extLst>
              <a:ext uri="{FF2B5EF4-FFF2-40B4-BE49-F238E27FC236}">
                <a16:creationId xmlns:a16="http://schemas.microsoft.com/office/drawing/2014/main" id="{D4DE5D99-F43F-31DE-2F95-C9552B08C29E}"/>
              </a:ext>
            </a:extLst>
          </p:cNvPr>
          <p:cNvSpPr/>
          <p:nvPr/>
        </p:nvSpPr>
        <p:spPr>
          <a:xfrm>
            <a:off x="12954000" y="0"/>
            <a:ext cx="5334000" cy="10287000"/>
          </a:xfrm>
          <a:custGeom>
            <a:avLst/>
            <a:gdLst/>
            <a:ahLst/>
            <a:cxnLst/>
            <a:rect l="l" t="t" r="r" b="b"/>
            <a:pathLst>
              <a:path w="3595307" h="4976204">
                <a:moveTo>
                  <a:pt x="0" y="0"/>
                </a:moveTo>
                <a:lnTo>
                  <a:pt x="3595308" y="0"/>
                </a:lnTo>
                <a:lnTo>
                  <a:pt x="3595308" y="4976204"/>
                </a:lnTo>
                <a:lnTo>
                  <a:pt x="0" y="4976204"/>
                </a:lnTo>
                <a:lnTo>
                  <a:pt x="0" y="0"/>
                </a:lnTo>
                <a:close/>
              </a:path>
            </a:pathLst>
          </a:custGeom>
          <a:blipFill>
            <a:blip r:embed="rId3"/>
            <a:stretch>
              <a:fillRect/>
            </a:stretch>
          </a:blipFill>
        </p:spPr>
      </p:sp>
      <p:sp>
        <p:nvSpPr>
          <p:cNvPr id="3" name="TextBox 2">
            <a:extLst>
              <a:ext uri="{FF2B5EF4-FFF2-40B4-BE49-F238E27FC236}">
                <a16:creationId xmlns:a16="http://schemas.microsoft.com/office/drawing/2014/main" id="{36847859-1671-15E2-15F4-F14A6280E0CB}"/>
              </a:ext>
            </a:extLst>
          </p:cNvPr>
          <p:cNvSpPr txBox="1"/>
          <p:nvPr/>
        </p:nvSpPr>
        <p:spPr>
          <a:xfrm>
            <a:off x="304800" y="213358"/>
            <a:ext cx="102108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Phiên</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âm</a:t>
            </a:r>
            <a:r>
              <a:rPr lang="en-US" sz="4000" b="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phòng</a:t>
            </a:r>
            <a:r>
              <a:rPr lang="en-US" sz="4000" i="1" dirty="0">
                <a:latin typeface="Times New Roman" panose="02020603050405020304" pitchFamily="18" charset="0"/>
                <a:cs typeface="Times New Roman" panose="02020603050405020304" pitchFamily="18" charset="0"/>
              </a:rPr>
              <a:t> 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đổ</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thôn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đăng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biện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sự</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y </a:t>
            </a:r>
            <a:r>
              <a:rPr lang="en-US" sz="4000" i="1" dirty="0" err="1">
                <a:latin typeface="Times New Roman" panose="02020603050405020304" pitchFamily="18" charset="0"/>
                <a:cs typeface="Times New Roman" panose="02020603050405020304" pitchFamily="18" charset="0"/>
              </a:rPr>
              <a:t>cựu</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thiên</a:t>
            </a:r>
            <a:r>
              <a:rPr lang="en-US" sz="4000" i="1" dirty="0">
                <a:latin typeface="Times New Roman" panose="02020603050405020304" pitchFamily="18" charset="0"/>
                <a:cs typeface="Times New Roman" panose="02020603050405020304" pitchFamily="18" charset="0"/>
              </a:rPr>
              <a:t>.</a:t>
            </a:r>
          </a:p>
        </p:txBody>
      </p:sp>
      <p:sp>
        <p:nvSpPr>
          <p:cNvPr id="4" name="TextBox 3">
            <a:extLst>
              <a:ext uri="{FF2B5EF4-FFF2-40B4-BE49-F238E27FC236}">
                <a16:creationId xmlns:a16="http://schemas.microsoft.com/office/drawing/2014/main" id="{FB27F94A-C7CF-BEDB-ADB1-BD316CFC7A6B}"/>
              </a:ext>
            </a:extLst>
          </p:cNvPr>
          <p:cNvSpPr txBox="1"/>
          <p:nvPr/>
        </p:nvSpPr>
        <p:spPr>
          <a:xfrm>
            <a:off x="381000" y="3661042"/>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nghĩa</a:t>
            </a:r>
            <a:r>
              <a:rPr lang="en-US" sz="4000" b="1" dirty="0">
                <a:latin typeface="Times New Roman" panose="02020603050405020304" pitchFamily="18" charset="0"/>
                <a:cs typeface="Times New Roman" panose="02020603050405020304" pitchFamily="18" charset="0"/>
              </a:rPr>
              <a:t>:</a:t>
            </a:r>
          </a:p>
          <a:p>
            <a:pPr algn="just"/>
            <a:r>
              <a:rPr lang="en-US" sz="4000"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giam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ngày</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tham</a:t>
            </a:r>
            <a:r>
              <a:rPr lang="en-US" sz="4000" i="1" dirty="0">
                <a:latin typeface="Times New Roman" panose="02020603050405020304" pitchFamily="18" charset="0"/>
                <a:cs typeface="Times New Roman" panose="02020603050405020304" pitchFamily="18" charset="0"/>
              </a:rPr>
              <a:t> lam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tiền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phạm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nhân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bị</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áp</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chong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như</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xưa</a:t>
            </a:r>
            <a:r>
              <a:rPr lang="en-US" sz="4000" i="1" dirty="0">
                <a:latin typeface="Times New Roman" panose="02020603050405020304" pitchFamily="18" charset="0"/>
                <a:cs typeface="Times New Roman" panose="02020603050405020304" pitchFamily="18" charset="0"/>
              </a:rPr>
              <a:t>.</a:t>
            </a:r>
          </a:p>
        </p:txBody>
      </p:sp>
      <p:sp>
        <p:nvSpPr>
          <p:cNvPr id="5" name="TextBox 4">
            <a:extLst>
              <a:ext uri="{FF2B5EF4-FFF2-40B4-BE49-F238E27FC236}">
                <a16:creationId xmlns:a16="http://schemas.microsoft.com/office/drawing/2014/main" id="{3748C37F-2282-4A36-71A3-173E8711D24C}"/>
              </a:ext>
            </a:extLst>
          </p:cNvPr>
          <p:cNvSpPr txBox="1"/>
          <p:nvPr/>
        </p:nvSpPr>
        <p:spPr>
          <a:xfrm>
            <a:off x="381000" y="6819900"/>
            <a:ext cx="13563600" cy="3170099"/>
          </a:xfrm>
          <a:prstGeom prst="rect">
            <a:avLst/>
          </a:prstGeom>
          <a:noFill/>
        </p:spPr>
        <p:txBody>
          <a:bodyPr wrap="square" rtlCol="0">
            <a:spAutoFit/>
          </a:bodyPr>
          <a:lstStyle/>
          <a:p>
            <a:pPr algn="just"/>
            <a:r>
              <a:rPr lang="en-US" sz="4000" b="1" dirty="0" err="1">
                <a:latin typeface="Times New Roman" panose="02020603050405020304" pitchFamily="18" charset="0"/>
                <a:cs typeface="Times New Roman" panose="02020603050405020304" pitchFamily="18" charset="0"/>
              </a:rPr>
              <a:t>Dịch</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thơ</a:t>
            </a:r>
            <a:r>
              <a:rPr lang="en-US" sz="4000" b="1" dirty="0">
                <a:latin typeface="Times New Roman" panose="02020603050405020304" pitchFamily="18" charset="0"/>
                <a:cs typeface="Times New Roman" panose="02020603050405020304" pitchFamily="18" charset="0"/>
              </a:rPr>
              <a:t>:</a:t>
            </a:r>
          </a:p>
          <a:p>
            <a:pPr algn="just"/>
            <a:r>
              <a:rPr lang="en-US" sz="4000" b="1" dirty="0">
                <a:latin typeface="Times New Roman" panose="02020603050405020304" pitchFamily="18" charset="0"/>
                <a:cs typeface="Times New Roman" panose="02020603050405020304" pitchFamily="18" charset="0"/>
              </a:rPr>
              <a:t>	</a:t>
            </a:r>
            <a:r>
              <a:rPr lang="en-US" sz="4000" i="1" dirty="0">
                <a:latin typeface="Times New Roman" panose="02020603050405020304" pitchFamily="18" charset="0"/>
                <a:cs typeface="Times New Roman" panose="02020603050405020304" pitchFamily="18" charset="0"/>
              </a:rPr>
              <a:t>Ban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nhà</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lao</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chuyên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đánh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bạc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Giải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người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cảnh</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kiếm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ăn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quanh</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Chong </a:t>
            </a:r>
            <a:r>
              <a:rPr lang="en-US" sz="4000" i="1" dirty="0" err="1">
                <a:latin typeface="Times New Roman" panose="02020603050405020304" pitchFamily="18" charset="0"/>
                <a:cs typeface="Times New Roman" panose="02020603050405020304" pitchFamily="18" charset="0"/>
              </a:rPr>
              <a:t>đèn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huyện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trưởng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làm</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công</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việc</a:t>
            </a:r>
            <a:r>
              <a:rPr lang="en-US" sz="4000" i="1" dirty="0">
                <a:latin typeface="Times New Roman" panose="02020603050405020304" pitchFamily="18" charset="0"/>
                <a:cs typeface="Times New Roman" panose="02020603050405020304" pitchFamily="18" charset="0"/>
              </a:rPr>
              <a:t>,</a:t>
            </a:r>
          </a:p>
          <a:p>
            <a:pPr algn="just"/>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Trời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đất</a:t>
            </a:r>
            <a:r>
              <a:rPr lang="en-US" sz="4000" i="1" dirty="0">
                <a:latin typeface="Times New Roman" panose="02020603050405020304" pitchFamily="18" charset="0"/>
                <a:cs typeface="Times New Roman" panose="02020603050405020304" pitchFamily="18" charset="0"/>
              </a:rPr>
              <a:t> Lai Tân </a:t>
            </a:r>
            <a:r>
              <a:rPr lang="en-US" sz="4000" i="1" dirty="0" err="1">
                <a:latin typeface="Times New Roman" panose="02020603050405020304" pitchFamily="18" charset="0"/>
                <a:cs typeface="Times New Roman" panose="02020603050405020304" pitchFamily="18" charset="0"/>
              </a:rPr>
              <a:t>vẫn</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thái</a:t>
            </a:r>
            <a:r>
              <a:rPr lang="en-US" sz="4000" i="1" dirty="0">
                <a:latin typeface="Times New Roman" panose="02020603050405020304" pitchFamily="18" charset="0"/>
                <a:cs typeface="Times New Roman" panose="02020603050405020304" pitchFamily="18" charset="0"/>
              </a:rPr>
              <a:t> </a:t>
            </a:r>
            <a:r>
              <a:rPr lang="en-US" sz="4000" i="1" dirty="0" err="1">
                <a:latin typeface="Times New Roman" panose="02020603050405020304" pitchFamily="18" charset="0"/>
                <a:cs typeface="Times New Roman" panose="02020603050405020304" pitchFamily="18" charset="0"/>
              </a:rPr>
              <a:t>bình</a:t>
            </a:r>
            <a:r>
              <a:rPr lang="en-US" sz="4000" i="1" dirty="0">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a16="http://schemas.microsoft.com/office/drawing/2014/main" id="{F184550B-9650-9715-A721-98C7B6C122AD}"/>
              </a:ext>
            </a:extLst>
          </p:cNvPr>
          <p:cNvPicPr>
            <a:picLocks noChangeAspect="1"/>
          </p:cNvPicPr>
          <p:nvPr/>
        </p:nvPicPr>
        <p:blipFill>
          <a:blip r:embed="rId4"/>
          <a:stretch>
            <a:fillRect/>
          </a:stretch>
        </p:blipFill>
        <p:spPr>
          <a:xfrm>
            <a:off x="8229600" y="2121475"/>
            <a:ext cx="7620660" cy="2523963"/>
          </a:xfrm>
          <a:prstGeom prst="rect">
            <a:avLst/>
          </a:prstGeom>
        </p:spPr>
      </p:pic>
    </p:spTree>
    <p:extLst>
      <p:ext uri="{BB962C8B-B14F-4D97-AF65-F5344CB8AC3E}">
        <p14:creationId xmlns:p14="http://schemas.microsoft.com/office/powerpoint/2010/main" val="2094508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838201" y="1104901"/>
            <a:ext cx="7903598" cy="769441"/>
          </a:xfrm>
          <a:prstGeom prst="rect">
            <a:avLst/>
          </a:prstGeom>
          <a:noFill/>
        </p:spPr>
        <p:txBody>
          <a:bodyPr wrap="square" rtlCol="0">
            <a:spAutoFit/>
          </a:bodyPr>
          <a:lstStyle/>
          <a:p>
            <a:pPr algn="just"/>
            <a:r>
              <a:rPr lang="en-US" sz="4400" b="1" smtClean="0">
                <a:latin typeface="Times New Roman" panose="02020603050405020304" pitchFamily="18" charset="0"/>
                <a:cs typeface="Times New Roman" panose="02020603050405020304" pitchFamily="18" charset="0"/>
              </a:rPr>
              <a:t> Nghe hát </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276143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838201" y="1104901"/>
            <a:ext cx="7903598" cy="769441"/>
          </a:xfrm>
          <a:prstGeom prst="rect">
            <a:avLst/>
          </a:prstGeom>
          <a:noFill/>
        </p:spPr>
        <p:txBody>
          <a:bodyPr wrap="square" rtlCol="0">
            <a:spAutoFit/>
          </a:bodyPr>
          <a:lstStyle/>
          <a:p>
            <a:pPr algn="just"/>
            <a:r>
              <a:rPr lang="en-US" sz="4400" b="1" smtClean="0">
                <a:latin typeface="Times New Roman" panose="02020603050405020304" pitchFamily="18" charset="0"/>
                <a:cs typeface="Times New Roman" panose="02020603050405020304" pitchFamily="18" charset="0"/>
              </a:rPr>
              <a:t>2.1</a:t>
            </a:r>
            <a:r>
              <a:rPr lang="en-US" sz="4400" b="1"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762000" y="114300"/>
            <a:ext cx="6858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5" name="Subtitle 4">
            <a:extLst>
              <a:ext uri="{FF2B5EF4-FFF2-40B4-BE49-F238E27FC236}">
                <a16:creationId xmlns:a16="http://schemas.microsoft.com/office/drawing/2014/main" id="{55FC0FF0-D3C2-1B3F-D731-2DA52240D7E4}"/>
              </a:ext>
            </a:extLst>
          </p:cNvPr>
          <p:cNvSpPr txBox="1">
            <a:spLocks/>
          </p:cNvSpPr>
          <p:nvPr/>
        </p:nvSpPr>
        <p:spPr>
          <a:xfrm>
            <a:off x="304801" y="1943100"/>
            <a:ext cx="13106400" cy="750315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1400"/>
              <a:buFont typeface="Fira Sans"/>
              <a:buNone/>
              <a:defRPr sz="1400" b="0" i="0" u="none" strike="noStrike" cap="none">
                <a:solidFill>
                  <a:schemeClr val="dk2"/>
                </a:solidFill>
                <a:latin typeface="Fira Sans"/>
                <a:ea typeface="Fira Sans"/>
                <a:cs typeface="Fira Sans"/>
                <a:sym typeface="Fira Sans"/>
              </a:defRPr>
            </a:lvl9pPr>
          </a:lstStyle>
          <a:p>
            <a:pPr marL="139700" indent="0" algn="l">
              <a:lnSpc>
                <a:spcPct val="150000"/>
              </a:lnSpc>
            </a:pPr>
            <a:r>
              <a:rPr lang="en-US" sz="440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Hồ Chí Minh (1890 – 1969)</a:t>
            </a:r>
            <a:br>
              <a:rPr lang="en-US" sz="440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br>
            <a:r>
              <a:rPr lang="en-US" sz="440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Quê: Làng Sen – Kim Liên – Nam Đàn – Nghệ An.</a:t>
            </a:r>
            <a:br>
              <a:rPr lang="en-US" sz="440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br>
            <a:r>
              <a:rPr lang="en-US" sz="440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 Là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mạng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chiến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vị</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tụ</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đáng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kính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nước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a:t>
            </a:r>
          </a:p>
          <a:p>
            <a:pPr marL="139700" indent="0" algn="just">
              <a:lnSpc>
                <a:spcPct val="150000"/>
              </a:lnSpc>
            </a:pP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sáng</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tác</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ở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nhiều</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thể</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loại</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Thơ</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văn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chính</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luận</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viết</a:t>
            </a:r>
            <a:r>
              <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báo</a:t>
            </a:r>
            <a:r>
              <a:rPr lang="en-US" sz="4400" smtClean="0">
                <a:solidFill>
                  <a:schemeClr val="tx1"/>
                </a:solidFill>
                <a:latin typeface="Times New Roman" panose="02020603050405020304" pitchFamily="18" charset="0"/>
                <a:ea typeface="Cambria" panose="02040503050406030204" pitchFamily="18" charset="0"/>
                <a:cs typeface="Times New Roman" panose="02020603050405020304" pitchFamily="18" charset="0"/>
              </a:rPr>
              <a:t>,…</a:t>
            </a:r>
            <a:endParaRPr lang="en-US" sz="4400" dirty="0">
              <a:solidFill>
                <a:schemeClr val="tx1"/>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1026" name="Picture 2" descr="Tranh vẽ Bác Hồ, hình vẽ Bác Hồ đẹp nhất">
            <a:extLst>
              <a:ext uri="{FF2B5EF4-FFF2-40B4-BE49-F238E27FC236}">
                <a16:creationId xmlns:a16="http://schemas.microsoft.com/office/drawing/2014/main" id="{68E201F6-C218-40A2-326E-0C80CF3ABD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825" b="98246" l="9605" r="95480">
                        <a14:foregroundMark x1="76271" y1="95789" x2="84181" y2="64211"/>
                        <a14:foregroundMark x1="92090" y1="52281" x2="90960" y2="82456"/>
                        <a14:foregroundMark x1="90960" y1="82456" x2="90395" y2="82456"/>
                        <a14:foregroundMark x1="91525" y1="98246" x2="95480" y2="55088"/>
                        <a14:foregroundMark x1="23164" y1="34737" x2="20339" y2="38596"/>
                        <a14:foregroundMark x1="26554" y1="80000" x2="40113" y2="55088"/>
                        <a14:foregroundMark x1="29379" y1="82807" x2="41808" y2="67368"/>
                        <a14:foregroundMark x1="27119" y1="87018" x2="38983" y2="70877"/>
                      </a14:backgroundRemoval>
                    </a14:imgEffect>
                  </a14:imgLayer>
                </a14:imgProps>
              </a:ext>
              <a:ext uri="{28A0092B-C50C-407E-A947-70E740481C1C}">
                <a14:useLocalDpi xmlns:a14="http://schemas.microsoft.com/office/drawing/2010/main" val="0"/>
              </a:ext>
            </a:extLst>
          </a:blip>
          <a:srcRect/>
          <a:stretch>
            <a:fillRect/>
          </a:stretch>
        </p:blipFill>
        <p:spPr bwMode="auto">
          <a:xfrm>
            <a:off x="11201400" y="-1077778"/>
            <a:ext cx="7162800" cy="115333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88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barn(inVertical)">
                                      <p:cBhvr>
                                        <p:cTn id="1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F791D4F-BBC7-3951-8BB3-99A4705920EE}"/>
              </a:ext>
            </a:extLst>
          </p:cNvPr>
          <p:cNvSpPr txBox="1"/>
          <p:nvPr/>
        </p:nvSpPr>
        <p:spPr>
          <a:xfrm>
            <a:off x="228600" y="959941"/>
            <a:ext cx="8527267" cy="769441"/>
          </a:xfrm>
          <a:prstGeom prst="rect">
            <a:avLst/>
          </a:prstGeom>
          <a:noFill/>
        </p:spPr>
        <p:txBody>
          <a:bodyPr wrap="square" rtlCol="0">
            <a:spAutoFit/>
          </a:bodyPr>
          <a:lstStyle/>
          <a:p>
            <a:pPr algn="just"/>
            <a:r>
              <a:rPr lang="en-US" sz="4400" b="1" smtClean="0">
                <a:latin typeface="Times New Roman" panose="02020603050405020304" pitchFamily="18" charset="0"/>
                <a:cs typeface="Times New Roman" panose="02020603050405020304" pitchFamily="18" charset="0"/>
              </a:rPr>
              <a:t>2.2</a:t>
            </a:r>
            <a:r>
              <a:rPr lang="en-US" sz="4400" b="1" smtClean="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0BE50212-AAB9-DD8F-E7F9-802AD5E31CD5}"/>
              </a:ext>
            </a:extLst>
          </p:cNvPr>
          <p:cNvSpPr txBox="1"/>
          <p:nvPr/>
        </p:nvSpPr>
        <p:spPr>
          <a:xfrm>
            <a:off x="76201" y="190500"/>
            <a:ext cx="141732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8" name="Freeform 9">
            <a:extLst>
              <a:ext uri="{FF2B5EF4-FFF2-40B4-BE49-F238E27FC236}">
                <a16:creationId xmlns:a16="http://schemas.microsoft.com/office/drawing/2014/main" id="{37BEF266-DE5F-B238-636A-3441BC2165C3}"/>
              </a:ext>
            </a:extLst>
          </p:cNvPr>
          <p:cNvSpPr/>
          <p:nvPr/>
        </p:nvSpPr>
        <p:spPr>
          <a:xfrm>
            <a:off x="15240000" y="6362700"/>
            <a:ext cx="3568441" cy="4026449"/>
          </a:xfrm>
          <a:custGeom>
            <a:avLst/>
            <a:gdLst/>
            <a:ahLst/>
            <a:cxnLst/>
            <a:rect l="l" t="t" r="r" b="b"/>
            <a:pathLst>
              <a:path w="3568441" h="4026449">
                <a:moveTo>
                  <a:pt x="0" y="0"/>
                </a:moveTo>
                <a:lnTo>
                  <a:pt x="3568441" y="0"/>
                </a:lnTo>
                <a:lnTo>
                  <a:pt x="3568441" y="4026449"/>
                </a:lnTo>
                <a:lnTo>
                  <a:pt x="0" y="4026449"/>
                </a:lnTo>
                <a:lnTo>
                  <a:pt x="0" y="0"/>
                </a:lnTo>
                <a:close/>
              </a:path>
            </a:pathLst>
          </a:custGeom>
          <a:blipFill>
            <a:blip r:embed="rId3"/>
            <a:stretch>
              <a:fillRect/>
            </a:stretch>
          </a:blipFill>
        </p:spPr>
      </p:sp>
    </p:spTree>
    <p:extLst>
      <p:ext uri="{BB962C8B-B14F-4D97-AF65-F5344CB8AC3E}">
        <p14:creationId xmlns:p14="http://schemas.microsoft.com/office/powerpoint/2010/main" val="2930756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reat Poetry Reading Day by Slidesgo">
  <a:themeElements>
    <a:clrScheme name="Simple Light">
      <a:dk1>
        <a:srgbClr val="FFC864"/>
      </a:dk1>
      <a:lt1>
        <a:srgbClr val="F2FCF9"/>
      </a:lt1>
      <a:dk2>
        <a:srgbClr val="007A8C"/>
      </a:dk2>
      <a:lt2>
        <a:srgbClr val="2E4E50"/>
      </a:lt2>
      <a:accent1>
        <a:srgbClr val="529BAB"/>
      </a:accent1>
      <a:accent2>
        <a:srgbClr val="FFBB48"/>
      </a:accent2>
      <a:accent3>
        <a:srgbClr val="DB8B00"/>
      </a:accent3>
      <a:accent4>
        <a:srgbClr val="D87A6D"/>
      </a:accent4>
      <a:accent5>
        <a:srgbClr val="FAA790"/>
      </a:accent5>
      <a:accent6>
        <a:srgbClr val="007A8C"/>
      </a:accent6>
      <a:hlink>
        <a:srgbClr val="007A8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1577</TotalTime>
  <Words>1042</Words>
  <Application>Microsoft Office PowerPoint</Application>
  <PresentationFormat>Custom</PresentationFormat>
  <Paragraphs>289</Paragraphs>
  <Slides>37</Slides>
  <Notes>22</Notes>
  <HiddenSlides>0</HiddenSlides>
  <MMClips>2</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37</vt:i4>
      </vt:variant>
    </vt:vector>
  </HeadingPairs>
  <TitlesOfParts>
    <vt:vector size="57" baseType="lpstr">
      <vt:lpstr>Aptos</vt:lpstr>
      <vt:lpstr>Open Sans</vt:lpstr>
      <vt:lpstr>Calibri Light</vt:lpstr>
      <vt:lpstr>Calistoga</vt:lpstr>
      <vt:lpstr>Times New Roman</vt:lpstr>
      <vt:lpstr>Fira Sans</vt:lpstr>
      <vt:lpstr>Merriweather</vt:lpstr>
      <vt:lpstr>Calibri</vt:lpstr>
      <vt:lpstr>Arial</vt:lpstr>
      <vt:lpstr>BioRhyme</vt:lpstr>
      <vt:lpstr>Cambria</vt:lpstr>
      <vt:lpstr>Roboto Condensed</vt:lpstr>
      <vt:lpstr>Roboto Condensed Light</vt:lpstr>
      <vt:lpstr>Fredoka One</vt:lpstr>
      <vt:lpstr>Lato</vt:lpstr>
      <vt:lpstr>Aptos Display</vt:lpstr>
      <vt:lpstr>Office Theme</vt:lpstr>
      <vt:lpstr>Great Poetry Reading Day by Slidesgo</vt:lpstr>
      <vt:lpstr>1_Office Theme</vt:lpstr>
      <vt:lpstr>2_Office Theme</vt:lpstr>
      <vt:lpstr>Nhiệt liệt chào mừng  quý thầy cô giáo  về dự giờ môn Ngữ văn lớp 8A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GHÉP MẢNH KIẾN THỨC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XIN CHÂN THÀNH CẢM ƠN QUÝ THẦY CÔ VÀ CÁC EM HỌC SINH!</vt:lpstr>
      <vt:lpstr>Câu 1: Một bài thơ mà mỗi câu có 7 chữ, thuộc thể thơ nào trong thơ Đường luật?</vt:lpstr>
      <vt:lpstr> Câu 2: Nêu một tệ nạn đáng phê phán của xã hội</vt:lpstr>
      <vt:lpstr> Câu 3: Tên thể loại thơ mà chúng ta đang học ở bài 4 sách ngữ văn 8 là…..</vt:lpstr>
      <vt:lpstr>  Câu 4: Điền vào dấu (…)cho khái niệm sau: “Thơ trào phúng…để phê phán những cái chưa hay, chưa đẹp trong xã hội”</vt:lpstr>
      <vt:lpstr>  Câu 5: Khoa thi năm Đinh Dậu 1897 diễn ra ở đâu?</vt:lpstr>
      <vt:lpstr>  Câu 6: Từ láy diễn tả hình ảnh các sĩ tử trong khoa thi Đinh Dậu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Beige aesthetic thesis defense presentation</dc:title>
  <dc:creator>Admin</dc:creator>
  <cp:lastModifiedBy>Administrator</cp:lastModifiedBy>
  <cp:revision>148</cp:revision>
  <dcterms:created xsi:type="dcterms:W3CDTF">2006-08-16T00:00:00Z</dcterms:created>
  <dcterms:modified xsi:type="dcterms:W3CDTF">2025-11-27T12:18:51Z</dcterms:modified>
  <dc:identifier>DAFuwoun2k8</dc:identifier>
</cp:coreProperties>
</file>