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372" r:id="rId2"/>
    <p:sldId id="263" r:id="rId3"/>
    <p:sldId id="280" r:id="rId4"/>
    <p:sldId id="257" r:id="rId5"/>
    <p:sldId id="258" r:id="rId6"/>
    <p:sldId id="262" r:id="rId7"/>
    <p:sldId id="261" r:id="rId8"/>
    <p:sldId id="259" r:id="rId9"/>
    <p:sldId id="260" r:id="rId10"/>
    <p:sldId id="281" r:id="rId11"/>
    <p:sldId id="256" r:id="rId12"/>
    <p:sldId id="266" r:id="rId13"/>
    <p:sldId id="283" r:id="rId14"/>
    <p:sldId id="269" r:id="rId15"/>
    <p:sldId id="268" r:id="rId16"/>
    <p:sldId id="270" r:id="rId17"/>
    <p:sldId id="2373" r:id="rId18"/>
    <p:sldId id="271" r:id="rId19"/>
    <p:sldId id="285" r:id="rId20"/>
    <p:sldId id="277" r:id="rId21"/>
    <p:sldId id="284" r:id="rId22"/>
    <p:sldId id="2364" r:id="rId23"/>
    <p:sldId id="291" r:id="rId24"/>
    <p:sldId id="292" r:id="rId25"/>
    <p:sldId id="300" r:id="rId26"/>
    <p:sldId id="385" r:id="rId27"/>
    <p:sldId id="2366" r:id="rId28"/>
    <p:sldId id="2367" r:id="rId29"/>
    <p:sldId id="2368" r:id="rId30"/>
    <p:sldId id="2369" r:id="rId31"/>
    <p:sldId id="2370" r:id="rId32"/>
    <p:sldId id="2371" r:id="rId33"/>
    <p:sldId id="392" r:id="rId34"/>
    <p:sldId id="237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A0972-6530-4D46-8D80-1C0CC1CC33BE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75594-99B9-4F6C-A432-50A2C5524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5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6" name="Google Shape;14506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7" name="Google Shape;14507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0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E4AB-D84C-41D2-9820-B473617B0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0F437-EF5D-4B98-9165-4BF0D726F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2B287-8C28-48E7-A317-A1DA6C1E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B3EF-70A9-4766-BFBE-D47F85178D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A5809-1797-4442-9EEA-F75F5445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AAA1B-C8CC-4E5B-B040-A09C6BBA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50DF-B23A-4F44-AAB8-2F391ABAF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6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0598-3513-4F43-A2C0-05095EE3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EA22B-BC24-424C-A38A-FBEC89F89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8C5F6-3890-4206-99C8-CBAEB704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B3EF-70A9-4766-BFBE-D47F85178D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909B3-D1A2-4B93-9AD4-783052F8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53D87-AED4-4374-B424-72889E55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50DF-B23A-4F44-AAB8-2F391ABAF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7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C7D802-018E-4111-84D6-C1D409088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D56C7-AB41-4EFA-81C3-AE2854024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E5374-6895-4E2B-9B2A-1B5B9DA64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B3EF-70A9-4766-BFBE-D47F85178D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8E520-349B-4B2E-A305-3EA9AC603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D9C7B-A494-4CE5-A1D1-B326ACA6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50DF-B23A-4F44-AAB8-2F391ABAF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7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D434-E7DB-4C23-B232-AF0A1B9C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A900-D2E0-465B-83CA-D269B5313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FEE34-11EB-4D0B-A21A-3D262A68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B3EF-70A9-4766-BFBE-D47F85178D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BD847-1E77-451C-B866-5A3AADDA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4354C-549B-4E33-96C5-9F90E2F2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50DF-B23A-4F44-AAB8-2F391ABAF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7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E220-A0A1-4207-A18E-464FB09BA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36EF4-8A21-4D71-BFA1-910A80E14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A2182-973F-4B0D-B67D-6E99770B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B3EF-70A9-4766-BFBE-D47F85178D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5BE6A-FD2D-44E5-9B17-1D0AD690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8FF71-F24E-40A9-9EA8-2FF6D81F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50DF-B23A-4F44-AAB8-2F391ABAF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5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0491-0F93-444C-9E40-9BC908BD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DB1A4-4D33-40B6-A4EB-1766A3CC5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FFA59-DC09-49D2-A8E5-BB54F09FD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0E0E2-256A-4CAF-97EE-72985C39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B3EF-70A9-4766-BFBE-D47F85178D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DA301-3EE3-443D-BCD9-EEB0F7C69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BBC06-82EB-441A-9CF2-F88C47F5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50DF-B23A-4F44-AAB8-2F391ABAF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2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BD18-CDF3-493E-BCE2-EA46666E7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6751E-2D89-4471-8D99-05508272F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E1B29-FAB9-4E3B-8FD6-FEEE38148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9BBBB-9B0C-44BA-8806-496E93F01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8C1A-0E6E-474B-99C1-29B77041A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3C10A9-27A4-4ABA-8D78-9E76EFB8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B3EF-70A9-4766-BFBE-D47F85178D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E8A83-7ADB-4B3C-8A9F-BD31BC4C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DC29B-45F3-4DDD-9CDB-1776F6F2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50DF-B23A-4F44-AAB8-2F391ABAF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8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ABCC-E360-47B5-830A-56A92302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6E4013-0099-4007-93D5-1753EA57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B3EF-70A9-4766-BFBE-D47F85178D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4DA7C-7F28-423B-B249-B19B3A45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10403-6524-4CAB-95A8-474A7049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50DF-B23A-4F44-AAB8-2F391ABAF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7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460253-BB04-410A-AED2-31CF112F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B3EF-70A9-4766-BFBE-D47F85178D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2BE81-463A-4A11-AD1C-E3BBADB3D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F3EC4-8F04-4CA2-98A8-B0ECAD4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50DF-B23A-4F44-AAB8-2F391ABAF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3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9250-36D0-4B80-8D69-A9BF5D462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41B39-A399-446C-BAD8-41C396CCE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CEE65-0446-42B7-AE07-FDC8AE351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E1282-9E6B-4FC8-9C03-F1465FAF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B3EF-70A9-4766-BFBE-D47F85178D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1B92B-5B23-4FF6-A044-A8E08EC9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6E5A8-26EE-485D-A2D3-A0CBD22F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50DF-B23A-4F44-AAB8-2F391ABAF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2725-91E5-47E3-8B2B-EEC163C4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F8EAD-334F-44C3-BC2A-646131178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B1702-DD8E-42DB-973D-F17CA19C6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ABD3E-6EC7-4CB2-AE78-8951FB27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B3EF-70A9-4766-BFBE-D47F85178D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702D6-1CA3-4E98-85A7-6922D819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7CCB6-901B-420C-8567-873543CC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50DF-B23A-4F44-AAB8-2F391ABAF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9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6D07EA-D2ED-4EA6-BA6C-F4CF41DE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264A5-FA7E-4A78-82FE-388F37B30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2FD45-0621-4EB5-AB00-51F86F2D2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B3EF-70A9-4766-BFBE-D47F85178DB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F4C6-03FE-40E0-AB5E-770832D69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56D58-7D02-4794-BD04-122F418BD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50DF-B23A-4F44-AAB8-2F391ABAF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circuit-construction-kit-dc-virtual-lab/latest/circuit-construction-kit-dc-virtual-lab_all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hyperlink" Target="https://quizizz.com/admin/quiz/start_new/67904cc22567cea450790c9e?fromSearch=true&amp;source=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20.xml"/><Relationship Id="rId3" Type="http://schemas.openxmlformats.org/officeDocument/2006/relationships/slide" Target="slide24.xml"/><Relationship Id="rId7" Type="http://schemas.openxmlformats.org/officeDocument/2006/relationships/slide" Target="slide28.xml"/><Relationship Id="rId12" Type="http://schemas.openxmlformats.org/officeDocument/2006/relationships/slide" Target="slide33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32.xml"/><Relationship Id="rId5" Type="http://schemas.openxmlformats.org/officeDocument/2006/relationships/slide" Target="slide26.xml"/><Relationship Id="rId10" Type="http://schemas.openxmlformats.org/officeDocument/2006/relationships/slide" Target="slide31.xml"/><Relationship Id="rId4" Type="http://schemas.openxmlformats.org/officeDocument/2006/relationships/slide" Target="slide25.xml"/><Relationship Id="rId9" Type="http://schemas.openxmlformats.org/officeDocument/2006/relationships/slide" Target="slide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slide" Target="slide10.xm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slide" Target="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slide" Target="slide5.xml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microsoft.com/office/2007/relationships/hdphoto" Target="../media/hdphoto1.wdp"/><Relationship Id="rId9" Type="http://schemas.openxmlformats.org/officeDocument/2006/relationships/image" Target="../media/image5.jpg"/><Relationship Id="rId1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microsoft.com/office/2007/relationships/media" Target="../media/media3.mp3"/><Relationship Id="rId7" Type="http://schemas.openxmlformats.org/officeDocument/2006/relationships/slide" Target="slide3.xml"/><Relationship Id="rId12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microsoft.com/office/2007/relationships/hdphoto" Target="../media/hdphoto5.wdp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7.wdp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slide" Target="slide3.xml"/><Relationship Id="rId5" Type="http://schemas.openxmlformats.org/officeDocument/2006/relationships/slideLayout" Target="../slideLayouts/slideLayout7.xml"/><Relationship Id="rId10" Type="http://schemas.microsoft.com/office/2007/relationships/hdphoto" Target="../media/hdphoto6.wdp"/><Relationship Id="rId4" Type="http://schemas.openxmlformats.org/officeDocument/2006/relationships/audio" Target="../media/media3.mp3"/><Relationship Id="rId9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slide" Target="slide3.xml"/><Relationship Id="rId5" Type="http://schemas.openxmlformats.org/officeDocument/2006/relationships/slideLayout" Target="../slideLayouts/slideLayout7.xml"/><Relationship Id="rId10" Type="http://schemas.microsoft.com/office/2007/relationships/hdphoto" Target="../media/hdphoto6.wdp"/><Relationship Id="rId4" Type="http://schemas.openxmlformats.org/officeDocument/2006/relationships/audio" Target="../media/media3.mp3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11" Type="http://schemas.microsoft.com/office/2007/relationships/hdphoto" Target="../media/hdphoto6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audio" Target="../media/media3.mp3"/><Relationship Id="rId9" Type="http://schemas.openxmlformats.org/officeDocument/2006/relationships/image" Target="../media/image2.png"/><Relationship Id="rId1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7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slide" Target="slide3.xml"/><Relationship Id="rId5" Type="http://schemas.openxmlformats.org/officeDocument/2006/relationships/slideLayout" Target="../slideLayouts/slideLayout7.xml"/><Relationship Id="rId10" Type="http://schemas.microsoft.com/office/2007/relationships/hdphoto" Target="../media/hdphoto6.wdp"/><Relationship Id="rId4" Type="http://schemas.openxmlformats.org/officeDocument/2006/relationships/audio" Target="../media/media3.mp3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9.wdp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slide" Target="slide3.xml"/><Relationship Id="rId5" Type="http://schemas.openxmlformats.org/officeDocument/2006/relationships/slideLayout" Target="../slideLayouts/slideLayout7.xml"/><Relationship Id="rId10" Type="http://schemas.microsoft.com/office/2007/relationships/hdphoto" Target="../media/hdphoto6.wdp"/><Relationship Id="rId4" Type="http://schemas.openxmlformats.org/officeDocument/2006/relationships/audio" Target="../media/media3.mp3"/><Relationship Id="rId9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CD3BA7D-AA37-4837-BF17-F877CD5835B8}"/>
              </a:ext>
            </a:extLst>
          </p:cNvPr>
          <p:cNvSpPr txBox="1"/>
          <p:nvPr/>
        </p:nvSpPr>
        <p:spPr>
          <a:xfrm>
            <a:off x="404038" y="759904"/>
            <a:ext cx="1138392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HIỆP CÁT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8A43519-2101-4BB5-9F89-ABF685EF3BD2}"/>
              </a:ext>
            </a:extLst>
          </p:cNvPr>
          <p:cNvSpPr txBox="1"/>
          <p:nvPr/>
        </p:nvSpPr>
        <p:spPr>
          <a:xfrm>
            <a:off x="808075" y="2187763"/>
            <a:ext cx="1138392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vi-VN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QUÝ THẦY CÔ GIÁO </a:t>
            </a:r>
            <a:r>
              <a:rPr lang="vi-VN" altLang="vi-VN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</a:t>
            </a:r>
            <a:r>
              <a:rPr lang="en-US" altLang="vi-VN" sz="34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 THĂM LỚP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2FF138D-60D1-4D99-8E55-8A5DA89B81EF}"/>
              </a:ext>
            </a:extLst>
          </p:cNvPr>
          <p:cNvSpPr txBox="1"/>
          <p:nvPr/>
        </p:nvSpPr>
        <p:spPr>
          <a:xfrm>
            <a:off x="3452037" y="5426149"/>
            <a:ext cx="60960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1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1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TRANG</a:t>
            </a:r>
            <a:endParaRPr lang="en-US" sz="2133" b="1" kern="1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F9083-7095-4CF1-ACFD-481D9B6161EB}"/>
              </a:ext>
            </a:extLst>
          </p:cNvPr>
          <p:cNvSpPr txBox="1"/>
          <p:nvPr/>
        </p:nvSpPr>
        <p:spPr>
          <a:xfrm>
            <a:off x="3248836" y="3728216"/>
            <a:ext cx="6096000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8C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F129A8-6008-4C42-A7E2-B858E3992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166" y="952208"/>
            <a:ext cx="3549177" cy="4224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2FDB99-4EE0-4942-BB15-412AC06E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32" y="1584680"/>
            <a:ext cx="5074563" cy="3688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63973B-2A10-4D94-B590-D5A4F20CB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615" y="1595961"/>
            <a:ext cx="3739266" cy="3677358"/>
          </a:xfrm>
          <a:prstGeom prst="rect">
            <a:avLst/>
          </a:prstGeom>
        </p:spPr>
      </p:pic>
      <p:grpSp>
        <p:nvGrpSpPr>
          <p:cNvPr id="7" name="Nhóm 82">
            <a:extLst>
              <a:ext uri="{FF2B5EF4-FFF2-40B4-BE49-F238E27FC236}">
                <a16:creationId xmlns:a16="http://schemas.microsoft.com/office/drawing/2014/main" id="{E7565566-5ED9-4D4C-B4B0-6DA2C2EA1303}"/>
              </a:ext>
            </a:extLst>
          </p:cNvPr>
          <p:cNvGrpSpPr/>
          <p:nvPr/>
        </p:nvGrpSpPr>
        <p:grpSpPr>
          <a:xfrm>
            <a:off x="-12385" y="-30232"/>
            <a:ext cx="2363627" cy="2437493"/>
            <a:chOff x="-12690" y="-28122"/>
            <a:chExt cx="2987782" cy="3081153"/>
          </a:xfrm>
        </p:grpSpPr>
        <p:sp>
          <p:nvSpPr>
            <p:cNvPr id="9" name="Hình tự do: Hình 60">
              <a:extLst>
                <a:ext uri="{FF2B5EF4-FFF2-40B4-BE49-F238E27FC236}">
                  <a16:creationId xmlns:a16="http://schemas.microsoft.com/office/drawing/2014/main" id="{3DC87F5C-6150-4822-A5E6-2AAB377E4AB6}"/>
                </a:ext>
              </a:extLst>
            </p:cNvPr>
            <p:cNvSpPr/>
            <p:nvPr/>
          </p:nvSpPr>
          <p:spPr>
            <a:xfrm rot="21579675" flipV="1">
              <a:off x="2326440" y="-28122"/>
              <a:ext cx="648652" cy="310224"/>
            </a:xfrm>
            <a:custGeom>
              <a:avLst/>
              <a:gdLst>
                <a:gd name="connsiteX0" fmla="*/ 820217 w 820216"/>
                <a:gd name="connsiteY0" fmla="*/ 392278 h 392277"/>
                <a:gd name="connsiteX1" fmla="*/ 27432 w 820216"/>
                <a:gd name="connsiteY1" fmla="*/ 392278 h 392277"/>
                <a:gd name="connsiteX2" fmla="*/ 0 w 820216"/>
                <a:gd name="connsiteY2" fmla="*/ 0 h 392277"/>
                <a:gd name="connsiteX3" fmla="*/ 820217 w 820216"/>
                <a:gd name="connsiteY3" fmla="*/ 392278 h 39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216" h="392277">
                  <a:moveTo>
                    <a:pt x="820217" y="392278"/>
                  </a:moveTo>
                  <a:lnTo>
                    <a:pt x="27432" y="392278"/>
                  </a:lnTo>
                  <a:cubicBezTo>
                    <a:pt x="61722" y="261976"/>
                    <a:pt x="46635" y="127559"/>
                    <a:pt x="0" y="0"/>
                  </a:cubicBezTo>
                  <a:cubicBezTo>
                    <a:pt x="318211" y="54864"/>
                    <a:pt x="611734" y="196139"/>
                    <a:pt x="820217" y="392278"/>
                  </a:cubicBez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Hình tự do: Hình 61">
              <a:extLst>
                <a:ext uri="{FF2B5EF4-FFF2-40B4-BE49-F238E27FC236}">
                  <a16:creationId xmlns:a16="http://schemas.microsoft.com/office/drawing/2014/main" id="{4C751D97-3AE2-4200-9DC1-7BC1E8AB96C9}"/>
                </a:ext>
              </a:extLst>
            </p:cNvPr>
            <p:cNvSpPr/>
            <p:nvPr/>
          </p:nvSpPr>
          <p:spPr>
            <a:xfrm rot="21579675" flipV="1">
              <a:off x="591188" y="886342"/>
              <a:ext cx="1171479" cy="1150870"/>
            </a:xfrm>
            <a:custGeom>
              <a:avLst/>
              <a:gdLst>
                <a:gd name="connsiteX0" fmla="*/ 1068476 w 1481328"/>
                <a:gd name="connsiteY0" fmla="*/ 567842 h 1455267"/>
                <a:gd name="connsiteX1" fmla="*/ 1481328 w 1481328"/>
                <a:gd name="connsiteY1" fmla="*/ 1455268 h 1455267"/>
                <a:gd name="connsiteX2" fmla="*/ 1193292 w 1481328"/>
                <a:gd name="connsiteY2" fmla="*/ 1276960 h 1455267"/>
                <a:gd name="connsiteX3" fmla="*/ 440284 w 1481328"/>
                <a:gd name="connsiteY3" fmla="*/ 710489 h 1455267"/>
                <a:gd name="connsiteX4" fmla="*/ 0 w 1481328"/>
                <a:gd name="connsiteY4" fmla="*/ 0 h 1455267"/>
                <a:gd name="connsiteX5" fmla="*/ 1068476 w 1481328"/>
                <a:gd name="connsiteY5" fmla="*/ 567842 h 145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1328" h="1455267">
                  <a:moveTo>
                    <a:pt x="1068476" y="567842"/>
                  </a:moveTo>
                  <a:cubicBezTo>
                    <a:pt x="1315364" y="821588"/>
                    <a:pt x="1459382" y="1135685"/>
                    <a:pt x="1481328" y="1455268"/>
                  </a:cubicBezTo>
                  <a:cubicBezTo>
                    <a:pt x="1386688" y="1394917"/>
                    <a:pt x="1289304" y="1335938"/>
                    <a:pt x="1193292" y="1276960"/>
                  </a:cubicBezTo>
                  <a:cubicBezTo>
                    <a:pt x="917600" y="1109624"/>
                    <a:pt x="639166" y="935431"/>
                    <a:pt x="440284" y="710489"/>
                  </a:cubicBezTo>
                  <a:cubicBezTo>
                    <a:pt x="248260" y="493776"/>
                    <a:pt x="139903" y="240030"/>
                    <a:pt x="0" y="0"/>
                  </a:cubicBezTo>
                  <a:cubicBezTo>
                    <a:pt x="422453" y="91897"/>
                    <a:pt x="803758" y="293522"/>
                    <a:pt x="1068476" y="567842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Hình tự do: Hình 62">
              <a:extLst>
                <a:ext uri="{FF2B5EF4-FFF2-40B4-BE49-F238E27FC236}">
                  <a16:creationId xmlns:a16="http://schemas.microsoft.com/office/drawing/2014/main" id="{F3272105-F9F7-493E-89E6-102539D1509E}"/>
                </a:ext>
              </a:extLst>
            </p:cNvPr>
            <p:cNvSpPr/>
            <p:nvPr/>
          </p:nvSpPr>
          <p:spPr>
            <a:xfrm rot="21579675" flipV="1">
              <a:off x="-3462" y="2366415"/>
              <a:ext cx="351470" cy="686616"/>
            </a:xfrm>
            <a:custGeom>
              <a:avLst/>
              <a:gdLst>
                <a:gd name="connsiteX0" fmla="*/ 0 w 444432"/>
                <a:gd name="connsiteY0" fmla="*/ 0 h 868222"/>
                <a:gd name="connsiteX1" fmla="*/ 444398 w 444432"/>
                <a:gd name="connsiteY1" fmla="*/ 868223 h 868222"/>
                <a:gd name="connsiteX2" fmla="*/ 0 w 444432"/>
                <a:gd name="connsiteY2" fmla="*/ 613105 h 868222"/>
                <a:gd name="connsiteX3" fmla="*/ 0 w 444432"/>
                <a:gd name="connsiteY3" fmla="*/ 0 h 86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432" h="868222">
                  <a:moveTo>
                    <a:pt x="0" y="0"/>
                  </a:moveTo>
                  <a:cubicBezTo>
                    <a:pt x="285293" y="229057"/>
                    <a:pt x="447142" y="548640"/>
                    <a:pt x="444398" y="868223"/>
                  </a:cubicBezTo>
                  <a:cubicBezTo>
                    <a:pt x="322326" y="755752"/>
                    <a:pt x="175565" y="665226"/>
                    <a:pt x="0" y="613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Hình tự do: Hình 63">
              <a:extLst>
                <a:ext uri="{FF2B5EF4-FFF2-40B4-BE49-F238E27FC236}">
                  <a16:creationId xmlns:a16="http://schemas.microsoft.com/office/drawing/2014/main" id="{C616639E-F31C-4868-9E07-EE07F3FB86C0}"/>
                </a:ext>
              </a:extLst>
            </p:cNvPr>
            <p:cNvSpPr/>
            <p:nvPr/>
          </p:nvSpPr>
          <p:spPr>
            <a:xfrm rot="21579675" flipV="1">
              <a:off x="-11951" y="-19398"/>
              <a:ext cx="2381123" cy="2580508"/>
            </a:xfrm>
            <a:custGeom>
              <a:avLst/>
              <a:gdLst>
                <a:gd name="connsiteX0" fmla="*/ 2965399 w 3010914"/>
                <a:gd name="connsiteY0" fmla="*/ 2870759 h 3263036"/>
                <a:gd name="connsiteX1" fmla="*/ 2992831 w 3010914"/>
                <a:gd name="connsiteY1" fmla="*/ 3263037 h 3263036"/>
                <a:gd name="connsiteX2" fmla="*/ 0 w 3010914"/>
                <a:gd name="connsiteY2" fmla="*/ 3263037 h 3263036"/>
                <a:gd name="connsiteX3" fmla="*/ 0 w 3010914"/>
                <a:gd name="connsiteY3" fmla="*/ 0 h 3263036"/>
                <a:gd name="connsiteX4" fmla="*/ 444398 w 3010914"/>
                <a:gd name="connsiteY4" fmla="*/ 255118 h 3263036"/>
                <a:gd name="connsiteX5" fmla="*/ 728320 w 3010914"/>
                <a:gd name="connsiteY5" fmla="*/ 606247 h 3263036"/>
                <a:gd name="connsiteX6" fmla="*/ 762610 w 3010914"/>
                <a:gd name="connsiteY6" fmla="*/ 662483 h 3263036"/>
                <a:gd name="connsiteX7" fmla="*/ 1202893 w 3010914"/>
                <a:gd name="connsiteY7" fmla="*/ 1372972 h 3263036"/>
                <a:gd name="connsiteX8" fmla="*/ 1955902 w 3010914"/>
                <a:gd name="connsiteY8" fmla="*/ 1939443 h 3263036"/>
                <a:gd name="connsiteX9" fmla="*/ 2243938 w 3010914"/>
                <a:gd name="connsiteY9" fmla="*/ 2117751 h 3263036"/>
                <a:gd name="connsiteX10" fmla="*/ 2722626 w 3010914"/>
                <a:gd name="connsiteY10" fmla="*/ 2494941 h 3263036"/>
                <a:gd name="connsiteX11" fmla="*/ 2965399 w 3010914"/>
                <a:gd name="connsiteY11" fmla="*/ 2870759 h 32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0914" h="3263036">
                  <a:moveTo>
                    <a:pt x="2965399" y="2870759"/>
                  </a:moveTo>
                  <a:cubicBezTo>
                    <a:pt x="3012034" y="2998318"/>
                    <a:pt x="3025750" y="3132735"/>
                    <a:pt x="2992831" y="3263037"/>
                  </a:cubicBezTo>
                  <a:lnTo>
                    <a:pt x="0" y="3263037"/>
                  </a:lnTo>
                  <a:lnTo>
                    <a:pt x="0" y="0"/>
                  </a:lnTo>
                  <a:cubicBezTo>
                    <a:pt x="175565" y="50749"/>
                    <a:pt x="322326" y="142647"/>
                    <a:pt x="444398" y="255118"/>
                  </a:cubicBezTo>
                  <a:cubicBezTo>
                    <a:pt x="558241" y="359359"/>
                    <a:pt x="651510" y="482803"/>
                    <a:pt x="728320" y="606247"/>
                  </a:cubicBezTo>
                  <a:cubicBezTo>
                    <a:pt x="739292" y="625450"/>
                    <a:pt x="751637" y="643281"/>
                    <a:pt x="762610" y="662483"/>
                  </a:cubicBezTo>
                  <a:cubicBezTo>
                    <a:pt x="903884" y="902513"/>
                    <a:pt x="1012241" y="1156259"/>
                    <a:pt x="1202893" y="1372972"/>
                  </a:cubicBezTo>
                  <a:cubicBezTo>
                    <a:pt x="1401775" y="1597914"/>
                    <a:pt x="1680210" y="1770736"/>
                    <a:pt x="1955902" y="1939443"/>
                  </a:cubicBezTo>
                  <a:cubicBezTo>
                    <a:pt x="2051914" y="1998421"/>
                    <a:pt x="2149297" y="2057400"/>
                    <a:pt x="2243938" y="2117751"/>
                  </a:cubicBezTo>
                  <a:cubicBezTo>
                    <a:pt x="2419502" y="2231593"/>
                    <a:pt x="2586838" y="2352294"/>
                    <a:pt x="2722626" y="2494941"/>
                  </a:cubicBezTo>
                  <a:cubicBezTo>
                    <a:pt x="2828239" y="2607412"/>
                    <a:pt x="2916022" y="2736342"/>
                    <a:pt x="2965399" y="2870759"/>
                  </a:cubicBezTo>
                  <a:close/>
                </a:path>
              </a:pathLst>
            </a:custGeom>
            <a:solidFill>
              <a:srgbClr val="01BE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ình tự do: Hình 64">
              <a:extLst>
                <a:ext uri="{FF2B5EF4-FFF2-40B4-BE49-F238E27FC236}">
                  <a16:creationId xmlns:a16="http://schemas.microsoft.com/office/drawing/2014/main" id="{5C09B9B6-0EF1-4D52-8115-25D32D2AFCD1}"/>
                </a:ext>
              </a:extLst>
            </p:cNvPr>
            <p:cNvSpPr/>
            <p:nvPr/>
          </p:nvSpPr>
          <p:spPr>
            <a:xfrm rot="21579675" flipV="1">
              <a:off x="-12690" y="-18866"/>
              <a:ext cx="2201946" cy="2329942"/>
            </a:xfrm>
            <a:custGeom>
              <a:avLst/>
              <a:gdLst>
                <a:gd name="connsiteX0" fmla="*/ 0 w 2784348"/>
                <a:gd name="connsiteY0" fmla="*/ 0 h 2946197"/>
                <a:gd name="connsiteX1" fmla="*/ 220828 w 2784348"/>
                <a:gd name="connsiteY1" fmla="*/ 160477 h 2946197"/>
                <a:gd name="connsiteX2" fmla="*/ 504749 w 2784348"/>
                <a:gd name="connsiteY2" fmla="*/ 511607 h 2946197"/>
                <a:gd name="connsiteX3" fmla="*/ 539039 w 2784348"/>
                <a:gd name="connsiteY3" fmla="*/ 567842 h 2946197"/>
                <a:gd name="connsiteX4" fmla="*/ 979322 w 2784348"/>
                <a:gd name="connsiteY4" fmla="*/ 1278331 h 2946197"/>
                <a:gd name="connsiteX5" fmla="*/ 1732331 w 2784348"/>
                <a:gd name="connsiteY5" fmla="*/ 1844802 h 2946197"/>
                <a:gd name="connsiteX6" fmla="*/ 2020367 w 2784348"/>
                <a:gd name="connsiteY6" fmla="*/ 2023110 h 2946197"/>
                <a:gd name="connsiteX7" fmla="*/ 2499055 w 2784348"/>
                <a:gd name="connsiteY7" fmla="*/ 2400300 h 2946197"/>
                <a:gd name="connsiteX8" fmla="*/ 2743200 w 2784348"/>
                <a:gd name="connsiteY8" fmla="*/ 2777490 h 2946197"/>
                <a:gd name="connsiteX9" fmla="*/ 2784348 w 2784348"/>
                <a:gd name="connsiteY9" fmla="*/ 2946197 h 294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348" h="2946197">
                  <a:moveTo>
                    <a:pt x="0" y="0"/>
                  </a:moveTo>
                  <a:cubicBezTo>
                    <a:pt x="80924" y="45263"/>
                    <a:pt x="154991" y="100127"/>
                    <a:pt x="220828" y="160477"/>
                  </a:cubicBezTo>
                  <a:cubicBezTo>
                    <a:pt x="334670" y="264719"/>
                    <a:pt x="427939" y="388163"/>
                    <a:pt x="504749" y="511607"/>
                  </a:cubicBezTo>
                  <a:cubicBezTo>
                    <a:pt x="515722" y="530809"/>
                    <a:pt x="528066" y="548640"/>
                    <a:pt x="539039" y="567842"/>
                  </a:cubicBezTo>
                  <a:cubicBezTo>
                    <a:pt x="680314" y="807872"/>
                    <a:pt x="788670" y="1061618"/>
                    <a:pt x="979322" y="1278331"/>
                  </a:cubicBezTo>
                  <a:cubicBezTo>
                    <a:pt x="1178204" y="1503274"/>
                    <a:pt x="1456639" y="1676095"/>
                    <a:pt x="1732331" y="1844802"/>
                  </a:cubicBezTo>
                  <a:cubicBezTo>
                    <a:pt x="1828343" y="1903781"/>
                    <a:pt x="1925726" y="1962760"/>
                    <a:pt x="2020367" y="2023110"/>
                  </a:cubicBezTo>
                  <a:cubicBezTo>
                    <a:pt x="2195932" y="2136953"/>
                    <a:pt x="2363267" y="2257654"/>
                    <a:pt x="2499055" y="2400300"/>
                  </a:cubicBezTo>
                  <a:cubicBezTo>
                    <a:pt x="2606040" y="2512771"/>
                    <a:pt x="2693822" y="2641702"/>
                    <a:pt x="2743200" y="2777490"/>
                  </a:cubicBezTo>
                  <a:cubicBezTo>
                    <a:pt x="2763774" y="2832354"/>
                    <a:pt x="2777490" y="2889961"/>
                    <a:pt x="2784348" y="2946197"/>
                  </a:cubicBezTo>
                </a:path>
              </a:pathLst>
            </a:custGeom>
            <a:noFill/>
            <a:ln w="1371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Nhóm 83">
            <a:extLst>
              <a:ext uri="{FF2B5EF4-FFF2-40B4-BE49-F238E27FC236}">
                <a16:creationId xmlns:a16="http://schemas.microsoft.com/office/drawing/2014/main" id="{A88816F6-8C53-4152-8E5D-3268447A9046}"/>
              </a:ext>
            </a:extLst>
          </p:cNvPr>
          <p:cNvGrpSpPr/>
          <p:nvPr/>
        </p:nvGrpSpPr>
        <p:grpSpPr>
          <a:xfrm>
            <a:off x="10155288" y="0"/>
            <a:ext cx="2036712" cy="2450111"/>
            <a:chOff x="9167922" y="-108757"/>
            <a:chExt cx="3135479" cy="3771900"/>
          </a:xfrm>
        </p:grpSpPr>
        <p:sp>
          <p:nvSpPr>
            <p:cNvPr id="15" name="Hình tự do: Hình 55">
              <a:extLst>
                <a:ext uri="{FF2B5EF4-FFF2-40B4-BE49-F238E27FC236}">
                  <a16:creationId xmlns:a16="http://schemas.microsoft.com/office/drawing/2014/main" id="{5B23F49B-A8DD-4011-8920-7C0A9AFB0619}"/>
                </a:ext>
              </a:extLst>
            </p:cNvPr>
            <p:cNvSpPr/>
            <p:nvPr/>
          </p:nvSpPr>
          <p:spPr>
            <a:xfrm>
              <a:off x="10525807" y="524921"/>
              <a:ext cx="1209752" cy="1462125"/>
            </a:xfrm>
            <a:custGeom>
              <a:avLst/>
              <a:gdLst>
                <a:gd name="connsiteX0" fmla="*/ 1086307 w 1209751"/>
                <a:gd name="connsiteY0" fmla="*/ 1024585 h 1462125"/>
                <a:gd name="connsiteX1" fmla="*/ 1209751 w 1209751"/>
                <a:gd name="connsiteY1" fmla="*/ 1462126 h 1462125"/>
                <a:gd name="connsiteX2" fmla="*/ 652881 w 1209751"/>
                <a:gd name="connsiteY2" fmla="*/ 1116482 h 1462125"/>
                <a:gd name="connsiteX3" fmla="*/ 159105 w 1209751"/>
                <a:gd name="connsiteY3" fmla="*/ 286664 h 1462125"/>
                <a:gd name="connsiteX4" fmla="*/ 0 w 1209751"/>
                <a:gd name="connsiteY4" fmla="*/ 0 h 1462125"/>
                <a:gd name="connsiteX5" fmla="*/ 194767 w 1209751"/>
                <a:gd name="connsiteY5" fmla="*/ 63094 h 1462125"/>
                <a:gd name="connsiteX6" fmla="*/ 849021 w 1209751"/>
                <a:gd name="connsiteY6" fmla="*/ 454000 h 1462125"/>
                <a:gd name="connsiteX7" fmla="*/ 1086307 w 1209751"/>
                <a:gd name="connsiteY7" fmla="*/ 1024585 h 14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751" h="1462125">
                  <a:moveTo>
                    <a:pt x="1086307" y="1024585"/>
                  </a:moveTo>
                  <a:cubicBezTo>
                    <a:pt x="1121969" y="1171346"/>
                    <a:pt x="1153515" y="1322222"/>
                    <a:pt x="1209751" y="1462126"/>
                  </a:cubicBezTo>
                  <a:cubicBezTo>
                    <a:pt x="998525" y="1414120"/>
                    <a:pt x="799643" y="1281074"/>
                    <a:pt x="652881" y="1116482"/>
                  </a:cubicBezTo>
                  <a:cubicBezTo>
                    <a:pt x="437541" y="876452"/>
                    <a:pt x="305867" y="574700"/>
                    <a:pt x="159105" y="286664"/>
                  </a:cubicBezTo>
                  <a:cubicBezTo>
                    <a:pt x="109728" y="189281"/>
                    <a:pt x="57607" y="93269"/>
                    <a:pt x="0" y="0"/>
                  </a:cubicBezTo>
                  <a:cubicBezTo>
                    <a:pt x="65837" y="20574"/>
                    <a:pt x="130302" y="41148"/>
                    <a:pt x="194767" y="63094"/>
                  </a:cubicBezTo>
                  <a:cubicBezTo>
                    <a:pt x="438912" y="144018"/>
                    <a:pt x="688543" y="252374"/>
                    <a:pt x="849021" y="454000"/>
                  </a:cubicBezTo>
                  <a:cubicBezTo>
                    <a:pt x="979323" y="615848"/>
                    <a:pt x="1038301" y="822960"/>
                    <a:pt x="1086307" y="1024585"/>
                  </a:cubicBezTo>
                  <a:close/>
                </a:path>
              </a:pathLst>
            </a:custGeom>
            <a:solidFill>
              <a:srgbClr val="01BE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Hình tự do: Hình 56">
              <a:extLst>
                <a:ext uri="{FF2B5EF4-FFF2-40B4-BE49-F238E27FC236}">
                  <a16:creationId xmlns:a16="http://schemas.microsoft.com/office/drawing/2014/main" id="{C657B334-8777-4D2A-9F37-02189380F3F1}"/>
                </a:ext>
              </a:extLst>
            </p:cNvPr>
            <p:cNvSpPr/>
            <p:nvPr/>
          </p:nvSpPr>
          <p:spPr>
            <a:xfrm>
              <a:off x="9679530" y="-108757"/>
              <a:ext cx="2622499" cy="2578608"/>
            </a:xfrm>
            <a:custGeom>
              <a:avLst/>
              <a:gdLst>
                <a:gd name="connsiteX0" fmla="*/ 2056029 w 2622499"/>
                <a:gd name="connsiteY0" fmla="*/ 2095805 h 2578608"/>
                <a:gd name="connsiteX1" fmla="*/ 1932585 w 2622499"/>
                <a:gd name="connsiteY1" fmla="*/ 1658264 h 2578608"/>
                <a:gd name="connsiteX2" fmla="*/ 1695298 w 2622499"/>
                <a:gd name="connsiteY2" fmla="*/ 1086307 h 2578608"/>
                <a:gd name="connsiteX3" fmla="*/ 1041045 w 2622499"/>
                <a:gd name="connsiteY3" fmla="*/ 695401 h 2578608"/>
                <a:gd name="connsiteX4" fmla="*/ 846277 w 2622499"/>
                <a:gd name="connsiteY4" fmla="*/ 632308 h 2578608"/>
                <a:gd name="connsiteX5" fmla="*/ 326441 w 2622499"/>
                <a:gd name="connsiteY5" fmla="*/ 407365 h 2578608"/>
                <a:gd name="connsiteX6" fmla="*/ 0 w 2622499"/>
                <a:gd name="connsiteY6" fmla="*/ 0 h 2578608"/>
                <a:gd name="connsiteX7" fmla="*/ 2622499 w 2622499"/>
                <a:gd name="connsiteY7" fmla="*/ 0 h 2578608"/>
                <a:gd name="connsiteX8" fmla="*/ 2622499 w 2622499"/>
                <a:gd name="connsiteY8" fmla="*/ 2578608 h 2578608"/>
                <a:gd name="connsiteX9" fmla="*/ 2128723 w 2622499"/>
                <a:gd name="connsiteY9" fmla="*/ 2248053 h 2578608"/>
                <a:gd name="connsiteX10" fmla="*/ 2056029 w 2622499"/>
                <a:gd name="connsiteY10" fmla="*/ 2095805 h 257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2499" h="2578608">
                  <a:moveTo>
                    <a:pt x="2056029" y="2095805"/>
                  </a:moveTo>
                  <a:cubicBezTo>
                    <a:pt x="2001165" y="1955902"/>
                    <a:pt x="1968246" y="1805026"/>
                    <a:pt x="1932585" y="1658264"/>
                  </a:cubicBezTo>
                  <a:cubicBezTo>
                    <a:pt x="1884579" y="1455268"/>
                    <a:pt x="1825600" y="1249528"/>
                    <a:pt x="1695298" y="1086307"/>
                  </a:cubicBezTo>
                  <a:cubicBezTo>
                    <a:pt x="1534821" y="884682"/>
                    <a:pt x="1285189" y="776326"/>
                    <a:pt x="1041045" y="695401"/>
                  </a:cubicBezTo>
                  <a:cubicBezTo>
                    <a:pt x="976579" y="673456"/>
                    <a:pt x="910743" y="654253"/>
                    <a:pt x="846277" y="632308"/>
                  </a:cubicBezTo>
                  <a:cubicBezTo>
                    <a:pt x="665226" y="574700"/>
                    <a:pt x="484175" y="511607"/>
                    <a:pt x="326441" y="407365"/>
                  </a:cubicBezTo>
                  <a:cubicBezTo>
                    <a:pt x="182423" y="311353"/>
                    <a:pt x="57607" y="160477"/>
                    <a:pt x="0" y="0"/>
                  </a:cubicBezTo>
                  <a:lnTo>
                    <a:pt x="2622499" y="0"/>
                  </a:lnTo>
                  <a:lnTo>
                    <a:pt x="2622499" y="2578608"/>
                  </a:lnTo>
                  <a:cubicBezTo>
                    <a:pt x="2414016" y="2575865"/>
                    <a:pt x="2234337" y="2426361"/>
                    <a:pt x="2128723" y="2248053"/>
                  </a:cubicBezTo>
                  <a:cubicBezTo>
                    <a:pt x="2099920" y="2200047"/>
                    <a:pt x="2076603" y="2149297"/>
                    <a:pt x="2056029" y="2095805"/>
                  </a:cubicBez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Hình tự do: Hình 57">
              <a:extLst>
                <a:ext uri="{FF2B5EF4-FFF2-40B4-BE49-F238E27FC236}">
                  <a16:creationId xmlns:a16="http://schemas.microsoft.com/office/drawing/2014/main" id="{6B89E6E4-69AD-4A85-BD81-A9C6BFE4E5AC}"/>
                </a:ext>
              </a:extLst>
            </p:cNvPr>
            <p:cNvSpPr/>
            <p:nvPr/>
          </p:nvSpPr>
          <p:spPr>
            <a:xfrm>
              <a:off x="10004599" y="-107385"/>
              <a:ext cx="2297430" cy="2316633"/>
            </a:xfrm>
            <a:custGeom>
              <a:avLst/>
              <a:gdLst>
                <a:gd name="connsiteX0" fmla="*/ 2297430 w 2297430"/>
                <a:gd name="connsiteY0" fmla="*/ 2316633 h 2316632"/>
                <a:gd name="connsiteX1" fmla="*/ 2012137 w 2297430"/>
                <a:gd name="connsiteY1" fmla="*/ 2038198 h 2316632"/>
                <a:gd name="connsiteX2" fmla="*/ 1938071 w 2297430"/>
                <a:gd name="connsiteY2" fmla="*/ 1885950 h 2316632"/>
                <a:gd name="connsiteX3" fmla="*/ 1814627 w 2297430"/>
                <a:gd name="connsiteY3" fmla="*/ 1448410 h 2316632"/>
                <a:gd name="connsiteX4" fmla="*/ 1577340 w 2297430"/>
                <a:gd name="connsiteY4" fmla="*/ 876452 h 2316632"/>
                <a:gd name="connsiteX5" fmla="*/ 925830 w 2297430"/>
                <a:gd name="connsiteY5" fmla="*/ 485546 h 2316632"/>
                <a:gd name="connsiteX6" fmla="*/ 731063 w 2297430"/>
                <a:gd name="connsiteY6" fmla="*/ 422453 h 2316632"/>
                <a:gd name="connsiteX7" fmla="*/ 211227 w 2297430"/>
                <a:gd name="connsiteY7" fmla="*/ 197510 h 2316632"/>
                <a:gd name="connsiteX8" fmla="*/ 0 w 2297430"/>
                <a:gd name="connsiteY8" fmla="*/ 0 h 231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7430" h="2316632">
                  <a:moveTo>
                    <a:pt x="2297430" y="2316633"/>
                  </a:moveTo>
                  <a:cubicBezTo>
                    <a:pt x="2179473" y="2257654"/>
                    <a:pt x="2080717" y="2153412"/>
                    <a:pt x="2012137" y="2038198"/>
                  </a:cubicBezTo>
                  <a:cubicBezTo>
                    <a:pt x="1983333" y="1988820"/>
                    <a:pt x="1960017" y="1938071"/>
                    <a:pt x="1938071" y="1885950"/>
                  </a:cubicBezTo>
                  <a:cubicBezTo>
                    <a:pt x="1883207" y="1746047"/>
                    <a:pt x="1850289" y="1595171"/>
                    <a:pt x="1814627" y="1448410"/>
                  </a:cubicBezTo>
                  <a:cubicBezTo>
                    <a:pt x="1766621" y="1245413"/>
                    <a:pt x="1707642" y="1039673"/>
                    <a:pt x="1577340" y="876452"/>
                  </a:cubicBezTo>
                  <a:cubicBezTo>
                    <a:pt x="1418235" y="674827"/>
                    <a:pt x="1169975" y="566471"/>
                    <a:pt x="925830" y="485546"/>
                  </a:cubicBezTo>
                  <a:cubicBezTo>
                    <a:pt x="861365" y="463601"/>
                    <a:pt x="795528" y="444398"/>
                    <a:pt x="731063" y="422453"/>
                  </a:cubicBezTo>
                  <a:cubicBezTo>
                    <a:pt x="550011" y="364846"/>
                    <a:pt x="368961" y="301752"/>
                    <a:pt x="211227" y="197510"/>
                  </a:cubicBezTo>
                  <a:cubicBezTo>
                    <a:pt x="133045" y="145390"/>
                    <a:pt x="58979" y="76810"/>
                    <a:pt x="0" y="0"/>
                  </a:cubicBezTo>
                </a:path>
              </a:pathLst>
            </a:custGeom>
            <a:noFill/>
            <a:ln w="1371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Hình tự do: Hình 58">
              <a:extLst>
                <a:ext uri="{FF2B5EF4-FFF2-40B4-BE49-F238E27FC236}">
                  <a16:creationId xmlns:a16="http://schemas.microsoft.com/office/drawing/2014/main" id="{3BD00F11-CEBE-4310-96B6-3870D3067EEB}"/>
                </a:ext>
              </a:extLst>
            </p:cNvPr>
            <p:cNvSpPr/>
            <p:nvPr/>
          </p:nvSpPr>
          <p:spPr>
            <a:xfrm>
              <a:off x="11418718" y="1845773"/>
              <a:ext cx="884683" cy="1817370"/>
            </a:xfrm>
            <a:custGeom>
              <a:avLst/>
              <a:gdLst>
                <a:gd name="connsiteX0" fmla="*/ 316840 w 884682"/>
                <a:gd name="connsiteY0" fmla="*/ 141275 h 1817370"/>
                <a:gd name="connsiteX1" fmla="*/ 390906 w 884682"/>
                <a:gd name="connsiteY1" fmla="*/ 293522 h 1817370"/>
                <a:gd name="connsiteX2" fmla="*/ 884682 w 884682"/>
                <a:gd name="connsiteY2" fmla="*/ 624078 h 1817370"/>
                <a:gd name="connsiteX3" fmla="*/ 884682 w 884682"/>
                <a:gd name="connsiteY3" fmla="*/ 1817370 h 1817370"/>
                <a:gd name="connsiteX4" fmla="*/ 52121 w 884682"/>
                <a:gd name="connsiteY4" fmla="*/ 467715 h 1817370"/>
                <a:gd name="connsiteX5" fmla="*/ 0 w 884682"/>
                <a:gd name="connsiteY5" fmla="*/ 0 h 1817370"/>
                <a:gd name="connsiteX6" fmla="*/ 316840 w 884682"/>
                <a:gd name="connsiteY6" fmla="*/ 141275 h 181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682" h="1817370">
                  <a:moveTo>
                    <a:pt x="316840" y="141275"/>
                  </a:moveTo>
                  <a:cubicBezTo>
                    <a:pt x="337414" y="193395"/>
                    <a:pt x="362103" y="244145"/>
                    <a:pt x="390906" y="293522"/>
                  </a:cubicBezTo>
                  <a:cubicBezTo>
                    <a:pt x="496519" y="473202"/>
                    <a:pt x="676200" y="622706"/>
                    <a:pt x="884682" y="624078"/>
                  </a:cubicBezTo>
                  <a:lnTo>
                    <a:pt x="884682" y="1817370"/>
                  </a:lnTo>
                  <a:cubicBezTo>
                    <a:pt x="444399" y="1500530"/>
                    <a:pt x="134417" y="1004011"/>
                    <a:pt x="52121" y="467715"/>
                  </a:cubicBezTo>
                  <a:cubicBezTo>
                    <a:pt x="28804" y="314096"/>
                    <a:pt x="21946" y="154991"/>
                    <a:pt x="0" y="0"/>
                  </a:cubicBezTo>
                  <a:cubicBezTo>
                    <a:pt x="97384" y="67208"/>
                    <a:pt x="204369" y="116586"/>
                    <a:pt x="316840" y="141275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Hình tự do: Hình 59">
              <a:extLst>
                <a:ext uri="{FF2B5EF4-FFF2-40B4-BE49-F238E27FC236}">
                  <a16:creationId xmlns:a16="http://schemas.microsoft.com/office/drawing/2014/main" id="{F7492514-568F-4EAD-A16C-06624559832E}"/>
                </a:ext>
              </a:extLst>
            </p:cNvPr>
            <p:cNvSpPr/>
            <p:nvPr/>
          </p:nvSpPr>
          <p:spPr>
            <a:xfrm>
              <a:off x="9167922" y="-107385"/>
              <a:ext cx="1622602" cy="1132941"/>
            </a:xfrm>
            <a:custGeom>
              <a:avLst/>
              <a:gdLst>
                <a:gd name="connsiteX0" fmla="*/ 1622603 w 1622602"/>
                <a:gd name="connsiteY0" fmla="*/ 1132942 h 1132941"/>
                <a:gd name="connsiteX1" fmla="*/ 1533449 w 1622602"/>
                <a:gd name="connsiteY1" fmla="*/ 1097280 h 1132941"/>
                <a:gd name="connsiteX2" fmla="*/ 855879 w 1622602"/>
                <a:gd name="connsiteY2" fmla="*/ 879196 h 1132941"/>
                <a:gd name="connsiteX3" fmla="*/ 0 w 1622602"/>
                <a:gd name="connsiteY3" fmla="*/ 0 h 1132941"/>
                <a:gd name="connsiteX4" fmla="*/ 511607 w 1622602"/>
                <a:gd name="connsiteY4" fmla="*/ 0 h 1132941"/>
                <a:gd name="connsiteX5" fmla="*/ 838047 w 1622602"/>
                <a:gd name="connsiteY5" fmla="*/ 407365 h 1132941"/>
                <a:gd name="connsiteX6" fmla="*/ 1357884 w 1622602"/>
                <a:gd name="connsiteY6" fmla="*/ 632308 h 1132941"/>
                <a:gd name="connsiteX7" fmla="*/ 1516989 w 1622602"/>
                <a:gd name="connsiteY7" fmla="*/ 918972 h 1132941"/>
                <a:gd name="connsiteX8" fmla="*/ 1622603 w 1622602"/>
                <a:gd name="connsiteY8" fmla="*/ 1132942 h 113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602" h="1132941">
                  <a:moveTo>
                    <a:pt x="1622603" y="1132942"/>
                  </a:moveTo>
                  <a:cubicBezTo>
                    <a:pt x="1593799" y="1120597"/>
                    <a:pt x="1563624" y="1108253"/>
                    <a:pt x="1533449" y="1097280"/>
                  </a:cubicBezTo>
                  <a:cubicBezTo>
                    <a:pt x="1311249" y="1014984"/>
                    <a:pt x="1076706" y="966978"/>
                    <a:pt x="855879" y="879196"/>
                  </a:cubicBezTo>
                  <a:cubicBezTo>
                    <a:pt x="462229" y="722833"/>
                    <a:pt x="102870" y="403250"/>
                    <a:pt x="0" y="0"/>
                  </a:cubicBezTo>
                  <a:lnTo>
                    <a:pt x="511607" y="0"/>
                  </a:lnTo>
                  <a:cubicBezTo>
                    <a:pt x="569214" y="160477"/>
                    <a:pt x="694029" y="311353"/>
                    <a:pt x="838047" y="407365"/>
                  </a:cubicBezTo>
                  <a:cubicBezTo>
                    <a:pt x="995781" y="511607"/>
                    <a:pt x="1176833" y="574700"/>
                    <a:pt x="1357884" y="632308"/>
                  </a:cubicBezTo>
                  <a:cubicBezTo>
                    <a:pt x="1415491" y="725576"/>
                    <a:pt x="1467612" y="821588"/>
                    <a:pt x="1516989" y="918972"/>
                  </a:cubicBezTo>
                  <a:cubicBezTo>
                    <a:pt x="1552651" y="988924"/>
                    <a:pt x="1586941" y="1061618"/>
                    <a:pt x="1622603" y="1132942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Nhóm 85">
            <a:extLst>
              <a:ext uri="{FF2B5EF4-FFF2-40B4-BE49-F238E27FC236}">
                <a16:creationId xmlns:a16="http://schemas.microsoft.com/office/drawing/2014/main" id="{EF60269E-DCED-4E10-AF66-0620B54C8DA3}"/>
              </a:ext>
            </a:extLst>
          </p:cNvPr>
          <p:cNvGrpSpPr/>
          <p:nvPr/>
        </p:nvGrpSpPr>
        <p:grpSpPr>
          <a:xfrm>
            <a:off x="9472123" y="4072097"/>
            <a:ext cx="2719877" cy="2785903"/>
            <a:chOff x="9472123" y="4072097"/>
            <a:chExt cx="2719877" cy="2785903"/>
          </a:xfrm>
        </p:grpSpPr>
        <p:sp>
          <p:nvSpPr>
            <p:cNvPr id="21" name="Hình tự do: Hình 50">
              <a:extLst>
                <a:ext uri="{FF2B5EF4-FFF2-40B4-BE49-F238E27FC236}">
                  <a16:creationId xmlns:a16="http://schemas.microsoft.com/office/drawing/2014/main" id="{90C34507-EAB4-4744-A044-DD1B57C2D8EA}"/>
                </a:ext>
              </a:extLst>
            </p:cNvPr>
            <p:cNvSpPr/>
            <p:nvPr/>
          </p:nvSpPr>
          <p:spPr>
            <a:xfrm flipH="1">
              <a:off x="9472123" y="6576157"/>
              <a:ext cx="589306" cy="281842"/>
            </a:xfrm>
            <a:custGeom>
              <a:avLst/>
              <a:gdLst>
                <a:gd name="connsiteX0" fmla="*/ 820217 w 820216"/>
                <a:gd name="connsiteY0" fmla="*/ 392278 h 392277"/>
                <a:gd name="connsiteX1" fmla="*/ 27432 w 820216"/>
                <a:gd name="connsiteY1" fmla="*/ 392278 h 392277"/>
                <a:gd name="connsiteX2" fmla="*/ 0 w 820216"/>
                <a:gd name="connsiteY2" fmla="*/ 0 h 392277"/>
                <a:gd name="connsiteX3" fmla="*/ 820217 w 820216"/>
                <a:gd name="connsiteY3" fmla="*/ 392278 h 39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216" h="392277">
                  <a:moveTo>
                    <a:pt x="820217" y="392278"/>
                  </a:moveTo>
                  <a:lnTo>
                    <a:pt x="27432" y="392278"/>
                  </a:lnTo>
                  <a:cubicBezTo>
                    <a:pt x="61722" y="261976"/>
                    <a:pt x="46635" y="127559"/>
                    <a:pt x="0" y="0"/>
                  </a:cubicBezTo>
                  <a:cubicBezTo>
                    <a:pt x="318211" y="54864"/>
                    <a:pt x="611734" y="196139"/>
                    <a:pt x="820217" y="392278"/>
                  </a:cubicBez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Hình tự do: Hình 51">
              <a:extLst>
                <a:ext uri="{FF2B5EF4-FFF2-40B4-BE49-F238E27FC236}">
                  <a16:creationId xmlns:a16="http://schemas.microsoft.com/office/drawing/2014/main" id="{56C5F631-3B45-43E6-9AA4-23317EE9DC51}"/>
                </a:ext>
              </a:extLst>
            </p:cNvPr>
            <p:cNvSpPr/>
            <p:nvPr/>
          </p:nvSpPr>
          <p:spPr>
            <a:xfrm flipH="1">
              <a:off x="10580768" y="4989563"/>
              <a:ext cx="1064299" cy="1045575"/>
            </a:xfrm>
            <a:custGeom>
              <a:avLst/>
              <a:gdLst>
                <a:gd name="connsiteX0" fmla="*/ 1068476 w 1481328"/>
                <a:gd name="connsiteY0" fmla="*/ 567842 h 1455267"/>
                <a:gd name="connsiteX1" fmla="*/ 1481328 w 1481328"/>
                <a:gd name="connsiteY1" fmla="*/ 1455268 h 1455267"/>
                <a:gd name="connsiteX2" fmla="*/ 1193292 w 1481328"/>
                <a:gd name="connsiteY2" fmla="*/ 1276960 h 1455267"/>
                <a:gd name="connsiteX3" fmla="*/ 440284 w 1481328"/>
                <a:gd name="connsiteY3" fmla="*/ 710489 h 1455267"/>
                <a:gd name="connsiteX4" fmla="*/ 0 w 1481328"/>
                <a:gd name="connsiteY4" fmla="*/ 0 h 1455267"/>
                <a:gd name="connsiteX5" fmla="*/ 1068476 w 1481328"/>
                <a:gd name="connsiteY5" fmla="*/ 567842 h 145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1328" h="1455267">
                  <a:moveTo>
                    <a:pt x="1068476" y="567842"/>
                  </a:moveTo>
                  <a:cubicBezTo>
                    <a:pt x="1315364" y="821588"/>
                    <a:pt x="1459382" y="1135685"/>
                    <a:pt x="1481328" y="1455268"/>
                  </a:cubicBezTo>
                  <a:cubicBezTo>
                    <a:pt x="1386688" y="1394917"/>
                    <a:pt x="1289304" y="1335938"/>
                    <a:pt x="1193292" y="1276960"/>
                  </a:cubicBezTo>
                  <a:cubicBezTo>
                    <a:pt x="917600" y="1109624"/>
                    <a:pt x="639166" y="935431"/>
                    <a:pt x="440284" y="710489"/>
                  </a:cubicBezTo>
                  <a:cubicBezTo>
                    <a:pt x="248260" y="493776"/>
                    <a:pt x="139903" y="240030"/>
                    <a:pt x="0" y="0"/>
                  </a:cubicBezTo>
                  <a:cubicBezTo>
                    <a:pt x="422453" y="91897"/>
                    <a:pt x="803758" y="293522"/>
                    <a:pt x="1068476" y="567842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Hình tự do: Hình 52">
              <a:extLst>
                <a:ext uri="{FF2B5EF4-FFF2-40B4-BE49-F238E27FC236}">
                  <a16:creationId xmlns:a16="http://schemas.microsoft.com/office/drawing/2014/main" id="{446F47B2-37CE-4E1D-AC28-14BECE8B4E76}"/>
                </a:ext>
              </a:extLst>
            </p:cNvPr>
            <p:cNvSpPr/>
            <p:nvPr/>
          </p:nvSpPr>
          <p:spPr>
            <a:xfrm flipH="1">
              <a:off x="11872686" y="4072097"/>
              <a:ext cx="319314" cy="623797"/>
            </a:xfrm>
            <a:custGeom>
              <a:avLst/>
              <a:gdLst>
                <a:gd name="connsiteX0" fmla="*/ 0 w 444432"/>
                <a:gd name="connsiteY0" fmla="*/ 0 h 868222"/>
                <a:gd name="connsiteX1" fmla="*/ 444398 w 444432"/>
                <a:gd name="connsiteY1" fmla="*/ 868223 h 868222"/>
                <a:gd name="connsiteX2" fmla="*/ 0 w 444432"/>
                <a:gd name="connsiteY2" fmla="*/ 613105 h 868222"/>
                <a:gd name="connsiteX3" fmla="*/ 0 w 444432"/>
                <a:gd name="connsiteY3" fmla="*/ 0 h 86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432" h="868222">
                  <a:moveTo>
                    <a:pt x="0" y="0"/>
                  </a:moveTo>
                  <a:cubicBezTo>
                    <a:pt x="285293" y="229057"/>
                    <a:pt x="447142" y="548640"/>
                    <a:pt x="444398" y="868223"/>
                  </a:cubicBezTo>
                  <a:cubicBezTo>
                    <a:pt x="322326" y="755752"/>
                    <a:pt x="175565" y="665226"/>
                    <a:pt x="0" y="613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Hình tự do: Hình 53">
              <a:extLst>
                <a:ext uri="{FF2B5EF4-FFF2-40B4-BE49-F238E27FC236}">
                  <a16:creationId xmlns:a16="http://schemas.microsoft.com/office/drawing/2014/main" id="{1A34C105-09D8-4C45-A3CB-5C775BBAF540}"/>
                </a:ext>
              </a:extLst>
            </p:cNvPr>
            <p:cNvSpPr/>
            <p:nvPr/>
          </p:nvSpPr>
          <p:spPr>
            <a:xfrm flipH="1">
              <a:off x="10028728" y="4513584"/>
              <a:ext cx="2163272" cy="2344416"/>
            </a:xfrm>
            <a:custGeom>
              <a:avLst/>
              <a:gdLst>
                <a:gd name="connsiteX0" fmla="*/ 2965399 w 3010914"/>
                <a:gd name="connsiteY0" fmla="*/ 2870759 h 3263036"/>
                <a:gd name="connsiteX1" fmla="*/ 2992831 w 3010914"/>
                <a:gd name="connsiteY1" fmla="*/ 3263037 h 3263036"/>
                <a:gd name="connsiteX2" fmla="*/ 0 w 3010914"/>
                <a:gd name="connsiteY2" fmla="*/ 3263037 h 3263036"/>
                <a:gd name="connsiteX3" fmla="*/ 0 w 3010914"/>
                <a:gd name="connsiteY3" fmla="*/ 0 h 3263036"/>
                <a:gd name="connsiteX4" fmla="*/ 444398 w 3010914"/>
                <a:gd name="connsiteY4" fmla="*/ 255118 h 3263036"/>
                <a:gd name="connsiteX5" fmla="*/ 728320 w 3010914"/>
                <a:gd name="connsiteY5" fmla="*/ 606247 h 3263036"/>
                <a:gd name="connsiteX6" fmla="*/ 762610 w 3010914"/>
                <a:gd name="connsiteY6" fmla="*/ 662483 h 3263036"/>
                <a:gd name="connsiteX7" fmla="*/ 1202893 w 3010914"/>
                <a:gd name="connsiteY7" fmla="*/ 1372972 h 3263036"/>
                <a:gd name="connsiteX8" fmla="*/ 1955902 w 3010914"/>
                <a:gd name="connsiteY8" fmla="*/ 1939443 h 3263036"/>
                <a:gd name="connsiteX9" fmla="*/ 2243938 w 3010914"/>
                <a:gd name="connsiteY9" fmla="*/ 2117751 h 3263036"/>
                <a:gd name="connsiteX10" fmla="*/ 2722626 w 3010914"/>
                <a:gd name="connsiteY10" fmla="*/ 2494941 h 3263036"/>
                <a:gd name="connsiteX11" fmla="*/ 2965399 w 3010914"/>
                <a:gd name="connsiteY11" fmla="*/ 2870759 h 32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0914" h="3263036">
                  <a:moveTo>
                    <a:pt x="2965399" y="2870759"/>
                  </a:moveTo>
                  <a:cubicBezTo>
                    <a:pt x="3012034" y="2998318"/>
                    <a:pt x="3025750" y="3132735"/>
                    <a:pt x="2992831" y="3263037"/>
                  </a:cubicBezTo>
                  <a:lnTo>
                    <a:pt x="0" y="3263037"/>
                  </a:lnTo>
                  <a:lnTo>
                    <a:pt x="0" y="0"/>
                  </a:lnTo>
                  <a:cubicBezTo>
                    <a:pt x="175565" y="50749"/>
                    <a:pt x="322326" y="142647"/>
                    <a:pt x="444398" y="255118"/>
                  </a:cubicBezTo>
                  <a:cubicBezTo>
                    <a:pt x="558241" y="359359"/>
                    <a:pt x="651510" y="482803"/>
                    <a:pt x="728320" y="606247"/>
                  </a:cubicBezTo>
                  <a:cubicBezTo>
                    <a:pt x="739292" y="625450"/>
                    <a:pt x="751637" y="643281"/>
                    <a:pt x="762610" y="662483"/>
                  </a:cubicBezTo>
                  <a:cubicBezTo>
                    <a:pt x="903884" y="902513"/>
                    <a:pt x="1012241" y="1156259"/>
                    <a:pt x="1202893" y="1372972"/>
                  </a:cubicBezTo>
                  <a:cubicBezTo>
                    <a:pt x="1401775" y="1597914"/>
                    <a:pt x="1680210" y="1770736"/>
                    <a:pt x="1955902" y="1939443"/>
                  </a:cubicBezTo>
                  <a:cubicBezTo>
                    <a:pt x="2051914" y="1998421"/>
                    <a:pt x="2149297" y="2057400"/>
                    <a:pt x="2243938" y="2117751"/>
                  </a:cubicBezTo>
                  <a:cubicBezTo>
                    <a:pt x="2419502" y="2231593"/>
                    <a:pt x="2586838" y="2352294"/>
                    <a:pt x="2722626" y="2494941"/>
                  </a:cubicBezTo>
                  <a:cubicBezTo>
                    <a:pt x="2828239" y="2607412"/>
                    <a:pt x="2916022" y="2736342"/>
                    <a:pt x="2965399" y="2870759"/>
                  </a:cubicBezTo>
                  <a:close/>
                </a:path>
              </a:pathLst>
            </a:custGeom>
            <a:solidFill>
              <a:srgbClr val="01BE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Hình tự do: Hình 54">
              <a:extLst>
                <a:ext uri="{FF2B5EF4-FFF2-40B4-BE49-F238E27FC236}">
                  <a16:creationId xmlns:a16="http://schemas.microsoft.com/office/drawing/2014/main" id="{2C1A9C69-123F-4118-8289-4DCA36014552}"/>
                </a:ext>
              </a:extLst>
            </p:cNvPr>
            <p:cNvSpPr/>
            <p:nvPr/>
          </p:nvSpPr>
          <p:spPr>
            <a:xfrm flipH="1">
              <a:off x="10191510" y="4741226"/>
              <a:ext cx="2000489" cy="2116774"/>
            </a:xfrm>
            <a:custGeom>
              <a:avLst/>
              <a:gdLst>
                <a:gd name="connsiteX0" fmla="*/ 0 w 2784348"/>
                <a:gd name="connsiteY0" fmla="*/ 0 h 2946197"/>
                <a:gd name="connsiteX1" fmla="*/ 220828 w 2784348"/>
                <a:gd name="connsiteY1" fmla="*/ 160477 h 2946197"/>
                <a:gd name="connsiteX2" fmla="*/ 504749 w 2784348"/>
                <a:gd name="connsiteY2" fmla="*/ 511607 h 2946197"/>
                <a:gd name="connsiteX3" fmla="*/ 539039 w 2784348"/>
                <a:gd name="connsiteY3" fmla="*/ 567842 h 2946197"/>
                <a:gd name="connsiteX4" fmla="*/ 979322 w 2784348"/>
                <a:gd name="connsiteY4" fmla="*/ 1278331 h 2946197"/>
                <a:gd name="connsiteX5" fmla="*/ 1732331 w 2784348"/>
                <a:gd name="connsiteY5" fmla="*/ 1844802 h 2946197"/>
                <a:gd name="connsiteX6" fmla="*/ 2020367 w 2784348"/>
                <a:gd name="connsiteY6" fmla="*/ 2023110 h 2946197"/>
                <a:gd name="connsiteX7" fmla="*/ 2499055 w 2784348"/>
                <a:gd name="connsiteY7" fmla="*/ 2400300 h 2946197"/>
                <a:gd name="connsiteX8" fmla="*/ 2743200 w 2784348"/>
                <a:gd name="connsiteY8" fmla="*/ 2777490 h 2946197"/>
                <a:gd name="connsiteX9" fmla="*/ 2784348 w 2784348"/>
                <a:gd name="connsiteY9" fmla="*/ 2946197 h 294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348" h="2946197">
                  <a:moveTo>
                    <a:pt x="0" y="0"/>
                  </a:moveTo>
                  <a:cubicBezTo>
                    <a:pt x="80924" y="45263"/>
                    <a:pt x="154991" y="100127"/>
                    <a:pt x="220828" y="160477"/>
                  </a:cubicBezTo>
                  <a:cubicBezTo>
                    <a:pt x="334670" y="264719"/>
                    <a:pt x="427939" y="388163"/>
                    <a:pt x="504749" y="511607"/>
                  </a:cubicBezTo>
                  <a:cubicBezTo>
                    <a:pt x="515722" y="530809"/>
                    <a:pt x="528066" y="548640"/>
                    <a:pt x="539039" y="567842"/>
                  </a:cubicBezTo>
                  <a:cubicBezTo>
                    <a:pt x="680314" y="807872"/>
                    <a:pt x="788670" y="1061618"/>
                    <a:pt x="979322" y="1278331"/>
                  </a:cubicBezTo>
                  <a:cubicBezTo>
                    <a:pt x="1178204" y="1503274"/>
                    <a:pt x="1456639" y="1676095"/>
                    <a:pt x="1732331" y="1844802"/>
                  </a:cubicBezTo>
                  <a:cubicBezTo>
                    <a:pt x="1828343" y="1903781"/>
                    <a:pt x="1925726" y="1962760"/>
                    <a:pt x="2020367" y="2023110"/>
                  </a:cubicBezTo>
                  <a:cubicBezTo>
                    <a:pt x="2195932" y="2136953"/>
                    <a:pt x="2363267" y="2257654"/>
                    <a:pt x="2499055" y="2400300"/>
                  </a:cubicBezTo>
                  <a:cubicBezTo>
                    <a:pt x="2606040" y="2512771"/>
                    <a:pt x="2693822" y="2641702"/>
                    <a:pt x="2743200" y="2777490"/>
                  </a:cubicBezTo>
                  <a:cubicBezTo>
                    <a:pt x="2763774" y="2832354"/>
                    <a:pt x="2777490" y="2889961"/>
                    <a:pt x="2784348" y="2946197"/>
                  </a:cubicBezTo>
                </a:path>
              </a:pathLst>
            </a:custGeom>
            <a:noFill/>
            <a:ln w="1371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Nhóm 3">
            <a:extLst>
              <a:ext uri="{FF2B5EF4-FFF2-40B4-BE49-F238E27FC236}">
                <a16:creationId xmlns:a16="http://schemas.microsoft.com/office/drawing/2014/main" id="{0E1C0DA1-CE1F-4A34-96FF-4CCDCD47266F}"/>
              </a:ext>
            </a:extLst>
          </p:cNvPr>
          <p:cNvGrpSpPr/>
          <p:nvPr/>
        </p:nvGrpSpPr>
        <p:grpSpPr>
          <a:xfrm>
            <a:off x="0" y="4349658"/>
            <a:ext cx="2569232" cy="2508342"/>
            <a:chOff x="1493545" y="9164830"/>
            <a:chExt cx="1584410" cy="1546860"/>
          </a:xfrm>
        </p:grpSpPr>
        <p:sp>
          <p:nvSpPr>
            <p:cNvPr id="27" name="Hình tự do: Hình 65">
              <a:extLst>
                <a:ext uri="{FF2B5EF4-FFF2-40B4-BE49-F238E27FC236}">
                  <a16:creationId xmlns:a16="http://schemas.microsoft.com/office/drawing/2014/main" id="{111C5410-695C-4C9A-931F-080FC5B525D7}"/>
                </a:ext>
              </a:extLst>
            </p:cNvPr>
            <p:cNvSpPr/>
            <p:nvPr/>
          </p:nvSpPr>
          <p:spPr>
            <a:xfrm rot="5400000" flipH="1">
              <a:off x="1406114" y="9252262"/>
              <a:ext cx="335153" cy="160290"/>
            </a:xfrm>
            <a:custGeom>
              <a:avLst/>
              <a:gdLst>
                <a:gd name="connsiteX0" fmla="*/ 820217 w 820216"/>
                <a:gd name="connsiteY0" fmla="*/ 392278 h 392277"/>
                <a:gd name="connsiteX1" fmla="*/ 27432 w 820216"/>
                <a:gd name="connsiteY1" fmla="*/ 392278 h 392277"/>
                <a:gd name="connsiteX2" fmla="*/ 0 w 820216"/>
                <a:gd name="connsiteY2" fmla="*/ 0 h 392277"/>
                <a:gd name="connsiteX3" fmla="*/ 820217 w 820216"/>
                <a:gd name="connsiteY3" fmla="*/ 392278 h 39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216" h="392277">
                  <a:moveTo>
                    <a:pt x="820217" y="392278"/>
                  </a:moveTo>
                  <a:lnTo>
                    <a:pt x="27432" y="392278"/>
                  </a:lnTo>
                  <a:cubicBezTo>
                    <a:pt x="61722" y="261976"/>
                    <a:pt x="46635" y="127559"/>
                    <a:pt x="0" y="0"/>
                  </a:cubicBezTo>
                  <a:cubicBezTo>
                    <a:pt x="318211" y="54864"/>
                    <a:pt x="611734" y="196139"/>
                    <a:pt x="820217" y="392278"/>
                  </a:cubicBez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Hình tự do: Hình 66">
              <a:extLst>
                <a:ext uri="{FF2B5EF4-FFF2-40B4-BE49-F238E27FC236}">
                  <a16:creationId xmlns:a16="http://schemas.microsoft.com/office/drawing/2014/main" id="{DE84249E-677F-4924-849F-29FD80A21E7C}"/>
                </a:ext>
              </a:extLst>
            </p:cNvPr>
            <p:cNvSpPr/>
            <p:nvPr/>
          </p:nvSpPr>
          <p:spPr>
            <a:xfrm rot="5400000" flipH="1">
              <a:off x="1956202" y="9800668"/>
              <a:ext cx="605292" cy="594644"/>
            </a:xfrm>
            <a:custGeom>
              <a:avLst/>
              <a:gdLst>
                <a:gd name="connsiteX0" fmla="*/ 1068476 w 1481328"/>
                <a:gd name="connsiteY0" fmla="*/ 567842 h 1455267"/>
                <a:gd name="connsiteX1" fmla="*/ 1481328 w 1481328"/>
                <a:gd name="connsiteY1" fmla="*/ 1455268 h 1455267"/>
                <a:gd name="connsiteX2" fmla="*/ 1193292 w 1481328"/>
                <a:gd name="connsiteY2" fmla="*/ 1276960 h 1455267"/>
                <a:gd name="connsiteX3" fmla="*/ 440284 w 1481328"/>
                <a:gd name="connsiteY3" fmla="*/ 710489 h 1455267"/>
                <a:gd name="connsiteX4" fmla="*/ 0 w 1481328"/>
                <a:gd name="connsiteY4" fmla="*/ 0 h 1455267"/>
                <a:gd name="connsiteX5" fmla="*/ 1068476 w 1481328"/>
                <a:gd name="connsiteY5" fmla="*/ 567842 h 145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1328" h="1455267">
                  <a:moveTo>
                    <a:pt x="1068476" y="567842"/>
                  </a:moveTo>
                  <a:cubicBezTo>
                    <a:pt x="1315364" y="821588"/>
                    <a:pt x="1459382" y="1135685"/>
                    <a:pt x="1481328" y="1455268"/>
                  </a:cubicBezTo>
                  <a:cubicBezTo>
                    <a:pt x="1386688" y="1394917"/>
                    <a:pt x="1289304" y="1335938"/>
                    <a:pt x="1193292" y="1276960"/>
                  </a:cubicBezTo>
                  <a:cubicBezTo>
                    <a:pt x="917600" y="1109624"/>
                    <a:pt x="639166" y="935431"/>
                    <a:pt x="440284" y="710489"/>
                  </a:cubicBezTo>
                  <a:cubicBezTo>
                    <a:pt x="248260" y="493776"/>
                    <a:pt x="139903" y="240030"/>
                    <a:pt x="0" y="0"/>
                  </a:cubicBezTo>
                  <a:cubicBezTo>
                    <a:pt x="422453" y="91897"/>
                    <a:pt x="803758" y="293522"/>
                    <a:pt x="1068476" y="567842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Hình tự do: Hình 67">
              <a:extLst>
                <a:ext uri="{FF2B5EF4-FFF2-40B4-BE49-F238E27FC236}">
                  <a16:creationId xmlns:a16="http://schemas.microsoft.com/office/drawing/2014/main" id="{2AD9FCB6-71F8-4980-B515-B82096277BBD}"/>
                </a:ext>
              </a:extLst>
            </p:cNvPr>
            <p:cNvSpPr/>
            <p:nvPr/>
          </p:nvSpPr>
          <p:spPr>
            <a:xfrm rot="5400000" flipH="1">
              <a:off x="2809770" y="10443504"/>
              <a:ext cx="181602" cy="354768"/>
            </a:xfrm>
            <a:custGeom>
              <a:avLst/>
              <a:gdLst>
                <a:gd name="connsiteX0" fmla="*/ 0 w 444432"/>
                <a:gd name="connsiteY0" fmla="*/ 0 h 868222"/>
                <a:gd name="connsiteX1" fmla="*/ 444398 w 444432"/>
                <a:gd name="connsiteY1" fmla="*/ 868223 h 868222"/>
                <a:gd name="connsiteX2" fmla="*/ 0 w 444432"/>
                <a:gd name="connsiteY2" fmla="*/ 613105 h 868222"/>
                <a:gd name="connsiteX3" fmla="*/ 0 w 444432"/>
                <a:gd name="connsiteY3" fmla="*/ 0 h 86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432" h="868222">
                  <a:moveTo>
                    <a:pt x="0" y="0"/>
                  </a:moveTo>
                  <a:cubicBezTo>
                    <a:pt x="285293" y="229057"/>
                    <a:pt x="447142" y="548640"/>
                    <a:pt x="444398" y="868223"/>
                  </a:cubicBezTo>
                  <a:cubicBezTo>
                    <a:pt x="322326" y="755752"/>
                    <a:pt x="175565" y="665226"/>
                    <a:pt x="0" y="613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Hình tự do: Hình 68">
              <a:extLst>
                <a:ext uri="{FF2B5EF4-FFF2-40B4-BE49-F238E27FC236}">
                  <a16:creationId xmlns:a16="http://schemas.microsoft.com/office/drawing/2014/main" id="{24466472-A9F4-4E42-9AB1-32E13F8FBF8E}"/>
                </a:ext>
              </a:extLst>
            </p:cNvPr>
            <p:cNvSpPr/>
            <p:nvPr/>
          </p:nvSpPr>
          <p:spPr>
            <a:xfrm rot="5400000" flipH="1">
              <a:off x="1545056" y="9429874"/>
              <a:ext cx="1230304" cy="1333325"/>
            </a:xfrm>
            <a:custGeom>
              <a:avLst/>
              <a:gdLst>
                <a:gd name="connsiteX0" fmla="*/ 2965399 w 3010914"/>
                <a:gd name="connsiteY0" fmla="*/ 2870759 h 3263036"/>
                <a:gd name="connsiteX1" fmla="*/ 2992831 w 3010914"/>
                <a:gd name="connsiteY1" fmla="*/ 3263037 h 3263036"/>
                <a:gd name="connsiteX2" fmla="*/ 0 w 3010914"/>
                <a:gd name="connsiteY2" fmla="*/ 3263037 h 3263036"/>
                <a:gd name="connsiteX3" fmla="*/ 0 w 3010914"/>
                <a:gd name="connsiteY3" fmla="*/ 0 h 3263036"/>
                <a:gd name="connsiteX4" fmla="*/ 444398 w 3010914"/>
                <a:gd name="connsiteY4" fmla="*/ 255118 h 3263036"/>
                <a:gd name="connsiteX5" fmla="*/ 728320 w 3010914"/>
                <a:gd name="connsiteY5" fmla="*/ 606247 h 3263036"/>
                <a:gd name="connsiteX6" fmla="*/ 762610 w 3010914"/>
                <a:gd name="connsiteY6" fmla="*/ 662483 h 3263036"/>
                <a:gd name="connsiteX7" fmla="*/ 1202893 w 3010914"/>
                <a:gd name="connsiteY7" fmla="*/ 1372972 h 3263036"/>
                <a:gd name="connsiteX8" fmla="*/ 1955902 w 3010914"/>
                <a:gd name="connsiteY8" fmla="*/ 1939443 h 3263036"/>
                <a:gd name="connsiteX9" fmla="*/ 2243938 w 3010914"/>
                <a:gd name="connsiteY9" fmla="*/ 2117751 h 3263036"/>
                <a:gd name="connsiteX10" fmla="*/ 2722626 w 3010914"/>
                <a:gd name="connsiteY10" fmla="*/ 2494941 h 3263036"/>
                <a:gd name="connsiteX11" fmla="*/ 2965399 w 3010914"/>
                <a:gd name="connsiteY11" fmla="*/ 2870759 h 32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0914" h="3263036">
                  <a:moveTo>
                    <a:pt x="2965399" y="2870759"/>
                  </a:moveTo>
                  <a:cubicBezTo>
                    <a:pt x="3012034" y="2998318"/>
                    <a:pt x="3025750" y="3132735"/>
                    <a:pt x="2992831" y="3263037"/>
                  </a:cubicBezTo>
                  <a:lnTo>
                    <a:pt x="0" y="3263037"/>
                  </a:lnTo>
                  <a:lnTo>
                    <a:pt x="0" y="0"/>
                  </a:lnTo>
                  <a:cubicBezTo>
                    <a:pt x="175565" y="50749"/>
                    <a:pt x="322326" y="142647"/>
                    <a:pt x="444398" y="255118"/>
                  </a:cubicBezTo>
                  <a:cubicBezTo>
                    <a:pt x="558241" y="359359"/>
                    <a:pt x="651510" y="482803"/>
                    <a:pt x="728320" y="606247"/>
                  </a:cubicBezTo>
                  <a:cubicBezTo>
                    <a:pt x="739292" y="625450"/>
                    <a:pt x="751637" y="643281"/>
                    <a:pt x="762610" y="662483"/>
                  </a:cubicBezTo>
                  <a:cubicBezTo>
                    <a:pt x="903884" y="902513"/>
                    <a:pt x="1012241" y="1156259"/>
                    <a:pt x="1202893" y="1372972"/>
                  </a:cubicBezTo>
                  <a:cubicBezTo>
                    <a:pt x="1401775" y="1597914"/>
                    <a:pt x="1680210" y="1770736"/>
                    <a:pt x="1955902" y="1939443"/>
                  </a:cubicBezTo>
                  <a:cubicBezTo>
                    <a:pt x="2051914" y="1998421"/>
                    <a:pt x="2149297" y="2057400"/>
                    <a:pt x="2243938" y="2117751"/>
                  </a:cubicBezTo>
                  <a:cubicBezTo>
                    <a:pt x="2419502" y="2231593"/>
                    <a:pt x="2586838" y="2352294"/>
                    <a:pt x="2722626" y="2494941"/>
                  </a:cubicBezTo>
                  <a:cubicBezTo>
                    <a:pt x="2828239" y="2607412"/>
                    <a:pt x="2916022" y="2736342"/>
                    <a:pt x="2965399" y="2870759"/>
                  </a:cubicBezTo>
                  <a:close/>
                </a:path>
              </a:pathLst>
            </a:custGeom>
            <a:solidFill>
              <a:srgbClr val="01BE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ình tự do: Hình 69">
              <a:extLst>
                <a:ext uri="{FF2B5EF4-FFF2-40B4-BE49-F238E27FC236}">
                  <a16:creationId xmlns:a16="http://schemas.microsoft.com/office/drawing/2014/main" id="{F24F7FAF-D038-41F5-95FD-77CE5702395D}"/>
                </a:ext>
              </a:extLst>
            </p:cNvPr>
            <p:cNvSpPr/>
            <p:nvPr/>
          </p:nvSpPr>
          <p:spPr>
            <a:xfrm rot="5400000" flipH="1">
              <a:off x="1526612" y="9540897"/>
              <a:ext cx="1137726" cy="1203860"/>
            </a:xfrm>
            <a:custGeom>
              <a:avLst/>
              <a:gdLst>
                <a:gd name="connsiteX0" fmla="*/ 0 w 2784348"/>
                <a:gd name="connsiteY0" fmla="*/ 0 h 2946197"/>
                <a:gd name="connsiteX1" fmla="*/ 220828 w 2784348"/>
                <a:gd name="connsiteY1" fmla="*/ 160477 h 2946197"/>
                <a:gd name="connsiteX2" fmla="*/ 504749 w 2784348"/>
                <a:gd name="connsiteY2" fmla="*/ 511607 h 2946197"/>
                <a:gd name="connsiteX3" fmla="*/ 539039 w 2784348"/>
                <a:gd name="connsiteY3" fmla="*/ 567842 h 2946197"/>
                <a:gd name="connsiteX4" fmla="*/ 979322 w 2784348"/>
                <a:gd name="connsiteY4" fmla="*/ 1278331 h 2946197"/>
                <a:gd name="connsiteX5" fmla="*/ 1732331 w 2784348"/>
                <a:gd name="connsiteY5" fmla="*/ 1844802 h 2946197"/>
                <a:gd name="connsiteX6" fmla="*/ 2020367 w 2784348"/>
                <a:gd name="connsiteY6" fmla="*/ 2023110 h 2946197"/>
                <a:gd name="connsiteX7" fmla="*/ 2499055 w 2784348"/>
                <a:gd name="connsiteY7" fmla="*/ 2400300 h 2946197"/>
                <a:gd name="connsiteX8" fmla="*/ 2743200 w 2784348"/>
                <a:gd name="connsiteY8" fmla="*/ 2777490 h 2946197"/>
                <a:gd name="connsiteX9" fmla="*/ 2784348 w 2784348"/>
                <a:gd name="connsiteY9" fmla="*/ 2946197 h 294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348" h="2946197">
                  <a:moveTo>
                    <a:pt x="0" y="0"/>
                  </a:moveTo>
                  <a:cubicBezTo>
                    <a:pt x="80924" y="45263"/>
                    <a:pt x="154991" y="100127"/>
                    <a:pt x="220828" y="160477"/>
                  </a:cubicBezTo>
                  <a:cubicBezTo>
                    <a:pt x="334670" y="264719"/>
                    <a:pt x="427939" y="388163"/>
                    <a:pt x="504749" y="511607"/>
                  </a:cubicBezTo>
                  <a:cubicBezTo>
                    <a:pt x="515722" y="530809"/>
                    <a:pt x="528066" y="548640"/>
                    <a:pt x="539039" y="567842"/>
                  </a:cubicBezTo>
                  <a:cubicBezTo>
                    <a:pt x="680314" y="807872"/>
                    <a:pt x="788670" y="1061618"/>
                    <a:pt x="979322" y="1278331"/>
                  </a:cubicBezTo>
                  <a:cubicBezTo>
                    <a:pt x="1178204" y="1503274"/>
                    <a:pt x="1456639" y="1676095"/>
                    <a:pt x="1732331" y="1844802"/>
                  </a:cubicBezTo>
                  <a:cubicBezTo>
                    <a:pt x="1828343" y="1903781"/>
                    <a:pt x="1925726" y="1962760"/>
                    <a:pt x="2020367" y="2023110"/>
                  </a:cubicBezTo>
                  <a:cubicBezTo>
                    <a:pt x="2195932" y="2136953"/>
                    <a:pt x="2363267" y="2257654"/>
                    <a:pt x="2499055" y="2400300"/>
                  </a:cubicBezTo>
                  <a:cubicBezTo>
                    <a:pt x="2606040" y="2512771"/>
                    <a:pt x="2693822" y="2641702"/>
                    <a:pt x="2743200" y="2777490"/>
                  </a:cubicBezTo>
                  <a:cubicBezTo>
                    <a:pt x="2763774" y="2832354"/>
                    <a:pt x="2777490" y="2889961"/>
                    <a:pt x="2784348" y="2946197"/>
                  </a:cubicBezTo>
                </a:path>
              </a:pathLst>
            </a:custGeom>
            <a:noFill/>
            <a:ln w="1371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91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2099-431A-49FE-928F-40F76886E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835" y="-1"/>
            <a:ext cx="11600330" cy="923357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21. DÒNG ĐIỆN – NGUỒN ĐIỆN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43E294-A0A9-4DED-8634-C934108D1E12}"/>
              </a:ext>
            </a:extLst>
          </p:cNvPr>
          <p:cNvSpPr/>
          <p:nvPr/>
        </p:nvSpPr>
        <p:spPr>
          <a:xfrm>
            <a:off x="838201" y="1839228"/>
            <a:ext cx="8725860" cy="157363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4D93E0-5FC7-47D7-87EF-073766F17484}"/>
              </a:ext>
            </a:extLst>
          </p:cNvPr>
          <p:cNvSpPr/>
          <p:nvPr/>
        </p:nvSpPr>
        <p:spPr>
          <a:xfrm>
            <a:off x="1528483" y="2099205"/>
            <a:ext cx="8725860" cy="15736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FE27FA-EF05-4EC9-9503-B2D46D484EAD}"/>
              </a:ext>
            </a:extLst>
          </p:cNvPr>
          <p:cNvSpPr/>
          <p:nvPr/>
        </p:nvSpPr>
        <p:spPr>
          <a:xfrm>
            <a:off x="838201" y="4298747"/>
            <a:ext cx="8725860" cy="157363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C426B4-632D-4BB6-A6DC-4D02C6D200F9}"/>
              </a:ext>
            </a:extLst>
          </p:cNvPr>
          <p:cNvSpPr/>
          <p:nvPr/>
        </p:nvSpPr>
        <p:spPr>
          <a:xfrm>
            <a:off x="1528483" y="4558724"/>
            <a:ext cx="8725860" cy="15736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5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3CCD49-E2AE-4DF4-9281-3CC7EE15B06A}"/>
              </a:ext>
            </a:extLst>
          </p:cNvPr>
          <p:cNvSpPr txBox="1">
            <a:spLocks/>
          </p:cNvSpPr>
          <p:nvPr/>
        </p:nvSpPr>
        <p:spPr>
          <a:xfrm>
            <a:off x="867335" y="0"/>
            <a:ext cx="11600330" cy="92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21. DÒNG ĐIỆN – NGUỒN ĐIỆN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82F4B-BCAA-4647-92E4-28741CD6D9C0}"/>
              </a:ext>
            </a:extLst>
          </p:cNvPr>
          <p:cNvSpPr txBox="1"/>
          <p:nvPr/>
        </p:nvSpPr>
        <p:spPr>
          <a:xfrm>
            <a:off x="323476" y="2158194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FBA95-7E15-42FD-AC7D-C89A6813CFD5}"/>
              </a:ext>
            </a:extLst>
          </p:cNvPr>
          <p:cNvSpPr txBox="1"/>
          <p:nvPr/>
        </p:nvSpPr>
        <p:spPr>
          <a:xfrm>
            <a:off x="1148285" y="2745121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153B3-BEC4-4945-8391-E125EEF06652}"/>
              </a:ext>
            </a:extLst>
          </p:cNvPr>
          <p:cNvSpPr txBox="1"/>
          <p:nvPr/>
        </p:nvSpPr>
        <p:spPr>
          <a:xfrm>
            <a:off x="3300541" y="2913028"/>
            <a:ext cx="359746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457200" indent="-457200">
              <a:buFont typeface="Wingdings" panose="05000000000000000000" pitchFamily="2" charset="2"/>
              <a:buChar char="ü"/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điện</a:t>
            </a:r>
            <a:endParaRPr lang="en-US" dirty="0"/>
          </a:p>
          <a:p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đèn</a:t>
            </a:r>
            <a:endParaRPr lang="en-US" dirty="0"/>
          </a:p>
          <a:p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khóa</a:t>
            </a:r>
            <a:r>
              <a:rPr lang="en-US" dirty="0"/>
              <a:t> K</a:t>
            </a:r>
          </a:p>
          <a:p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6BA187-D60B-486D-A3C7-5377A82D0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422" y="2038010"/>
            <a:ext cx="4051478" cy="2706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7479E4-7F81-4B2F-8F01-F06E93E1EF9E}"/>
              </a:ext>
            </a:extLst>
          </p:cNvPr>
          <p:cNvSpPr/>
          <p:nvPr/>
        </p:nvSpPr>
        <p:spPr>
          <a:xfrm>
            <a:off x="509587" y="6389818"/>
            <a:ext cx="11172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https://phet.colorado.edu/sims/html/circuit-construction-kit-dc-virtual-lab/latest/circuit-construction-kit-dc-virtual-lab_all.html</a:t>
            </a:r>
            <a:r>
              <a:rPr lang="en-US" sz="2400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95C803-042A-4254-B456-81407279D381}"/>
              </a:ext>
            </a:extLst>
          </p:cNvPr>
          <p:cNvSpPr/>
          <p:nvPr/>
        </p:nvSpPr>
        <p:spPr>
          <a:xfrm>
            <a:off x="167626" y="880589"/>
            <a:ext cx="6265831" cy="5303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DÒNG ĐIỆN – NGUỒN ĐIỆN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2DA28D-C028-4043-8404-CDDBB4F09EEC}"/>
              </a:ext>
            </a:extLst>
          </p:cNvPr>
          <p:cNvSpPr txBox="1"/>
          <p:nvPr/>
        </p:nvSpPr>
        <p:spPr>
          <a:xfrm>
            <a:off x="167626" y="1480654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873AEF-1DD8-4521-87C1-9612845A3924}"/>
              </a:ext>
            </a:extLst>
          </p:cNvPr>
          <p:cNvSpPr txBox="1"/>
          <p:nvPr/>
        </p:nvSpPr>
        <p:spPr>
          <a:xfrm>
            <a:off x="1148285" y="4965467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71F7C6-1E77-4B26-80D5-67493426A5BD}"/>
              </a:ext>
            </a:extLst>
          </p:cNvPr>
          <p:cNvSpPr/>
          <p:nvPr/>
        </p:nvSpPr>
        <p:spPr>
          <a:xfrm>
            <a:off x="3327819" y="4996244"/>
            <a:ext cx="8445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2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3CCD49-E2AE-4DF4-9281-3CC7EE15B06A}"/>
              </a:ext>
            </a:extLst>
          </p:cNvPr>
          <p:cNvSpPr txBox="1">
            <a:spLocks/>
          </p:cNvSpPr>
          <p:nvPr/>
        </p:nvSpPr>
        <p:spPr>
          <a:xfrm>
            <a:off x="867335" y="0"/>
            <a:ext cx="11600330" cy="92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21. DÒNG ĐIỆN – NGUỒN ĐIỆN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82F4B-BCAA-4647-92E4-28741CD6D9C0}"/>
              </a:ext>
            </a:extLst>
          </p:cNvPr>
          <p:cNvSpPr txBox="1"/>
          <p:nvPr/>
        </p:nvSpPr>
        <p:spPr>
          <a:xfrm>
            <a:off x="323476" y="2158194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FBA95-7E15-42FD-AC7D-C89A6813CFD5}"/>
              </a:ext>
            </a:extLst>
          </p:cNvPr>
          <p:cNvSpPr txBox="1"/>
          <p:nvPr/>
        </p:nvSpPr>
        <p:spPr>
          <a:xfrm>
            <a:off x="1148285" y="2745121"/>
            <a:ext cx="10602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95C803-042A-4254-B456-81407279D381}"/>
              </a:ext>
            </a:extLst>
          </p:cNvPr>
          <p:cNvSpPr/>
          <p:nvPr/>
        </p:nvSpPr>
        <p:spPr>
          <a:xfrm>
            <a:off x="167626" y="880589"/>
            <a:ext cx="6265831" cy="5303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DÒNG ĐIỆN – NGUỒN ĐIỆN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2DA28D-C028-4043-8404-CDDBB4F09EEC}"/>
              </a:ext>
            </a:extLst>
          </p:cNvPr>
          <p:cNvSpPr txBox="1"/>
          <p:nvPr/>
        </p:nvSpPr>
        <p:spPr>
          <a:xfrm>
            <a:off x="167626" y="1480654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3CCD49-E2AE-4DF4-9281-3CC7EE15B06A}"/>
              </a:ext>
            </a:extLst>
          </p:cNvPr>
          <p:cNvSpPr txBox="1">
            <a:spLocks/>
          </p:cNvSpPr>
          <p:nvPr/>
        </p:nvSpPr>
        <p:spPr>
          <a:xfrm>
            <a:off x="867335" y="0"/>
            <a:ext cx="11600330" cy="92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21. DÒNG ĐIỆN – NGUỒN ĐIỆN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95C803-042A-4254-B456-81407279D381}"/>
              </a:ext>
            </a:extLst>
          </p:cNvPr>
          <p:cNvSpPr/>
          <p:nvPr/>
        </p:nvSpPr>
        <p:spPr>
          <a:xfrm>
            <a:off x="167626" y="880589"/>
            <a:ext cx="6265831" cy="5303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DÒNG ĐIỆN – NGUỒN ĐIỆN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2DA28D-C028-4043-8404-CDDBB4F09EEC}"/>
              </a:ext>
            </a:extLst>
          </p:cNvPr>
          <p:cNvSpPr txBox="1"/>
          <p:nvPr/>
        </p:nvSpPr>
        <p:spPr>
          <a:xfrm>
            <a:off x="167626" y="1480654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E02D27-533D-4751-BF70-0FF0F07027DA}"/>
              </a:ext>
            </a:extLst>
          </p:cNvPr>
          <p:cNvSpPr txBox="1"/>
          <p:nvPr/>
        </p:nvSpPr>
        <p:spPr>
          <a:xfrm>
            <a:off x="167626" y="2126985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40451D-2BE0-4701-9087-66BEC2E2D98D}"/>
              </a:ext>
            </a:extLst>
          </p:cNvPr>
          <p:cNvSpPr txBox="1"/>
          <p:nvPr/>
        </p:nvSpPr>
        <p:spPr>
          <a:xfrm>
            <a:off x="744707" y="3096481"/>
            <a:ext cx="1103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………………........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422DAD-2BAF-4FF6-B2F1-73741FDD2C0E}"/>
              </a:ext>
            </a:extLst>
          </p:cNvPr>
          <p:cNvSpPr txBox="1"/>
          <p:nvPr/>
        </p:nvSpPr>
        <p:spPr>
          <a:xfrm>
            <a:off x="4702855" y="6858000"/>
            <a:ext cx="3461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809917-A078-419E-A351-7BA5EC94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6" y="4669529"/>
            <a:ext cx="2783677" cy="17122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F6BA4B-01E3-456B-8365-B134E140A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225" y="4330883"/>
            <a:ext cx="2966085" cy="25280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2F1D78-859C-4BC9-BEB2-F1BFAD7663D6}"/>
              </a:ext>
            </a:extLst>
          </p:cNvPr>
          <p:cNvSpPr txBox="1"/>
          <p:nvPr/>
        </p:nvSpPr>
        <p:spPr>
          <a:xfrm>
            <a:off x="7288156" y="4296810"/>
            <a:ext cx="4324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(+)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(-)</a:t>
            </a:r>
          </a:p>
        </p:txBody>
      </p:sp>
    </p:spTree>
    <p:extLst>
      <p:ext uri="{BB962C8B-B14F-4D97-AF65-F5344CB8AC3E}">
        <p14:creationId xmlns:p14="http://schemas.microsoft.com/office/powerpoint/2010/main" val="16343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63 0.03773 L 0.20196 -0.56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-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3CCD49-E2AE-4DF4-9281-3CC7EE15B06A}"/>
              </a:ext>
            </a:extLst>
          </p:cNvPr>
          <p:cNvSpPr txBox="1">
            <a:spLocks/>
          </p:cNvSpPr>
          <p:nvPr/>
        </p:nvSpPr>
        <p:spPr>
          <a:xfrm>
            <a:off x="867335" y="0"/>
            <a:ext cx="11600330" cy="92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21. DÒNG ĐIỆN – NGUỒN ĐIỆN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95C803-042A-4254-B456-81407279D381}"/>
              </a:ext>
            </a:extLst>
          </p:cNvPr>
          <p:cNvSpPr/>
          <p:nvPr/>
        </p:nvSpPr>
        <p:spPr>
          <a:xfrm>
            <a:off x="167626" y="880589"/>
            <a:ext cx="6265831" cy="5303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DÒNG ĐIỆN – NGUỒN ĐIỆN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2DA28D-C028-4043-8404-CDDBB4F09EEC}"/>
              </a:ext>
            </a:extLst>
          </p:cNvPr>
          <p:cNvSpPr txBox="1"/>
          <p:nvPr/>
        </p:nvSpPr>
        <p:spPr>
          <a:xfrm>
            <a:off x="167626" y="1480654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E02D27-533D-4751-BF70-0FF0F07027DA}"/>
              </a:ext>
            </a:extLst>
          </p:cNvPr>
          <p:cNvSpPr txBox="1"/>
          <p:nvPr/>
        </p:nvSpPr>
        <p:spPr>
          <a:xfrm>
            <a:off x="167626" y="2126985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D8058-4FA3-48E2-9AF1-DED10E1EB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09" y="2843019"/>
            <a:ext cx="3524325" cy="3294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960441-EAB0-406F-AC42-17312699F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870" y="2843019"/>
            <a:ext cx="3696259" cy="3496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BFB04A-6655-4E2B-90D4-6B128208A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065" y="2844278"/>
            <a:ext cx="3725606" cy="329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3CCD49-E2AE-4DF4-9281-3CC7EE15B06A}"/>
              </a:ext>
            </a:extLst>
          </p:cNvPr>
          <p:cNvSpPr txBox="1">
            <a:spLocks/>
          </p:cNvSpPr>
          <p:nvPr/>
        </p:nvSpPr>
        <p:spPr>
          <a:xfrm>
            <a:off x="867335" y="0"/>
            <a:ext cx="11600330" cy="92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21. DÒNG ĐIỆN – NGUỒN ĐIỆN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95C803-042A-4254-B456-81407279D381}"/>
              </a:ext>
            </a:extLst>
          </p:cNvPr>
          <p:cNvSpPr/>
          <p:nvPr/>
        </p:nvSpPr>
        <p:spPr>
          <a:xfrm>
            <a:off x="167626" y="880589"/>
            <a:ext cx="6265831" cy="5303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DÒNG ĐIỆN – NGUỒN ĐIỆN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C0A9B6-9087-4947-B5AE-3B7F33FB8D81}"/>
              </a:ext>
            </a:extLst>
          </p:cNvPr>
          <p:cNvSpPr/>
          <p:nvPr/>
        </p:nvSpPr>
        <p:spPr>
          <a:xfrm>
            <a:off x="167626" y="1484808"/>
            <a:ext cx="9210836" cy="5303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VẬT DẪN ĐIỆN VÀ VẬT KHÔNG DẪN ĐIỆN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DC5EE-112A-4D3A-B061-E92597F55715}"/>
              </a:ext>
            </a:extLst>
          </p:cNvPr>
          <p:cNvSpPr txBox="1"/>
          <p:nvPr/>
        </p:nvSpPr>
        <p:spPr>
          <a:xfrm>
            <a:off x="323475" y="1944041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8F58C2-1CF0-4EE7-A9C3-41BA1516B1F8}"/>
              </a:ext>
            </a:extLst>
          </p:cNvPr>
          <p:cNvSpPr txBox="1"/>
          <p:nvPr/>
        </p:nvSpPr>
        <p:spPr>
          <a:xfrm>
            <a:off x="541483" y="2429316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02E067-B30C-4BD6-BD70-5438C289F3D2}"/>
              </a:ext>
            </a:extLst>
          </p:cNvPr>
          <p:cNvSpPr txBox="1"/>
          <p:nvPr/>
        </p:nvSpPr>
        <p:spPr>
          <a:xfrm>
            <a:off x="541483" y="2828681"/>
            <a:ext cx="48890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Wingdings" panose="05000000000000000000" pitchFamily="2" charset="2"/>
              <a:buChar char="ü"/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3V</a:t>
            </a:r>
          </a:p>
          <a:p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2,5V</a:t>
            </a:r>
          </a:p>
          <a:p>
            <a:r>
              <a:rPr lang="en-US" dirty="0"/>
              <a:t>2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kẹp</a:t>
            </a:r>
            <a:r>
              <a:rPr lang="en-US" dirty="0"/>
              <a:t>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loại</a:t>
            </a:r>
            <a:endParaRPr lang="en-US" dirty="0"/>
          </a:p>
          <a:p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: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,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nhôm</a:t>
            </a:r>
            <a:r>
              <a:rPr lang="en-US" dirty="0"/>
              <a:t>,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nhựa</a:t>
            </a:r>
            <a:r>
              <a:rPr lang="en-US" dirty="0"/>
              <a:t>, </a:t>
            </a:r>
            <a:r>
              <a:rPr lang="en-US" dirty="0" err="1"/>
              <a:t>giấy</a:t>
            </a:r>
            <a:r>
              <a:rPr lang="en-US" dirty="0"/>
              <a:t>, </a:t>
            </a:r>
            <a:r>
              <a:rPr lang="en-US" dirty="0" err="1"/>
              <a:t>ruột</a:t>
            </a:r>
            <a:r>
              <a:rPr lang="en-US" dirty="0"/>
              <a:t> </a:t>
            </a: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chì</a:t>
            </a:r>
            <a:r>
              <a:rPr lang="en-US" dirty="0"/>
              <a:t>,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gỗ</a:t>
            </a:r>
            <a:r>
              <a:rPr lang="en-US" dirty="0"/>
              <a:t> </a:t>
            </a:r>
            <a:r>
              <a:rPr lang="en-US" dirty="0" err="1"/>
              <a:t>khô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92C68-9D71-4124-9959-9C2A670A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442" y="2167067"/>
            <a:ext cx="3648075" cy="27908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AD2B5E-9D93-4FBA-8ECE-2ACAD7599621}"/>
              </a:ext>
            </a:extLst>
          </p:cNvPr>
          <p:cNvSpPr txBox="1"/>
          <p:nvPr/>
        </p:nvSpPr>
        <p:spPr>
          <a:xfrm>
            <a:off x="5627077" y="4698231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A3DFE3-BED1-4772-9B03-3154AA934355}"/>
              </a:ext>
            </a:extLst>
          </p:cNvPr>
          <p:cNvSpPr txBox="1"/>
          <p:nvPr/>
        </p:nvSpPr>
        <p:spPr>
          <a:xfrm>
            <a:off x="5879467" y="5217553"/>
            <a:ext cx="577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3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3CCD49-E2AE-4DF4-9281-3CC7EE15B06A}"/>
              </a:ext>
            </a:extLst>
          </p:cNvPr>
          <p:cNvSpPr txBox="1">
            <a:spLocks/>
          </p:cNvSpPr>
          <p:nvPr/>
        </p:nvSpPr>
        <p:spPr>
          <a:xfrm>
            <a:off x="867335" y="0"/>
            <a:ext cx="11600330" cy="92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21. DÒNG ĐIỆN – NGUỒN ĐIỆN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95C803-042A-4254-B456-81407279D381}"/>
              </a:ext>
            </a:extLst>
          </p:cNvPr>
          <p:cNvSpPr/>
          <p:nvPr/>
        </p:nvSpPr>
        <p:spPr>
          <a:xfrm>
            <a:off x="167626" y="880589"/>
            <a:ext cx="6265831" cy="5303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DÒNG ĐIỆN – NGUỒN ĐIỆN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C0A9B6-9087-4947-B5AE-3B7F33FB8D81}"/>
              </a:ext>
            </a:extLst>
          </p:cNvPr>
          <p:cNvSpPr/>
          <p:nvPr/>
        </p:nvSpPr>
        <p:spPr>
          <a:xfrm>
            <a:off x="167626" y="1484808"/>
            <a:ext cx="9210836" cy="5303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VẬT DẪN ĐIỆN VÀ VẬT KHÔNG DẪN ĐIỆN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DC5EE-112A-4D3A-B061-E92597F55715}"/>
              </a:ext>
            </a:extLst>
          </p:cNvPr>
          <p:cNvSpPr txBox="1"/>
          <p:nvPr/>
        </p:nvSpPr>
        <p:spPr>
          <a:xfrm>
            <a:off x="323475" y="1944041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D94212-42F2-4945-8C4D-4B783CF4698B}"/>
              </a:ext>
            </a:extLst>
          </p:cNvPr>
          <p:cNvSpPr txBox="1"/>
          <p:nvPr/>
        </p:nvSpPr>
        <p:spPr>
          <a:xfrm>
            <a:off x="1332168" y="2519508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AA778B7-D826-4B22-9065-0E909864B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446544"/>
              </p:ext>
            </p:extLst>
          </p:nvPr>
        </p:nvGraphicFramePr>
        <p:xfrm>
          <a:off x="1332168" y="3428999"/>
          <a:ext cx="8920196" cy="304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0098">
                  <a:extLst>
                    <a:ext uri="{9D8B030D-6E8A-4147-A177-3AD203B41FA5}">
                      <a16:colId xmlns:a16="http://schemas.microsoft.com/office/drawing/2014/main" val="3860867334"/>
                    </a:ext>
                  </a:extLst>
                </a:gridCol>
                <a:gridCol w="4460098">
                  <a:extLst>
                    <a:ext uri="{9D8B030D-6E8A-4147-A177-3AD203B41FA5}">
                      <a16:colId xmlns:a16="http://schemas.microsoft.com/office/drawing/2014/main" val="68818623"/>
                    </a:ext>
                  </a:extLst>
                </a:gridCol>
              </a:tblGrid>
              <a:tr h="1037306">
                <a:tc>
                  <a:txBody>
                    <a:bodyPr/>
                    <a:lstStyle/>
                    <a:p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460874"/>
                  </a:ext>
                </a:extLst>
              </a:tr>
              <a:tr h="667922">
                <a:tc>
                  <a:txBody>
                    <a:bodyPr/>
                    <a:lstStyle/>
                    <a:p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nhựa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87982"/>
                  </a:ext>
                </a:extLst>
              </a:tr>
              <a:tr h="667922">
                <a:tc>
                  <a:txBody>
                    <a:bodyPr/>
                    <a:lstStyle/>
                    <a:p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667438"/>
                  </a:ext>
                </a:extLst>
              </a:tr>
              <a:tr h="667922">
                <a:tc>
                  <a:txBody>
                    <a:bodyPr/>
                    <a:lstStyle/>
                    <a:p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109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2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3CCD49-E2AE-4DF4-9281-3CC7EE15B06A}"/>
              </a:ext>
            </a:extLst>
          </p:cNvPr>
          <p:cNvSpPr txBox="1">
            <a:spLocks/>
          </p:cNvSpPr>
          <p:nvPr/>
        </p:nvSpPr>
        <p:spPr>
          <a:xfrm>
            <a:off x="867335" y="0"/>
            <a:ext cx="11600330" cy="92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21. DÒNG ĐIỆN – NGUỒN ĐIỆN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95C803-042A-4254-B456-81407279D381}"/>
              </a:ext>
            </a:extLst>
          </p:cNvPr>
          <p:cNvSpPr/>
          <p:nvPr/>
        </p:nvSpPr>
        <p:spPr>
          <a:xfrm>
            <a:off x="167626" y="880589"/>
            <a:ext cx="6265831" cy="5303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DÒNG ĐIỆN – NGUỒN ĐIỆN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C0A9B6-9087-4947-B5AE-3B7F33FB8D81}"/>
              </a:ext>
            </a:extLst>
          </p:cNvPr>
          <p:cNvSpPr/>
          <p:nvPr/>
        </p:nvSpPr>
        <p:spPr>
          <a:xfrm>
            <a:off x="167626" y="1484808"/>
            <a:ext cx="9210836" cy="5303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VẬT DẪN ĐIỆN VÀ VẬT KHÔNG DẪN ĐIỆN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DC5EE-112A-4D3A-B061-E92597F55715}"/>
              </a:ext>
            </a:extLst>
          </p:cNvPr>
          <p:cNvSpPr txBox="1"/>
          <p:nvPr/>
        </p:nvSpPr>
        <p:spPr>
          <a:xfrm>
            <a:off x="167626" y="2089027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A3DFE3-BED1-4772-9B03-3154AA934355}"/>
              </a:ext>
            </a:extLst>
          </p:cNvPr>
          <p:cNvSpPr txBox="1"/>
          <p:nvPr/>
        </p:nvSpPr>
        <p:spPr>
          <a:xfrm>
            <a:off x="896449" y="2697969"/>
            <a:ext cx="10545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41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Nhóm 85">
            <a:extLst>
              <a:ext uri="{FF2B5EF4-FFF2-40B4-BE49-F238E27FC236}">
                <a16:creationId xmlns:a16="http://schemas.microsoft.com/office/drawing/2014/main" id="{3FE8B0BD-5DBE-4C6F-9251-AAA63A88313D}"/>
              </a:ext>
            </a:extLst>
          </p:cNvPr>
          <p:cNvGrpSpPr/>
          <p:nvPr/>
        </p:nvGrpSpPr>
        <p:grpSpPr>
          <a:xfrm>
            <a:off x="9472123" y="4072097"/>
            <a:ext cx="2719877" cy="2785903"/>
            <a:chOff x="9472123" y="4072097"/>
            <a:chExt cx="2719877" cy="2785903"/>
          </a:xfrm>
        </p:grpSpPr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D046B917-09A9-4821-A4AE-F9FE373C1F67}"/>
                </a:ext>
              </a:extLst>
            </p:cNvPr>
            <p:cNvSpPr/>
            <p:nvPr/>
          </p:nvSpPr>
          <p:spPr>
            <a:xfrm flipH="1">
              <a:off x="9472123" y="6576157"/>
              <a:ext cx="589306" cy="281842"/>
            </a:xfrm>
            <a:custGeom>
              <a:avLst/>
              <a:gdLst>
                <a:gd name="connsiteX0" fmla="*/ 820217 w 820216"/>
                <a:gd name="connsiteY0" fmla="*/ 392278 h 392277"/>
                <a:gd name="connsiteX1" fmla="*/ 27432 w 820216"/>
                <a:gd name="connsiteY1" fmla="*/ 392278 h 392277"/>
                <a:gd name="connsiteX2" fmla="*/ 0 w 820216"/>
                <a:gd name="connsiteY2" fmla="*/ 0 h 392277"/>
                <a:gd name="connsiteX3" fmla="*/ 820217 w 820216"/>
                <a:gd name="connsiteY3" fmla="*/ 392278 h 39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216" h="392277">
                  <a:moveTo>
                    <a:pt x="820217" y="392278"/>
                  </a:moveTo>
                  <a:lnTo>
                    <a:pt x="27432" y="392278"/>
                  </a:lnTo>
                  <a:cubicBezTo>
                    <a:pt x="61722" y="261976"/>
                    <a:pt x="46635" y="127559"/>
                    <a:pt x="0" y="0"/>
                  </a:cubicBezTo>
                  <a:cubicBezTo>
                    <a:pt x="318211" y="54864"/>
                    <a:pt x="611734" y="196139"/>
                    <a:pt x="820217" y="392278"/>
                  </a:cubicBez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5D2FEB27-6606-4E51-98F1-AC619B8FF8F8}"/>
                </a:ext>
              </a:extLst>
            </p:cNvPr>
            <p:cNvSpPr/>
            <p:nvPr/>
          </p:nvSpPr>
          <p:spPr>
            <a:xfrm flipH="1">
              <a:off x="10580768" y="4989563"/>
              <a:ext cx="1064299" cy="1045575"/>
            </a:xfrm>
            <a:custGeom>
              <a:avLst/>
              <a:gdLst>
                <a:gd name="connsiteX0" fmla="*/ 1068476 w 1481328"/>
                <a:gd name="connsiteY0" fmla="*/ 567842 h 1455267"/>
                <a:gd name="connsiteX1" fmla="*/ 1481328 w 1481328"/>
                <a:gd name="connsiteY1" fmla="*/ 1455268 h 1455267"/>
                <a:gd name="connsiteX2" fmla="*/ 1193292 w 1481328"/>
                <a:gd name="connsiteY2" fmla="*/ 1276960 h 1455267"/>
                <a:gd name="connsiteX3" fmla="*/ 440284 w 1481328"/>
                <a:gd name="connsiteY3" fmla="*/ 710489 h 1455267"/>
                <a:gd name="connsiteX4" fmla="*/ 0 w 1481328"/>
                <a:gd name="connsiteY4" fmla="*/ 0 h 1455267"/>
                <a:gd name="connsiteX5" fmla="*/ 1068476 w 1481328"/>
                <a:gd name="connsiteY5" fmla="*/ 567842 h 145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1328" h="1455267">
                  <a:moveTo>
                    <a:pt x="1068476" y="567842"/>
                  </a:moveTo>
                  <a:cubicBezTo>
                    <a:pt x="1315364" y="821588"/>
                    <a:pt x="1459382" y="1135685"/>
                    <a:pt x="1481328" y="1455268"/>
                  </a:cubicBezTo>
                  <a:cubicBezTo>
                    <a:pt x="1386688" y="1394917"/>
                    <a:pt x="1289304" y="1335938"/>
                    <a:pt x="1193292" y="1276960"/>
                  </a:cubicBezTo>
                  <a:cubicBezTo>
                    <a:pt x="917600" y="1109624"/>
                    <a:pt x="639166" y="935431"/>
                    <a:pt x="440284" y="710489"/>
                  </a:cubicBezTo>
                  <a:cubicBezTo>
                    <a:pt x="248260" y="493776"/>
                    <a:pt x="139903" y="240030"/>
                    <a:pt x="0" y="0"/>
                  </a:cubicBezTo>
                  <a:cubicBezTo>
                    <a:pt x="422453" y="91897"/>
                    <a:pt x="803758" y="293522"/>
                    <a:pt x="1068476" y="567842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5872531-FE23-4374-99B4-367723B8ACDC}"/>
                </a:ext>
              </a:extLst>
            </p:cNvPr>
            <p:cNvSpPr/>
            <p:nvPr/>
          </p:nvSpPr>
          <p:spPr>
            <a:xfrm flipH="1">
              <a:off x="11872686" y="4072097"/>
              <a:ext cx="319314" cy="623797"/>
            </a:xfrm>
            <a:custGeom>
              <a:avLst/>
              <a:gdLst>
                <a:gd name="connsiteX0" fmla="*/ 0 w 444432"/>
                <a:gd name="connsiteY0" fmla="*/ 0 h 868222"/>
                <a:gd name="connsiteX1" fmla="*/ 444398 w 444432"/>
                <a:gd name="connsiteY1" fmla="*/ 868223 h 868222"/>
                <a:gd name="connsiteX2" fmla="*/ 0 w 444432"/>
                <a:gd name="connsiteY2" fmla="*/ 613105 h 868222"/>
                <a:gd name="connsiteX3" fmla="*/ 0 w 444432"/>
                <a:gd name="connsiteY3" fmla="*/ 0 h 86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432" h="868222">
                  <a:moveTo>
                    <a:pt x="0" y="0"/>
                  </a:moveTo>
                  <a:cubicBezTo>
                    <a:pt x="285293" y="229057"/>
                    <a:pt x="447142" y="548640"/>
                    <a:pt x="444398" y="868223"/>
                  </a:cubicBezTo>
                  <a:cubicBezTo>
                    <a:pt x="322326" y="755752"/>
                    <a:pt x="175565" y="665226"/>
                    <a:pt x="0" y="613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9C7CC36-FBC5-462D-A206-040A0A1C7ADA}"/>
                </a:ext>
              </a:extLst>
            </p:cNvPr>
            <p:cNvSpPr/>
            <p:nvPr/>
          </p:nvSpPr>
          <p:spPr>
            <a:xfrm flipH="1">
              <a:off x="10028728" y="4513584"/>
              <a:ext cx="2163272" cy="2344416"/>
            </a:xfrm>
            <a:custGeom>
              <a:avLst/>
              <a:gdLst>
                <a:gd name="connsiteX0" fmla="*/ 2965399 w 3010914"/>
                <a:gd name="connsiteY0" fmla="*/ 2870759 h 3263036"/>
                <a:gd name="connsiteX1" fmla="*/ 2992831 w 3010914"/>
                <a:gd name="connsiteY1" fmla="*/ 3263037 h 3263036"/>
                <a:gd name="connsiteX2" fmla="*/ 0 w 3010914"/>
                <a:gd name="connsiteY2" fmla="*/ 3263037 h 3263036"/>
                <a:gd name="connsiteX3" fmla="*/ 0 w 3010914"/>
                <a:gd name="connsiteY3" fmla="*/ 0 h 3263036"/>
                <a:gd name="connsiteX4" fmla="*/ 444398 w 3010914"/>
                <a:gd name="connsiteY4" fmla="*/ 255118 h 3263036"/>
                <a:gd name="connsiteX5" fmla="*/ 728320 w 3010914"/>
                <a:gd name="connsiteY5" fmla="*/ 606247 h 3263036"/>
                <a:gd name="connsiteX6" fmla="*/ 762610 w 3010914"/>
                <a:gd name="connsiteY6" fmla="*/ 662483 h 3263036"/>
                <a:gd name="connsiteX7" fmla="*/ 1202893 w 3010914"/>
                <a:gd name="connsiteY7" fmla="*/ 1372972 h 3263036"/>
                <a:gd name="connsiteX8" fmla="*/ 1955902 w 3010914"/>
                <a:gd name="connsiteY8" fmla="*/ 1939443 h 3263036"/>
                <a:gd name="connsiteX9" fmla="*/ 2243938 w 3010914"/>
                <a:gd name="connsiteY9" fmla="*/ 2117751 h 3263036"/>
                <a:gd name="connsiteX10" fmla="*/ 2722626 w 3010914"/>
                <a:gd name="connsiteY10" fmla="*/ 2494941 h 3263036"/>
                <a:gd name="connsiteX11" fmla="*/ 2965399 w 3010914"/>
                <a:gd name="connsiteY11" fmla="*/ 2870759 h 32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0914" h="3263036">
                  <a:moveTo>
                    <a:pt x="2965399" y="2870759"/>
                  </a:moveTo>
                  <a:cubicBezTo>
                    <a:pt x="3012034" y="2998318"/>
                    <a:pt x="3025750" y="3132735"/>
                    <a:pt x="2992831" y="3263037"/>
                  </a:cubicBezTo>
                  <a:lnTo>
                    <a:pt x="0" y="3263037"/>
                  </a:lnTo>
                  <a:lnTo>
                    <a:pt x="0" y="0"/>
                  </a:lnTo>
                  <a:cubicBezTo>
                    <a:pt x="175565" y="50749"/>
                    <a:pt x="322326" y="142647"/>
                    <a:pt x="444398" y="255118"/>
                  </a:cubicBezTo>
                  <a:cubicBezTo>
                    <a:pt x="558241" y="359359"/>
                    <a:pt x="651510" y="482803"/>
                    <a:pt x="728320" y="606247"/>
                  </a:cubicBezTo>
                  <a:cubicBezTo>
                    <a:pt x="739292" y="625450"/>
                    <a:pt x="751637" y="643281"/>
                    <a:pt x="762610" y="662483"/>
                  </a:cubicBezTo>
                  <a:cubicBezTo>
                    <a:pt x="903884" y="902513"/>
                    <a:pt x="1012241" y="1156259"/>
                    <a:pt x="1202893" y="1372972"/>
                  </a:cubicBezTo>
                  <a:cubicBezTo>
                    <a:pt x="1401775" y="1597914"/>
                    <a:pt x="1680210" y="1770736"/>
                    <a:pt x="1955902" y="1939443"/>
                  </a:cubicBezTo>
                  <a:cubicBezTo>
                    <a:pt x="2051914" y="1998421"/>
                    <a:pt x="2149297" y="2057400"/>
                    <a:pt x="2243938" y="2117751"/>
                  </a:cubicBezTo>
                  <a:cubicBezTo>
                    <a:pt x="2419502" y="2231593"/>
                    <a:pt x="2586838" y="2352294"/>
                    <a:pt x="2722626" y="2494941"/>
                  </a:cubicBezTo>
                  <a:cubicBezTo>
                    <a:pt x="2828239" y="2607412"/>
                    <a:pt x="2916022" y="2736342"/>
                    <a:pt x="2965399" y="2870759"/>
                  </a:cubicBezTo>
                  <a:close/>
                </a:path>
              </a:pathLst>
            </a:custGeom>
            <a:solidFill>
              <a:srgbClr val="01BE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1EF3BB88-A189-4A68-AAF7-6C2A0948F573}"/>
                </a:ext>
              </a:extLst>
            </p:cNvPr>
            <p:cNvSpPr/>
            <p:nvPr/>
          </p:nvSpPr>
          <p:spPr>
            <a:xfrm flipH="1">
              <a:off x="10191510" y="4741226"/>
              <a:ext cx="2000489" cy="2116774"/>
            </a:xfrm>
            <a:custGeom>
              <a:avLst/>
              <a:gdLst>
                <a:gd name="connsiteX0" fmla="*/ 0 w 2784348"/>
                <a:gd name="connsiteY0" fmla="*/ 0 h 2946197"/>
                <a:gd name="connsiteX1" fmla="*/ 220828 w 2784348"/>
                <a:gd name="connsiteY1" fmla="*/ 160477 h 2946197"/>
                <a:gd name="connsiteX2" fmla="*/ 504749 w 2784348"/>
                <a:gd name="connsiteY2" fmla="*/ 511607 h 2946197"/>
                <a:gd name="connsiteX3" fmla="*/ 539039 w 2784348"/>
                <a:gd name="connsiteY3" fmla="*/ 567842 h 2946197"/>
                <a:gd name="connsiteX4" fmla="*/ 979322 w 2784348"/>
                <a:gd name="connsiteY4" fmla="*/ 1278331 h 2946197"/>
                <a:gd name="connsiteX5" fmla="*/ 1732331 w 2784348"/>
                <a:gd name="connsiteY5" fmla="*/ 1844802 h 2946197"/>
                <a:gd name="connsiteX6" fmla="*/ 2020367 w 2784348"/>
                <a:gd name="connsiteY6" fmla="*/ 2023110 h 2946197"/>
                <a:gd name="connsiteX7" fmla="*/ 2499055 w 2784348"/>
                <a:gd name="connsiteY7" fmla="*/ 2400300 h 2946197"/>
                <a:gd name="connsiteX8" fmla="*/ 2743200 w 2784348"/>
                <a:gd name="connsiteY8" fmla="*/ 2777490 h 2946197"/>
                <a:gd name="connsiteX9" fmla="*/ 2784348 w 2784348"/>
                <a:gd name="connsiteY9" fmla="*/ 2946197 h 294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348" h="2946197">
                  <a:moveTo>
                    <a:pt x="0" y="0"/>
                  </a:moveTo>
                  <a:cubicBezTo>
                    <a:pt x="80924" y="45263"/>
                    <a:pt x="154991" y="100127"/>
                    <a:pt x="220828" y="160477"/>
                  </a:cubicBezTo>
                  <a:cubicBezTo>
                    <a:pt x="334670" y="264719"/>
                    <a:pt x="427939" y="388163"/>
                    <a:pt x="504749" y="511607"/>
                  </a:cubicBezTo>
                  <a:cubicBezTo>
                    <a:pt x="515722" y="530809"/>
                    <a:pt x="528066" y="548640"/>
                    <a:pt x="539039" y="567842"/>
                  </a:cubicBezTo>
                  <a:cubicBezTo>
                    <a:pt x="680314" y="807872"/>
                    <a:pt x="788670" y="1061618"/>
                    <a:pt x="979322" y="1278331"/>
                  </a:cubicBezTo>
                  <a:cubicBezTo>
                    <a:pt x="1178204" y="1503274"/>
                    <a:pt x="1456639" y="1676095"/>
                    <a:pt x="1732331" y="1844802"/>
                  </a:cubicBezTo>
                  <a:cubicBezTo>
                    <a:pt x="1828343" y="1903781"/>
                    <a:pt x="1925726" y="1962760"/>
                    <a:pt x="2020367" y="2023110"/>
                  </a:cubicBezTo>
                  <a:cubicBezTo>
                    <a:pt x="2195932" y="2136953"/>
                    <a:pt x="2363267" y="2257654"/>
                    <a:pt x="2499055" y="2400300"/>
                  </a:cubicBezTo>
                  <a:cubicBezTo>
                    <a:pt x="2606040" y="2512771"/>
                    <a:pt x="2693822" y="2641702"/>
                    <a:pt x="2743200" y="2777490"/>
                  </a:cubicBezTo>
                  <a:cubicBezTo>
                    <a:pt x="2763774" y="2832354"/>
                    <a:pt x="2777490" y="2889961"/>
                    <a:pt x="2784348" y="2946197"/>
                  </a:cubicBezTo>
                </a:path>
              </a:pathLst>
            </a:custGeom>
            <a:noFill/>
            <a:ln w="1371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079A8F55-BF5A-4AAC-A8CD-9477D19F4DD4}"/>
              </a:ext>
            </a:extLst>
          </p:cNvPr>
          <p:cNvGrpSpPr/>
          <p:nvPr/>
        </p:nvGrpSpPr>
        <p:grpSpPr>
          <a:xfrm>
            <a:off x="-12385" y="-30232"/>
            <a:ext cx="2363627" cy="2437493"/>
            <a:chOff x="-12690" y="-28122"/>
            <a:chExt cx="2987782" cy="3081153"/>
          </a:xfrm>
        </p:grpSpPr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0907B901-E2D8-4D49-A271-77C5035440A7}"/>
                </a:ext>
              </a:extLst>
            </p:cNvPr>
            <p:cNvSpPr/>
            <p:nvPr/>
          </p:nvSpPr>
          <p:spPr>
            <a:xfrm rot="21579675" flipV="1">
              <a:off x="2326440" y="-28122"/>
              <a:ext cx="648652" cy="310224"/>
            </a:xfrm>
            <a:custGeom>
              <a:avLst/>
              <a:gdLst>
                <a:gd name="connsiteX0" fmla="*/ 820217 w 820216"/>
                <a:gd name="connsiteY0" fmla="*/ 392278 h 392277"/>
                <a:gd name="connsiteX1" fmla="*/ 27432 w 820216"/>
                <a:gd name="connsiteY1" fmla="*/ 392278 h 392277"/>
                <a:gd name="connsiteX2" fmla="*/ 0 w 820216"/>
                <a:gd name="connsiteY2" fmla="*/ 0 h 392277"/>
                <a:gd name="connsiteX3" fmla="*/ 820217 w 820216"/>
                <a:gd name="connsiteY3" fmla="*/ 392278 h 39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216" h="392277">
                  <a:moveTo>
                    <a:pt x="820217" y="392278"/>
                  </a:moveTo>
                  <a:lnTo>
                    <a:pt x="27432" y="392278"/>
                  </a:lnTo>
                  <a:cubicBezTo>
                    <a:pt x="61722" y="261976"/>
                    <a:pt x="46635" y="127559"/>
                    <a:pt x="0" y="0"/>
                  </a:cubicBezTo>
                  <a:cubicBezTo>
                    <a:pt x="318211" y="54864"/>
                    <a:pt x="611734" y="196139"/>
                    <a:pt x="820217" y="392278"/>
                  </a:cubicBez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012B9CB-BBAA-4DD9-869F-2EE625D79D34}"/>
                </a:ext>
              </a:extLst>
            </p:cNvPr>
            <p:cNvSpPr/>
            <p:nvPr/>
          </p:nvSpPr>
          <p:spPr>
            <a:xfrm rot="21579675" flipV="1">
              <a:off x="591188" y="886342"/>
              <a:ext cx="1171479" cy="1150870"/>
            </a:xfrm>
            <a:custGeom>
              <a:avLst/>
              <a:gdLst>
                <a:gd name="connsiteX0" fmla="*/ 1068476 w 1481328"/>
                <a:gd name="connsiteY0" fmla="*/ 567842 h 1455267"/>
                <a:gd name="connsiteX1" fmla="*/ 1481328 w 1481328"/>
                <a:gd name="connsiteY1" fmla="*/ 1455268 h 1455267"/>
                <a:gd name="connsiteX2" fmla="*/ 1193292 w 1481328"/>
                <a:gd name="connsiteY2" fmla="*/ 1276960 h 1455267"/>
                <a:gd name="connsiteX3" fmla="*/ 440284 w 1481328"/>
                <a:gd name="connsiteY3" fmla="*/ 710489 h 1455267"/>
                <a:gd name="connsiteX4" fmla="*/ 0 w 1481328"/>
                <a:gd name="connsiteY4" fmla="*/ 0 h 1455267"/>
                <a:gd name="connsiteX5" fmla="*/ 1068476 w 1481328"/>
                <a:gd name="connsiteY5" fmla="*/ 567842 h 145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1328" h="1455267">
                  <a:moveTo>
                    <a:pt x="1068476" y="567842"/>
                  </a:moveTo>
                  <a:cubicBezTo>
                    <a:pt x="1315364" y="821588"/>
                    <a:pt x="1459382" y="1135685"/>
                    <a:pt x="1481328" y="1455268"/>
                  </a:cubicBezTo>
                  <a:cubicBezTo>
                    <a:pt x="1386688" y="1394917"/>
                    <a:pt x="1289304" y="1335938"/>
                    <a:pt x="1193292" y="1276960"/>
                  </a:cubicBezTo>
                  <a:cubicBezTo>
                    <a:pt x="917600" y="1109624"/>
                    <a:pt x="639166" y="935431"/>
                    <a:pt x="440284" y="710489"/>
                  </a:cubicBezTo>
                  <a:cubicBezTo>
                    <a:pt x="248260" y="493776"/>
                    <a:pt x="139903" y="240030"/>
                    <a:pt x="0" y="0"/>
                  </a:cubicBezTo>
                  <a:cubicBezTo>
                    <a:pt x="422453" y="91897"/>
                    <a:pt x="803758" y="293522"/>
                    <a:pt x="1068476" y="567842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A37C759-67ED-4B3E-9AE0-D3BD3C04E109}"/>
                </a:ext>
              </a:extLst>
            </p:cNvPr>
            <p:cNvSpPr/>
            <p:nvPr/>
          </p:nvSpPr>
          <p:spPr>
            <a:xfrm rot="21579675" flipV="1">
              <a:off x="-3462" y="2366415"/>
              <a:ext cx="351470" cy="686616"/>
            </a:xfrm>
            <a:custGeom>
              <a:avLst/>
              <a:gdLst>
                <a:gd name="connsiteX0" fmla="*/ 0 w 444432"/>
                <a:gd name="connsiteY0" fmla="*/ 0 h 868222"/>
                <a:gd name="connsiteX1" fmla="*/ 444398 w 444432"/>
                <a:gd name="connsiteY1" fmla="*/ 868223 h 868222"/>
                <a:gd name="connsiteX2" fmla="*/ 0 w 444432"/>
                <a:gd name="connsiteY2" fmla="*/ 613105 h 868222"/>
                <a:gd name="connsiteX3" fmla="*/ 0 w 444432"/>
                <a:gd name="connsiteY3" fmla="*/ 0 h 86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432" h="868222">
                  <a:moveTo>
                    <a:pt x="0" y="0"/>
                  </a:moveTo>
                  <a:cubicBezTo>
                    <a:pt x="285293" y="229057"/>
                    <a:pt x="447142" y="548640"/>
                    <a:pt x="444398" y="868223"/>
                  </a:cubicBezTo>
                  <a:cubicBezTo>
                    <a:pt x="322326" y="755752"/>
                    <a:pt x="175565" y="665226"/>
                    <a:pt x="0" y="613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83CCEF2-8CCA-4314-AF04-207DFACD9956}"/>
                </a:ext>
              </a:extLst>
            </p:cNvPr>
            <p:cNvSpPr/>
            <p:nvPr/>
          </p:nvSpPr>
          <p:spPr>
            <a:xfrm rot="21579675" flipV="1">
              <a:off x="-11951" y="-19398"/>
              <a:ext cx="2381123" cy="2580508"/>
            </a:xfrm>
            <a:custGeom>
              <a:avLst/>
              <a:gdLst>
                <a:gd name="connsiteX0" fmla="*/ 2965399 w 3010914"/>
                <a:gd name="connsiteY0" fmla="*/ 2870759 h 3263036"/>
                <a:gd name="connsiteX1" fmla="*/ 2992831 w 3010914"/>
                <a:gd name="connsiteY1" fmla="*/ 3263037 h 3263036"/>
                <a:gd name="connsiteX2" fmla="*/ 0 w 3010914"/>
                <a:gd name="connsiteY2" fmla="*/ 3263037 h 3263036"/>
                <a:gd name="connsiteX3" fmla="*/ 0 w 3010914"/>
                <a:gd name="connsiteY3" fmla="*/ 0 h 3263036"/>
                <a:gd name="connsiteX4" fmla="*/ 444398 w 3010914"/>
                <a:gd name="connsiteY4" fmla="*/ 255118 h 3263036"/>
                <a:gd name="connsiteX5" fmla="*/ 728320 w 3010914"/>
                <a:gd name="connsiteY5" fmla="*/ 606247 h 3263036"/>
                <a:gd name="connsiteX6" fmla="*/ 762610 w 3010914"/>
                <a:gd name="connsiteY6" fmla="*/ 662483 h 3263036"/>
                <a:gd name="connsiteX7" fmla="*/ 1202893 w 3010914"/>
                <a:gd name="connsiteY7" fmla="*/ 1372972 h 3263036"/>
                <a:gd name="connsiteX8" fmla="*/ 1955902 w 3010914"/>
                <a:gd name="connsiteY8" fmla="*/ 1939443 h 3263036"/>
                <a:gd name="connsiteX9" fmla="*/ 2243938 w 3010914"/>
                <a:gd name="connsiteY9" fmla="*/ 2117751 h 3263036"/>
                <a:gd name="connsiteX10" fmla="*/ 2722626 w 3010914"/>
                <a:gd name="connsiteY10" fmla="*/ 2494941 h 3263036"/>
                <a:gd name="connsiteX11" fmla="*/ 2965399 w 3010914"/>
                <a:gd name="connsiteY11" fmla="*/ 2870759 h 32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0914" h="3263036">
                  <a:moveTo>
                    <a:pt x="2965399" y="2870759"/>
                  </a:moveTo>
                  <a:cubicBezTo>
                    <a:pt x="3012034" y="2998318"/>
                    <a:pt x="3025750" y="3132735"/>
                    <a:pt x="2992831" y="3263037"/>
                  </a:cubicBezTo>
                  <a:lnTo>
                    <a:pt x="0" y="3263037"/>
                  </a:lnTo>
                  <a:lnTo>
                    <a:pt x="0" y="0"/>
                  </a:lnTo>
                  <a:cubicBezTo>
                    <a:pt x="175565" y="50749"/>
                    <a:pt x="322326" y="142647"/>
                    <a:pt x="444398" y="255118"/>
                  </a:cubicBezTo>
                  <a:cubicBezTo>
                    <a:pt x="558241" y="359359"/>
                    <a:pt x="651510" y="482803"/>
                    <a:pt x="728320" y="606247"/>
                  </a:cubicBezTo>
                  <a:cubicBezTo>
                    <a:pt x="739292" y="625450"/>
                    <a:pt x="751637" y="643281"/>
                    <a:pt x="762610" y="662483"/>
                  </a:cubicBezTo>
                  <a:cubicBezTo>
                    <a:pt x="903884" y="902513"/>
                    <a:pt x="1012241" y="1156259"/>
                    <a:pt x="1202893" y="1372972"/>
                  </a:cubicBezTo>
                  <a:cubicBezTo>
                    <a:pt x="1401775" y="1597914"/>
                    <a:pt x="1680210" y="1770736"/>
                    <a:pt x="1955902" y="1939443"/>
                  </a:cubicBezTo>
                  <a:cubicBezTo>
                    <a:pt x="2051914" y="1998421"/>
                    <a:pt x="2149297" y="2057400"/>
                    <a:pt x="2243938" y="2117751"/>
                  </a:cubicBezTo>
                  <a:cubicBezTo>
                    <a:pt x="2419502" y="2231593"/>
                    <a:pt x="2586838" y="2352294"/>
                    <a:pt x="2722626" y="2494941"/>
                  </a:cubicBezTo>
                  <a:cubicBezTo>
                    <a:pt x="2828239" y="2607412"/>
                    <a:pt x="2916022" y="2736342"/>
                    <a:pt x="2965399" y="2870759"/>
                  </a:cubicBezTo>
                  <a:close/>
                </a:path>
              </a:pathLst>
            </a:custGeom>
            <a:solidFill>
              <a:srgbClr val="01BE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1E5838-C56D-4E42-80A9-F82EDE5F2017}"/>
                </a:ext>
              </a:extLst>
            </p:cNvPr>
            <p:cNvSpPr/>
            <p:nvPr/>
          </p:nvSpPr>
          <p:spPr>
            <a:xfrm rot="21579675" flipV="1">
              <a:off x="-12690" y="-18866"/>
              <a:ext cx="2201946" cy="2329942"/>
            </a:xfrm>
            <a:custGeom>
              <a:avLst/>
              <a:gdLst>
                <a:gd name="connsiteX0" fmla="*/ 0 w 2784348"/>
                <a:gd name="connsiteY0" fmla="*/ 0 h 2946197"/>
                <a:gd name="connsiteX1" fmla="*/ 220828 w 2784348"/>
                <a:gd name="connsiteY1" fmla="*/ 160477 h 2946197"/>
                <a:gd name="connsiteX2" fmla="*/ 504749 w 2784348"/>
                <a:gd name="connsiteY2" fmla="*/ 511607 h 2946197"/>
                <a:gd name="connsiteX3" fmla="*/ 539039 w 2784348"/>
                <a:gd name="connsiteY3" fmla="*/ 567842 h 2946197"/>
                <a:gd name="connsiteX4" fmla="*/ 979322 w 2784348"/>
                <a:gd name="connsiteY4" fmla="*/ 1278331 h 2946197"/>
                <a:gd name="connsiteX5" fmla="*/ 1732331 w 2784348"/>
                <a:gd name="connsiteY5" fmla="*/ 1844802 h 2946197"/>
                <a:gd name="connsiteX6" fmla="*/ 2020367 w 2784348"/>
                <a:gd name="connsiteY6" fmla="*/ 2023110 h 2946197"/>
                <a:gd name="connsiteX7" fmla="*/ 2499055 w 2784348"/>
                <a:gd name="connsiteY7" fmla="*/ 2400300 h 2946197"/>
                <a:gd name="connsiteX8" fmla="*/ 2743200 w 2784348"/>
                <a:gd name="connsiteY8" fmla="*/ 2777490 h 2946197"/>
                <a:gd name="connsiteX9" fmla="*/ 2784348 w 2784348"/>
                <a:gd name="connsiteY9" fmla="*/ 2946197 h 294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348" h="2946197">
                  <a:moveTo>
                    <a:pt x="0" y="0"/>
                  </a:moveTo>
                  <a:cubicBezTo>
                    <a:pt x="80924" y="45263"/>
                    <a:pt x="154991" y="100127"/>
                    <a:pt x="220828" y="160477"/>
                  </a:cubicBezTo>
                  <a:cubicBezTo>
                    <a:pt x="334670" y="264719"/>
                    <a:pt x="427939" y="388163"/>
                    <a:pt x="504749" y="511607"/>
                  </a:cubicBezTo>
                  <a:cubicBezTo>
                    <a:pt x="515722" y="530809"/>
                    <a:pt x="528066" y="548640"/>
                    <a:pt x="539039" y="567842"/>
                  </a:cubicBezTo>
                  <a:cubicBezTo>
                    <a:pt x="680314" y="807872"/>
                    <a:pt x="788670" y="1061618"/>
                    <a:pt x="979322" y="1278331"/>
                  </a:cubicBezTo>
                  <a:cubicBezTo>
                    <a:pt x="1178204" y="1503274"/>
                    <a:pt x="1456639" y="1676095"/>
                    <a:pt x="1732331" y="1844802"/>
                  </a:cubicBezTo>
                  <a:cubicBezTo>
                    <a:pt x="1828343" y="1903781"/>
                    <a:pt x="1925726" y="1962760"/>
                    <a:pt x="2020367" y="2023110"/>
                  </a:cubicBezTo>
                  <a:cubicBezTo>
                    <a:pt x="2195932" y="2136953"/>
                    <a:pt x="2363267" y="2257654"/>
                    <a:pt x="2499055" y="2400300"/>
                  </a:cubicBezTo>
                  <a:cubicBezTo>
                    <a:pt x="2606040" y="2512771"/>
                    <a:pt x="2693822" y="2641702"/>
                    <a:pt x="2743200" y="2777490"/>
                  </a:cubicBezTo>
                  <a:cubicBezTo>
                    <a:pt x="2763774" y="2832354"/>
                    <a:pt x="2777490" y="2889961"/>
                    <a:pt x="2784348" y="2946197"/>
                  </a:cubicBezTo>
                </a:path>
              </a:pathLst>
            </a:custGeom>
            <a:noFill/>
            <a:ln w="1371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58223F8A-BFA6-4BD2-8FE7-F999B4AC0D33}"/>
              </a:ext>
            </a:extLst>
          </p:cNvPr>
          <p:cNvGrpSpPr/>
          <p:nvPr/>
        </p:nvGrpSpPr>
        <p:grpSpPr>
          <a:xfrm>
            <a:off x="0" y="4349658"/>
            <a:ext cx="2569232" cy="2508342"/>
            <a:chOff x="1493545" y="9164830"/>
            <a:chExt cx="1584410" cy="1546860"/>
          </a:xfrm>
        </p:grpSpPr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D4D651A5-4B93-4458-94B4-22BDE2236A67}"/>
                </a:ext>
              </a:extLst>
            </p:cNvPr>
            <p:cNvSpPr/>
            <p:nvPr/>
          </p:nvSpPr>
          <p:spPr>
            <a:xfrm rot="5400000" flipH="1">
              <a:off x="1406114" y="9252262"/>
              <a:ext cx="335153" cy="160290"/>
            </a:xfrm>
            <a:custGeom>
              <a:avLst/>
              <a:gdLst>
                <a:gd name="connsiteX0" fmla="*/ 820217 w 820216"/>
                <a:gd name="connsiteY0" fmla="*/ 392278 h 392277"/>
                <a:gd name="connsiteX1" fmla="*/ 27432 w 820216"/>
                <a:gd name="connsiteY1" fmla="*/ 392278 h 392277"/>
                <a:gd name="connsiteX2" fmla="*/ 0 w 820216"/>
                <a:gd name="connsiteY2" fmla="*/ 0 h 392277"/>
                <a:gd name="connsiteX3" fmla="*/ 820217 w 820216"/>
                <a:gd name="connsiteY3" fmla="*/ 392278 h 39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216" h="392277">
                  <a:moveTo>
                    <a:pt x="820217" y="392278"/>
                  </a:moveTo>
                  <a:lnTo>
                    <a:pt x="27432" y="392278"/>
                  </a:lnTo>
                  <a:cubicBezTo>
                    <a:pt x="61722" y="261976"/>
                    <a:pt x="46635" y="127559"/>
                    <a:pt x="0" y="0"/>
                  </a:cubicBezTo>
                  <a:cubicBezTo>
                    <a:pt x="318211" y="54864"/>
                    <a:pt x="611734" y="196139"/>
                    <a:pt x="820217" y="392278"/>
                  </a:cubicBez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E700DEB-71A9-4852-BE5B-B88B5DB172EA}"/>
                </a:ext>
              </a:extLst>
            </p:cNvPr>
            <p:cNvSpPr/>
            <p:nvPr/>
          </p:nvSpPr>
          <p:spPr>
            <a:xfrm rot="5400000" flipH="1">
              <a:off x="1956202" y="9800668"/>
              <a:ext cx="605292" cy="594644"/>
            </a:xfrm>
            <a:custGeom>
              <a:avLst/>
              <a:gdLst>
                <a:gd name="connsiteX0" fmla="*/ 1068476 w 1481328"/>
                <a:gd name="connsiteY0" fmla="*/ 567842 h 1455267"/>
                <a:gd name="connsiteX1" fmla="*/ 1481328 w 1481328"/>
                <a:gd name="connsiteY1" fmla="*/ 1455268 h 1455267"/>
                <a:gd name="connsiteX2" fmla="*/ 1193292 w 1481328"/>
                <a:gd name="connsiteY2" fmla="*/ 1276960 h 1455267"/>
                <a:gd name="connsiteX3" fmla="*/ 440284 w 1481328"/>
                <a:gd name="connsiteY3" fmla="*/ 710489 h 1455267"/>
                <a:gd name="connsiteX4" fmla="*/ 0 w 1481328"/>
                <a:gd name="connsiteY4" fmla="*/ 0 h 1455267"/>
                <a:gd name="connsiteX5" fmla="*/ 1068476 w 1481328"/>
                <a:gd name="connsiteY5" fmla="*/ 567842 h 145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1328" h="1455267">
                  <a:moveTo>
                    <a:pt x="1068476" y="567842"/>
                  </a:moveTo>
                  <a:cubicBezTo>
                    <a:pt x="1315364" y="821588"/>
                    <a:pt x="1459382" y="1135685"/>
                    <a:pt x="1481328" y="1455268"/>
                  </a:cubicBezTo>
                  <a:cubicBezTo>
                    <a:pt x="1386688" y="1394917"/>
                    <a:pt x="1289304" y="1335938"/>
                    <a:pt x="1193292" y="1276960"/>
                  </a:cubicBezTo>
                  <a:cubicBezTo>
                    <a:pt x="917600" y="1109624"/>
                    <a:pt x="639166" y="935431"/>
                    <a:pt x="440284" y="710489"/>
                  </a:cubicBezTo>
                  <a:cubicBezTo>
                    <a:pt x="248260" y="493776"/>
                    <a:pt x="139903" y="240030"/>
                    <a:pt x="0" y="0"/>
                  </a:cubicBezTo>
                  <a:cubicBezTo>
                    <a:pt x="422453" y="91897"/>
                    <a:pt x="803758" y="293522"/>
                    <a:pt x="1068476" y="567842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8B1629E-E95D-483F-97B3-7B7B4ED08807}"/>
                </a:ext>
              </a:extLst>
            </p:cNvPr>
            <p:cNvSpPr/>
            <p:nvPr/>
          </p:nvSpPr>
          <p:spPr>
            <a:xfrm rot="5400000" flipH="1">
              <a:off x="2809770" y="10443504"/>
              <a:ext cx="181602" cy="354768"/>
            </a:xfrm>
            <a:custGeom>
              <a:avLst/>
              <a:gdLst>
                <a:gd name="connsiteX0" fmla="*/ 0 w 444432"/>
                <a:gd name="connsiteY0" fmla="*/ 0 h 868222"/>
                <a:gd name="connsiteX1" fmla="*/ 444398 w 444432"/>
                <a:gd name="connsiteY1" fmla="*/ 868223 h 868222"/>
                <a:gd name="connsiteX2" fmla="*/ 0 w 444432"/>
                <a:gd name="connsiteY2" fmla="*/ 613105 h 868222"/>
                <a:gd name="connsiteX3" fmla="*/ 0 w 444432"/>
                <a:gd name="connsiteY3" fmla="*/ 0 h 86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432" h="868222">
                  <a:moveTo>
                    <a:pt x="0" y="0"/>
                  </a:moveTo>
                  <a:cubicBezTo>
                    <a:pt x="285293" y="229057"/>
                    <a:pt x="447142" y="548640"/>
                    <a:pt x="444398" y="868223"/>
                  </a:cubicBezTo>
                  <a:cubicBezTo>
                    <a:pt x="322326" y="755752"/>
                    <a:pt x="175565" y="665226"/>
                    <a:pt x="0" y="613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7C602ACD-FAC1-41AE-8FC6-2E09734D3B37}"/>
                </a:ext>
              </a:extLst>
            </p:cNvPr>
            <p:cNvSpPr/>
            <p:nvPr/>
          </p:nvSpPr>
          <p:spPr>
            <a:xfrm rot="5400000" flipH="1">
              <a:off x="1545056" y="9429874"/>
              <a:ext cx="1230304" cy="1333325"/>
            </a:xfrm>
            <a:custGeom>
              <a:avLst/>
              <a:gdLst>
                <a:gd name="connsiteX0" fmla="*/ 2965399 w 3010914"/>
                <a:gd name="connsiteY0" fmla="*/ 2870759 h 3263036"/>
                <a:gd name="connsiteX1" fmla="*/ 2992831 w 3010914"/>
                <a:gd name="connsiteY1" fmla="*/ 3263037 h 3263036"/>
                <a:gd name="connsiteX2" fmla="*/ 0 w 3010914"/>
                <a:gd name="connsiteY2" fmla="*/ 3263037 h 3263036"/>
                <a:gd name="connsiteX3" fmla="*/ 0 w 3010914"/>
                <a:gd name="connsiteY3" fmla="*/ 0 h 3263036"/>
                <a:gd name="connsiteX4" fmla="*/ 444398 w 3010914"/>
                <a:gd name="connsiteY4" fmla="*/ 255118 h 3263036"/>
                <a:gd name="connsiteX5" fmla="*/ 728320 w 3010914"/>
                <a:gd name="connsiteY5" fmla="*/ 606247 h 3263036"/>
                <a:gd name="connsiteX6" fmla="*/ 762610 w 3010914"/>
                <a:gd name="connsiteY6" fmla="*/ 662483 h 3263036"/>
                <a:gd name="connsiteX7" fmla="*/ 1202893 w 3010914"/>
                <a:gd name="connsiteY7" fmla="*/ 1372972 h 3263036"/>
                <a:gd name="connsiteX8" fmla="*/ 1955902 w 3010914"/>
                <a:gd name="connsiteY8" fmla="*/ 1939443 h 3263036"/>
                <a:gd name="connsiteX9" fmla="*/ 2243938 w 3010914"/>
                <a:gd name="connsiteY9" fmla="*/ 2117751 h 3263036"/>
                <a:gd name="connsiteX10" fmla="*/ 2722626 w 3010914"/>
                <a:gd name="connsiteY10" fmla="*/ 2494941 h 3263036"/>
                <a:gd name="connsiteX11" fmla="*/ 2965399 w 3010914"/>
                <a:gd name="connsiteY11" fmla="*/ 2870759 h 32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0914" h="3263036">
                  <a:moveTo>
                    <a:pt x="2965399" y="2870759"/>
                  </a:moveTo>
                  <a:cubicBezTo>
                    <a:pt x="3012034" y="2998318"/>
                    <a:pt x="3025750" y="3132735"/>
                    <a:pt x="2992831" y="3263037"/>
                  </a:cubicBezTo>
                  <a:lnTo>
                    <a:pt x="0" y="3263037"/>
                  </a:lnTo>
                  <a:lnTo>
                    <a:pt x="0" y="0"/>
                  </a:lnTo>
                  <a:cubicBezTo>
                    <a:pt x="175565" y="50749"/>
                    <a:pt x="322326" y="142647"/>
                    <a:pt x="444398" y="255118"/>
                  </a:cubicBezTo>
                  <a:cubicBezTo>
                    <a:pt x="558241" y="359359"/>
                    <a:pt x="651510" y="482803"/>
                    <a:pt x="728320" y="606247"/>
                  </a:cubicBezTo>
                  <a:cubicBezTo>
                    <a:pt x="739292" y="625450"/>
                    <a:pt x="751637" y="643281"/>
                    <a:pt x="762610" y="662483"/>
                  </a:cubicBezTo>
                  <a:cubicBezTo>
                    <a:pt x="903884" y="902513"/>
                    <a:pt x="1012241" y="1156259"/>
                    <a:pt x="1202893" y="1372972"/>
                  </a:cubicBezTo>
                  <a:cubicBezTo>
                    <a:pt x="1401775" y="1597914"/>
                    <a:pt x="1680210" y="1770736"/>
                    <a:pt x="1955902" y="1939443"/>
                  </a:cubicBezTo>
                  <a:cubicBezTo>
                    <a:pt x="2051914" y="1998421"/>
                    <a:pt x="2149297" y="2057400"/>
                    <a:pt x="2243938" y="2117751"/>
                  </a:cubicBezTo>
                  <a:cubicBezTo>
                    <a:pt x="2419502" y="2231593"/>
                    <a:pt x="2586838" y="2352294"/>
                    <a:pt x="2722626" y="2494941"/>
                  </a:cubicBezTo>
                  <a:cubicBezTo>
                    <a:pt x="2828239" y="2607412"/>
                    <a:pt x="2916022" y="2736342"/>
                    <a:pt x="2965399" y="2870759"/>
                  </a:cubicBezTo>
                  <a:close/>
                </a:path>
              </a:pathLst>
            </a:custGeom>
            <a:solidFill>
              <a:srgbClr val="01BE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BC19BEEA-B663-44E2-9FCA-1C53AAB0FD7B}"/>
                </a:ext>
              </a:extLst>
            </p:cNvPr>
            <p:cNvSpPr/>
            <p:nvPr/>
          </p:nvSpPr>
          <p:spPr>
            <a:xfrm rot="5400000" flipH="1">
              <a:off x="1526612" y="9540897"/>
              <a:ext cx="1137726" cy="1203860"/>
            </a:xfrm>
            <a:custGeom>
              <a:avLst/>
              <a:gdLst>
                <a:gd name="connsiteX0" fmla="*/ 0 w 2784348"/>
                <a:gd name="connsiteY0" fmla="*/ 0 h 2946197"/>
                <a:gd name="connsiteX1" fmla="*/ 220828 w 2784348"/>
                <a:gd name="connsiteY1" fmla="*/ 160477 h 2946197"/>
                <a:gd name="connsiteX2" fmla="*/ 504749 w 2784348"/>
                <a:gd name="connsiteY2" fmla="*/ 511607 h 2946197"/>
                <a:gd name="connsiteX3" fmla="*/ 539039 w 2784348"/>
                <a:gd name="connsiteY3" fmla="*/ 567842 h 2946197"/>
                <a:gd name="connsiteX4" fmla="*/ 979322 w 2784348"/>
                <a:gd name="connsiteY4" fmla="*/ 1278331 h 2946197"/>
                <a:gd name="connsiteX5" fmla="*/ 1732331 w 2784348"/>
                <a:gd name="connsiteY5" fmla="*/ 1844802 h 2946197"/>
                <a:gd name="connsiteX6" fmla="*/ 2020367 w 2784348"/>
                <a:gd name="connsiteY6" fmla="*/ 2023110 h 2946197"/>
                <a:gd name="connsiteX7" fmla="*/ 2499055 w 2784348"/>
                <a:gd name="connsiteY7" fmla="*/ 2400300 h 2946197"/>
                <a:gd name="connsiteX8" fmla="*/ 2743200 w 2784348"/>
                <a:gd name="connsiteY8" fmla="*/ 2777490 h 2946197"/>
                <a:gd name="connsiteX9" fmla="*/ 2784348 w 2784348"/>
                <a:gd name="connsiteY9" fmla="*/ 2946197 h 294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348" h="2946197">
                  <a:moveTo>
                    <a:pt x="0" y="0"/>
                  </a:moveTo>
                  <a:cubicBezTo>
                    <a:pt x="80924" y="45263"/>
                    <a:pt x="154991" y="100127"/>
                    <a:pt x="220828" y="160477"/>
                  </a:cubicBezTo>
                  <a:cubicBezTo>
                    <a:pt x="334670" y="264719"/>
                    <a:pt x="427939" y="388163"/>
                    <a:pt x="504749" y="511607"/>
                  </a:cubicBezTo>
                  <a:cubicBezTo>
                    <a:pt x="515722" y="530809"/>
                    <a:pt x="528066" y="548640"/>
                    <a:pt x="539039" y="567842"/>
                  </a:cubicBezTo>
                  <a:cubicBezTo>
                    <a:pt x="680314" y="807872"/>
                    <a:pt x="788670" y="1061618"/>
                    <a:pt x="979322" y="1278331"/>
                  </a:cubicBezTo>
                  <a:cubicBezTo>
                    <a:pt x="1178204" y="1503274"/>
                    <a:pt x="1456639" y="1676095"/>
                    <a:pt x="1732331" y="1844802"/>
                  </a:cubicBezTo>
                  <a:cubicBezTo>
                    <a:pt x="1828343" y="1903781"/>
                    <a:pt x="1925726" y="1962760"/>
                    <a:pt x="2020367" y="2023110"/>
                  </a:cubicBezTo>
                  <a:cubicBezTo>
                    <a:pt x="2195932" y="2136953"/>
                    <a:pt x="2363267" y="2257654"/>
                    <a:pt x="2499055" y="2400300"/>
                  </a:cubicBezTo>
                  <a:cubicBezTo>
                    <a:pt x="2606040" y="2512771"/>
                    <a:pt x="2693822" y="2641702"/>
                    <a:pt x="2743200" y="2777490"/>
                  </a:cubicBezTo>
                  <a:cubicBezTo>
                    <a:pt x="2763774" y="2832354"/>
                    <a:pt x="2777490" y="2889961"/>
                    <a:pt x="2784348" y="2946197"/>
                  </a:cubicBezTo>
                </a:path>
              </a:pathLst>
            </a:custGeom>
            <a:noFill/>
            <a:ln w="1371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7" name="Hình tự do: Hình 76">
            <a:extLst>
              <a:ext uri="{FF2B5EF4-FFF2-40B4-BE49-F238E27FC236}">
                <a16:creationId xmlns:a16="http://schemas.microsoft.com/office/drawing/2014/main" id="{28B5BB55-F466-4687-BAAF-24C8E0131E7F}"/>
              </a:ext>
            </a:extLst>
          </p:cNvPr>
          <p:cNvSpPr/>
          <p:nvPr/>
        </p:nvSpPr>
        <p:spPr>
          <a:xfrm>
            <a:off x="15014852" y="4045710"/>
            <a:ext cx="46634" cy="46634"/>
          </a:xfrm>
          <a:custGeom>
            <a:avLst/>
            <a:gdLst>
              <a:gd name="connsiteX0" fmla="*/ 46634 w 46634"/>
              <a:gd name="connsiteY0" fmla="*/ 23317 h 46634"/>
              <a:gd name="connsiteX1" fmla="*/ 23317 w 46634"/>
              <a:gd name="connsiteY1" fmla="*/ 46634 h 46634"/>
              <a:gd name="connsiteX2" fmla="*/ 0 w 46634"/>
              <a:gd name="connsiteY2" fmla="*/ 23317 h 46634"/>
              <a:gd name="connsiteX3" fmla="*/ 23317 w 46634"/>
              <a:gd name="connsiteY3" fmla="*/ 0 h 46634"/>
              <a:gd name="connsiteX4" fmla="*/ 46634 w 46634"/>
              <a:gd name="connsiteY4" fmla="*/ 23317 h 4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" h="46634">
                <a:moveTo>
                  <a:pt x="46634" y="23317"/>
                </a:moveTo>
                <a:cubicBezTo>
                  <a:pt x="46634" y="36195"/>
                  <a:pt x="36195" y="46634"/>
                  <a:pt x="23317" y="46634"/>
                </a:cubicBezTo>
                <a:cubicBezTo>
                  <a:pt x="10440" y="46634"/>
                  <a:pt x="0" y="36195"/>
                  <a:pt x="0" y="23317"/>
                </a:cubicBezTo>
                <a:cubicBezTo>
                  <a:pt x="0" y="10439"/>
                  <a:pt x="10440" y="0"/>
                  <a:pt x="23317" y="0"/>
                </a:cubicBezTo>
                <a:cubicBezTo>
                  <a:pt x="36195" y="0"/>
                  <a:pt x="46634" y="10439"/>
                  <a:pt x="46634" y="23317"/>
                </a:cubicBezTo>
                <a:close/>
              </a:path>
            </a:pathLst>
          </a:custGeom>
          <a:solidFill>
            <a:srgbClr val="6D4BDE"/>
          </a:solidFill>
          <a:ln w="137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64306D68-FD3B-42D2-8C32-2B152A0B2411}"/>
              </a:ext>
            </a:extLst>
          </p:cNvPr>
          <p:cNvGrpSpPr/>
          <p:nvPr/>
        </p:nvGrpSpPr>
        <p:grpSpPr>
          <a:xfrm>
            <a:off x="10155288" y="0"/>
            <a:ext cx="2036712" cy="2450111"/>
            <a:chOff x="9167922" y="-108757"/>
            <a:chExt cx="3135479" cy="3771900"/>
          </a:xfrm>
        </p:grpSpPr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93B6213E-6DBC-4156-A1FF-7652735FF0AB}"/>
                </a:ext>
              </a:extLst>
            </p:cNvPr>
            <p:cNvSpPr/>
            <p:nvPr/>
          </p:nvSpPr>
          <p:spPr>
            <a:xfrm>
              <a:off x="10525807" y="524921"/>
              <a:ext cx="1209752" cy="1462125"/>
            </a:xfrm>
            <a:custGeom>
              <a:avLst/>
              <a:gdLst>
                <a:gd name="connsiteX0" fmla="*/ 1086307 w 1209751"/>
                <a:gd name="connsiteY0" fmla="*/ 1024585 h 1462125"/>
                <a:gd name="connsiteX1" fmla="*/ 1209751 w 1209751"/>
                <a:gd name="connsiteY1" fmla="*/ 1462126 h 1462125"/>
                <a:gd name="connsiteX2" fmla="*/ 652881 w 1209751"/>
                <a:gd name="connsiteY2" fmla="*/ 1116482 h 1462125"/>
                <a:gd name="connsiteX3" fmla="*/ 159105 w 1209751"/>
                <a:gd name="connsiteY3" fmla="*/ 286664 h 1462125"/>
                <a:gd name="connsiteX4" fmla="*/ 0 w 1209751"/>
                <a:gd name="connsiteY4" fmla="*/ 0 h 1462125"/>
                <a:gd name="connsiteX5" fmla="*/ 194767 w 1209751"/>
                <a:gd name="connsiteY5" fmla="*/ 63094 h 1462125"/>
                <a:gd name="connsiteX6" fmla="*/ 849021 w 1209751"/>
                <a:gd name="connsiteY6" fmla="*/ 454000 h 1462125"/>
                <a:gd name="connsiteX7" fmla="*/ 1086307 w 1209751"/>
                <a:gd name="connsiteY7" fmla="*/ 1024585 h 14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751" h="1462125">
                  <a:moveTo>
                    <a:pt x="1086307" y="1024585"/>
                  </a:moveTo>
                  <a:cubicBezTo>
                    <a:pt x="1121969" y="1171346"/>
                    <a:pt x="1153515" y="1322222"/>
                    <a:pt x="1209751" y="1462126"/>
                  </a:cubicBezTo>
                  <a:cubicBezTo>
                    <a:pt x="998525" y="1414120"/>
                    <a:pt x="799643" y="1281074"/>
                    <a:pt x="652881" y="1116482"/>
                  </a:cubicBezTo>
                  <a:cubicBezTo>
                    <a:pt x="437541" y="876452"/>
                    <a:pt x="305867" y="574700"/>
                    <a:pt x="159105" y="286664"/>
                  </a:cubicBezTo>
                  <a:cubicBezTo>
                    <a:pt x="109728" y="189281"/>
                    <a:pt x="57607" y="93269"/>
                    <a:pt x="0" y="0"/>
                  </a:cubicBezTo>
                  <a:cubicBezTo>
                    <a:pt x="65837" y="20574"/>
                    <a:pt x="130302" y="41148"/>
                    <a:pt x="194767" y="63094"/>
                  </a:cubicBezTo>
                  <a:cubicBezTo>
                    <a:pt x="438912" y="144018"/>
                    <a:pt x="688543" y="252374"/>
                    <a:pt x="849021" y="454000"/>
                  </a:cubicBezTo>
                  <a:cubicBezTo>
                    <a:pt x="979323" y="615848"/>
                    <a:pt x="1038301" y="822960"/>
                    <a:pt x="1086307" y="1024585"/>
                  </a:cubicBezTo>
                  <a:close/>
                </a:path>
              </a:pathLst>
            </a:custGeom>
            <a:solidFill>
              <a:srgbClr val="01BE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F404B494-6594-42B6-BEE1-546E0CF0FDB2}"/>
                </a:ext>
              </a:extLst>
            </p:cNvPr>
            <p:cNvSpPr/>
            <p:nvPr/>
          </p:nvSpPr>
          <p:spPr>
            <a:xfrm>
              <a:off x="9679530" y="-108757"/>
              <a:ext cx="2622499" cy="2578608"/>
            </a:xfrm>
            <a:custGeom>
              <a:avLst/>
              <a:gdLst>
                <a:gd name="connsiteX0" fmla="*/ 2056029 w 2622499"/>
                <a:gd name="connsiteY0" fmla="*/ 2095805 h 2578608"/>
                <a:gd name="connsiteX1" fmla="*/ 1932585 w 2622499"/>
                <a:gd name="connsiteY1" fmla="*/ 1658264 h 2578608"/>
                <a:gd name="connsiteX2" fmla="*/ 1695298 w 2622499"/>
                <a:gd name="connsiteY2" fmla="*/ 1086307 h 2578608"/>
                <a:gd name="connsiteX3" fmla="*/ 1041045 w 2622499"/>
                <a:gd name="connsiteY3" fmla="*/ 695401 h 2578608"/>
                <a:gd name="connsiteX4" fmla="*/ 846277 w 2622499"/>
                <a:gd name="connsiteY4" fmla="*/ 632308 h 2578608"/>
                <a:gd name="connsiteX5" fmla="*/ 326441 w 2622499"/>
                <a:gd name="connsiteY5" fmla="*/ 407365 h 2578608"/>
                <a:gd name="connsiteX6" fmla="*/ 0 w 2622499"/>
                <a:gd name="connsiteY6" fmla="*/ 0 h 2578608"/>
                <a:gd name="connsiteX7" fmla="*/ 2622499 w 2622499"/>
                <a:gd name="connsiteY7" fmla="*/ 0 h 2578608"/>
                <a:gd name="connsiteX8" fmla="*/ 2622499 w 2622499"/>
                <a:gd name="connsiteY8" fmla="*/ 2578608 h 2578608"/>
                <a:gd name="connsiteX9" fmla="*/ 2128723 w 2622499"/>
                <a:gd name="connsiteY9" fmla="*/ 2248053 h 2578608"/>
                <a:gd name="connsiteX10" fmla="*/ 2056029 w 2622499"/>
                <a:gd name="connsiteY10" fmla="*/ 2095805 h 257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2499" h="2578608">
                  <a:moveTo>
                    <a:pt x="2056029" y="2095805"/>
                  </a:moveTo>
                  <a:cubicBezTo>
                    <a:pt x="2001165" y="1955902"/>
                    <a:pt x="1968246" y="1805026"/>
                    <a:pt x="1932585" y="1658264"/>
                  </a:cubicBezTo>
                  <a:cubicBezTo>
                    <a:pt x="1884579" y="1455268"/>
                    <a:pt x="1825600" y="1249528"/>
                    <a:pt x="1695298" y="1086307"/>
                  </a:cubicBezTo>
                  <a:cubicBezTo>
                    <a:pt x="1534821" y="884682"/>
                    <a:pt x="1285189" y="776326"/>
                    <a:pt x="1041045" y="695401"/>
                  </a:cubicBezTo>
                  <a:cubicBezTo>
                    <a:pt x="976579" y="673456"/>
                    <a:pt x="910743" y="654253"/>
                    <a:pt x="846277" y="632308"/>
                  </a:cubicBezTo>
                  <a:cubicBezTo>
                    <a:pt x="665226" y="574700"/>
                    <a:pt x="484175" y="511607"/>
                    <a:pt x="326441" y="407365"/>
                  </a:cubicBezTo>
                  <a:cubicBezTo>
                    <a:pt x="182423" y="311353"/>
                    <a:pt x="57607" y="160477"/>
                    <a:pt x="0" y="0"/>
                  </a:cubicBezTo>
                  <a:lnTo>
                    <a:pt x="2622499" y="0"/>
                  </a:lnTo>
                  <a:lnTo>
                    <a:pt x="2622499" y="2578608"/>
                  </a:lnTo>
                  <a:cubicBezTo>
                    <a:pt x="2414016" y="2575865"/>
                    <a:pt x="2234337" y="2426361"/>
                    <a:pt x="2128723" y="2248053"/>
                  </a:cubicBezTo>
                  <a:cubicBezTo>
                    <a:pt x="2099920" y="2200047"/>
                    <a:pt x="2076603" y="2149297"/>
                    <a:pt x="2056029" y="2095805"/>
                  </a:cubicBez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A2F5DC62-9354-4635-8B49-65FF081EFEA8}"/>
                </a:ext>
              </a:extLst>
            </p:cNvPr>
            <p:cNvSpPr/>
            <p:nvPr/>
          </p:nvSpPr>
          <p:spPr>
            <a:xfrm>
              <a:off x="10004599" y="-107385"/>
              <a:ext cx="2297430" cy="2316633"/>
            </a:xfrm>
            <a:custGeom>
              <a:avLst/>
              <a:gdLst>
                <a:gd name="connsiteX0" fmla="*/ 2297430 w 2297430"/>
                <a:gd name="connsiteY0" fmla="*/ 2316633 h 2316632"/>
                <a:gd name="connsiteX1" fmla="*/ 2012137 w 2297430"/>
                <a:gd name="connsiteY1" fmla="*/ 2038198 h 2316632"/>
                <a:gd name="connsiteX2" fmla="*/ 1938071 w 2297430"/>
                <a:gd name="connsiteY2" fmla="*/ 1885950 h 2316632"/>
                <a:gd name="connsiteX3" fmla="*/ 1814627 w 2297430"/>
                <a:gd name="connsiteY3" fmla="*/ 1448410 h 2316632"/>
                <a:gd name="connsiteX4" fmla="*/ 1577340 w 2297430"/>
                <a:gd name="connsiteY4" fmla="*/ 876452 h 2316632"/>
                <a:gd name="connsiteX5" fmla="*/ 925830 w 2297430"/>
                <a:gd name="connsiteY5" fmla="*/ 485546 h 2316632"/>
                <a:gd name="connsiteX6" fmla="*/ 731063 w 2297430"/>
                <a:gd name="connsiteY6" fmla="*/ 422453 h 2316632"/>
                <a:gd name="connsiteX7" fmla="*/ 211227 w 2297430"/>
                <a:gd name="connsiteY7" fmla="*/ 197510 h 2316632"/>
                <a:gd name="connsiteX8" fmla="*/ 0 w 2297430"/>
                <a:gd name="connsiteY8" fmla="*/ 0 h 231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7430" h="2316632">
                  <a:moveTo>
                    <a:pt x="2297430" y="2316633"/>
                  </a:moveTo>
                  <a:cubicBezTo>
                    <a:pt x="2179473" y="2257654"/>
                    <a:pt x="2080717" y="2153412"/>
                    <a:pt x="2012137" y="2038198"/>
                  </a:cubicBezTo>
                  <a:cubicBezTo>
                    <a:pt x="1983333" y="1988820"/>
                    <a:pt x="1960017" y="1938071"/>
                    <a:pt x="1938071" y="1885950"/>
                  </a:cubicBezTo>
                  <a:cubicBezTo>
                    <a:pt x="1883207" y="1746047"/>
                    <a:pt x="1850289" y="1595171"/>
                    <a:pt x="1814627" y="1448410"/>
                  </a:cubicBezTo>
                  <a:cubicBezTo>
                    <a:pt x="1766621" y="1245413"/>
                    <a:pt x="1707642" y="1039673"/>
                    <a:pt x="1577340" y="876452"/>
                  </a:cubicBezTo>
                  <a:cubicBezTo>
                    <a:pt x="1418235" y="674827"/>
                    <a:pt x="1169975" y="566471"/>
                    <a:pt x="925830" y="485546"/>
                  </a:cubicBezTo>
                  <a:cubicBezTo>
                    <a:pt x="861365" y="463601"/>
                    <a:pt x="795528" y="444398"/>
                    <a:pt x="731063" y="422453"/>
                  </a:cubicBezTo>
                  <a:cubicBezTo>
                    <a:pt x="550011" y="364846"/>
                    <a:pt x="368961" y="301752"/>
                    <a:pt x="211227" y="197510"/>
                  </a:cubicBezTo>
                  <a:cubicBezTo>
                    <a:pt x="133045" y="145390"/>
                    <a:pt x="58979" y="76810"/>
                    <a:pt x="0" y="0"/>
                  </a:cubicBezTo>
                </a:path>
              </a:pathLst>
            </a:custGeom>
            <a:noFill/>
            <a:ln w="1371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9ACBE9-8D0B-4C31-9C1A-272CB8FDBFB7}"/>
                </a:ext>
              </a:extLst>
            </p:cNvPr>
            <p:cNvSpPr/>
            <p:nvPr/>
          </p:nvSpPr>
          <p:spPr>
            <a:xfrm>
              <a:off x="11418718" y="1845773"/>
              <a:ext cx="884683" cy="1817370"/>
            </a:xfrm>
            <a:custGeom>
              <a:avLst/>
              <a:gdLst>
                <a:gd name="connsiteX0" fmla="*/ 316840 w 884682"/>
                <a:gd name="connsiteY0" fmla="*/ 141275 h 1817370"/>
                <a:gd name="connsiteX1" fmla="*/ 390906 w 884682"/>
                <a:gd name="connsiteY1" fmla="*/ 293522 h 1817370"/>
                <a:gd name="connsiteX2" fmla="*/ 884682 w 884682"/>
                <a:gd name="connsiteY2" fmla="*/ 624078 h 1817370"/>
                <a:gd name="connsiteX3" fmla="*/ 884682 w 884682"/>
                <a:gd name="connsiteY3" fmla="*/ 1817370 h 1817370"/>
                <a:gd name="connsiteX4" fmla="*/ 52121 w 884682"/>
                <a:gd name="connsiteY4" fmla="*/ 467715 h 1817370"/>
                <a:gd name="connsiteX5" fmla="*/ 0 w 884682"/>
                <a:gd name="connsiteY5" fmla="*/ 0 h 1817370"/>
                <a:gd name="connsiteX6" fmla="*/ 316840 w 884682"/>
                <a:gd name="connsiteY6" fmla="*/ 141275 h 181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682" h="1817370">
                  <a:moveTo>
                    <a:pt x="316840" y="141275"/>
                  </a:moveTo>
                  <a:cubicBezTo>
                    <a:pt x="337414" y="193395"/>
                    <a:pt x="362103" y="244145"/>
                    <a:pt x="390906" y="293522"/>
                  </a:cubicBezTo>
                  <a:cubicBezTo>
                    <a:pt x="496519" y="473202"/>
                    <a:pt x="676200" y="622706"/>
                    <a:pt x="884682" y="624078"/>
                  </a:cubicBezTo>
                  <a:lnTo>
                    <a:pt x="884682" y="1817370"/>
                  </a:lnTo>
                  <a:cubicBezTo>
                    <a:pt x="444399" y="1500530"/>
                    <a:pt x="134417" y="1004011"/>
                    <a:pt x="52121" y="467715"/>
                  </a:cubicBezTo>
                  <a:cubicBezTo>
                    <a:pt x="28804" y="314096"/>
                    <a:pt x="21946" y="154991"/>
                    <a:pt x="0" y="0"/>
                  </a:cubicBezTo>
                  <a:cubicBezTo>
                    <a:pt x="97384" y="67208"/>
                    <a:pt x="204369" y="116586"/>
                    <a:pt x="316840" y="141275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B05E1A3C-FF22-490E-B56C-8525009D2C03}"/>
                </a:ext>
              </a:extLst>
            </p:cNvPr>
            <p:cNvSpPr/>
            <p:nvPr/>
          </p:nvSpPr>
          <p:spPr>
            <a:xfrm>
              <a:off x="9167922" y="-107385"/>
              <a:ext cx="1622602" cy="1132941"/>
            </a:xfrm>
            <a:custGeom>
              <a:avLst/>
              <a:gdLst>
                <a:gd name="connsiteX0" fmla="*/ 1622603 w 1622602"/>
                <a:gd name="connsiteY0" fmla="*/ 1132942 h 1132941"/>
                <a:gd name="connsiteX1" fmla="*/ 1533449 w 1622602"/>
                <a:gd name="connsiteY1" fmla="*/ 1097280 h 1132941"/>
                <a:gd name="connsiteX2" fmla="*/ 855879 w 1622602"/>
                <a:gd name="connsiteY2" fmla="*/ 879196 h 1132941"/>
                <a:gd name="connsiteX3" fmla="*/ 0 w 1622602"/>
                <a:gd name="connsiteY3" fmla="*/ 0 h 1132941"/>
                <a:gd name="connsiteX4" fmla="*/ 511607 w 1622602"/>
                <a:gd name="connsiteY4" fmla="*/ 0 h 1132941"/>
                <a:gd name="connsiteX5" fmla="*/ 838047 w 1622602"/>
                <a:gd name="connsiteY5" fmla="*/ 407365 h 1132941"/>
                <a:gd name="connsiteX6" fmla="*/ 1357884 w 1622602"/>
                <a:gd name="connsiteY6" fmla="*/ 632308 h 1132941"/>
                <a:gd name="connsiteX7" fmla="*/ 1516989 w 1622602"/>
                <a:gd name="connsiteY7" fmla="*/ 918972 h 1132941"/>
                <a:gd name="connsiteX8" fmla="*/ 1622603 w 1622602"/>
                <a:gd name="connsiteY8" fmla="*/ 1132942 h 113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602" h="1132941">
                  <a:moveTo>
                    <a:pt x="1622603" y="1132942"/>
                  </a:moveTo>
                  <a:cubicBezTo>
                    <a:pt x="1593799" y="1120597"/>
                    <a:pt x="1563624" y="1108253"/>
                    <a:pt x="1533449" y="1097280"/>
                  </a:cubicBezTo>
                  <a:cubicBezTo>
                    <a:pt x="1311249" y="1014984"/>
                    <a:pt x="1076706" y="966978"/>
                    <a:pt x="855879" y="879196"/>
                  </a:cubicBezTo>
                  <a:cubicBezTo>
                    <a:pt x="462229" y="722833"/>
                    <a:pt x="102870" y="403250"/>
                    <a:pt x="0" y="0"/>
                  </a:cubicBezTo>
                  <a:lnTo>
                    <a:pt x="511607" y="0"/>
                  </a:lnTo>
                  <a:cubicBezTo>
                    <a:pt x="569214" y="160477"/>
                    <a:pt x="694029" y="311353"/>
                    <a:pt x="838047" y="407365"/>
                  </a:cubicBezTo>
                  <a:cubicBezTo>
                    <a:pt x="995781" y="511607"/>
                    <a:pt x="1176833" y="574700"/>
                    <a:pt x="1357884" y="632308"/>
                  </a:cubicBezTo>
                  <a:cubicBezTo>
                    <a:pt x="1415491" y="725576"/>
                    <a:pt x="1467612" y="821588"/>
                    <a:pt x="1516989" y="918972"/>
                  </a:cubicBezTo>
                  <a:cubicBezTo>
                    <a:pt x="1552651" y="988924"/>
                    <a:pt x="1586941" y="1061618"/>
                    <a:pt x="1622603" y="1132942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2D7235B-46F8-4E79-8C63-6E1B33F85F51}"/>
              </a:ext>
            </a:extLst>
          </p:cNvPr>
          <p:cNvSpPr/>
          <p:nvPr/>
        </p:nvSpPr>
        <p:spPr>
          <a:xfrm>
            <a:off x="695415" y="3114216"/>
            <a:ext cx="10801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hlinkClick r:id="rId2"/>
              </a:rPr>
              <a:t>https://quizizz.com/admin/quiz/start_new/67904cc22567cea450790c9e?fromSearch=true&amp;source=</a:t>
            </a:r>
            <a:r>
              <a:rPr lang="en-US" sz="3000" dirty="0"/>
              <a:t>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619F4AB-F2A6-4C43-9378-D5EF7B185D45}"/>
              </a:ext>
            </a:extLst>
          </p:cNvPr>
          <p:cNvSpPr txBox="1">
            <a:spLocks/>
          </p:cNvSpPr>
          <p:nvPr/>
        </p:nvSpPr>
        <p:spPr>
          <a:xfrm>
            <a:off x="2852308" y="936500"/>
            <a:ext cx="7556456" cy="92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D9E0DE-B83F-4612-9477-11AD283BBEAB}"/>
              </a:ext>
            </a:extLst>
          </p:cNvPr>
          <p:cNvSpPr txBox="1"/>
          <p:nvPr/>
        </p:nvSpPr>
        <p:spPr>
          <a:xfrm>
            <a:off x="167626" y="2089027"/>
            <a:ext cx="6633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81140145-3D89-4C55-9887-5097E41BCAD8}"/>
              </a:ext>
            </a:extLst>
          </p:cNvPr>
          <p:cNvSpPr/>
          <p:nvPr/>
        </p:nvSpPr>
        <p:spPr>
          <a:xfrm>
            <a:off x="11037329" y="6232416"/>
            <a:ext cx="893557" cy="54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064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8947E1-68BD-52EE-BFF5-B9E53EED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8768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2447" y="1677364"/>
            <a:ext cx="6184392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  <p:sp>
        <p:nvSpPr>
          <p:cNvPr id="4" name="Oval 3"/>
          <p:cNvSpPr/>
          <p:nvPr/>
        </p:nvSpPr>
        <p:spPr>
          <a:xfrm>
            <a:off x="3200400" y="2659779"/>
            <a:ext cx="6477000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4223542" y="3211306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ẩn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phần quà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bí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6" name="KhuVuonTrenMay-Dangcapnhat_vfbn.mp3">
            <a:hlinkClick r:id="" action="ppaction://media"/>
            <a:extLst>
              <a:ext uri="{FF2B5EF4-FFF2-40B4-BE49-F238E27FC236}">
                <a16:creationId xmlns:a16="http://schemas.microsoft.com/office/drawing/2014/main" id="{4EFEE466-77F3-44D3-8828-5146EF55AA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1053" y="106339"/>
            <a:ext cx="621341" cy="62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Nhóm 85">
            <a:extLst>
              <a:ext uri="{FF2B5EF4-FFF2-40B4-BE49-F238E27FC236}">
                <a16:creationId xmlns:a16="http://schemas.microsoft.com/office/drawing/2014/main" id="{3FE8B0BD-5DBE-4C6F-9251-AAA63A88313D}"/>
              </a:ext>
            </a:extLst>
          </p:cNvPr>
          <p:cNvGrpSpPr/>
          <p:nvPr/>
        </p:nvGrpSpPr>
        <p:grpSpPr>
          <a:xfrm>
            <a:off x="9472123" y="4072097"/>
            <a:ext cx="2719877" cy="2785903"/>
            <a:chOff x="9472123" y="4072097"/>
            <a:chExt cx="2719877" cy="2785903"/>
          </a:xfrm>
        </p:grpSpPr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D046B917-09A9-4821-A4AE-F9FE373C1F67}"/>
                </a:ext>
              </a:extLst>
            </p:cNvPr>
            <p:cNvSpPr/>
            <p:nvPr/>
          </p:nvSpPr>
          <p:spPr>
            <a:xfrm flipH="1">
              <a:off x="9472123" y="6576157"/>
              <a:ext cx="589306" cy="281842"/>
            </a:xfrm>
            <a:custGeom>
              <a:avLst/>
              <a:gdLst>
                <a:gd name="connsiteX0" fmla="*/ 820217 w 820216"/>
                <a:gd name="connsiteY0" fmla="*/ 392278 h 392277"/>
                <a:gd name="connsiteX1" fmla="*/ 27432 w 820216"/>
                <a:gd name="connsiteY1" fmla="*/ 392278 h 392277"/>
                <a:gd name="connsiteX2" fmla="*/ 0 w 820216"/>
                <a:gd name="connsiteY2" fmla="*/ 0 h 392277"/>
                <a:gd name="connsiteX3" fmla="*/ 820217 w 820216"/>
                <a:gd name="connsiteY3" fmla="*/ 392278 h 39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216" h="392277">
                  <a:moveTo>
                    <a:pt x="820217" y="392278"/>
                  </a:moveTo>
                  <a:lnTo>
                    <a:pt x="27432" y="392278"/>
                  </a:lnTo>
                  <a:cubicBezTo>
                    <a:pt x="61722" y="261976"/>
                    <a:pt x="46635" y="127559"/>
                    <a:pt x="0" y="0"/>
                  </a:cubicBezTo>
                  <a:cubicBezTo>
                    <a:pt x="318211" y="54864"/>
                    <a:pt x="611734" y="196139"/>
                    <a:pt x="820217" y="392278"/>
                  </a:cubicBez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5D2FEB27-6606-4E51-98F1-AC619B8FF8F8}"/>
                </a:ext>
              </a:extLst>
            </p:cNvPr>
            <p:cNvSpPr/>
            <p:nvPr/>
          </p:nvSpPr>
          <p:spPr>
            <a:xfrm flipH="1">
              <a:off x="10580768" y="4989563"/>
              <a:ext cx="1064299" cy="1045575"/>
            </a:xfrm>
            <a:custGeom>
              <a:avLst/>
              <a:gdLst>
                <a:gd name="connsiteX0" fmla="*/ 1068476 w 1481328"/>
                <a:gd name="connsiteY0" fmla="*/ 567842 h 1455267"/>
                <a:gd name="connsiteX1" fmla="*/ 1481328 w 1481328"/>
                <a:gd name="connsiteY1" fmla="*/ 1455268 h 1455267"/>
                <a:gd name="connsiteX2" fmla="*/ 1193292 w 1481328"/>
                <a:gd name="connsiteY2" fmla="*/ 1276960 h 1455267"/>
                <a:gd name="connsiteX3" fmla="*/ 440284 w 1481328"/>
                <a:gd name="connsiteY3" fmla="*/ 710489 h 1455267"/>
                <a:gd name="connsiteX4" fmla="*/ 0 w 1481328"/>
                <a:gd name="connsiteY4" fmla="*/ 0 h 1455267"/>
                <a:gd name="connsiteX5" fmla="*/ 1068476 w 1481328"/>
                <a:gd name="connsiteY5" fmla="*/ 567842 h 145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1328" h="1455267">
                  <a:moveTo>
                    <a:pt x="1068476" y="567842"/>
                  </a:moveTo>
                  <a:cubicBezTo>
                    <a:pt x="1315364" y="821588"/>
                    <a:pt x="1459382" y="1135685"/>
                    <a:pt x="1481328" y="1455268"/>
                  </a:cubicBezTo>
                  <a:cubicBezTo>
                    <a:pt x="1386688" y="1394917"/>
                    <a:pt x="1289304" y="1335938"/>
                    <a:pt x="1193292" y="1276960"/>
                  </a:cubicBezTo>
                  <a:cubicBezTo>
                    <a:pt x="917600" y="1109624"/>
                    <a:pt x="639166" y="935431"/>
                    <a:pt x="440284" y="710489"/>
                  </a:cubicBezTo>
                  <a:cubicBezTo>
                    <a:pt x="248260" y="493776"/>
                    <a:pt x="139903" y="240030"/>
                    <a:pt x="0" y="0"/>
                  </a:cubicBezTo>
                  <a:cubicBezTo>
                    <a:pt x="422453" y="91897"/>
                    <a:pt x="803758" y="293522"/>
                    <a:pt x="1068476" y="567842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5872531-FE23-4374-99B4-367723B8ACDC}"/>
                </a:ext>
              </a:extLst>
            </p:cNvPr>
            <p:cNvSpPr/>
            <p:nvPr/>
          </p:nvSpPr>
          <p:spPr>
            <a:xfrm flipH="1">
              <a:off x="11872686" y="4072097"/>
              <a:ext cx="319314" cy="623797"/>
            </a:xfrm>
            <a:custGeom>
              <a:avLst/>
              <a:gdLst>
                <a:gd name="connsiteX0" fmla="*/ 0 w 444432"/>
                <a:gd name="connsiteY0" fmla="*/ 0 h 868222"/>
                <a:gd name="connsiteX1" fmla="*/ 444398 w 444432"/>
                <a:gd name="connsiteY1" fmla="*/ 868223 h 868222"/>
                <a:gd name="connsiteX2" fmla="*/ 0 w 444432"/>
                <a:gd name="connsiteY2" fmla="*/ 613105 h 868222"/>
                <a:gd name="connsiteX3" fmla="*/ 0 w 444432"/>
                <a:gd name="connsiteY3" fmla="*/ 0 h 86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432" h="868222">
                  <a:moveTo>
                    <a:pt x="0" y="0"/>
                  </a:moveTo>
                  <a:cubicBezTo>
                    <a:pt x="285293" y="229057"/>
                    <a:pt x="447142" y="548640"/>
                    <a:pt x="444398" y="868223"/>
                  </a:cubicBezTo>
                  <a:cubicBezTo>
                    <a:pt x="322326" y="755752"/>
                    <a:pt x="175565" y="665226"/>
                    <a:pt x="0" y="613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9C7CC36-FBC5-462D-A206-040A0A1C7ADA}"/>
                </a:ext>
              </a:extLst>
            </p:cNvPr>
            <p:cNvSpPr/>
            <p:nvPr/>
          </p:nvSpPr>
          <p:spPr>
            <a:xfrm flipH="1">
              <a:off x="10028728" y="4513584"/>
              <a:ext cx="2163272" cy="2344416"/>
            </a:xfrm>
            <a:custGeom>
              <a:avLst/>
              <a:gdLst>
                <a:gd name="connsiteX0" fmla="*/ 2965399 w 3010914"/>
                <a:gd name="connsiteY0" fmla="*/ 2870759 h 3263036"/>
                <a:gd name="connsiteX1" fmla="*/ 2992831 w 3010914"/>
                <a:gd name="connsiteY1" fmla="*/ 3263037 h 3263036"/>
                <a:gd name="connsiteX2" fmla="*/ 0 w 3010914"/>
                <a:gd name="connsiteY2" fmla="*/ 3263037 h 3263036"/>
                <a:gd name="connsiteX3" fmla="*/ 0 w 3010914"/>
                <a:gd name="connsiteY3" fmla="*/ 0 h 3263036"/>
                <a:gd name="connsiteX4" fmla="*/ 444398 w 3010914"/>
                <a:gd name="connsiteY4" fmla="*/ 255118 h 3263036"/>
                <a:gd name="connsiteX5" fmla="*/ 728320 w 3010914"/>
                <a:gd name="connsiteY5" fmla="*/ 606247 h 3263036"/>
                <a:gd name="connsiteX6" fmla="*/ 762610 w 3010914"/>
                <a:gd name="connsiteY6" fmla="*/ 662483 h 3263036"/>
                <a:gd name="connsiteX7" fmla="*/ 1202893 w 3010914"/>
                <a:gd name="connsiteY7" fmla="*/ 1372972 h 3263036"/>
                <a:gd name="connsiteX8" fmla="*/ 1955902 w 3010914"/>
                <a:gd name="connsiteY8" fmla="*/ 1939443 h 3263036"/>
                <a:gd name="connsiteX9" fmla="*/ 2243938 w 3010914"/>
                <a:gd name="connsiteY9" fmla="*/ 2117751 h 3263036"/>
                <a:gd name="connsiteX10" fmla="*/ 2722626 w 3010914"/>
                <a:gd name="connsiteY10" fmla="*/ 2494941 h 3263036"/>
                <a:gd name="connsiteX11" fmla="*/ 2965399 w 3010914"/>
                <a:gd name="connsiteY11" fmla="*/ 2870759 h 32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0914" h="3263036">
                  <a:moveTo>
                    <a:pt x="2965399" y="2870759"/>
                  </a:moveTo>
                  <a:cubicBezTo>
                    <a:pt x="3012034" y="2998318"/>
                    <a:pt x="3025750" y="3132735"/>
                    <a:pt x="2992831" y="3263037"/>
                  </a:cubicBezTo>
                  <a:lnTo>
                    <a:pt x="0" y="3263037"/>
                  </a:lnTo>
                  <a:lnTo>
                    <a:pt x="0" y="0"/>
                  </a:lnTo>
                  <a:cubicBezTo>
                    <a:pt x="175565" y="50749"/>
                    <a:pt x="322326" y="142647"/>
                    <a:pt x="444398" y="255118"/>
                  </a:cubicBezTo>
                  <a:cubicBezTo>
                    <a:pt x="558241" y="359359"/>
                    <a:pt x="651510" y="482803"/>
                    <a:pt x="728320" y="606247"/>
                  </a:cubicBezTo>
                  <a:cubicBezTo>
                    <a:pt x="739292" y="625450"/>
                    <a:pt x="751637" y="643281"/>
                    <a:pt x="762610" y="662483"/>
                  </a:cubicBezTo>
                  <a:cubicBezTo>
                    <a:pt x="903884" y="902513"/>
                    <a:pt x="1012241" y="1156259"/>
                    <a:pt x="1202893" y="1372972"/>
                  </a:cubicBezTo>
                  <a:cubicBezTo>
                    <a:pt x="1401775" y="1597914"/>
                    <a:pt x="1680210" y="1770736"/>
                    <a:pt x="1955902" y="1939443"/>
                  </a:cubicBezTo>
                  <a:cubicBezTo>
                    <a:pt x="2051914" y="1998421"/>
                    <a:pt x="2149297" y="2057400"/>
                    <a:pt x="2243938" y="2117751"/>
                  </a:cubicBezTo>
                  <a:cubicBezTo>
                    <a:pt x="2419502" y="2231593"/>
                    <a:pt x="2586838" y="2352294"/>
                    <a:pt x="2722626" y="2494941"/>
                  </a:cubicBezTo>
                  <a:cubicBezTo>
                    <a:pt x="2828239" y="2607412"/>
                    <a:pt x="2916022" y="2736342"/>
                    <a:pt x="2965399" y="2870759"/>
                  </a:cubicBezTo>
                  <a:close/>
                </a:path>
              </a:pathLst>
            </a:custGeom>
            <a:solidFill>
              <a:srgbClr val="01BE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1EF3BB88-A189-4A68-AAF7-6C2A0948F573}"/>
                </a:ext>
              </a:extLst>
            </p:cNvPr>
            <p:cNvSpPr/>
            <p:nvPr/>
          </p:nvSpPr>
          <p:spPr>
            <a:xfrm flipH="1">
              <a:off x="10191510" y="4741226"/>
              <a:ext cx="2000489" cy="2116774"/>
            </a:xfrm>
            <a:custGeom>
              <a:avLst/>
              <a:gdLst>
                <a:gd name="connsiteX0" fmla="*/ 0 w 2784348"/>
                <a:gd name="connsiteY0" fmla="*/ 0 h 2946197"/>
                <a:gd name="connsiteX1" fmla="*/ 220828 w 2784348"/>
                <a:gd name="connsiteY1" fmla="*/ 160477 h 2946197"/>
                <a:gd name="connsiteX2" fmla="*/ 504749 w 2784348"/>
                <a:gd name="connsiteY2" fmla="*/ 511607 h 2946197"/>
                <a:gd name="connsiteX3" fmla="*/ 539039 w 2784348"/>
                <a:gd name="connsiteY3" fmla="*/ 567842 h 2946197"/>
                <a:gd name="connsiteX4" fmla="*/ 979322 w 2784348"/>
                <a:gd name="connsiteY4" fmla="*/ 1278331 h 2946197"/>
                <a:gd name="connsiteX5" fmla="*/ 1732331 w 2784348"/>
                <a:gd name="connsiteY5" fmla="*/ 1844802 h 2946197"/>
                <a:gd name="connsiteX6" fmla="*/ 2020367 w 2784348"/>
                <a:gd name="connsiteY6" fmla="*/ 2023110 h 2946197"/>
                <a:gd name="connsiteX7" fmla="*/ 2499055 w 2784348"/>
                <a:gd name="connsiteY7" fmla="*/ 2400300 h 2946197"/>
                <a:gd name="connsiteX8" fmla="*/ 2743200 w 2784348"/>
                <a:gd name="connsiteY8" fmla="*/ 2777490 h 2946197"/>
                <a:gd name="connsiteX9" fmla="*/ 2784348 w 2784348"/>
                <a:gd name="connsiteY9" fmla="*/ 2946197 h 294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348" h="2946197">
                  <a:moveTo>
                    <a:pt x="0" y="0"/>
                  </a:moveTo>
                  <a:cubicBezTo>
                    <a:pt x="80924" y="45263"/>
                    <a:pt x="154991" y="100127"/>
                    <a:pt x="220828" y="160477"/>
                  </a:cubicBezTo>
                  <a:cubicBezTo>
                    <a:pt x="334670" y="264719"/>
                    <a:pt x="427939" y="388163"/>
                    <a:pt x="504749" y="511607"/>
                  </a:cubicBezTo>
                  <a:cubicBezTo>
                    <a:pt x="515722" y="530809"/>
                    <a:pt x="528066" y="548640"/>
                    <a:pt x="539039" y="567842"/>
                  </a:cubicBezTo>
                  <a:cubicBezTo>
                    <a:pt x="680314" y="807872"/>
                    <a:pt x="788670" y="1061618"/>
                    <a:pt x="979322" y="1278331"/>
                  </a:cubicBezTo>
                  <a:cubicBezTo>
                    <a:pt x="1178204" y="1503274"/>
                    <a:pt x="1456639" y="1676095"/>
                    <a:pt x="1732331" y="1844802"/>
                  </a:cubicBezTo>
                  <a:cubicBezTo>
                    <a:pt x="1828343" y="1903781"/>
                    <a:pt x="1925726" y="1962760"/>
                    <a:pt x="2020367" y="2023110"/>
                  </a:cubicBezTo>
                  <a:cubicBezTo>
                    <a:pt x="2195932" y="2136953"/>
                    <a:pt x="2363267" y="2257654"/>
                    <a:pt x="2499055" y="2400300"/>
                  </a:cubicBezTo>
                  <a:cubicBezTo>
                    <a:pt x="2606040" y="2512771"/>
                    <a:pt x="2693822" y="2641702"/>
                    <a:pt x="2743200" y="2777490"/>
                  </a:cubicBezTo>
                  <a:cubicBezTo>
                    <a:pt x="2763774" y="2832354"/>
                    <a:pt x="2777490" y="2889961"/>
                    <a:pt x="2784348" y="2946197"/>
                  </a:cubicBezTo>
                </a:path>
              </a:pathLst>
            </a:custGeom>
            <a:noFill/>
            <a:ln w="1371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079A8F55-BF5A-4AAC-A8CD-9477D19F4DD4}"/>
              </a:ext>
            </a:extLst>
          </p:cNvPr>
          <p:cNvGrpSpPr/>
          <p:nvPr/>
        </p:nvGrpSpPr>
        <p:grpSpPr>
          <a:xfrm>
            <a:off x="-12385" y="-30232"/>
            <a:ext cx="2363627" cy="2437493"/>
            <a:chOff x="-12690" y="-28122"/>
            <a:chExt cx="2987782" cy="3081153"/>
          </a:xfrm>
        </p:grpSpPr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0907B901-E2D8-4D49-A271-77C5035440A7}"/>
                </a:ext>
              </a:extLst>
            </p:cNvPr>
            <p:cNvSpPr/>
            <p:nvPr/>
          </p:nvSpPr>
          <p:spPr>
            <a:xfrm rot="21579675" flipV="1">
              <a:off x="2326440" y="-28122"/>
              <a:ext cx="648652" cy="310224"/>
            </a:xfrm>
            <a:custGeom>
              <a:avLst/>
              <a:gdLst>
                <a:gd name="connsiteX0" fmla="*/ 820217 w 820216"/>
                <a:gd name="connsiteY0" fmla="*/ 392278 h 392277"/>
                <a:gd name="connsiteX1" fmla="*/ 27432 w 820216"/>
                <a:gd name="connsiteY1" fmla="*/ 392278 h 392277"/>
                <a:gd name="connsiteX2" fmla="*/ 0 w 820216"/>
                <a:gd name="connsiteY2" fmla="*/ 0 h 392277"/>
                <a:gd name="connsiteX3" fmla="*/ 820217 w 820216"/>
                <a:gd name="connsiteY3" fmla="*/ 392278 h 39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216" h="392277">
                  <a:moveTo>
                    <a:pt x="820217" y="392278"/>
                  </a:moveTo>
                  <a:lnTo>
                    <a:pt x="27432" y="392278"/>
                  </a:lnTo>
                  <a:cubicBezTo>
                    <a:pt x="61722" y="261976"/>
                    <a:pt x="46635" y="127559"/>
                    <a:pt x="0" y="0"/>
                  </a:cubicBezTo>
                  <a:cubicBezTo>
                    <a:pt x="318211" y="54864"/>
                    <a:pt x="611734" y="196139"/>
                    <a:pt x="820217" y="392278"/>
                  </a:cubicBez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012B9CB-BBAA-4DD9-869F-2EE625D79D34}"/>
                </a:ext>
              </a:extLst>
            </p:cNvPr>
            <p:cNvSpPr/>
            <p:nvPr/>
          </p:nvSpPr>
          <p:spPr>
            <a:xfrm rot="21579675" flipV="1">
              <a:off x="591188" y="886342"/>
              <a:ext cx="1171479" cy="1150870"/>
            </a:xfrm>
            <a:custGeom>
              <a:avLst/>
              <a:gdLst>
                <a:gd name="connsiteX0" fmla="*/ 1068476 w 1481328"/>
                <a:gd name="connsiteY0" fmla="*/ 567842 h 1455267"/>
                <a:gd name="connsiteX1" fmla="*/ 1481328 w 1481328"/>
                <a:gd name="connsiteY1" fmla="*/ 1455268 h 1455267"/>
                <a:gd name="connsiteX2" fmla="*/ 1193292 w 1481328"/>
                <a:gd name="connsiteY2" fmla="*/ 1276960 h 1455267"/>
                <a:gd name="connsiteX3" fmla="*/ 440284 w 1481328"/>
                <a:gd name="connsiteY3" fmla="*/ 710489 h 1455267"/>
                <a:gd name="connsiteX4" fmla="*/ 0 w 1481328"/>
                <a:gd name="connsiteY4" fmla="*/ 0 h 1455267"/>
                <a:gd name="connsiteX5" fmla="*/ 1068476 w 1481328"/>
                <a:gd name="connsiteY5" fmla="*/ 567842 h 145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1328" h="1455267">
                  <a:moveTo>
                    <a:pt x="1068476" y="567842"/>
                  </a:moveTo>
                  <a:cubicBezTo>
                    <a:pt x="1315364" y="821588"/>
                    <a:pt x="1459382" y="1135685"/>
                    <a:pt x="1481328" y="1455268"/>
                  </a:cubicBezTo>
                  <a:cubicBezTo>
                    <a:pt x="1386688" y="1394917"/>
                    <a:pt x="1289304" y="1335938"/>
                    <a:pt x="1193292" y="1276960"/>
                  </a:cubicBezTo>
                  <a:cubicBezTo>
                    <a:pt x="917600" y="1109624"/>
                    <a:pt x="639166" y="935431"/>
                    <a:pt x="440284" y="710489"/>
                  </a:cubicBezTo>
                  <a:cubicBezTo>
                    <a:pt x="248260" y="493776"/>
                    <a:pt x="139903" y="240030"/>
                    <a:pt x="0" y="0"/>
                  </a:cubicBezTo>
                  <a:cubicBezTo>
                    <a:pt x="422453" y="91897"/>
                    <a:pt x="803758" y="293522"/>
                    <a:pt x="1068476" y="567842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A37C759-67ED-4B3E-9AE0-D3BD3C04E109}"/>
                </a:ext>
              </a:extLst>
            </p:cNvPr>
            <p:cNvSpPr/>
            <p:nvPr/>
          </p:nvSpPr>
          <p:spPr>
            <a:xfrm rot="21579675" flipV="1">
              <a:off x="-3462" y="2366415"/>
              <a:ext cx="351470" cy="686616"/>
            </a:xfrm>
            <a:custGeom>
              <a:avLst/>
              <a:gdLst>
                <a:gd name="connsiteX0" fmla="*/ 0 w 444432"/>
                <a:gd name="connsiteY0" fmla="*/ 0 h 868222"/>
                <a:gd name="connsiteX1" fmla="*/ 444398 w 444432"/>
                <a:gd name="connsiteY1" fmla="*/ 868223 h 868222"/>
                <a:gd name="connsiteX2" fmla="*/ 0 w 444432"/>
                <a:gd name="connsiteY2" fmla="*/ 613105 h 868222"/>
                <a:gd name="connsiteX3" fmla="*/ 0 w 444432"/>
                <a:gd name="connsiteY3" fmla="*/ 0 h 86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432" h="868222">
                  <a:moveTo>
                    <a:pt x="0" y="0"/>
                  </a:moveTo>
                  <a:cubicBezTo>
                    <a:pt x="285293" y="229057"/>
                    <a:pt x="447142" y="548640"/>
                    <a:pt x="444398" y="868223"/>
                  </a:cubicBezTo>
                  <a:cubicBezTo>
                    <a:pt x="322326" y="755752"/>
                    <a:pt x="175565" y="665226"/>
                    <a:pt x="0" y="613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83CCEF2-8CCA-4314-AF04-207DFACD9956}"/>
                </a:ext>
              </a:extLst>
            </p:cNvPr>
            <p:cNvSpPr/>
            <p:nvPr/>
          </p:nvSpPr>
          <p:spPr>
            <a:xfrm rot="21579675" flipV="1">
              <a:off x="-11951" y="-19398"/>
              <a:ext cx="2381123" cy="2580508"/>
            </a:xfrm>
            <a:custGeom>
              <a:avLst/>
              <a:gdLst>
                <a:gd name="connsiteX0" fmla="*/ 2965399 w 3010914"/>
                <a:gd name="connsiteY0" fmla="*/ 2870759 h 3263036"/>
                <a:gd name="connsiteX1" fmla="*/ 2992831 w 3010914"/>
                <a:gd name="connsiteY1" fmla="*/ 3263037 h 3263036"/>
                <a:gd name="connsiteX2" fmla="*/ 0 w 3010914"/>
                <a:gd name="connsiteY2" fmla="*/ 3263037 h 3263036"/>
                <a:gd name="connsiteX3" fmla="*/ 0 w 3010914"/>
                <a:gd name="connsiteY3" fmla="*/ 0 h 3263036"/>
                <a:gd name="connsiteX4" fmla="*/ 444398 w 3010914"/>
                <a:gd name="connsiteY4" fmla="*/ 255118 h 3263036"/>
                <a:gd name="connsiteX5" fmla="*/ 728320 w 3010914"/>
                <a:gd name="connsiteY5" fmla="*/ 606247 h 3263036"/>
                <a:gd name="connsiteX6" fmla="*/ 762610 w 3010914"/>
                <a:gd name="connsiteY6" fmla="*/ 662483 h 3263036"/>
                <a:gd name="connsiteX7" fmla="*/ 1202893 w 3010914"/>
                <a:gd name="connsiteY7" fmla="*/ 1372972 h 3263036"/>
                <a:gd name="connsiteX8" fmla="*/ 1955902 w 3010914"/>
                <a:gd name="connsiteY8" fmla="*/ 1939443 h 3263036"/>
                <a:gd name="connsiteX9" fmla="*/ 2243938 w 3010914"/>
                <a:gd name="connsiteY9" fmla="*/ 2117751 h 3263036"/>
                <a:gd name="connsiteX10" fmla="*/ 2722626 w 3010914"/>
                <a:gd name="connsiteY10" fmla="*/ 2494941 h 3263036"/>
                <a:gd name="connsiteX11" fmla="*/ 2965399 w 3010914"/>
                <a:gd name="connsiteY11" fmla="*/ 2870759 h 32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0914" h="3263036">
                  <a:moveTo>
                    <a:pt x="2965399" y="2870759"/>
                  </a:moveTo>
                  <a:cubicBezTo>
                    <a:pt x="3012034" y="2998318"/>
                    <a:pt x="3025750" y="3132735"/>
                    <a:pt x="2992831" y="3263037"/>
                  </a:cubicBezTo>
                  <a:lnTo>
                    <a:pt x="0" y="3263037"/>
                  </a:lnTo>
                  <a:lnTo>
                    <a:pt x="0" y="0"/>
                  </a:lnTo>
                  <a:cubicBezTo>
                    <a:pt x="175565" y="50749"/>
                    <a:pt x="322326" y="142647"/>
                    <a:pt x="444398" y="255118"/>
                  </a:cubicBezTo>
                  <a:cubicBezTo>
                    <a:pt x="558241" y="359359"/>
                    <a:pt x="651510" y="482803"/>
                    <a:pt x="728320" y="606247"/>
                  </a:cubicBezTo>
                  <a:cubicBezTo>
                    <a:pt x="739292" y="625450"/>
                    <a:pt x="751637" y="643281"/>
                    <a:pt x="762610" y="662483"/>
                  </a:cubicBezTo>
                  <a:cubicBezTo>
                    <a:pt x="903884" y="902513"/>
                    <a:pt x="1012241" y="1156259"/>
                    <a:pt x="1202893" y="1372972"/>
                  </a:cubicBezTo>
                  <a:cubicBezTo>
                    <a:pt x="1401775" y="1597914"/>
                    <a:pt x="1680210" y="1770736"/>
                    <a:pt x="1955902" y="1939443"/>
                  </a:cubicBezTo>
                  <a:cubicBezTo>
                    <a:pt x="2051914" y="1998421"/>
                    <a:pt x="2149297" y="2057400"/>
                    <a:pt x="2243938" y="2117751"/>
                  </a:cubicBezTo>
                  <a:cubicBezTo>
                    <a:pt x="2419502" y="2231593"/>
                    <a:pt x="2586838" y="2352294"/>
                    <a:pt x="2722626" y="2494941"/>
                  </a:cubicBezTo>
                  <a:cubicBezTo>
                    <a:pt x="2828239" y="2607412"/>
                    <a:pt x="2916022" y="2736342"/>
                    <a:pt x="2965399" y="2870759"/>
                  </a:cubicBezTo>
                  <a:close/>
                </a:path>
              </a:pathLst>
            </a:custGeom>
            <a:solidFill>
              <a:srgbClr val="01BE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1E5838-C56D-4E42-80A9-F82EDE5F2017}"/>
                </a:ext>
              </a:extLst>
            </p:cNvPr>
            <p:cNvSpPr/>
            <p:nvPr/>
          </p:nvSpPr>
          <p:spPr>
            <a:xfrm rot="21579675" flipV="1">
              <a:off x="-12690" y="-18866"/>
              <a:ext cx="2201946" cy="2329942"/>
            </a:xfrm>
            <a:custGeom>
              <a:avLst/>
              <a:gdLst>
                <a:gd name="connsiteX0" fmla="*/ 0 w 2784348"/>
                <a:gd name="connsiteY0" fmla="*/ 0 h 2946197"/>
                <a:gd name="connsiteX1" fmla="*/ 220828 w 2784348"/>
                <a:gd name="connsiteY1" fmla="*/ 160477 h 2946197"/>
                <a:gd name="connsiteX2" fmla="*/ 504749 w 2784348"/>
                <a:gd name="connsiteY2" fmla="*/ 511607 h 2946197"/>
                <a:gd name="connsiteX3" fmla="*/ 539039 w 2784348"/>
                <a:gd name="connsiteY3" fmla="*/ 567842 h 2946197"/>
                <a:gd name="connsiteX4" fmla="*/ 979322 w 2784348"/>
                <a:gd name="connsiteY4" fmla="*/ 1278331 h 2946197"/>
                <a:gd name="connsiteX5" fmla="*/ 1732331 w 2784348"/>
                <a:gd name="connsiteY5" fmla="*/ 1844802 h 2946197"/>
                <a:gd name="connsiteX6" fmla="*/ 2020367 w 2784348"/>
                <a:gd name="connsiteY6" fmla="*/ 2023110 h 2946197"/>
                <a:gd name="connsiteX7" fmla="*/ 2499055 w 2784348"/>
                <a:gd name="connsiteY7" fmla="*/ 2400300 h 2946197"/>
                <a:gd name="connsiteX8" fmla="*/ 2743200 w 2784348"/>
                <a:gd name="connsiteY8" fmla="*/ 2777490 h 2946197"/>
                <a:gd name="connsiteX9" fmla="*/ 2784348 w 2784348"/>
                <a:gd name="connsiteY9" fmla="*/ 2946197 h 294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348" h="2946197">
                  <a:moveTo>
                    <a:pt x="0" y="0"/>
                  </a:moveTo>
                  <a:cubicBezTo>
                    <a:pt x="80924" y="45263"/>
                    <a:pt x="154991" y="100127"/>
                    <a:pt x="220828" y="160477"/>
                  </a:cubicBezTo>
                  <a:cubicBezTo>
                    <a:pt x="334670" y="264719"/>
                    <a:pt x="427939" y="388163"/>
                    <a:pt x="504749" y="511607"/>
                  </a:cubicBezTo>
                  <a:cubicBezTo>
                    <a:pt x="515722" y="530809"/>
                    <a:pt x="528066" y="548640"/>
                    <a:pt x="539039" y="567842"/>
                  </a:cubicBezTo>
                  <a:cubicBezTo>
                    <a:pt x="680314" y="807872"/>
                    <a:pt x="788670" y="1061618"/>
                    <a:pt x="979322" y="1278331"/>
                  </a:cubicBezTo>
                  <a:cubicBezTo>
                    <a:pt x="1178204" y="1503274"/>
                    <a:pt x="1456639" y="1676095"/>
                    <a:pt x="1732331" y="1844802"/>
                  </a:cubicBezTo>
                  <a:cubicBezTo>
                    <a:pt x="1828343" y="1903781"/>
                    <a:pt x="1925726" y="1962760"/>
                    <a:pt x="2020367" y="2023110"/>
                  </a:cubicBezTo>
                  <a:cubicBezTo>
                    <a:pt x="2195932" y="2136953"/>
                    <a:pt x="2363267" y="2257654"/>
                    <a:pt x="2499055" y="2400300"/>
                  </a:cubicBezTo>
                  <a:cubicBezTo>
                    <a:pt x="2606040" y="2512771"/>
                    <a:pt x="2693822" y="2641702"/>
                    <a:pt x="2743200" y="2777490"/>
                  </a:cubicBezTo>
                  <a:cubicBezTo>
                    <a:pt x="2763774" y="2832354"/>
                    <a:pt x="2777490" y="2889961"/>
                    <a:pt x="2784348" y="2946197"/>
                  </a:cubicBezTo>
                </a:path>
              </a:pathLst>
            </a:custGeom>
            <a:noFill/>
            <a:ln w="1371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58223F8A-BFA6-4BD2-8FE7-F999B4AC0D33}"/>
              </a:ext>
            </a:extLst>
          </p:cNvPr>
          <p:cNvGrpSpPr/>
          <p:nvPr/>
        </p:nvGrpSpPr>
        <p:grpSpPr>
          <a:xfrm>
            <a:off x="0" y="4349658"/>
            <a:ext cx="2569232" cy="2508342"/>
            <a:chOff x="1493545" y="9164830"/>
            <a:chExt cx="1584410" cy="1546860"/>
          </a:xfrm>
        </p:grpSpPr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D4D651A5-4B93-4458-94B4-22BDE2236A67}"/>
                </a:ext>
              </a:extLst>
            </p:cNvPr>
            <p:cNvSpPr/>
            <p:nvPr/>
          </p:nvSpPr>
          <p:spPr>
            <a:xfrm rot="5400000" flipH="1">
              <a:off x="1406114" y="9252262"/>
              <a:ext cx="335153" cy="160290"/>
            </a:xfrm>
            <a:custGeom>
              <a:avLst/>
              <a:gdLst>
                <a:gd name="connsiteX0" fmla="*/ 820217 w 820216"/>
                <a:gd name="connsiteY0" fmla="*/ 392278 h 392277"/>
                <a:gd name="connsiteX1" fmla="*/ 27432 w 820216"/>
                <a:gd name="connsiteY1" fmla="*/ 392278 h 392277"/>
                <a:gd name="connsiteX2" fmla="*/ 0 w 820216"/>
                <a:gd name="connsiteY2" fmla="*/ 0 h 392277"/>
                <a:gd name="connsiteX3" fmla="*/ 820217 w 820216"/>
                <a:gd name="connsiteY3" fmla="*/ 392278 h 39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216" h="392277">
                  <a:moveTo>
                    <a:pt x="820217" y="392278"/>
                  </a:moveTo>
                  <a:lnTo>
                    <a:pt x="27432" y="392278"/>
                  </a:lnTo>
                  <a:cubicBezTo>
                    <a:pt x="61722" y="261976"/>
                    <a:pt x="46635" y="127559"/>
                    <a:pt x="0" y="0"/>
                  </a:cubicBezTo>
                  <a:cubicBezTo>
                    <a:pt x="318211" y="54864"/>
                    <a:pt x="611734" y="196139"/>
                    <a:pt x="820217" y="392278"/>
                  </a:cubicBez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E700DEB-71A9-4852-BE5B-B88B5DB172EA}"/>
                </a:ext>
              </a:extLst>
            </p:cNvPr>
            <p:cNvSpPr/>
            <p:nvPr/>
          </p:nvSpPr>
          <p:spPr>
            <a:xfrm rot="5400000" flipH="1">
              <a:off x="1956202" y="9800668"/>
              <a:ext cx="605292" cy="594644"/>
            </a:xfrm>
            <a:custGeom>
              <a:avLst/>
              <a:gdLst>
                <a:gd name="connsiteX0" fmla="*/ 1068476 w 1481328"/>
                <a:gd name="connsiteY0" fmla="*/ 567842 h 1455267"/>
                <a:gd name="connsiteX1" fmla="*/ 1481328 w 1481328"/>
                <a:gd name="connsiteY1" fmla="*/ 1455268 h 1455267"/>
                <a:gd name="connsiteX2" fmla="*/ 1193292 w 1481328"/>
                <a:gd name="connsiteY2" fmla="*/ 1276960 h 1455267"/>
                <a:gd name="connsiteX3" fmla="*/ 440284 w 1481328"/>
                <a:gd name="connsiteY3" fmla="*/ 710489 h 1455267"/>
                <a:gd name="connsiteX4" fmla="*/ 0 w 1481328"/>
                <a:gd name="connsiteY4" fmla="*/ 0 h 1455267"/>
                <a:gd name="connsiteX5" fmla="*/ 1068476 w 1481328"/>
                <a:gd name="connsiteY5" fmla="*/ 567842 h 145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1328" h="1455267">
                  <a:moveTo>
                    <a:pt x="1068476" y="567842"/>
                  </a:moveTo>
                  <a:cubicBezTo>
                    <a:pt x="1315364" y="821588"/>
                    <a:pt x="1459382" y="1135685"/>
                    <a:pt x="1481328" y="1455268"/>
                  </a:cubicBezTo>
                  <a:cubicBezTo>
                    <a:pt x="1386688" y="1394917"/>
                    <a:pt x="1289304" y="1335938"/>
                    <a:pt x="1193292" y="1276960"/>
                  </a:cubicBezTo>
                  <a:cubicBezTo>
                    <a:pt x="917600" y="1109624"/>
                    <a:pt x="639166" y="935431"/>
                    <a:pt x="440284" y="710489"/>
                  </a:cubicBezTo>
                  <a:cubicBezTo>
                    <a:pt x="248260" y="493776"/>
                    <a:pt x="139903" y="240030"/>
                    <a:pt x="0" y="0"/>
                  </a:cubicBezTo>
                  <a:cubicBezTo>
                    <a:pt x="422453" y="91897"/>
                    <a:pt x="803758" y="293522"/>
                    <a:pt x="1068476" y="567842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8B1629E-E95D-483F-97B3-7B7B4ED08807}"/>
                </a:ext>
              </a:extLst>
            </p:cNvPr>
            <p:cNvSpPr/>
            <p:nvPr/>
          </p:nvSpPr>
          <p:spPr>
            <a:xfrm rot="5400000" flipH="1">
              <a:off x="2809770" y="10443504"/>
              <a:ext cx="181602" cy="354768"/>
            </a:xfrm>
            <a:custGeom>
              <a:avLst/>
              <a:gdLst>
                <a:gd name="connsiteX0" fmla="*/ 0 w 444432"/>
                <a:gd name="connsiteY0" fmla="*/ 0 h 868222"/>
                <a:gd name="connsiteX1" fmla="*/ 444398 w 444432"/>
                <a:gd name="connsiteY1" fmla="*/ 868223 h 868222"/>
                <a:gd name="connsiteX2" fmla="*/ 0 w 444432"/>
                <a:gd name="connsiteY2" fmla="*/ 613105 h 868222"/>
                <a:gd name="connsiteX3" fmla="*/ 0 w 444432"/>
                <a:gd name="connsiteY3" fmla="*/ 0 h 86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432" h="868222">
                  <a:moveTo>
                    <a:pt x="0" y="0"/>
                  </a:moveTo>
                  <a:cubicBezTo>
                    <a:pt x="285293" y="229057"/>
                    <a:pt x="447142" y="548640"/>
                    <a:pt x="444398" y="868223"/>
                  </a:cubicBezTo>
                  <a:cubicBezTo>
                    <a:pt x="322326" y="755752"/>
                    <a:pt x="175565" y="665226"/>
                    <a:pt x="0" y="613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7C602ACD-FAC1-41AE-8FC6-2E09734D3B37}"/>
                </a:ext>
              </a:extLst>
            </p:cNvPr>
            <p:cNvSpPr/>
            <p:nvPr/>
          </p:nvSpPr>
          <p:spPr>
            <a:xfrm rot="5400000" flipH="1">
              <a:off x="1545056" y="9429874"/>
              <a:ext cx="1230304" cy="1333325"/>
            </a:xfrm>
            <a:custGeom>
              <a:avLst/>
              <a:gdLst>
                <a:gd name="connsiteX0" fmla="*/ 2965399 w 3010914"/>
                <a:gd name="connsiteY0" fmla="*/ 2870759 h 3263036"/>
                <a:gd name="connsiteX1" fmla="*/ 2992831 w 3010914"/>
                <a:gd name="connsiteY1" fmla="*/ 3263037 h 3263036"/>
                <a:gd name="connsiteX2" fmla="*/ 0 w 3010914"/>
                <a:gd name="connsiteY2" fmla="*/ 3263037 h 3263036"/>
                <a:gd name="connsiteX3" fmla="*/ 0 w 3010914"/>
                <a:gd name="connsiteY3" fmla="*/ 0 h 3263036"/>
                <a:gd name="connsiteX4" fmla="*/ 444398 w 3010914"/>
                <a:gd name="connsiteY4" fmla="*/ 255118 h 3263036"/>
                <a:gd name="connsiteX5" fmla="*/ 728320 w 3010914"/>
                <a:gd name="connsiteY5" fmla="*/ 606247 h 3263036"/>
                <a:gd name="connsiteX6" fmla="*/ 762610 w 3010914"/>
                <a:gd name="connsiteY6" fmla="*/ 662483 h 3263036"/>
                <a:gd name="connsiteX7" fmla="*/ 1202893 w 3010914"/>
                <a:gd name="connsiteY7" fmla="*/ 1372972 h 3263036"/>
                <a:gd name="connsiteX8" fmla="*/ 1955902 w 3010914"/>
                <a:gd name="connsiteY8" fmla="*/ 1939443 h 3263036"/>
                <a:gd name="connsiteX9" fmla="*/ 2243938 w 3010914"/>
                <a:gd name="connsiteY9" fmla="*/ 2117751 h 3263036"/>
                <a:gd name="connsiteX10" fmla="*/ 2722626 w 3010914"/>
                <a:gd name="connsiteY10" fmla="*/ 2494941 h 3263036"/>
                <a:gd name="connsiteX11" fmla="*/ 2965399 w 3010914"/>
                <a:gd name="connsiteY11" fmla="*/ 2870759 h 32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0914" h="3263036">
                  <a:moveTo>
                    <a:pt x="2965399" y="2870759"/>
                  </a:moveTo>
                  <a:cubicBezTo>
                    <a:pt x="3012034" y="2998318"/>
                    <a:pt x="3025750" y="3132735"/>
                    <a:pt x="2992831" y="3263037"/>
                  </a:cubicBezTo>
                  <a:lnTo>
                    <a:pt x="0" y="3263037"/>
                  </a:lnTo>
                  <a:lnTo>
                    <a:pt x="0" y="0"/>
                  </a:lnTo>
                  <a:cubicBezTo>
                    <a:pt x="175565" y="50749"/>
                    <a:pt x="322326" y="142647"/>
                    <a:pt x="444398" y="255118"/>
                  </a:cubicBezTo>
                  <a:cubicBezTo>
                    <a:pt x="558241" y="359359"/>
                    <a:pt x="651510" y="482803"/>
                    <a:pt x="728320" y="606247"/>
                  </a:cubicBezTo>
                  <a:cubicBezTo>
                    <a:pt x="739292" y="625450"/>
                    <a:pt x="751637" y="643281"/>
                    <a:pt x="762610" y="662483"/>
                  </a:cubicBezTo>
                  <a:cubicBezTo>
                    <a:pt x="903884" y="902513"/>
                    <a:pt x="1012241" y="1156259"/>
                    <a:pt x="1202893" y="1372972"/>
                  </a:cubicBezTo>
                  <a:cubicBezTo>
                    <a:pt x="1401775" y="1597914"/>
                    <a:pt x="1680210" y="1770736"/>
                    <a:pt x="1955902" y="1939443"/>
                  </a:cubicBezTo>
                  <a:cubicBezTo>
                    <a:pt x="2051914" y="1998421"/>
                    <a:pt x="2149297" y="2057400"/>
                    <a:pt x="2243938" y="2117751"/>
                  </a:cubicBezTo>
                  <a:cubicBezTo>
                    <a:pt x="2419502" y="2231593"/>
                    <a:pt x="2586838" y="2352294"/>
                    <a:pt x="2722626" y="2494941"/>
                  </a:cubicBezTo>
                  <a:cubicBezTo>
                    <a:pt x="2828239" y="2607412"/>
                    <a:pt x="2916022" y="2736342"/>
                    <a:pt x="2965399" y="2870759"/>
                  </a:cubicBezTo>
                  <a:close/>
                </a:path>
              </a:pathLst>
            </a:custGeom>
            <a:solidFill>
              <a:srgbClr val="01BE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BC19BEEA-B663-44E2-9FCA-1C53AAB0FD7B}"/>
                </a:ext>
              </a:extLst>
            </p:cNvPr>
            <p:cNvSpPr/>
            <p:nvPr/>
          </p:nvSpPr>
          <p:spPr>
            <a:xfrm rot="5400000" flipH="1">
              <a:off x="1526612" y="9540897"/>
              <a:ext cx="1137726" cy="1203860"/>
            </a:xfrm>
            <a:custGeom>
              <a:avLst/>
              <a:gdLst>
                <a:gd name="connsiteX0" fmla="*/ 0 w 2784348"/>
                <a:gd name="connsiteY0" fmla="*/ 0 h 2946197"/>
                <a:gd name="connsiteX1" fmla="*/ 220828 w 2784348"/>
                <a:gd name="connsiteY1" fmla="*/ 160477 h 2946197"/>
                <a:gd name="connsiteX2" fmla="*/ 504749 w 2784348"/>
                <a:gd name="connsiteY2" fmla="*/ 511607 h 2946197"/>
                <a:gd name="connsiteX3" fmla="*/ 539039 w 2784348"/>
                <a:gd name="connsiteY3" fmla="*/ 567842 h 2946197"/>
                <a:gd name="connsiteX4" fmla="*/ 979322 w 2784348"/>
                <a:gd name="connsiteY4" fmla="*/ 1278331 h 2946197"/>
                <a:gd name="connsiteX5" fmla="*/ 1732331 w 2784348"/>
                <a:gd name="connsiteY5" fmla="*/ 1844802 h 2946197"/>
                <a:gd name="connsiteX6" fmla="*/ 2020367 w 2784348"/>
                <a:gd name="connsiteY6" fmla="*/ 2023110 h 2946197"/>
                <a:gd name="connsiteX7" fmla="*/ 2499055 w 2784348"/>
                <a:gd name="connsiteY7" fmla="*/ 2400300 h 2946197"/>
                <a:gd name="connsiteX8" fmla="*/ 2743200 w 2784348"/>
                <a:gd name="connsiteY8" fmla="*/ 2777490 h 2946197"/>
                <a:gd name="connsiteX9" fmla="*/ 2784348 w 2784348"/>
                <a:gd name="connsiteY9" fmla="*/ 2946197 h 294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348" h="2946197">
                  <a:moveTo>
                    <a:pt x="0" y="0"/>
                  </a:moveTo>
                  <a:cubicBezTo>
                    <a:pt x="80924" y="45263"/>
                    <a:pt x="154991" y="100127"/>
                    <a:pt x="220828" y="160477"/>
                  </a:cubicBezTo>
                  <a:cubicBezTo>
                    <a:pt x="334670" y="264719"/>
                    <a:pt x="427939" y="388163"/>
                    <a:pt x="504749" y="511607"/>
                  </a:cubicBezTo>
                  <a:cubicBezTo>
                    <a:pt x="515722" y="530809"/>
                    <a:pt x="528066" y="548640"/>
                    <a:pt x="539039" y="567842"/>
                  </a:cubicBezTo>
                  <a:cubicBezTo>
                    <a:pt x="680314" y="807872"/>
                    <a:pt x="788670" y="1061618"/>
                    <a:pt x="979322" y="1278331"/>
                  </a:cubicBezTo>
                  <a:cubicBezTo>
                    <a:pt x="1178204" y="1503274"/>
                    <a:pt x="1456639" y="1676095"/>
                    <a:pt x="1732331" y="1844802"/>
                  </a:cubicBezTo>
                  <a:cubicBezTo>
                    <a:pt x="1828343" y="1903781"/>
                    <a:pt x="1925726" y="1962760"/>
                    <a:pt x="2020367" y="2023110"/>
                  </a:cubicBezTo>
                  <a:cubicBezTo>
                    <a:pt x="2195932" y="2136953"/>
                    <a:pt x="2363267" y="2257654"/>
                    <a:pt x="2499055" y="2400300"/>
                  </a:cubicBezTo>
                  <a:cubicBezTo>
                    <a:pt x="2606040" y="2512771"/>
                    <a:pt x="2693822" y="2641702"/>
                    <a:pt x="2743200" y="2777490"/>
                  </a:cubicBezTo>
                  <a:cubicBezTo>
                    <a:pt x="2763774" y="2832354"/>
                    <a:pt x="2777490" y="2889961"/>
                    <a:pt x="2784348" y="2946197"/>
                  </a:cubicBezTo>
                </a:path>
              </a:pathLst>
            </a:custGeom>
            <a:noFill/>
            <a:ln w="1371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7" name="Hình tự do: Hình 76">
            <a:extLst>
              <a:ext uri="{FF2B5EF4-FFF2-40B4-BE49-F238E27FC236}">
                <a16:creationId xmlns:a16="http://schemas.microsoft.com/office/drawing/2014/main" id="{28B5BB55-F466-4687-BAAF-24C8E0131E7F}"/>
              </a:ext>
            </a:extLst>
          </p:cNvPr>
          <p:cNvSpPr/>
          <p:nvPr/>
        </p:nvSpPr>
        <p:spPr>
          <a:xfrm>
            <a:off x="15014852" y="4045710"/>
            <a:ext cx="46634" cy="46634"/>
          </a:xfrm>
          <a:custGeom>
            <a:avLst/>
            <a:gdLst>
              <a:gd name="connsiteX0" fmla="*/ 46634 w 46634"/>
              <a:gd name="connsiteY0" fmla="*/ 23317 h 46634"/>
              <a:gd name="connsiteX1" fmla="*/ 23317 w 46634"/>
              <a:gd name="connsiteY1" fmla="*/ 46634 h 46634"/>
              <a:gd name="connsiteX2" fmla="*/ 0 w 46634"/>
              <a:gd name="connsiteY2" fmla="*/ 23317 h 46634"/>
              <a:gd name="connsiteX3" fmla="*/ 23317 w 46634"/>
              <a:gd name="connsiteY3" fmla="*/ 0 h 46634"/>
              <a:gd name="connsiteX4" fmla="*/ 46634 w 46634"/>
              <a:gd name="connsiteY4" fmla="*/ 23317 h 4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" h="46634">
                <a:moveTo>
                  <a:pt x="46634" y="23317"/>
                </a:moveTo>
                <a:cubicBezTo>
                  <a:pt x="46634" y="36195"/>
                  <a:pt x="36195" y="46634"/>
                  <a:pt x="23317" y="46634"/>
                </a:cubicBezTo>
                <a:cubicBezTo>
                  <a:pt x="10440" y="46634"/>
                  <a:pt x="0" y="36195"/>
                  <a:pt x="0" y="23317"/>
                </a:cubicBezTo>
                <a:cubicBezTo>
                  <a:pt x="0" y="10439"/>
                  <a:pt x="10440" y="0"/>
                  <a:pt x="23317" y="0"/>
                </a:cubicBezTo>
                <a:cubicBezTo>
                  <a:pt x="36195" y="0"/>
                  <a:pt x="46634" y="10439"/>
                  <a:pt x="46634" y="23317"/>
                </a:cubicBezTo>
                <a:close/>
              </a:path>
            </a:pathLst>
          </a:custGeom>
          <a:solidFill>
            <a:srgbClr val="6D4BDE"/>
          </a:solidFill>
          <a:ln w="137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64306D68-FD3B-42D2-8C32-2B152A0B2411}"/>
              </a:ext>
            </a:extLst>
          </p:cNvPr>
          <p:cNvGrpSpPr/>
          <p:nvPr/>
        </p:nvGrpSpPr>
        <p:grpSpPr>
          <a:xfrm>
            <a:off x="10155288" y="0"/>
            <a:ext cx="2036712" cy="2450111"/>
            <a:chOff x="9167922" y="-108757"/>
            <a:chExt cx="3135479" cy="3771900"/>
          </a:xfrm>
        </p:grpSpPr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93B6213E-6DBC-4156-A1FF-7652735FF0AB}"/>
                </a:ext>
              </a:extLst>
            </p:cNvPr>
            <p:cNvSpPr/>
            <p:nvPr/>
          </p:nvSpPr>
          <p:spPr>
            <a:xfrm>
              <a:off x="10525807" y="524921"/>
              <a:ext cx="1209752" cy="1462125"/>
            </a:xfrm>
            <a:custGeom>
              <a:avLst/>
              <a:gdLst>
                <a:gd name="connsiteX0" fmla="*/ 1086307 w 1209751"/>
                <a:gd name="connsiteY0" fmla="*/ 1024585 h 1462125"/>
                <a:gd name="connsiteX1" fmla="*/ 1209751 w 1209751"/>
                <a:gd name="connsiteY1" fmla="*/ 1462126 h 1462125"/>
                <a:gd name="connsiteX2" fmla="*/ 652881 w 1209751"/>
                <a:gd name="connsiteY2" fmla="*/ 1116482 h 1462125"/>
                <a:gd name="connsiteX3" fmla="*/ 159105 w 1209751"/>
                <a:gd name="connsiteY3" fmla="*/ 286664 h 1462125"/>
                <a:gd name="connsiteX4" fmla="*/ 0 w 1209751"/>
                <a:gd name="connsiteY4" fmla="*/ 0 h 1462125"/>
                <a:gd name="connsiteX5" fmla="*/ 194767 w 1209751"/>
                <a:gd name="connsiteY5" fmla="*/ 63094 h 1462125"/>
                <a:gd name="connsiteX6" fmla="*/ 849021 w 1209751"/>
                <a:gd name="connsiteY6" fmla="*/ 454000 h 1462125"/>
                <a:gd name="connsiteX7" fmla="*/ 1086307 w 1209751"/>
                <a:gd name="connsiteY7" fmla="*/ 1024585 h 14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751" h="1462125">
                  <a:moveTo>
                    <a:pt x="1086307" y="1024585"/>
                  </a:moveTo>
                  <a:cubicBezTo>
                    <a:pt x="1121969" y="1171346"/>
                    <a:pt x="1153515" y="1322222"/>
                    <a:pt x="1209751" y="1462126"/>
                  </a:cubicBezTo>
                  <a:cubicBezTo>
                    <a:pt x="998525" y="1414120"/>
                    <a:pt x="799643" y="1281074"/>
                    <a:pt x="652881" y="1116482"/>
                  </a:cubicBezTo>
                  <a:cubicBezTo>
                    <a:pt x="437541" y="876452"/>
                    <a:pt x="305867" y="574700"/>
                    <a:pt x="159105" y="286664"/>
                  </a:cubicBezTo>
                  <a:cubicBezTo>
                    <a:pt x="109728" y="189281"/>
                    <a:pt x="57607" y="93269"/>
                    <a:pt x="0" y="0"/>
                  </a:cubicBezTo>
                  <a:cubicBezTo>
                    <a:pt x="65837" y="20574"/>
                    <a:pt x="130302" y="41148"/>
                    <a:pt x="194767" y="63094"/>
                  </a:cubicBezTo>
                  <a:cubicBezTo>
                    <a:pt x="438912" y="144018"/>
                    <a:pt x="688543" y="252374"/>
                    <a:pt x="849021" y="454000"/>
                  </a:cubicBezTo>
                  <a:cubicBezTo>
                    <a:pt x="979323" y="615848"/>
                    <a:pt x="1038301" y="822960"/>
                    <a:pt x="1086307" y="1024585"/>
                  </a:cubicBezTo>
                  <a:close/>
                </a:path>
              </a:pathLst>
            </a:custGeom>
            <a:solidFill>
              <a:srgbClr val="01BE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F404B494-6594-42B6-BEE1-546E0CF0FDB2}"/>
                </a:ext>
              </a:extLst>
            </p:cNvPr>
            <p:cNvSpPr/>
            <p:nvPr/>
          </p:nvSpPr>
          <p:spPr>
            <a:xfrm>
              <a:off x="9679530" y="-108757"/>
              <a:ext cx="2622499" cy="2578608"/>
            </a:xfrm>
            <a:custGeom>
              <a:avLst/>
              <a:gdLst>
                <a:gd name="connsiteX0" fmla="*/ 2056029 w 2622499"/>
                <a:gd name="connsiteY0" fmla="*/ 2095805 h 2578608"/>
                <a:gd name="connsiteX1" fmla="*/ 1932585 w 2622499"/>
                <a:gd name="connsiteY1" fmla="*/ 1658264 h 2578608"/>
                <a:gd name="connsiteX2" fmla="*/ 1695298 w 2622499"/>
                <a:gd name="connsiteY2" fmla="*/ 1086307 h 2578608"/>
                <a:gd name="connsiteX3" fmla="*/ 1041045 w 2622499"/>
                <a:gd name="connsiteY3" fmla="*/ 695401 h 2578608"/>
                <a:gd name="connsiteX4" fmla="*/ 846277 w 2622499"/>
                <a:gd name="connsiteY4" fmla="*/ 632308 h 2578608"/>
                <a:gd name="connsiteX5" fmla="*/ 326441 w 2622499"/>
                <a:gd name="connsiteY5" fmla="*/ 407365 h 2578608"/>
                <a:gd name="connsiteX6" fmla="*/ 0 w 2622499"/>
                <a:gd name="connsiteY6" fmla="*/ 0 h 2578608"/>
                <a:gd name="connsiteX7" fmla="*/ 2622499 w 2622499"/>
                <a:gd name="connsiteY7" fmla="*/ 0 h 2578608"/>
                <a:gd name="connsiteX8" fmla="*/ 2622499 w 2622499"/>
                <a:gd name="connsiteY8" fmla="*/ 2578608 h 2578608"/>
                <a:gd name="connsiteX9" fmla="*/ 2128723 w 2622499"/>
                <a:gd name="connsiteY9" fmla="*/ 2248053 h 2578608"/>
                <a:gd name="connsiteX10" fmla="*/ 2056029 w 2622499"/>
                <a:gd name="connsiteY10" fmla="*/ 2095805 h 257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2499" h="2578608">
                  <a:moveTo>
                    <a:pt x="2056029" y="2095805"/>
                  </a:moveTo>
                  <a:cubicBezTo>
                    <a:pt x="2001165" y="1955902"/>
                    <a:pt x="1968246" y="1805026"/>
                    <a:pt x="1932585" y="1658264"/>
                  </a:cubicBezTo>
                  <a:cubicBezTo>
                    <a:pt x="1884579" y="1455268"/>
                    <a:pt x="1825600" y="1249528"/>
                    <a:pt x="1695298" y="1086307"/>
                  </a:cubicBezTo>
                  <a:cubicBezTo>
                    <a:pt x="1534821" y="884682"/>
                    <a:pt x="1285189" y="776326"/>
                    <a:pt x="1041045" y="695401"/>
                  </a:cubicBezTo>
                  <a:cubicBezTo>
                    <a:pt x="976579" y="673456"/>
                    <a:pt x="910743" y="654253"/>
                    <a:pt x="846277" y="632308"/>
                  </a:cubicBezTo>
                  <a:cubicBezTo>
                    <a:pt x="665226" y="574700"/>
                    <a:pt x="484175" y="511607"/>
                    <a:pt x="326441" y="407365"/>
                  </a:cubicBezTo>
                  <a:cubicBezTo>
                    <a:pt x="182423" y="311353"/>
                    <a:pt x="57607" y="160477"/>
                    <a:pt x="0" y="0"/>
                  </a:cubicBezTo>
                  <a:lnTo>
                    <a:pt x="2622499" y="0"/>
                  </a:lnTo>
                  <a:lnTo>
                    <a:pt x="2622499" y="2578608"/>
                  </a:lnTo>
                  <a:cubicBezTo>
                    <a:pt x="2414016" y="2575865"/>
                    <a:pt x="2234337" y="2426361"/>
                    <a:pt x="2128723" y="2248053"/>
                  </a:cubicBezTo>
                  <a:cubicBezTo>
                    <a:pt x="2099920" y="2200047"/>
                    <a:pt x="2076603" y="2149297"/>
                    <a:pt x="2056029" y="2095805"/>
                  </a:cubicBez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A2F5DC62-9354-4635-8B49-65FF081EFEA8}"/>
                </a:ext>
              </a:extLst>
            </p:cNvPr>
            <p:cNvSpPr/>
            <p:nvPr/>
          </p:nvSpPr>
          <p:spPr>
            <a:xfrm>
              <a:off x="10004599" y="-107385"/>
              <a:ext cx="2297430" cy="2316633"/>
            </a:xfrm>
            <a:custGeom>
              <a:avLst/>
              <a:gdLst>
                <a:gd name="connsiteX0" fmla="*/ 2297430 w 2297430"/>
                <a:gd name="connsiteY0" fmla="*/ 2316633 h 2316632"/>
                <a:gd name="connsiteX1" fmla="*/ 2012137 w 2297430"/>
                <a:gd name="connsiteY1" fmla="*/ 2038198 h 2316632"/>
                <a:gd name="connsiteX2" fmla="*/ 1938071 w 2297430"/>
                <a:gd name="connsiteY2" fmla="*/ 1885950 h 2316632"/>
                <a:gd name="connsiteX3" fmla="*/ 1814627 w 2297430"/>
                <a:gd name="connsiteY3" fmla="*/ 1448410 h 2316632"/>
                <a:gd name="connsiteX4" fmla="*/ 1577340 w 2297430"/>
                <a:gd name="connsiteY4" fmla="*/ 876452 h 2316632"/>
                <a:gd name="connsiteX5" fmla="*/ 925830 w 2297430"/>
                <a:gd name="connsiteY5" fmla="*/ 485546 h 2316632"/>
                <a:gd name="connsiteX6" fmla="*/ 731063 w 2297430"/>
                <a:gd name="connsiteY6" fmla="*/ 422453 h 2316632"/>
                <a:gd name="connsiteX7" fmla="*/ 211227 w 2297430"/>
                <a:gd name="connsiteY7" fmla="*/ 197510 h 2316632"/>
                <a:gd name="connsiteX8" fmla="*/ 0 w 2297430"/>
                <a:gd name="connsiteY8" fmla="*/ 0 h 231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7430" h="2316632">
                  <a:moveTo>
                    <a:pt x="2297430" y="2316633"/>
                  </a:moveTo>
                  <a:cubicBezTo>
                    <a:pt x="2179473" y="2257654"/>
                    <a:pt x="2080717" y="2153412"/>
                    <a:pt x="2012137" y="2038198"/>
                  </a:cubicBezTo>
                  <a:cubicBezTo>
                    <a:pt x="1983333" y="1988820"/>
                    <a:pt x="1960017" y="1938071"/>
                    <a:pt x="1938071" y="1885950"/>
                  </a:cubicBezTo>
                  <a:cubicBezTo>
                    <a:pt x="1883207" y="1746047"/>
                    <a:pt x="1850289" y="1595171"/>
                    <a:pt x="1814627" y="1448410"/>
                  </a:cubicBezTo>
                  <a:cubicBezTo>
                    <a:pt x="1766621" y="1245413"/>
                    <a:pt x="1707642" y="1039673"/>
                    <a:pt x="1577340" y="876452"/>
                  </a:cubicBezTo>
                  <a:cubicBezTo>
                    <a:pt x="1418235" y="674827"/>
                    <a:pt x="1169975" y="566471"/>
                    <a:pt x="925830" y="485546"/>
                  </a:cubicBezTo>
                  <a:cubicBezTo>
                    <a:pt x="861365" y="463601"/>
                    <a:pt x="795528" y="444398"/>
                    <a:pt x="731063" y="422453"/>
                  </a:cubicBezTo>
                  <a:cubicBezTo>
                    <a:pt x="550011" y="364846"/>
                    <a:pt x="368961" y="301752"/>
                    <a:pt x="211227" y="197510"/>
                  </a:cubicBezTo>
                  <a:cubicBezTo>
                    <a:pt x="133045" y="145390"/>
                    <a:pt x="58979" y="76810"/>
                    <a:pt x="0" y="0"/>
                  </a:cubicBezTo>
                </a:path>
              </a:pathLst>
            </a:custGeom>
            <a:noFill/>
            <a:ln w="1371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9ACBE9-8D0B-4C31-9C1A-272CB8FDBFB7}"/>
                </a:ext>
              </a:extLst>
            </p:cNvPr>
            <p:cNvSpPr/>
            <p:nvPr/>
          </p:nvSpPr>
          <p:spPr>
            <a:xfrm>
              <a:off x="11418718" y="1845773"/>
              <a:ext cx="884683" cy="1817370"/>
            </a:xfrm>
            <a:custGeom>
              <a:avLst/>
              <a:gdLst>
                <a:gd name="connsiteX0" fmla="*/ 316840 w 884682"/>
                <a:gd name="connsiteY0" fmla="*/ 141275 h 1817370"/>
                <a:gd name="connsiteX1" fmla="*/ 390906 w 884682"/>
                <a:gd name="connsiteY1" fmla="*/ 293522 h 1817370"/>
                <a:gd name="connsiteX2" fmla="*/ 884682 w 884682"/>
                <a:gd name="connsiteY2" fmla="*/ 624078 h 1817370"/>
                <a:gd name="connsiteX3" fmla="*/ 884682 w 884682"/>
                <a:gd name="connsiteY3" fmla="*/ 1817370 h 1817370"/>
                <a:gd name="connsiteX4" fmla="*/ 52121 w 884682"/>
                <a:gd name="connsiteY4" fmla="*/ 467715 h 1817370"/>
                <a:gd name="connsiteX5" fmla="*/ 0 w 884682"/>
                <a:gd name="connsiteY5" fmla="*/ 0 h 1817370"/>
                <a:gd name="connsiteX6" fmla="*/ 316840 w 884682"/>
                <a:gd name="connsiteY6" fmla="*/ 141275 h 181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682" h="1817370">
                  <a:moveTo>
                    <a:pt x="316840" y="141275"/>
                  </a:moveTo>
                  <a:cubicBezTo>
                    <a:pt x="337414" y="193395"/>
                    <a:pt x="362103" y="244145"/>
                    <a:pt x="390906" y="293522"/>
                  </a:cubicBezTo>
                  <a:cubicBezTo>
                    <a:pt x="496519" y="473202"/>
                    <a:pt x="676200" y="622706"/>
                    <a:pt x="884682" y="624078"/>
                  </a:cubicBezTo>
                  <a:lnTo>
                    <a:pt x="884682" y="1817370"/>
                  </a:lnTo>
                  <a:cubicBezTo>
                    <a:pt x="444399" y="1500530"/>
                    <a:pt x="134417" y="1004011"/>
                    <a:pt x="52121" y="467715"/>
                  </a:cubicBezTo>
                  <a:cubicBezTo>
                    <a:pt x="28804" y="314096"/>
                    <a:pt x="21946" y="154991"/>
                    <a:pt x="0" y="0"/>
                  </a:cubicBezTo>
                  <a:cubicBezTo>
                    <a:pt x="97384" y="67208"/>
                    <a:pt x="204369" y="116586"/>
                    <a:pt x="316840" y="141275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B05E1A3C-FF22-490E-B56C-8525009D2C03}"/>
                </a:ext>
              </a:extLst>
            </p:cNvPr>
            <p:cNvSpPr/>
            <p:nvPr/>
          </p:nvSpPr>
          <p:spPr>
            <a:xfrm>
              <a:off x="9167922" y="-107385"/>
              <a:ext cx="1622602" cy="1132941"/>
            </a:xfrm>
            <a:custGeom>
              <a:avLst/>
              <a:gdLst>
                <a:gd name="connsiteX0" fmla="*/ 1622603 w 1622602"/>
                <a:gd name="connsiteY0" fmla="*/ 1132942 h 1132941"/>
                <a:gd name="connsiteX1" fmla="*/ 1533449 w 1622602"/>
                <a:gd name="connsiteY1" fmla="*/ 1097280 h 1132941"/>
                <a:gd name="connsiteX2" fmla="*/ 855879 w 1622602"/>
                <a:gd name="connsiteY2" fmla="*/ 879196 h 1132941"/>
                <a:gd name="connsiteX3" fmla="*/ 0 w 1622602"/>
                <a:gd name="connsiteY3" fmla="*/ 0 h 1132941"/>
                <a:gd name="connsiteX4" fmla="*/ 511607 w 1622602"/>
                <a:gd name="connsiteY4" fmla="*/ 0 h 1132941"/>
                <a:gd name="connsiteX5" fmla="*/ 838047 w 1622602"/>
                <a:gd name="connsiteY5" fmla="*/ 407365 h 1132941"/>
                <a:gd name="connsiteX6" fmla="*/ 1357884 w 1622602"/>
                <a:gd name="connsiteY6" fmla="*/ 632308 h 1132941"/>
                <a:gd name="connsiteX7" fmla="*/ 1516989 w 1622602"/>
                <a:gd name="connsiteY7" fmla="*/ 918972 h 1132941"/>
                <a:gd name="connsiteX8" fmla="*/ 1622603 w 1622602"/>
                <a:gd name="connsiteY8" fmla="*/ 1132942 h 113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602" h="1132941">
                  <a:moveTo>
                    <a:pt x="1622603" y="1132942"/>
                  </a:moveTo>
                  <a:cubicBezTo>
                    <a:pt x="1593799" y="1120597"/>
                    <a:pt x="1563624" y="1108253"/>
                    <a:pt x="1533449" y="1097280"/>
                  </a:cubicBezTo>
                  <a:cubicBezTo>
                    <a:pt x="1311249" y="1014984"/>
                    <a:pt x="1076706" y="966978"/>
                    <a:pt x="855879" y="879196"/>
                  </a:cubicBezTo>
                  <a:cubicBezTo>
                    <a:pt x="462229" y="722833"/>
                    <a:pt x="102870" y="403250"/>
                    <a:pt x="0" y="0"/>
                  </a:cubicBezTo>
                  <a:lnTo>
                    <a:pt x="511607" y="0"/>
                  </a:lnTo>
                  <a:cubicBezTo>
                    <a:pt x="569214" y="160477"/>
                    <a:pt x="694029" y="311353"/>
                    <a:pt x="838047" y="407365"/>
                  </a:cubicBezTo>
                  <a:cubicBezTo>
                    <a:pt x="995781" y="511607"/>
                    <a:pt x="1176833" y="574700"/>
                    <a:pt x="1357884" y="632308"/>
                  </a:cubicBezTo>
                  <a:cubicBezTo>
                    <a:pt x="1415491" y="725576"/>
                    <a:pt x="1467612" y="821588"/>
                    <a:pt x="1516989" y="918972"/>
                  </a:cubicBezTo>
                  <a:cubicBezTo>
                    <a:pt x="1552651" y="988924"/>
                    <a:pt x="1586941" y="1061618"/>
                    <a:pt x="1622603" y="1132942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5" name="1.">
            <a:hlinkClick r:id="" action="ppaction://noaction"/>
            <a:extLst>
              <a:ext uri="{FF2B5EF4-FFF2-40B4-BE49-F238E27FC236}">
                <a16:creationId xmlns:a16="http://schemas.microsoft.com/office/drawing/2014/main" id="{7C76339A-CF28-818C-FEB0-510109E59B58}"/>
              </a:ext>
            </a:extLst>
          </p:cNvPr>
          <p:cNvSpPr/>
          <p:nvPr/>
        </p:nvSpPr>
        <p:spPr>
          <a:xfrm>
            <a:off x="698807" y="2183048"/>
            <a:ext cx="1628580" cy="1628512"/>
          </a:xfrm>
          <a:custGeom>
            <a:avLst/>
            <a:gdLst>
              <a:gd name="connsiteX0" fmla="*/ 814290 w 1628580"/>
              <a:gd name="connsiteY0" fmla="*/ 0 h 1628512"/>
              <a:gd name="connsiteX1" fmla="*/ 1628580 w 1628580"/>
              <a:gd name="connsiteY1" fmla="*/ 814290 h 1628512"/>
              <a:gd name="connsiteX2" fmla="*/ 814290 w 1628580"/>
              <a:gd name="connsiteY2" fmla="*/ 1628513 h 1628512"/>
              <a:gd name="connsiteX3" fmla="*/ 0 w 1628580"/>
              <a:gd name="connsiteY3" fmla="*/ 814290 h 1628512"/>
              <a:gd name="connsiteX4" fmla="*/ 814290 w 1628580"/>
              <a:gd name="connsiteY4" fmla="*/ 0 h 1628512"/>
              <a:gd name="connsiteX5" fmla="*/ 814290 w 1628580"/>
              <a:gd name="connsiteY5" fmla="*/ 0 h 1628512"/>
              <a:gd name="connsiteX6" fmla="*/ 814290 w 1628580"/>
              <a:gd name="connsiteY6" fmla="*/ 288747 h 1628512"/>
              <a:gd name="connsiteX7" fmla="*/ 288815 w 1628580"/>
              <a:gd name="connsiteY7" fmla="*/ 814222 h 1628512"/>
              <a:gd name="connsiteX8" fmla="*/ 814290 w 1628580"/>
              <a:gd name="connsiteY8" fmla="*/ 1339698 h 1628512"/>
              <a:gd name="connsiteX9" fmla="*/ 1339765 w 1628580"/>
              <a:gd name="connsiteY9" fmla="*/ 814222 h 1628512"/>
              <a:gd name="connsiteX10" fmla="*/ 814290 w 1628580"/>
              <a:gd name="connsiteY10" fmla="*/ 288747 h 1628512"/>
              <a:gd name="connsiteX11" fmla="*/ 814290 w 1628580"/>
              <a:gd name="connsiteY11" fmla="*/ 288747 h 162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8580" h="1628512">
                <a:moveTo>
                  <a:pt x="814290" y="0"/>
                </a:moveTo>
                <a:cubicBezTo>
                  <a:pt x="1263972" y="0"/>
                  <a:pt x="1628580" y="364608"/>
                  <a:pt x="1628580" y="814290"/>
                </a:cubicBezTo>
                <a:cubicBezTo>
                  <a:pt x="1628580" y="1263972"/>
                  <a:pt x="1263972" y="1628513"/>
                  <a:pt x="814290" y="1628513"/>
                </a:cubicBezTo>
                <a:cubicBezTo>
                  <a:pt x="364608" y="1628513"/>
                  <a:pt x="0" y="1263904"/>
                  <a:pt x="0" y="814290"/>
                </a:cubicBezTo>
                <a:cubicBezTo>
                  <a:pt x="68" y="364608"/>
                  <a:pt x="364608" y="0"/>
                  <a:pt x="814290" y="0"/>
                </a:cubicBezTo>
                <a:lnTo>
                  <a:pt x="814290" y="0"/>
                </a:lnTo>
                <a:close/>
                <a:moveTo>
                  <a:pt x="814290" y="288747"/>
                </a:moveTo>
                <a:cubicBezTo>
                  <a:pt x="524053" y="288747"/>
                  <a:pt x="288815" y="523985"/>
                  <a:pt x="288815" y="814222"/>
                </a:cubicBezTo>
                <a:cubicBezTo>
                  <a:pt x="288815" y="1104460"/>
                  <a:pt x="524053" y="1339698"/>
                  <a:pt x="814290" y="1339698"/>
                </a:cubicBezTo>
                <a:cubicBezTo>
                  <a:pt x="1104528" y="1339698"/>
                  <a:pt x="1339765" y="1104460"/>
                  <a:pt x="1339765" y="814222"/>
                </a:cubicBezTo>
                <a:cubicBezTo>
                  <a:pt x="1339833" y="524053"/>
                  <a:pt x="1104528" y="288747"/>
                  <a:pt x="814290" y="288747"/>
                </a:cubicBezTo>
                <a:lnTo>
                  <a:pt x="814290" y="288747"/>
                </a:lnTo>
                <a:close/>
              </a:path>
            </a:pathLst>
          </a:custGeom>
          <a:solidFill>
            <a:srgbClr val="475646"/>
          </a:solidFill>
          <a:ln w="677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2.">
            <a:hlinkClick r:id="" action="ppaction://noaction"/>
            <a:extLst>
              <a:ext uri="{FF2B5EF4-FFF2-40B4-BE49-F238E27FC236}">
                <a16:creationId xmlns:a16="http://schemas.microsoft.com/office/drawing/2014/main" id="{EECF814E-6D1C-93B1-7221-4B06421EA931}"/>
              </a:ext>
            </a:extLst>
          </p:cNvPr>
          <p:cNvSpPr/>
          <p:nvPr/>
        </p:nvSpPr>
        <p:spPr>
          <a:xfrm>
            <a:off x="2525224" y="2201156"/>
            <a:ext cx="1628580" cy="1628512"/>
          </a:xfrm>
          <a:custGeom>
            <a:avLst/>
            <a:gdLst>
              <a:gd name="connsiteX0" fmla="*/ 814290 w 1628580"/>
              <a:gd name="connsiteY0" fmla="*/ 0 h 1628512"/>
              <a:gd name="connsiteX1" fmla="*/ 1628580 w 1628580"/>
              <a:gd name="connsiteY1" fmla="*/ 814290 h 1628512"/>
              <a:gd name="connsiteX2" fmla="*/ 814290 w 1628580"/>
              <a:gd name="connsiteY2" fmla="*/ 1628513 h 1628512"/>
              <a:gd name="connsiteX3" fmla="*/ 0 w 1628580"/>
              <a:gd name="connsiteY3" fmla="*/ 814290 h 1628512"/>
              <a:gd name="connsiteX4" fmla="*/ 814290 w 1628580"/>
              <a:gd name="connsiteY4" fmla="*/ 0 h 1628512"/>
              <a:gd name="connsiteX5" fmla="*/ 814290 w 1628580"/>
              <a:gd name="connsiteY5" fmla="*/ 0 h 1628512"/>
              <a:gd name="connsiteX6" fmla="*/ 814290 w 1628580"/>
              <a:gd name="connsiteY6" fmla="*/ 288747 h 1628512"/>
              <a:gd name="connsiteX7" fmla="*/ 288815 w 1628580"/>
              <a:gd name="connsiteY7" fmla="*/ 814222 h 1628512"/>
              <a:gd name="connsiteX8" fmla="*/ 814290 w 1628580"/>
              <a:gd name="connsiteY8" fmla="*/ 1339698 h 1628512"/>
              <a:gd name="connsiteX9" fmla="*/ 1339765 w 1628580"/>
              <a:gd name="connsiteY9" fmla="*/ 814222 h 1628512"/>
              <a:gd name="connsiteX10" fmla="*/ 814290 w 1628580"/>
              <a:gd name="connsiteY10" fmla="*/ 288747 h 1628512"/>
              <a:gd name="connsiteX11" fmla="*/ 814290 w 1628580"/>
              <a:gd name="connsiteY11" fmla="*/ 288747 h 162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8580" h="1628512">
                <a:moveTo>
                  <a:pt x="814290" y="0"/>
                </a:moveTo>
                <a:cubicBezTo>
                  <a:pt x="1263972" y="0"/>
                  <a:pt x="1628580" y="364608"/>
                  <a:pt x="1628580" y="814290"/>
                </a:cubicBezTo>
                <a:cubicBezTo>
                  <a:pt x="1628580" y="1263972"/>
                  <a:pt x="1263972" y="1628513"/>
                  <a:pt x="814290" y="1628513"/>
                </a:cubicBezTo>
                <a:cubicBezTo>
                  <a:pt x="364609" y="1628513"/>
                  <a:pt x="0" y="1263904"/>
                  <a:pt x="0" y="814290"/>
                </a:cubicBezTo>
                <a:cubicBezTo>
                  <a:pt x="68" y="364608"/>
                  <a:pt x="364609" y="0"/>
                  <a:pt x="814290" y="0"/>
                </a:cubicBezTo>
                <a:lnTo>
                  <a:pt x="814290" y="0"/>
                </a:lnTo>
                <a:close/>
                <a:moveTo>
                  <a:pt x="814290" y="288747"/>
                </a:moveTo>
                <a:cubicBezTo>
                  <a:pt x="524053" y="288747"/>
                  <a:pt x="288815" y="523985"/>
                  <a:pt x="288815" y="814222"/>
                </a:cubicBezTo>
                <a:cubicBezTo>
                  <a:pt x="288815" y="1104460"/>
                  <a:pt x="524053" y="1339698"/>
                  <a:pt x="814290" y="1339698"/>
                </a:cubicBezTo>
                <a:cubicBezTo>
                  <a:pt x="1104528" y="1339698"/>
                  <a:pt x="1339765" y="1104460"/>
                  <a:pt x="1339765" y="814222"/>
                </a:cubicBezTo>
                <a:cubicBezTo>
                  <a:pt x="1339833" y="524053"/>
                  <a:pt x="1104528" y="288747"/>
                  <a:pt x="814290" y="288747"/>
                </a:cubicBezTo>
                <a:lnTo>
                  <a:pt x="814290" y="288747"/>
                </a:lnTo>
                <a:close/>
              </a:path>
            </a:pathLst>
          </a:custGeom>
          <a:solidFill>
            <a:srgbClr val="752736"/>
          </a:solidFill>
          <a:ln w="677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3.">
            <a:hlinkClick r:id="" action="ppaction://noaction"/>
            <a:extLst>
              <a:ext uri="{FF2B5EF4-FFF2-40B4-BE49-F238E27FC236}">
                <a16:creationId xmlns:a16="http://schemas.microsoft.com/office/drawing/2014/main" id="{031E282D-35E9-3818-300E-0B4297C65B81}"/>
              </a:ext>
            </a:extLst>
          </p:cNvPr>
          <p:cNvSpPr/>
          <p:nvPr/>
        </p:nvSpPr>
        <p:spPr>
          <a:xfrm>
            <a:off x="4430136" y="2260221"/>
            <a:ext cx="1628580" cy="1628512"/>
          </a:xfrm>
          <a:custGeom>
            <a:avLst/>
            <a:gdLst>
              <a:gd name="connsiteX0" fmla="*/ 814290 w 1628580"/>
              <a:gd name="connsiteY0" fmla="*/ 0 h 1628512"/>
              <a:gd name="connsiteX1" fmla="*/ 1628580 w 1628580"/>
              <a:gd name="connsiteY1" fmla="*/ 814290 h 1628512"/>
              <a:gd name="connsiteX2" fmla="*/ 814290 w 1628580"/>
              <a:gd name="connsiteY2" fmla="*/ 1628513 h 1628512"/>
              <a:gd name="connsiteX3" fmla="*/ 0 w 1628580"/>
              <a:gd name="connsiteY3" fmla="*/ 814290 h 1628512"/>
              <a:gd name="connsiteX4" fmla="*/ 814290 w 1628580"/>
              <a:gd name="connsiteY4" fmla="*/ 0 h 1628512"/>
              <a:gd name="connsiteX5" fmla="*/ 814290 w 1628580"/>
              <a:gd name="connsiteY5" fmla="*/ 0 h 1628512"/>
              <a:gd name="connsiteX6" fmla="*/ 814290 w 1628580"/>
              <a:gd name="connsiteY6" fmla="*/ 288747 h 1628512"/>
              <a:gd name="connsiteX7" fmla="*/ 288815 w 1628580"/>
              <a:gd name="connsiteY7" fmla="*/ 814222 h 1628512"/>
              <a:gd name="connsiteX8" fmla="*/ 814290 w 1628580"/>
              <a:gd name="connsiteY8" fmla="*/ 1339698 h 1628512"/>
              <a:gd name="connsiteX9" fmla="*/ 1339833 w 1628580"/>
              <a:gd name="connsiteY9" fmla="*/ 814222 h 1628512"/>
              <a:gd name="connsiteX10" fmla="*/ 814290 w 1628580"/>
              <a:gd name="connsiteY10" fmla="*/ 288747 h 1628512"/>
              <a:gd name="connsiteX11" fmla="*/ 814290 w 1628580"/>
              <a:gd name="connsiteY11" fmla="*/ 288747 h 162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8580" h="1628512">
                <a:moveTo>
                  <a:pt x="814290" y="0"/>
                </a:moveTo>
                <a:cubicBezTo>
                  <a:pt x="1263972" y="0"/>
                  <a:pt x="1628580" y="364608"/>
                  <a:pt x="1628580" y="814290"/>
                </a:cubicBezTo>
                <a:cubicBezTo>
                  <a:pt x="1628580" y="1263972"/>
                  <a:pt x="1263972" y="1628513"/>
                  <a:pt x="814290" y="1628513"/>
                </a:cubicBezTo>
                <a:cubicBezTo>
                  <a:pt x="364609" y="1628513"/>
                  <a:pt x="0" y="1263904"/>
                  <a:pt x="0" y="814290"/>
                </a:cubicBezTo>
                <a:cubicBezTo>
                  <a:pt x="0" y="364608"/>
                  <a:pt x="364609" y="0"/>
                  <a:pt x="814290" y="0"/>
                </a:cubicBezTo>
                <a:lnTo>
                  <a:pt x="814290" y="0"/>
                </a:lnTo>
                <a:close/>
                <a:moveTo>
                  <a:pt x="814290" y="288747"/>
                </a:moveTo>
                <a:cubicBezTo>
                  <a:pt x="524053" y="288747"/>
                  <a:pt x="288815" y="523985"/>
                  <a:pt x="288815" y="814222"/>
                </a:cubicBezTo>
                <a:cubicBezTo>
                  <a:pt x="288815" y="1104460"/>
                  <a:pt x="524053" y="1339698"/>
                  <a:pt x="814290" y="1339698"/>
                </a:cubicBezTo>
                <a:cubicBezTo>
                  <a:pt x="1104528" y="1339698"/>
                  <a:pt x="1339833" y="1104460"/>
                  <a:pt x="1339833" y="814222"/>
                </a:cubicBezTo>
                <a:cubicBezTo>
                  <a:pt x="1339833" y="524053"/>
                  <a:pt x="1104528" y="288747"/>
                  <a:pt x="814290" y="288747"/>
                </a:cubicBezTo>
                <a:lnTo>
                  <a:pt x="814290" y="288747"/>
                </a:lnTo>
                <a:close/>
              </a:path>
            </a:pathLst>
          </a:custGeom>
          <a:solidFill>
            <a:srgbClr val="333540"/>
          </a:solidFill>
          <a:ln w="677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Chỗ dành sẵn cho Văn bản 3">
            <a:extLst>
              <a:ext uri="{FF2B5EF4-FFF2-40B4-BE49-F238E27FC236}">
                <a16:creationId xmlns:a16="http://schemas.microsoft.com/office/drawing/2014/main" id="{986BCBD9-D211-6FC5-748C-847222EF3AC1}"/>
              </a:ext>
            </a:extLst>
          </p:cNvPr>
          <p:cNvSpPr txBox="1">
            <a:spLocks/>
          </p:cNvSpPr>
          <p:nvPr/>
        </p:nvSpPr>
        <p:spPr>
          <a:xfrm>
            <a:off x="1197755" y="2597254"/>
            <a:ext cx="630684" cy="800100"/>
          </a:xfrm>
          <a:prstGeom prst="rect">
            <a:avLst/>
          </a:prstGeom>
        </p:spPr>
        <p:txBody>
          <a:bodyPr anchor="ctr" anchorCtr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 ZSm" panose="020B0606020202050201" pitchFamily="34" charset="0"/>
                <a:ea typeface="+mn-ea"/>
                <a:cs typeface="+mn-cs"/>
              </a:rPr>
              <a:t>B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ebas Neue ZSmall ZSm" panose="020B0606020202050201" pitchFamily="34" charset="0"/>
              <a:ea typeface="+mn-ea"/>
              <a:cs typeface="+mn-cs"/>
            </a:endParaRPr>
          </a:p>
        </p:txBody>
      </p:sp>
      <p:sp>
        <p:nvSpPr>
          <p:cNvPr id="159" name="Chỗ dành sẵn cho Văn bản 3">
            <a:extLst>
              <a:ext uri="{FF2B5EF4-FFF2-40B4-BE49-F238E27FC236}">
                <a16:creationId xmlns:a16="http://schemas.microsoft.com/office/drawing/2014/main" id="{8BB24654-8001-8246-92D0-E4A2B1E9CF73}"/>
              </a:ext>
            </a:extLst>
          </p:cNvPr>
          <p:cNvSpPr txBox="1">
            <a:spLocks/>
          </p:cNvSpPr>
          <p:nvPr/>
        </p:nvSpPr>
        <p:spPr>
          <a:xfrm>
            <a:off x="3024172" y="2615362"/>
            <a:ext cx="630684" cy="800100"/>
          </a:xfrm>
          <a:prstGeom prst="rect">
            <a:avLst/>
          </a:prstGeom>
        </p:spPr>
        <p:txBody>
          <a:bodyPr anchor="ctr" anchorCtr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 ZSm" panose="020B0606020202050201" pitchFamily="34" charset="0"/>
                <a:ea typeface="+mn-ea"/>
                <a:cs typeface="+mn-cs"/>
              </a:rPr>
              <a:t>I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ebas Neue ZSmall ZSm" panose="020B0606020202050201" pitchFamily="34" charset="0"/>
              <a:ea typeface="+mn-ea"/>
              <a:cs typeface="+mn-cs"/>
            </a:endParaRPr>
          </a:p>
        </p:txBody>
      </p:sp>
      <p:sp>
        <p:nvSpPr>
          <p:cNvPr id="160" name="Chỗ dành sẵn cho Văn bản 3">
            <a:extLst>
              <a:ext uri="{FF2B5EF4-FFF2-40B4-BE49-F238E27FC236}">
                <a16:creationId xmlns:a16="http://schemas.microsoft.com/office/drawing/2014/main" id="{B7088419-77F5-5D0D-7421-FC0B10407286}"/>
              </a:ext>
            </a:extLst>
          </p:cNvPr>
          <p:cNvSpPr txBox="1">
            <a:spLocks/>
          </p:cNvSpPr>
          <p:nvPr/>
        </p:nvSpPr>
        <p:spPr>
          <a:xfrm>
            <a:off x="4929084" y="2674427"/>
            <a:ext cx="630684" cy="800100"/>
          </a:xfrm>
          <a:prstGeom prst="rect">
            <a:avLst/>
          </a:prstGeom>
        </p:spPr>
        <p:txBody>
          <a:bodyPr anchor="ctr" anchorCtr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 ZSm" panose="020B0606020202050201" pitchFamily="34" charset="0"/>
                <a:ea typeface="+mn-ea"/>
                <a:cs typeface="+mn-cs"/>
              </a:rPr>
              <a:t>N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ebas Neue ZSmall ZSm" panose="020B0606020202050201" pitchFamily="34" charset="0"/>
              <a:ea typeface="+mn-ea"/>
              <a:cs typeface="+mn-cs"/>
            </a:endParaRPr>
          </a:p>
        </p:txBody>
      </p:sp>
      <p:sp>
        <p:nvSpPr>
          <p:cNvPr id="3" name="2.">
            <a:hlinkClick r:id="" action="ppaction://noaction"/>
            <a:extLst>
              <a:ext uri="{FF2B5EF4-FFF2-40B4-BE49-F238E27FC236}">
                <a16:creationId xmlns:a16="http://schemas.microsoft.com/office/drawing/2014/main" id="{564574D7-A5DA-C2D3-CED4-6A68167DB276}"/>
              </a:ext>
            </a:extLst>
          </p:cNvPr>
          <p:cNvSpPr/>
          <p:nvPr/>
        </p:nvSpPr>
        <p:spPr>
          <a:xfrm>
            <a:off x="6245413" y="2259297"/>
            <a:ext cx="1628580" cy="1628512"/>
          </a:xfrm>
          <a:custGeom>
            <a:avLst/>
            <a:gdLst>
              <a:gd name="connsiteX0" fmla="*/ 814290 w 1628580"/>
              <a:gd name="connsiteY0" fmla="*/ 0 h 1628512"/>
              <a:gd name="connsiteX1" fmla="*/ 1628580 w 1628580"/>
              <a:gd name="connsiteY1" fmla="*/ 814290 h 1628512"/>
              <a:gd name="connsiteX2" fmla="*/ 814290 w 1628580"/>
              <a:gd name="connsiteY2" fmla="*/ 1628513 h 1628512"/>
              <a:gd name="connsiteX3" fmla="*/ 0 w 1628580"/>
              <a:gd name="connsiteY3" fmla="*/ 814290 h 1628512"/>
              <a:gd name="connsiteX4" fmla="*/ 814290 w 1628580"/>
              <a:gd name="connsiteY4" fmla="*/ 0 h 1628512"/>
              <a:gd name="connsiteX5" fmla="*/ 814290 w 1628580"/>
              <a:gd name="connsiteY5" fmla="*/ 0 h 1628512"/>
              <a:gd name="connsiteX6" fmla="*/ 814290 w 1628580"/>
              <a:gd name="connsiteY6" fmla="*/ 288747 h 1628512"/>
              <a:gd name="connsiteX7" fmla="*/ 288815 w 1628580"/>
              <a:gd name="connsiteY7" fmla="*/ 814222 h 1628512"/>
              <a:gd name="connsiteX8" fmla="*/ 814290 w 1628580"/>
              <a:gd name="connsiteY8" fmla="*/ 1339698 h 1628512"/>
              <a:gd name="connsiteX9" fmla="*/ 1339765 w 1628580"/>
              <a:gd name="connsiteY9" fmla="*/ 814222 h 1628512"/>
              <a:gd name="connsiteX10" fmla="*/ 814290 w 1628580"/>
              <a:gd name="connsiteY10" fmla="*/ 288747 h 1628512"/>
              <a:gd name="connsiteX11" fmla="*/ 814290 w 1628580"/>
              <a:gd name="connsiteY11" fmla="*/ 288747 h 162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8580" h="1628512">
                <a:moveTo>
                  <a:pt x="814290" y="0"/>
                </a:moveTo>
                <a:cubicBezTo>
                  <a:pt x="1263972" y="0"/>
                  <a:pt x="1628580" y="364608"/>
                  <a:pt x="1628580" y="814290"/>
                </a:cubicBezTo>
                <a:cubicBezTo>
                  <a:pt x="1628580" y="1263972"/>
                  <a:pt x="1263972" y="1628513"/>
                  <a:pt x="814290" y="1628513"/>
                </a:cubicBezTo>
                <a:cubicBezTo>
                  <a:pt x="364609" y="1628513"/>
                  <a:pt x="0" y="1263904"/>
                  <a:pt x="0" y="814290"/>
                </a:cubicBezTo>
                <a:cubicBezTo>
                  <a:pt x="68" y="364608"/>
                  <a:pt x="364609" y="0"/>
                  <a:pt x="814290" y="0"/>
                </a:cubicBezTo>
                <a:lnTo>
                  <a:pt x="814290" y="0"/>
                </a:lnTo>
                <a:close/>
                <a:moveTo>
                  <a:pt x="814290" y="288747"/>
                </a:moveTo>
                <a:cubicBezTo>
                  <a:pt x="524053" y="288747"/>
                  <a:pt x="288815" y="523985"/>
                  <a:pt x="288815" y="814222"/>
                </a:cubicBezTo>
                <a:cubicBezTo>
                  <a:pt x="288815" y="1104460"/>
                  <a:pt x="524053" y="1339698"/>
                  <a:pt x="814290" y="1339698"/>
                </a:cubicBezTo>
                <a:cubicBezTo>
                  <a:pt x="1104528" y="1339698"/>
                  <a:pt x="1339765" y="1104460"/>
                  <a:pt x="1339765" y="814222"/>
                </a:cubicBezTo>
                <a:cubicBezTo>
                  <a:pt x="1339833" y="524053"/>
                  <a:pt x="1104528" y="288747"/>
                  <a:pt x="814290" y="288747"/>
                </a:cubicBezTo>
                <a:lnTo>
                  <a:pt x="814290" y="288747"/>
                </a:lnTo>
                <a:close/>
              </a:path>
            </a:pathLst>
          </a:custGeom>
          <a:solidFill>
            <a:srgbClr val="752736"/>
          </a:solidFill>
          <a:ln w="677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3.">
            <a:hlinkClick r:id="" action="ppaction://noaction"/>
            <a:extLst>
              <a:ext uri="{FF2B5EF4-FFF2-40B4-BE49-F238E27FC236}">
                <a16:creationId xmlns:a16="http://schemas.microsoft.com/office/drawing/2014/main" id="{2D58662D-101A-968A-E8C5-67485F7789FE}"/>
              </a:ext>
            </a:extLst>
          </p:cNvPr>
          <p:cNvSpPr/>
          <p:nvPr/>
        </p:nvSpPr>
        <p:spPr>
          <a:xfrm>
            <a:off x="8150325" y="2318362"/>
            <a:ext cx="1628580" cy="1628512"/>
          </a:xfrm>
          <a:custGeom>
            <a:avLst/>
            <a:gdLst>
              <a:gd name="connsiteX0" fmla="*/ 814290 w 1628580"/>
              <a:gd name="connsiteY0" fmla="*/ 0 h 1628512"/>
              <a:gd name="connsiteX1" fmla="*/ 1628580 w 1628580"/>
              <a:gd name="connsiteY1" fmla="*/ 814290 h 1628512"/>
              <a:gd name="connsiteX2" fmla="*/ 814290 w 1628580"/>
              <a:gd name="connsiteY2" fmla="*/ 1628513 h 1628512"/>
              <a:gd name="connsiteX3" fmla="*/ 0 w 1628580"/>
              <a:gd name="connsiteY3" fmla="*/ 814290 h 1628512"/>
              <a:gd name="connsiteX4" fmla="*/ 814290 w 1628580"/>
              <a:gd name="connsiteY4" fmla="*/ 0 h 1628512"/>
              <a:gd name="connsiteX5" fmla="*/ 814290 w 1628580"/>
              <a:gd name="connsiteY5" fmla="*/ 0 h 1628512"/>
              <a:gd name="connsiteX6" fmla="*/ 814290 w 1628580"/>
              <a:gd name="connsiteY6" fmla="*/ 288747 h 1628512"/>
              <a:gd name="connsiteX7" fmla="*/ 288815 w 1628580"/>
              <a:gd name="connsiteY7" fmla="*/ 814222 h 1628512"/>
              <a:gd name="connsiteX8" fmla="*/ 814290 w 1628580"/>
              <a:gd name="connsiteY8" fmla="*/ 1339698 h 1628512"/>
              <a:gd name="connsiteX9" fmla="*/ 1339833 w 1628580"/>
              <a:gd name="connsiteY9" fmla="*/ 814222 h 1628512"/>
              <a:gd name="connsiteX10" fmla="*/ 814290 w 1628580"/>
              <a:gd name="connsiteY10" fmla="*/ 288747 h 1628512"/>
              <a:gd name="connsiteX11" fmla="*/ 814290 w 1628580"/>
              <a:gd name="connsiteY11" fmla="*/ 288747 h 162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8580" h="1628512">
                <a:moveTo>
                  <a:pt x="814290" y="0"/>
                </a:moveTo>
                <a:cubicBezTo>
                  <a:pt x="1263972" y="0"/>
                  <a:pt x="1628580" y="364608"/>
                  <a:pt x="1628580" y="814290"/>
                </a:cubicBezTo>
                <a:cubicBezTo>
                  <a:pt x="1628580" y="1263972"/>
                  <a:pt x="1263972" y="1628513"/>
                  <a:pt x="814290" y="1628513"/>
                </a:cubicBezTo>
                <a:cubicBezTo>
                  <a:pt x="364609" y="1628513"/>
                  <a:pt x="0" y="1263904"/>
                  <a:pt x="0" y="814290"/>
                </a:cubicBezTo>
                <a:cubicBezTo>
                  <a:pt x="0" y="364608"/>
                  <a:pt x="364609" y="0"/>
                  <a:pt x="814290" y="0"/>
                </a:cubicBezTo>
                <a:lnTo>
                  <a:pt x="814290" y="0"/>
                </a:lnTo>
                <a:close/>
                <a:moveTo>
                  <a:pt x="814290" y="288747"/>
                </a:moveTo>
                <a:cubicBezTo>
                  <a:pt x="524053" y="288747"/>
                  <a:pt x="288815" y="523985"/>
                  <a:pt x="288815" y="814222"/>
                </a:cubicBezTo>
                <a:cubicBezTo>
                  <a:pt x="288815" y="1104460"/>
                  <a:pt x="524053" y="1339698"/>
                  <a:pt x="814290" y="1339698"/>
                </a:cubicBezTo>
                <a:cubicBezTo>
                  <a:pt x="1104528" y="1339698"/>
                  <a:pt x="1339833" y="1104460"/>
                  <a:pt x="1339833" y="814222"/>
                </a:cubicBezTo>
                <a:cubicBezTo>
                  <a:pt x="1339833" y="524053"/>
                  <a:pt x="1104528" y="288747"/>
                  <a:pt x="814290" y="288747"/>
                </a:cubicBezTo>
                <a:lnTo>
                  <a:pt x="814290" y="288747"/>
                </a:lnTo>
                <a:close/>
              </a:path>
            </a:pathLst>
          </a:custGeom>
          <a:solidFill>
            <a:srgbClr val="333540"/>
          </a:solidFill>
          <a:ln w="677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Văn bản 3">
            <a:extLst>
              <a:ext uri="{FF2B5EF4-FFF2-40B4-BE49-F238E27FC236}">
                <a16:creationId xmlns:a16="http://schemas.microsoft.com/office/drawing/2014/main" id="{A86C58DC-53E0-29B7-F80C-5DAC92CDAB80}"/>
              </a:ext>
            </a:extLst>
          </p:cNvPr>
          <p:cNvSpPr txBox="1">
            <a:spLocks/>
          </p:cNvSpPr>
          <p:nvPr/>
        </p:nvSpPr>
        <p:spPr>
          <a:xfrm>
            <a:off x="6744361" y="2673503"/>
            <a:ext cx="630684" cy="800100"/>
          </a:xfrm>
          <a:prstGeom prst="rect">
            <a:avLst/>
          </a:prstGeom>
        </p:spPr>
        <p:txBody>
          <a:bodyPr anchor="ctr" anchorCtr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 ZSm" panose="020B0606020202050201" pitchFamily="34" charset="0"/>
                <a:ea typeface="+mn-ea"/>
                <a:cs typeface="+mn-cs"/>
              </a:rPr>
              <a:t>G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ebas Neue ZSmall ZSm" panose="020B0606020202050201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Văn bản 3">
            <a:extLst>
              <a:ext uri="{FF2B5EF4-FFF2-40B4-BE49-F238E27FC236}">
                <a16:creationId xmlns:a16="http://schemas.microsoft.com/office/drawing/2014/main" id="{93D8A56E-CCC8-448F-AC84-856519E40449}"/>
              </a:ext>
            </a:extLst>
          </p:cNvPr>
          <p:cNvSpPr txBox="1">
            <a:spLocks/>
          </p:cNvSpPr>
          <p:nvPr/>
        </p:nvSpPr>
        <p:spPr>
          <a:xfrm>
            <a:off x="8649273" y="2732568"/>
            <a:ext cx="630684" cy="800100"/>
          </a:xfrm>
          <a:prstGeom prst="rect">
            <a:avLst/>
          </a:prstGeom>
        </p:spPr>
        <p:txBody>
          <a:bodyPr anchor="ctr" anchorCtr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 ZSm" panose="020B0606020202050201" pitchFamily="34" charset="0"/>
                <a:ea typeface="+mn-ea"/>
                <a:cs typeface="+mn-cs"/>
              </a:rPr>
              <a:t>G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ebas Neue ZSmall ZSm" panose="020B0606020202050201" pitchFamily="34" charset="0"/>
              <a:ea typeface="+mn-ea"/>
              <a:cs typeface="+mn-cs"/>
            </a:endParaRPr>
          </a:p>
        </p:txBody>
      </p:sp>
      <p:sp>
        <p:nvSpPr>
          <p:cNvPr id="92" name="3.">
            <a:hlinkClick r:id="" action="ppaction://noaction"/>
            <a:extLst>
              <a:ext uri="{FF2B5EF4-FFF2-40B4-BE49-F238E27FC236}">
                <a16:creationId xmlns:a16="http://schemas.microsoft.com/office/drawing/2014/main" id="{C4CB1A1A-2F31-48C4-881C-5C4BA36D84E2}"/>
              </a:ext>
            </a:extLst>
          </p:cNvPr>
          <p:cNvSpPr/>
          <p:nvPr/>
        </p:nvSpPr>
        <p:spPr>
          <a:xfrm>
            <a:off x="9928655" y="2249323"/>
            <a:ext cx="1628580" cy="1628512"/>
          </a:xfrm>
          <a:custGeom>
            <a:avLst/>
            <a:gdLst>
              <a:gd name="connsiteX0" fmla="*/ 814290 w 1628580"/>
              <a:gd name="connsiteY0" fmla="*/ 0 h 1628512"/>
              <a:gd name="connsiteX1" fmla="*/ 1628580 w 1628580"/>
              <a:gd name="connsiteY1" fmla="*/ 814290 h 1628512"/>
              <a:gd name="connsiteX2" fmla="*/ 814290 w 1628580"/>
              <a:gd name="connsiteY2" fmla="*/ 1628513 h 1628512"/>
              <a:gd name="connsiteX3" fmla="*/ 0 w 1628580"/>
              <a:gd name="connsiteY3" fmla="*/ 814290 h 1628512"/>
              <a:gd name="connsiteX4" fmla="*/ 814290 w 1628580"/>
              <a:gd name="connsiteY4" fmla="*/ 0 h 1628512"/>
              <a:gd name="connsiteX5" fmla="*/ 814290 w 1628580"/>
              <a:gd name="connsiteY5" fmla="*/ 0 h 1628512"/>
              <a:gd name="connsiteX6" fmla="*/ 814290 w 1628580"/>
              <a:gd name="connsiteY6" fmla="*/ 288747 h 1628512"/>
              <a:gd name="connsiteX7" fmla="*/ 288815 w 1628580"/>
              <a:gd name="connsiteY7" fmla="*/ 814222 h 1628512"/>
              <a:gd name="connsiteX8" fmla="*/ 814290 w 1628580"/>
              <a:gd name="connsiteY8" fmla="*/ 1339698 h 1628512"/>
              <a:gd name="connsiteX9" fmla="*/ 1339833 w 1628580"/>
              <a:gd name="connsiteY9" fmla="*/ 814222 h 1628512"/>
              <a:gd name="connsiteX10" fmla="*/ 814290 w 1628580"/>
              <a:gd name="connsiteY10" fmla="*/ 288747 h 1628512"/>
              <a:gd name="connsiteX11" fmla="*/ 814290 w 1628580"/>
              <a:gd name="connsiteY11" fmla="*/ 288747 h 162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8580" h="1628512">
                <a:moveTo>
                  <a:pt x="814290" y="0"/>
                </a:moveTo>
                <a:cubicBezTo>
                  <a:pt x="1263972" y="0"/>
                  <a:pt x="1628580" y="364608"/>
                  <a:pt x="1628580" y="814290"/>
                </a:cubicBezTo>
                <a:cubicBezTo>
                  <a:pt x="1628580" y="1263972"/>
                  <a:pt x="1263972" y="1628513"/>
                  <a:pt x="814290" y="1628513"/>
                </a:cubicBezTo>
                <a:cubicBezTo>
                  <a:pt x="364609" y="1628513"/>
                  <a:pt x="0" y="1263904"/>
                  <a:pt x="0" y="814290"/>
                </a:cubicBezTo>
                <a:cubicBezTo>
                  <a:pt x="0" y="364608"/>
                  <a:pt x="364609" y="0"/>
                  <a:pt x="814290" y="0"/>
                </a:cubicBezTo>
                <a:lnTo>
                  <a:pt x="814290" y="0"/>
                </a:lnTo>
                <a:close/>
                <a:moveTo>
                  <a:pt x="814290" y="288747"/>
                </a:moveTo>
                <a:cubicBezTo>
                  <a:pt x="524053" y="288747"/>
                  <a:pt x="288815" y="523985"/>
                  <a:pt x="288815" y="814222"/>
                </a:cubicBezTo>
                <a:cubicBezTo>
                  <a:pt x="288815" y="1104460"/>
                  <a:pt x="524053" y="1339698"/>
                  <a:pt x="814290" y="1339698"/>
                </a:cubicBezTo>
                <a:cubicBezTo>
                  <a:pt x="1104528" y="1339698"/>
                  <a:pt x="1339833" y="1104460"/>
                  <a:pt x="1339833" y="814222"/>
                </a:cubicBezTo>
                <a:cubicBezTo>
                  <a:pt x="1339833" y="524053"/>
                  <a:pt x="1104528" y="288747"/>
                  <a:pt x="814290" y="288747"/>
                </a:cubicBezTo>
                <a:lnTo>
                  <a:pt x="814290" y="288747"/>
                </a:lnTo>
                <a:close/>
              </a:path>
            </a:pathLst>
          </a:custGeom>
          <a:solidFill>
            <a:srgbClr val="475646"/>
          </a:solidFill>
          <a:ln w="67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Chỗ dành sẵn cho Văn bản 3">
            <a:extLst>
              <a:ext uri="{FF2B5EF4-FFF2-40B4-BE49-F238E27FC236}">
                <a16:creationId xmlns:a16="http://schemas.microsoft.com/office/drawing/2014/main" id="{4FC86BF9-6E3C-4ECD-9F5B-F80D392BC6D4}"/>
              </a:ext>
            </a:extLst>
          </p:cNvPr>
          <p:cNvSpPr txBox="1">
            <a:spLocks/>
          </p:cNvSpPr>
          <p:nvPr/>
        </p:nvSpPr>
        <p:spPr>
          <a:xfrm>
            <a:off x="10408772" y="2673503"/>
            <a:ext cx="630684" cy="800100"/>
          </a:xfrm>
          <a:prstGeom prst="rect">
            <a:avLst/>
          </a:prstGeom>
        </p:spPr>
        <p:txBody>
          <a:bodyPr anchor="ctr" anchorCtr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ebas Neue ZSmall ZSm" panose="020B0606020202050201" pitchFamily="34" charset="0"/>
                <a:ea typeface="+mn-ea"/>
                <a:cs typeface="+mn-cs"/>
              </a:rPr>
              <a:t>O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ebas Neue ZSmall ZSm" panose="020B0606020202050201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610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85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88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0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1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1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/>
      <p:bldP spid="158" grpId="1"/>
      <p:bldP spid="159" grpId="0"/>
      <p:bldP spid="159" grpId="1"/>
      <p:bldP spid="160" grpId="0"/>
      <p:bldP spid="160" grpId="1"/>
      <p:bldP spid="3" grpId="0" animBg="1"/>
      <p:bldP spid="3" grpId="1" animBg="1"/>
      <p:bldP spid="5" grpId="0" animBg="1"/>
      <p:bldP spid="5" grpId="1" animBg="1"/>
      <p:bldP spid="6" grpId="0"/>
      <p:bldP spid="6" grpId="1"/>
      <p:bldP spid="7" grpId="0"/>
      <p:bldP spid="7" grpId="1"/>
      <p:bldP spid="92" grpId="0" animBg="1"/>
      <p:bldP spid="92" grpId="1" animBg="1"/>
      <p:bldP spid="93" grpId="0"/>
      <p:bldP spid="9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B1A5E8D-B0AE-46E7-8567-5FAACC11B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0486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5000533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079894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8827917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1. ....................................</a:t>
                      </a:r>
                    </a:p>
                    <a:p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.................................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....................................... .......................................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73343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................................................................................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qua..........................................................................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....................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914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........................................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30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dời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....................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…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................................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8551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83DE7F-145F-4DA5-B2EF-90DD11537134}"/>
              </a:ext>
            </a:extLst>
          </p:cNvPr>
          <p:cNvSpPr txBox="1"/>
          <p:nvPr/>
        </p:nvSpPr>
        <p:spPr>
          <a:xfrm>
            <a:off x="12317506" y="0"/>
            <a:ext cx="20746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4D9F2-8D01-43C5-A5B2-114D3192313D}"/>
              </a:ext>
            </a:extLst>
          </p:cNvPr>
          <p:cNvSpPr txBox="1"/>
          <p:nvPr/>
        </p:nvSpPr>
        <p:spPr>
          <a:xfrm>
            <a:off x="12317506" y="553998"/>
            <a:ext cx="34195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341AD-7C7F-4BFE-8892-52B570172710}"/>
              </a:ext>
            </a:extLst>
          </p:cNvPr>
          <p:cNvSpPr txBox="1"/>
          <p:nvPr/>
        </p:nvSpPr>
        <p:spPr>
          <a:xfrm>
            <a:off x="12314903" y="1107996"/>
            <a:ext cx="40671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3A37E-2D01-48D3-9B00-FE74DF743C2D}"/>
              </a:ext>
            </a:extLst>
          </p:cNvPr>
          <p:cNvSpPr txBox="1"/>
          <p:nvPr/>
        </p:nvSpPr>
        <p:spPr>
          <a:xfrm>
            <a:off x="12314902" y="1798278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33F8F-14EC-480F-8500-F139A722120A}"/>
              </a:ext>
            </a:extLst>
          </p:cNvPr>
          <p:cNvSpPr txBox="1"/>
          <p:nvPr/>
        </p:nvSpPr>
        <p:spPr>
          <a:xfrm>
            <a:off x="12317506" y="2377356"/>
            <a:ext cx="34195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FCB74-C88A-4DA4-822C-D1E921AA0618}"/>
              </a:ext>
            </a:extLst>
          </p:cNvPr>
          <p:cNvSpPr txBox="1"/>
          <p:nvPr/>
        </p:nvSpPr>
        <p:spPr>
          <a:xfrm>
            <a:off x="12317506" y="2922284"/>
            <a:ext cx="18614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B1F18A-BE27-4ECD-A3EB-7D93F7538422}"/>
              </a:ext>
            </a:extLst>
          </p:cNvPr>
          <p:cNvSpPr txBox="1"/>
          <p:nvPr/>
        </p:nvSpPr>
        <p:spPr>
          <a:xfrm>
            <a:off x="12317506" y="3429000"/>
            <a:ext cx="22990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3BB96E-F5DF-485A-B10C-B1AEE250FD4B}"/>
              </a:ext>
            </a:extLst>
          </p:cNvPr>
          <p:cNvSpPr txBox="1"/>
          <p:nvPr/>
        </p:nvSpPr>
        <p:spPr>
          <a:xfrm>
            <a:off x="12317506" y="3926646"/>
            <a:ext cx="18133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555B86-E0A5-4178-95A0-FEDBBC6A50C9}"/>
              </a:ext>
            </a:extLst>
          </p:cNvPr>
          <p:cNvSpPr txBox="1"/>
          <p:nvPr/>
        </p:nvSpPr>
        <p:spPr>
          <a:xfrm>
            <a:off x="12329580" y="4524665"/>
            <a:ext cx="12634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row: Right 11">
            <a:hlinkClick r:id="rId2" action="ppaction://hlinksldjump"/>
            <a:extLst>
              <a:ext uri="{FF2B5EF4-FFF2-40B4-BE49-F238E27FC236}">
                <a16:creationId xmlns:a16="http://schemas.microsoft.com/office/drawing/2014/main" id="{4C93BE83-84C0-4A26-9089-994CAA08B63E}"/>
              </a:ext>
            </a:extLst>
          </p:cNvPr>
          <p:cNvSpPr/>
          <p:nvPr/>
        </p:nvSpPr>
        <p:spPr>
          <a:xfrm>
            <a:off x="11208327" y="6317673"/>
            <a:ext cx="637309" cy="540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5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9526 -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30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65052 -0.08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26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35182 -0.04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97994 0.197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97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61966 0.112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0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17018 -0.035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213 L -0.92044 0.059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50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51849 0.15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-0.28047 0.155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Nhóm 85">
            <a:extLst>
              <a:ext uri="{FF2B5EF4-FFF2-40B4-BE49-F238E27FC236}">
                <a16:creationId xmlns:a16="http://schemas.microsoft.com/office/drawing/2014/main" id="{3FE8B0BD-5DBE-4C6F-9251-AAA63A88313D}"/>
              </a:ext>
            </a:extLst>
          </p:cNvPr>
          <p:cNvGrpSpPr/>
          <p:nvPr/>
        </p:nvGrpSpPr>
        <p:grpSpPr>
          <a:xfrm>
            <a:off x="9472123" y="4072097"/>
            <a:ext cx="2719877" cy="2785903"/>
            <a:chOff x="9472123" y="4072097"/>
            <a:chExt cx="2719877" cy="2785903"/>
          </a:xfrm>
        </p:grpSpPr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D046B917-09A9-4821-A4AE-F9FE373C1F67}"/>
                </a:ext>
              </a:extLst>
            </p:cNvPr>
            <p:cNvSpPr/>
            <p:nvPr/>
          </p:nvSpPr>
          <p:spPr>
            <a:xfrm flipH="1">
              <a:off x="9472123" y="6576157"/>
              <a:ext cx="589306" cy="281842"/>
            </a:xfrm>
            <a:custGeom>
              <a:avLst/>
              <a:gdLst>
                <a:gd name="connsiteX0" fmla="*/ 820217 w 820216"/>
                <a:gd name="connsiteY0" fmla="*/ 392278 h 392277"/>
                <a:gd name="connsiteX1" fmla="*/ 27432 w 820216"/>
                <a:gd name="connsiteY1" fmla="*/ 392278 h 392277"/>
                <a:gd name="connsiteX2" fmla="*/ 0 w 820216"/>
                <a:gd name="connsiteY2" fmla="*/ 0 h 392277"/>
                <a:gd name="connsiteX3" fmla="*/ 820217 w 820216"/>
                <a:gd name="connsiteY3" fmla="*/ 392278 h 39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216" h="392277">
                  <a:moveTo>
                    <a:pt x="820217" y="392278"/>
                  </a:moveTo>
                  <a:lnTo>
                    <a:pt x="27432" y="392278"/>
                  </a:lnTo>
                  <a:cubicBezTo>
                    <a:pt x="61722" y="261976"/>
                    <a:pt x="46635" y="127559"/>
                    <a:pt x="0" y="0"/>
                  </a:cubicBezTo>
                  <a:cubicBezTo>
                    <a:pt x="318211" y="54864"/>
                    <a:pt x="611734" y="196139"/>
                    <a:pt x="820217" y="392278"/>
                  </a:cubicBez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5D2FEB27-6606-4E51-98F1-AC619B8FF8F8}"/>
                </a:ext>
              </a:extLst>
            </p:cNvPr>
            <p:cNvSpPr/>
            <p:nvPr/>
          </p:nvSpPr>
          <p:spPr>
            <a:xfrm flipH="1">
              <a:off x="10580768" y="4989563"/>
              <a:ext cx="1064299" cy="1045575"/>
            </a:xfrm>
            <a:custGeom>
              <a:avLst/>
              <a:gdLst>
                <a:gd name="connsiteX0" fmla="*/ 1068476 w 1481328"/>
                <a:gd name="connsiteY0" fmla="*/ 567842 h 1455267"/>
                <a:gd name="connsiteX1" fmla="*/ 1481328 w 1481328"/>
                <a:gd name="connsiteY1" fmla="*/ 1455268 h 1455267"/>
                <a:gd name="connsiteX2" fmla="*/ 1193292 w 1481328"/>
                <a:gd name="connsiteY2" fmla="*/ 1276960 h 1455267"/>
                <a:gd name="connsiteX3" fmla="*/ 440284 w 1481328"/>
                <a:gd name="connsiteY3" fmla="*/ 710489 h 1455267"/>
                <a:gd name="connsiteX4" fmla="*/ 0 w 1481328"/>
                <a:gd name="connsiteY4" fmla="*/ 0 h 1455267"/>
                <a:gd name="connsiteX5" fmla="*/ 1068476 w 1481328"/>
                <a:gd name="connsiteY5" fmla="*/ 567842 h 145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1328" h="1455267">
                  <a:moveTo>
                    <a:pt x="1068476" y="567842"/>
                  </a:moveTo>
                  <a:cubicBezTo>
                    <a:pt x="1315364" y="821588"/>
                    <a:pt x="1459382" y="1135685"/>
                    <a:pt x="1481328" y="1455268"/>
                  </a:cubicBezTo>
                  <a:cubicBezTo>
                    <a:pt x="1386688" y="1394917"/>
                    <a:pt x="1289304" y="1335938"/>
                    <a:pt x="1193292" y="1276960"/>
                  </a:cubicBezTo>
                  <a:cubicBezTo>
                    <a:pt x="917600" y="1109624"/>
                    <a:pt x="639166" y="935431"/>
                    <a:pt x="440284" y="710489"/>
                  </a:cubicBezTo>
                  <a:cubicBezTo>
                    <a:pt x="248260" y="493776"/>
                    <a:pt x="139903" y="240030"/>
                    <a:pt x="0" y="0"/>
                  </a:cubicBezTo>
                  <a:cubicBezTo>
                    <a:pt x="422453" y="91897"/>
                    <a:pt x="803758" y="293522"/>
                    <a:pt x="1068476" y="567842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5872531-FE23-4374-99B4-367723B8ACDC}"/>
                </a:ext>
              </a:extLst>
            </p:cNvPr>
            <p:cNvSpPr/>
            <p:nvPr/>
          </p:nvSpPr>
          <p:spPr>
            <a:xfrm flipH="1">
              <a:off x="11872686" y="4072097"/>
              <a:ext cx="319314" cy="623797"/>
            </a:xfrm>
            <a:custGeom>
              <a:avLst/>
              <a:gdLst>
                <a:gd name="connsiteX0" fmla="*/ 0 w 444432"/>
                <a:gd name="connsiteY0" fmla="*/ 0 h 868222"/>
                <a:gd name="connsiteX1" fmla="*/ 444398 w 444432"/>
                <a:gd name="connsiteY1" fmla="*/ 868223 h 868222"/>
                <a:gd name="connsiteX2" fmla="*/ 0 w 444432"/>
                <a:gd name="connsiteY2" fmla="*/ 613105 h 868222"/>
                <a:gd name="connsiteX3" fmla="*/ 0 w 444432"/>
                <a:gd name="connsiteY3" fmla="*/ 0 h 86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432" h="868222">
                  <a:moveTo>
                    <a:pt x="0" y="0"/>
                  </a:moveTo>
                  <a:cubicBezTo>
                    <a:pt x="285293" y="229057"/>
                    <a:pt x="447142" y="548640"/>
                    <a:pt x="444398" y="868223"/>
                  </a:cubicBezTo>
                  <a:cubicBezTo>
                    <a:pt x="322326" y="755752"/>
                    <a:pt x="175565" y="665226"/>
                    <a:pt x="0" y="613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9C7CC36-FBC5-462D-A206-040A0A1C7ADA}"/>
                </a:ext>
              </a:extLst>
            </p:cNvPr>
            <p:cNvSpPr/>
            <p:nvPr/>
          </p:nvSpPr>
          <p:spPr>
            <a:xfrm flipH="1">
              <a:off x="10028728" y="4513584"/>
              <a:ext cx="2163272" cy="2344416"/>
            </a:xfrm>
            <a:custGeom>
              <a:avLst/>
              <a:gdLst>
                <a:gd name="connsiteX0" fmla="*/ 2965399 w 3010914"/>
                <a:gd name="connsiteY0" fmla="*/ 2870759 h 3263036"/>
                <a:gd name="connsiteX1" fmla="*/ 2992831 w 3010914"/>
                <a:gd name="connsiteY1" fmla="*/ 3263037 h 3263036"/>
                <a:gd name="connsiteX2" fmla="*/ 0 w 3010914"/>
                <a:gd name="connsiteY2" fmla="*/ 3263037 h 3263036"/>
                <a:gd name="connsiteX3" fmla="*/ 0 w 3010914"/>
                <a:gd name="connsiteY3" fmla="*/ 0 h 3263036"/>
                <a:gd name="connsiteX4" fmla="*/ 444398 w 3010914"/>
                <a:gd name="connsiteY4" fmla="*/ 255118 h 3263036"/>
                <a:gd name="connsiteX5" fmla="*/ 728320 w 3010914"/>
                <a:gd name="connsiteY5" fmla="*/ 606247 h 3263036"/>
                <a:gd name="connsiteX6" fmla="*/ 762610 w 3010914"/>
                <a:gd name="connsiteY6" fmla="*/ 662483 h 3263036"/>
                <a:gd name="connsiteX7" fmla="*/ 1202893 w 3010914"/>
                <a:gd name="connsiteY7" fmla="*/ 1372972 h 3263036"/>
                <a:gd name="connsiteX8" fmla="*/ 1955902 w 3010914"/>
                <a:gd name="connsiteY8" fmla="*/ 1939443 h 3263036"/>
                <a:gd name="connsiteX9" fmla="*/ 2243938 w 3010914"/>
                <a:gd name="connsiteY9" fmla="*/ 2117751 h 3263036"/>
                <a:gd name="connsiteX10" fmla="*/ 2722626 w 3010914"/>
                <a:gd name="connsiteY10" fmla="*/ 2494941 h 3263036"/>
                <a:gd name="connsiteX11" fmla="*/ 2965399 w 3010914"/>
                <a:gd name="connsiteY11" fmla="*/ 2870759 h 32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0914" h="3263036">
                  <a:moveTo>
                    <a:pt x="2965399" y="2870759"/>
                  </a:moveTo>
                  <a:cubicBezTo>
                    <a:pt x="3012034" y="2998318"/>
                    <a:pt x="3025750" y="3132735"/>
                    <a:pt x="2992831" y="3263037"/>
                  </a:cubicBezTo>
                  <a:lnTo>
                    <a:pt x="0" y="3263037"/>
                  </a:lnTo>
                  <a:lnTo>
                    <a:pt x="0" y="0"/>
                  </a:lnTo>
                  <a:cubicBezTo>
                    <a:pt x="175565" y="50749"/>
                    <a:pt x="322326" y="142647"/>
                    <a:pt x="444398" y="255118"/>
                  </a:cubicBezTo>
                  <a:cubicBezTo>
                    <a:pt x="558241" y="359359"/>
                    <a:pt x="651510" y="482803"/>
                    <a:pt x="728320" y="606247"/>
                  </a:cubicBezTo>
                  <a:cubicBezTo>
                    <a:pt x="739292" y="625450"/>
                    <a:pt x="751637" y="643281"/>
                    <a:pt x="762610" y="662483"/>
                  </a:cubicBezTo>
                  <a:cubicBezTo>
                    <a:pt x="903884" y="902513"/>
                    <a:pt x="1012241" y="1156259"/>
                    <a:pt x="1202893" y="1372972"/>
                  </a:cubicBezTo>
                  <a:cubicBezTo>
                    <a:pt x="1401775" y="1597914"/>
                    <a:pt x="1680210" y="1770736"/>
                    <a:pt x="1955902" y="1939443"/>
                  </a:cubicBezTo>
                  <a:cubicBezTo>
                    <a:pt x="2051914" y="1998421"/>
                    <a:pt x="2149297" y="2057400"/>
                    <a:pt x="2243938" y="2117751"/>
                  </a:cubicBezTo>
                  <a:cubicBezTo>
                    <a:pt x="2419502" y="2231593"/>
                    <a:pt x="2586838" y="2352294"/>
                    <a:pt x="2722626" y="2494941"/>
                  </a:cubicBezTo>
                  <a:cubicBezTo>
                    <a:pt x="2828239" y="2607412"/>
                    <a:pt x="2916022" y="2736342"/>
                    <a:pt x="2965399" y="2870759"/>
                  </a:cubicBezTo>
                  <a:close/>
                </a:path>
              </a:pathLst>
            </a:custGeom>
            <a:solidFill>
              <a:srgbClr val="01BE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1EF3BB88-A189-4A68-AAF7-6C2A0948F573}"/>
                </a:ext>
              </a:extLst>
            </p:cNvPr>
            <p:cNvSpPr/>
            <p:nvPr/>
          </p:nvSpPr>
          <p:spPr>
            <a:xfrm flipH="1">
              <a:off x="10191510" y="4741226"/>
              <a:ext cx="2000489" cy="2116774"/>
            </a:xfrm>
            <a:custGeom>
              <a:avLst/>
              <a:gdLst>
                <a:gd name="connsiteX0" fmla="*/ 0 w 2784348"/>
                <a:gd name="connsiteY0" fmla="*/ 0 h 2946197"/>
                <a:gd name="connsiteX1" fmla="*/ 220828 w 2784348"/>
                <a:gd name="connsiteY1" fmla="*/ 160477 h 2946197"/>
                <a:gd name="connsiteX2" fmla="*/ 504749 w 2784348"/>
                <a:gd name="connsiteY2" fmla="*/ 511607 h 2946197"/>
                <a:gd name="connsiteX3" fmla="*/ 539039 w 2784348"/>
                <a:gd name="connsiteY3" fmla="*/ 567842 h 2946197"/>
                <a:gd name="connsiteX4" fmla="*/ 979322 w 2784348"/>
                <a:gd name="connsiteY4" fmla="*/ 1278331 h 2946197"/>
                <a:gd name="connsiteX5" fmla="*/ 1732331 w 2784348"/>
                <a:gd name="connsiteY5" fmla="*/ 1844802 h 2946197"/>
                <a:gd name="connsiteX6" fmla="*/ 2020367 w 2784348"/>
                <a:gd name="connsiteY6" fmla="*/ 2023110 h 2946197"/>
                <a:gd name="connsiteX7" fmla="*/ 2499055 w 2784348"/>
                <a:gd name="connsiteY7" fmla="*/ 2400300 h 2946197"/>
                <a:gd name="connsiteX8" fmla="*/ 2743200 w 2784348"/>
                <a:gd name="connsiteY8" fmla="*/ 2777490 h 2946197"/>
                <a:gd name="connsiteX9" fmla="*/ 2784348 w 2784348"/>
                <a:gd name="connsiteY9" fmla="*/ 2946197 h 294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348" h="2946197">
                  <a:moveTo>
                    <a:pt x="0" y="0"/>
                  </a:moveTo>
                  <a:cubicBezTo>
                    <a:pt x="80924" y="45263"/>
                    <a:pt x="154991" y="100127"/>
                    <a:pt x="220828" y="160477"/>
                  </a:cubicBezTo>
                  <a:cubicBezTo>
                    <a:pt x="334670" y="264719"/>
                    <a:pt x="427939" y="388163"/>
                    <a:pt x="504749" y="511607"/>
                  </a:cubicBezTo>
                  <a:cubicBezTo>
                    <a:pt x="515722" y="530809"/>
                    <a:pt x="528066" y="548640"/>
                    <a:pt x="539039" y="567842"/>
                  </a:cubicBezTo>
                  <a:cubicBezTo>
                    <a:pt x="680314" y="807872"/>
                    <a:pt x="788670" y="1061618"/>
                    <a:pt x="979322" y="1278331"/>
                  </a:cubicBezTo>
                  <a:cubicBezTo>
                    <a:pt x="1178204" y="1503274"/>
                    <a:pt x="1456639" y="1676095"/>
                    <a:pt x="1732331" y="1844802"/>
                  </a:cubicBezTo>
                  <a:cubicBezTo>
                    <a:pt x="1828343" y="1903781"/>
                    <a:pt x="1925726" y="1962760"/>
                    <a:pt x="2020367" y="2023110"/>
                  </a:cubicBezTo>
                  <a:cubicBezTo>
                    <a:pt x="2195932" y="2136953"/>
                    <a:pt x="2363267" y="2257654"/>
                    <a:pt x="2499055" y="2400300"/>
                  </a:cubicBezTo>
                  <a:cubicBezTo>
                    <a:pt x="2606040" y="2512771"/>
                    <a:pt x="2693822" y="2641702"/>
                    <a:pt x="2743200" y="2777490"/>
                  </a:cubicBezTo>
                  <a:cubicBezTo>
                    <a:pt x="2763774" y="2832354"/>
                    <a:pt x="2777490" y="2889961"/>
                    <a:pt x="2784348" y="2946197"/>
                  </a:cubicBezTo>
                </a:path>
              </a:pathLst>
            </a:custGeom>
            <a:noFill/>
            <a:ln w="1371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079A8F55-BF5A-4AAC-A8CD-9477D19F4DD4}"/>
              </a:ext>
            </a:extLst>
          </p:cNvPr>
          <p:cNvGrpSpPr/>
          <p:nvPr/>
        </p:nvGrpSpPr>
        <p:grpSpPr>
          <a:xfrm>
            <a:off x="-12385" y="-30232"/>
            <a:ext cx="2363627" cy="2437493"/>
            <a:chOff x="-12690" y="-28122"/>
            <a:chExt cx="2987782" cy="3081153"/>
          </a:xfrm>
        </p:grpSpPr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0907B901-E2D8-4D49-A271-77C5035440A7}"/>
                </a:ext>
              </a:extLst>
            </p:cNvPr>
            <p:cNvSpPr/>
            <p:nvPr/>
          </p:nvSpPr>
          <p:spPr>
            <a:xfrm rot="21579675" flipV="1">
              <a:off x="2326440" y="-28122"/>
              <a:ext cx="648652" cy="310224"/>
            </a:xfrm>
            <a:custGeom>
              <a:avLst/>
              <a:gdLst>
                <a:gd name="connsiteX0" fmla="*/ 820217 w 820216"/>
                <a:gd name="connsiteY0" fmla="*/ 392278 h 392277"/>
                <a:gd name="connsiteX1" fmla="*/ 27432 w 820216"/>
                <a:gd name="connsiteY1" fmla="*/ 392278 h 392277"/>
                <a:gd name="connsiteX2" fmla="*/ 0 w 820216"/>
                <a:gd name="connsiteY2" fmla="*/ 0 h 392277"/>
                <a:gd name="connsiteX3" fmla="*/ 820217 w 820216"/>
                <a:gd name="connsiteY3" fmla="*/ 392278 h 39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216" h="392277">
                  <a:moveTo>
                    <a:pt x="820217" y="392278"/>
                  </a:moveTo>
                  <a:lnTo>
                    <a:pt x="27432" y="392278"/>
                  </a:lnTo>
                  <a:cubicBezTo>
                    <a:pt x="61722" y="261976"/>
                    <a:pt x="46635" y="127559"/>
                    <a:pt x="0" y="0"/>
                  </a:cubicBezTo>
                  <a:cubicBezTo>
                    <a:pt x="318211" y="54864"/>
                    <a:pt x="611734" y="196139"/>
                    <a:pt x="820217" y="392278"/>
                  </a:cubicBez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012B9CB-BBAA-4DD9-869F-2EE625D79D34}"/>
                </a:ext>
              </a:extLst>
            </p:cNvPr>
            <p:cNvSpPr/>
            <p:nvPr/>
          </p:nvSpPr>
          <p:spPr>
            <a:xfrm rot="21579675" flipV="1">
              <a:off x="591188" y="886342"/>
              <a:ext cx="1171479" cy="1150870"/>
            </a:xfrm>
            <a:custGeom>
              <a:avLst/>
              <a:gdLst>
                <a:gd name="connsiteX0" fmla="*/ 1068476 w 1481328"/>
                <a:gd name="connsiteY0" fmla="*/ 567842 h 1455267"/>
                <a:gd name="connsiteX1" fmla="*/ 1481328 w 1481328"/>
                <a:gd name="connsiteY1" fmla="*/ 1455268 h 1455267"/>
                <a:gd name="connsiteX2" fmla="*/ 1193292 w 1481328"/>
                <a:gd name="connsiteY2" fmla="*/ 1276960 h 1455267"/>
                <a:gd name="connsiteX3" fmla="*/ 440284 w 1481328"/>
                <a:gd name="connsiteY3" fmla="*/ 710489 h 1455267"/>
                <a:gd name="connsiteX4" fmla="*/ 0 w 1481328"/>
                <a:gd name="connsiteY4" fmla="*/ 0 h 1455267"/>
                <a:gd name="connsiteX5" fmla="*/ 1068476 w 1481328"/>
                <a:gd name="connsiteY5" fmla="*/ 567842 h 145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1328" h="1455267">
                  <a:moveTo>
                    <a:pt x="1068476" y="567842"/>
                  </a:moveTo>
                  <a:cubicBezTo>
                    <a:pt x="1315364" y="821588"/>
                    <a:pt x="1459382" y="1135685"/>
                    <a:pt x="1481328" y="1455268"/>
                  </a:cubicBezTo>
                  <a:cubicBezTo>
                    <a:pt x="1386688" y="1394917"/>
                    <a:pt x="1289304" y="1335938"/>
                    <a:pt x="1193292" y="1276960"/>
                  </a:cubicBezTo>
                  <a:cubicBezTo>
                    <a:pt x="917600" y="1109624"/>
                    <a:pt x="639166" y="935431"/>
                    <a:pt x="440284" y="710489"/>
                  </a:cubicBezTo>
                  <a:cubicBezTo>
                    <a:pt x="248260" y="493776"/>
                    <a:pt x="139903" y="240030"/>
                    <a:pt x="0" y="0"/>
                  </a:cubicBezTo>
                  <a:cubicBezTo>
                    <a:pt x="422453" y="91897"/>
                    <a:pt x="803758" y="293522"/>
                    <a:pt x="1068476" y="567842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A37C759-67ED-4B3E-9AE0-D3BD3C04E109}"/>
                </a:ext>
              </a:extLst>
            </p:cNvPr>
            <p:cNvSpPr/>
            <p:nvPr/>
          </p:nvSpPr>
          <p:spPr>
            <a:xfrm rot="21579675" flipV="1">
              <a:off x="-3462" y="2366415"/>
              <a:ext cx="351470" cy="686616"/>
            </a:xfrm>
            <a:custGeom>
              <a:avLst/>
              <a:gdLst>
                <a:gd name="connsiteX0" fmla="*/ 0 w 444432"/>
                <a:gd name="connsiteY0" fmla="*/ 0 h 868222"/>
                <a:gd name="connsiteX1" fmla="*/ 444398 w 444432"/>
                <a:gd name="connsiteY1" fmla="*/ 868223 h 868222"/>
                <a:gd name="connsiteX2" fmla="*/ 0 w 444432"/>
                <a:gd name="connsiteY2" fmla="*/ 613105 h 868222"/>
                <a:gd name="connsiteX3" fmla="*/ 0 w 444432"/>
                <a:gd name="connsiteY3" fmla="*/ 0 h 86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432" h="868222">
                  <a:moveTo>
                    <a:pt x="0" y="0"/>
                  </a:moveTo>
                  <a:cubicBezTo>
                    <a:pt x="285293" y="229057"/>
                    <a:pt x="447142" y="548640"/>
                    <a:pt x="444398" y="868223"/>
                  </a:cubicBezTo>
                  <a:cubicBezTo>
                    <a:pt x="322326" y="755752"/>
                    <a:pt x="175565" y="665226"/>
                    <a:pt x="0" y="613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83CCEF2-8CCA-4314-AF04-207DFACD9956}"/>
                </a:ext>
              </a:extLst>
            </p:cNvPr>
            <p:cNvSpPr/>
            <p:nvPr/>
          </p:nvSpPr>
          <p:spPr>
            <a:xfrm rot="21579675" flipV="1">
              <a:off x="-11951" y="-19398"/>
              <a:ext cx="2381123" cy="2580508"/>
            </a:xfrm>
            <a:custGeom>
              <a:avLst/>
              <a:gdLst>
                <a:gd name="connsiteX0" fmla="*/ 2965399 w 3010914"/>
                <a:gd name="connsiteY0" fmla="*/ 2870759 h 3263036"/>
                <a:gd name="connsiteX1" fmla="*/ 2992831 w 3010914"/>
                <a:gd name="connsiteY1" fmla="*/ 3263037 h 3263036"/>
                <a:gd name="connsiteX2" fmla="*/ 0 w 3010914"/>
                <a:gd name="connsiteY2" fmla="*/ 3263037 h 3263036"/>
                <a:gd name="connsiteX3" fmla="*/ 0 w 3010914"/>
                <a:gd name="connsiteY3" fmla="*/ 0 h 3263036"/>
                <a:gd name="connsiteX4" fmla="*/ 444398 w 3010914"/>
                <a:gd name="connsiteY4" fmla="*/ 255118 h 3263036"/>
                <a:gd name="connsiteX5" fmla="*/ 728320 w 3010914"/>
                <a:gd name="connsiteY5" fmla="*/ 606247 h 3263036"/>
                <a:gd name="connsiteX6" fmla="*/ 762610 w 3010914"/>
                <a:gd name="connsiteY6" fmla="*/ 662483 h 3263036"/>
                <a:gd name="connsiteX7" fmla="*/ 1202893 w 3010914"/>
                <a:gd name="connsiteY7" fmla="*/ 1372972 h 3263036"/>
                <a:gd name="connsiteX8" fmla="*/ 1955902 w 3010914"/>
                <a:gd name="connsiteY8" fmla="*/ 1939443 h 3263036"/>
                <a:gd name="connsiteX9" fmla="*/ 2243938 w 3010914"/>
                <a:gd name="connsiteY9" fmla="*/ 2117751 h 3263036"/>
                <a:gd name="connsiteX10" fmla="*/ 2722626 w 3010914"/>
                <a:gd name="connsiteY10" fmla="*/ 2494941 h 3263036"/>
                <a:gd name="connsiteX11" fmla="*/ 2965399 w 3010914"/>
                <a:gd name="connsiteY11" fmla="*/ 2870759 h 32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0914" h="3263036">
                  <a:moveTo>
                    <a:pt x="2965399" y="2870759"/>
                  </a:moveTo>
                  <a:cubicBezTo>
                    <a:pt x="3012034" y="2998318"/>
                    <a:pt x="3025750" y="3132735"/>
                    <a:pt x="2992831" y="3263037"/>
                  </a:cubicBezTo>
                  <a:lnTo>
                    <a:pt x="0" y="3263037"/>
                  </a:lnTo>
                  <a:lnTo>
                    <a:pt x="0" y="0"/>
                  </a:lnTo>
                  <a:cubicBezTo>
                    <a:pt x="175565" y="50749"/>
                    <a:pt x="322326" y="142647"/>
                    <a:pt x="444398" y="255118"/>
                  </a:cubicBezTo>
                  <a:cubicBezTo>
                    <a:pt x="558241" y="359359"/>
                    <a:pt x="651510" y="482803"/>
                    <a:pt x="728320" y="606247"/>
                  </a:cubicBezTo>
                  <a:cubicBezTo>
                    <a:pt x="739292" y="625450"/>
                    <a:pt x="751637" y="643281"/>
                    <a:pt x="762610" y="662483"/>
                  </a:cubicBezTo>
                  <a:cubicBezTo>
                    <a:pt x="903884" y="902513"/>
                    <a:pt x="1012241" y="1156259"/>
                    <a:pt x="1202893" y="1372972"/>
                  </a:cubicBezTo>
                  <a:cubicBezTo>
                    <a:pt x="1401775" y="1597914"/>
                    <a:pt x="1680210" y="1770736"/>
                    <a:pt x="1955902" y="1939443"/>
                  </a:cubicBezTo>
                  <a:cubicBezTo>
                    <a:pt x="2051914" y="1998421"/>
                    <a:pt x="2149297" y="2057400"/>
                    <a:pt x="2243938" y="2117751"/>
                  </a:cubicBezTo>
                  <a:cubicBezTo>
                    <a:pt x="2419502" y="2231593"/>
                    <a:pt x="2586838" y="2352294"/>
                    <a:pt x="2722626" y="2494941"/>
                  </a:cubicBezTo>
                  <a:cubicBezTo>
                    <a:pt x="2828239" y="2607412"/>
                    <a:pt x="2916022" y="2736342"/>
                    <a:pt x="2965399" y="2870759"/>
                  </a:cubicBezTo>
                  <a:close/>
                </a:path>
              </a:pathLst>
            </a:custGeom>
            <a:solidFill>
              <a:srgbClr val="01BE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1E5838-C56D-4E42-80A9-F82EDE5F2017}"/>
                </a:ext>
              </a:extLst>
            </p:cNvPr>
            <p:cNvSpPr/>
            <p:nvPr/>
          </p:nvSpPr>
          <p:spPr>
            <a:xfrm rot="21579675" flipV="1">
              <a:off x="-12690" y="-18866"/>
              <a:ext cx="2201946" cy="2329942"/>
            </a:xfrm>
            <a:custGeom>
              <a:avLst/>
              <a:gdLst>
                <a:gd name="connsiteX0" fmla="*/ 0 w 2784348"/>
                <a:gd name="connsiteY0" fmla="*/ 0 h 2946197"/>
                <a:gd name="connsiteX1" fmla="*/ 220828 w 2784348"/>
                <a:gd name="connsiteY1" fmla="*/ 160477 h 2946197"/>
                <a:gd name="connsiteX2" fmla="*/ 504749 w 2784348"/>
                <a:gd name="connsiteY2" fmla="*/ 511607 h 2946197"/>
                <a:gd name="connsiteX3" fmla="*/ 539039 w 2784348"/>
                <a:gd name="connsiteY3" fmla="*/ 567842 h 2946197"/>
                <a:gd name="connsiteX4" fmla="*/ 979322 w 2784348"/>
                <a:gd name="connsiteY4" fmla="*/ 1278331 h 2946197"/>
                <a:gd name="connsiteX5" fmla="*/ 1732331 w 2784348"/>
                <a:gd name="connsiteY5" fmla="*/ 1844802 h 2946197"/>
                <a:gd name="connsiteX6" fmla="*/ 2020367 w 2784348"/>
                <a:gd name="connsiteY6" fmla="*/ 2023110 h 2946197"/>
                <a:gd name="connsiteX7" fmla="*/ 2499055 w 2784348"/>
                <a:gd name="connsiteY7" fmla="*/ 2400300 h 2946197"/>
                <a:gd name="connsiteX8" fmla="*/ 2743200 w 2784348"/>
                <a:gd name="connsiteY8" fmla="*/ 2777490 h 2946197"/>
                <a:gd name="connsiteX9" fmla="*/ 2784348 w 2784348"/>
                <a:gd name="connsiteY9" fmla="*/ 2946197 h 294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348" h="2946197">
                  <a:moveTo>
                    <a:pt x="0" y="0"/>
                  </a:moveTo>
                  <a:cubicBezTo>
                    <a:pt x="80924" y="45263"/>
                    <a:pt x="154991" y="100127"/>
                    <a:pt x="220828" y="160477"/>
                  </a:cubicBezTo>
                  <a:cubicBezTo>
                    <a:pt x="334670" y="264719"/>
                    <a:pt x="427939" y="388163"/>
                    <a:pt x="504749" y="511607"/>
                  </a:cubicBezTo>
                  <a:cubicBezTo>
                    <a:pt x="515722" y="530809"/>
                    <a:pt x="528066" y="548640"/>
                    <a:pt x="539039" y="567842"/>
                  </a:cubicBezTo>
                  <a:cubicBezTo>
                    <a:pt x="680314" y="807872"/>
                    <a:pt x="788670" y="1061618"/>
                    <a:pt x="979322" y="1278331"/>
                  </a:cubicBezTo>
                  <a:cubicBezTo>
                    <a:pt x="1178204" y="1503274"/>
                    <a:pt x="1456639" y="1676095"/>
                    <a:pt x="1732331" y="1844802"/>
                  </a:cubicBezTo>
                  <a:cubicBezTo>
                    <a:pt x="1828343" y="1903781"/>
                    <a:pt x="1925726" y="1962760"/>
                    <a:pt x="2020367" y="2023110"/>
                  </a:cubicBezTo>
                  <a:cubicBezTo>
                    <a:pt x="2195932" y="2136953"/>
                    <a:pt x="2363267" y="2257654"/>
                    <a:pt x="2499055" y="2400300"/>
                  </a:cubicBezTo>
                  <a:cubicBezTo>
                    <a:pt x="2606040" y="2512771"/>
                    <a:pt x="2693822" y="2641702"/>
                    <a:pt x="2743200" y="2777490"/>
                  </a:cubicBezTo>
                  <a:cubicBezTo>
                    <a:pt x="2763774" y="2832354"/>
                    <a:pt x="2777490" y="2889961"/>
                    <a:pt x="2784348" y="2946197"/>
                  </a:cubicBezTo>
                </a:path>
              </a:pathLst>
            </a:custGeom>
            <a:noFill/>
            <a:ln w="1371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58223F8A-BFA6-4BD2-8FE7-F999B4AC0D33}"/>
              </a:ext>
            </a:extLst>
          </p:cNvPr>
          <p:cNvGrpSpPr/>
          <p:nvPr/>
        </p:nvGrpSpPr>
        <p:grpSpPr>
          <a:xfrm>
            <a:off x="0" y="4349658"/>
            <a:ext cx="2569232" cy="2508342"/>
            <a:chOff x="1493545" y="9164830"/>
            <a:chExt cx="1584410" cy="1546860"/>
          </a:xfrm>
        </p:grpSpPr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D4D651A5-4B93-4458-94B4-22BDE2236A67}"/>
                </a:ext>
              </a:extLst>
            </p:cNvPr>
            <p:cNvSpPr/>
            <p:nvPr/>
          </p:nvSpPr>
          <p:spPr>
            <a:xfrm rot="5400000" flipH="1">
              <a:off x="1406114" y="9252262"/>
              <a:ext cx="335153" cy="160290"/>
            </a:xfrm>
            <a:custGeom>
              <a:avLst/>
              <a:gdLst>
                <a:gd name="connsiteX0" fmla="*/ 820217 w 820216"/>
                <a:gd name="connsiteY0" fmla="*/ 392278 h 392277"/>
                <a:gd name="connsiteX1" fmla="*/ 27432 w 820216"/>
                <a:gd name="connsiteY1" fmla="*/ 392278 h 392277"/>
                <a:gd name="connsiteX2" fmla="*/ 0 w 820216"/>
                <a:gd name="connsiteY2" fmla="*/ 0 h 392277"/>
                <a:gd name="connsiteX3" fmla="*/ 820217 w 820216"/>
                <a:gd name="connsiteY3" fmla="*/ 392278 h 39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216" h="392277">
                  <a:moveTo>
                    <a:pt x="820217" y="392278"/>
                  </a:moveTo>
                  <a:lnTo>
                    <a:pt x="27432" y="392278"/>
                  </a:lnTo>
                  <a:cubicBezTo>
                    <a:pt x="61722" y="261976"/>
                    <a:pt x="46635" y="127559"/>
                    <a:pt x="0" y="0"/>
                  </a:cubicBezTo>
                  <a:cubicBezTo>
                    <a:pt x="318211" y="54864"/>
                    <a:pt x="611734" y="196139"/>
                    <a:pt x="820217" y="392278"/>
                  </a:cubicBez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E700DEB-71A9-4852-BE5B-B88B5DB172EA}"/>
                </a:ext>
              </a:extLst>
            </p:cNvPr>
            <p:cNvSpPr/>
            <p:nvPr/>
          </p:nvSpPr>
          <p:spPr>
            <a:xfrm rot="5400000" flipH="1">
              <a:off x="1956202" y="9800668"/>
              <a:ext cx="605292" cy="594644"/>
            </a:xfrm>
            <a:custGeom>
              <a:avLst/>
              <a:gdLst>
                <a:gd name="connsiteX0" fmla="*/ 1068476 w 1481328"/>
                <a:gd name="connsiteY0" fmla="*/ 567842 h 1455267"/>
                <a:gd name="connsiteX1" fmla="*/ 1481328 w 1481328"/>
                <a:gd name="connsiteY1" fmla="*/ 1455268 h 1455267"/>
                <a:gd name="connsiteX2" fmla="*/ 1193292 w 1481328"/>
                <a:gd name="connsiteY2" fmla="*/ 1276960 h 1455267"/>
                <a:gd name="connsiteX3" fmla="*/ 440284 w 1481328"/>
                <a:gd name="connsiteY3" fmla="*/ 710489 h 1455267"/>
                <a:gd name="connsiteX4" fmla="*/ 0 w 1481328"/>
                <a:gd name="connsiteY4" fmla="*/ 0 h 1455267"/>
                <a:gd name="connsiteX5" fmla="*/ 1068476 w 1481328"/>
                <a:gd name="connsiteY5" fmla="*/ 567842 h 145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1328" h="1455267">
                  <a:moveTo>
                    <a:pt x="1068476" y="567842"/>
                  </a:moveTo>
                  <a:cubicBezTo>
                    <a:pt x="1315364" y="821588"/>
                    <a:pt x="1459382" y="1135685"/>
                    <a:pt x="1481328" y="1455268"/>
                  </a:cubicBezTo>
                  <a:cubicBezTo>
                    <a:pt x="1386688" y="1394917"/>
                    <a:pt x="1289304" y="1335938"/>
                    <a:pt x="1193292" y="1276960"/>
                  </a:cubicBezTo>
                  <a:cubicBezTo>
                    <a:pt x="917600" y="1109624"/>
                    <a:pt x="639166" y="935431"/>
                    <a:pt x="440284" y="710489"/>
                  </a:cubicBezTo>
                  <a:cubicBezTo>
                    <a:pt x="248260" y="493776"/>
                    <a:pt x="139903" y="240030"/>
                    <a:pt x="0" y="0"/>
                  </a:cubicBezTo>
                  <a:cubicBezTo>
                    <a:pt x="422453" y="91897"/>
                    <a:pt x="803758" y="293522"/>
                    <a:pt x="1068476" y="567842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8B1629E-E95D-483F-97B3-7B7B4ED08807}"/>
                </a:ext>
              </a:extLst>
            </p:cNvPr>
            <p:cNvSpPr/>
            <p:nvPr/>
          </p:nvSpPr>
          <p:spPr>
            <a:xfrm rot="5400000" flipH="1">
              <a:off x="2809770" y="10443504"/>
              <a:ext cx="181602" cy="354768"/>
            </a:xfrm>
            <a:custGeom>
              <a:avLst/>
              <a:gdLst>
                <a:gd name="connsiteX0" fmla="*/ 0 w 444432"/>
                <a:gd name="connsiteY0" fmla="*/ 0 h 868222"/>
                <a:gd name="connsiteX1" fmla="*/ 444398 w 444432"/>
                <a:gd name="connsiteY1" fmla="*/ 868223 h 868222"/>
                <a:gd name="connsiteX2" fmla="*/ 0 w 444432"/>
                <a:gd name="connsiteY2" fmla="*/ 613105 h 868222"/>
                <a:gd name="connsiteX3" fmla="*/ 0 w 444432"/>
                <a:gd name="connsiteY3" fmla="*/ 0 h 86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432" h="868222">
                  <a:moveTo>
                    <a:pt x="0" y="0"/>
                  </a:moveTo>
                  <a:cubicBezTo>
                    <a:pt x="285293" y="229057"/>
                    <a:pt x="447142" y="548640"/>
                    <a:pt x="444398" y="868223"/>
                  </a:cubicBezTo>
                  <a:cubicBezTo>
                    <a:pt x="322326" y="755752"/>
                    <a:pt x="175565" y="665226"/>
                    <a:pt x="0" y="613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7C602ACD-FAC1-41AE-8FC6-2E09734D3B37}"/>
                </a:ext>
              </a:extLst>
            </p:cNvPr>
            <p:cNvSpPr/>
            <p:nvPr/>
          </p:nvSpPr>
          <p:spPr>
            <a:xfrm rot="5400000" flipH="1">
              <a:off x="1545056" y="9429874"/>
              <a:ext cx="1230304" cy="1333325"/>
            </a:xfrm>
            <a:custGeom>
              <a:avLst/>
              <a:gdLst>
                <a:gd name="connsiteX0" fmla="*/ 2965399 w 3010914"/>
                <a:gd name="connsiteY0" fmla="*/ 2870759 h 3263036"/>
                <a:gd name="connsiteX1" fmla="*/ 2992831 w 3010914"/>
                <a:gd name="connsiteY1" fmla="*/ 3263037 h 3263036"/>
                <a:gd name="connsiteX2" fmla="*/ 0 w 3010914"/>
                <a:gd name="connsiteY2" fmla="*/ 3263037 h 3263036"/>
                <a:gd name="connsiteX3" fmla="*/ 0 w 3010914"/>
                <a:gd name="connsiteY3" fmla="*/ 0 h 3263036"/>
                <a:gd name="connsiteX4" fmla="*/ 444398 w 3010914"/>
                <a:gd name="connsiteY4" fmla="*/ 255118 h 3263036"/>
                <a:gd name="connsiteX5" fmla="*/ 728320 w 3010914"/>
                <a:gd name="connsiteY5" fmla="*/ 606247 h 3263036"/>
                <a:gd name="connsiteX6" fmla="*/ 762610 w 3010914"/>
                <a:gd name="connsiteY6" fmla="*/ 662483 h 3263036"/>
                <a:gd name="connsiteX7" fmla="*/ 1202893 w 3010914"/>
                <a:gd name="connsiteY7" fmla="*/ 1372972 h 3263036"/>
                <a:gd name="connsiteX8" fmla="*/ 1955902 w 3010914"/>
                <a:gd name="connsiteY8" fmla="*/ 1939443 h 3263036"/>
                <a:gd name="connsiteX9" fmla="*/ 2243938 w 3010914"/>
                <a:gd name="connsiteY9" fmla="*/ 2117751 h 3263036"/>
                <a:gd name="connsiteX10" fmla="*/ 2722626 w 3010914"/>
                <a:gd name="connsiteY10" fmla="*/ 2494941 h 3263036"/>
                <a:gd name="connsiteX11" fmla="*/ 2965399 w 3010914"/>
                <a:gd name="connsiteY11" fmla="*/ 2870759 h 32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0914" h="3263036">
                  <a:moveTo>
                    <a:pt x="2965399" y="2870759"/>
                  </a:moveTo>
                  <a:cubicBezTo>
                    <a:pt x="3012034" y="2998318"/>
                    <a:pt x="3025750" y="3132735"/>
                    <a:pt x="2992831" y="3263037"/>
                  </a:cubicBezTo>
                  <a:lnTo>
                    <a:pt x="0" y="3263037"/>
                  </a:lnTo>
                  <a:lnTo>
                    <a:pt x="0" y="0"/>
                  </a:lnTo>
                  <a:cubicBezTo>
                    <a:pt x="175565" y="50749"/>
                    <a:pt x="322326" y="142647"/>
                    <a:pt x="444398" y="255118"/>
                  </a:cubicBezTo>
                  <a:cubicBezTo>
                    <a:pt x="558241" y="359359"/>
                    <a:pt x="651510" y="482803"/>
                    <a:pt x="728320" y="606247"/>
                  </a:cubicBezTo>
                  <a:cubicBezTo>
                    <a:pt x="739292" y="625450"/>
                    <a:pt x="751637" y="643281"/>
                    <a:pt x="762610" y="662483"/>
                  </a:cubicBezTo>
                  <a:cubicBezTo>
                    <a:pt x="903884" y="902513"/>
                    <a:pt x="1012241" y="1156259"/>
                    <a:pt x="1202893" y="1372972"/>
                  </a:cubicBezTo>
                  <a:cubicBezTo>
                    <a:pt x="1401775" y="1597914"/>
                    <a:pt x="1680210" y="1770736"/>
                    <a:pt x="1955902" y="1939443"/>
                  </a:cubicBezTo>
                  <a:cubicBezTo>
                    <a:pt x="2051914" y="1998421"/>
                    <a:pt x="2149297" y="2057400"/>
                    <a:pt x="2243938" y="2117751"/>
                  </a:cubicBezTo>
                  <a:cubicBezTo>
                    <a:pt x="2419502" y="2231593"/>
                    <a:pt x="2586838" y="2352294"/>
                    <a:pt x="2722626" y="2494941"/>
                  </a:cubicBezTo>
                  <a:cubicBezTo>
                    <a:pt x="2828239" y="2607412"/>
                    <a:pt x="2916022" y="2736342"/>
                    <a:pt x="2965399" y="2870759"/>
                  </a:cubicBezTo>
                  <a:close/>
                </a:path>
              </a:pathLst>
            </a:custGeom>
            <a:solidFill>
              <a:srgbClr val="01BE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BC19BEEA-B663-44E2-9FCA-1C53AAB0FD7B}"/>
                </a:ext>
              </a:extLst>
            </p:cNvPr>
            <p:cNvSpPr/>
            <p:nvPr/>
          </p:nvSpPr>
          <p:spPr>
            <a:xfrm rot="5400000" flipH="1">
              <a:off x="1526612" y="9540897"/>
              <a:ext cx="1137726" cy="1203860"/>
            </a:xfrm>
            <a:custGeom>
              <a:avLst/>
              <a:gdLst>
                <a:gd name="connsiteX0" fmla="*/ 0 w 2784348"/>
                <a:gd name="connsiteY0" fmla="*/ 0 h 2946197"/>
                <a:gd name="connsiteX1" fmla="*/ 220828 w 2784348"/>
                <a:gd name="connsiteY1" fmla="*/ 160477 h 2946197"/>
                <a:gd name="connsiteX2" fmla="*/ 504749 w 2784348"/>
                <a:gd name="connsiteY2" fmla="*/ 511607 h 2946197"/>
                <a:gd name="connsiteX3" fmla="*/ 539039 w 2784348"/>
                <a:gd name="connsiteY3" fmla="*/ 567842 h 2946197"/>
                <a:gd name="connsiteX4" fmla="*/ 979322 w 2784348"/>
                <a:gd name="connsiteY4" fmla="*/ 1278331 h 2946197"/>
                <a:gd name="connsiteX5" fmla="*/ 1732331 w 2784348"/>
                <a:gd name="connsiteY5" fmla="*/ 1844802 h 2946197"/>
                <a:gd name="connsiteX6" fmla="*/ 2020367 w 2784348"/>
                <a:gd name="connsiteY6" fmla="*/ 2023110 h 2946197"/>
                <a:gd name="connsiteX7" fmla="*/ 2499055 w 2784348"/>
                <a:gd name="connsiteY7" fmla="*/ 2400300 h 2946197"/>
                <a:gd name="connsiteX8" fmla="*/ 2743200 w 2784348"/>
                <a:gd name="connsiteY8" fmla="*/ 2777490 h 2946197"/>
                <a:gd name="connsiteX9" fmla="*/ 2784348 w 2784348"/>
                <a:gd name="connsiteY9" fmla="*/ 2946197 h 294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348" h="2946197">
                  <a:moveTo>
                    <a:pt x="0" y="0"/>
                  </a:moveTo>
                  <a:cubicBezTo>
                    <a:pt x="80924" y="45263"/>
                    <a:pt x="154991" y="100127"/>
                    <a:pt x="220828" y="160477"/>
                  </a:cubicBezTo>
                  <a:cubicBezTo>
                    <a:pt x="334670" y="264719"/>
                    <a:pt x="427939" y="388163"/>
                    <a:pt x="504749" y="511607"/>
                  </a:cubicBezTo>
                  <a:cubicBezTo>
                    <a:pt x="515722" y="530809"/>
                    <a:pt x="528066" y="548640"/>
                    <a:pt x="539039" y="567842"/>
                  </a:cubicBezTo>
                  <a:cubicBezTo>
                    <a:pt x="680314" y="807872"/>
                    <a:pt x="788670" y="1061618"/>
                    <a:pt x="979322" y="1278331"/>
                  </a:cubicBezTo>
                  <a:cubicBezTo>
                    <a:pt x="1178204" y="1503274"/>
                    <a:pt x="1456639" y="1676095"/>
                    <a:pt x="1732331" y="1844802"/>
                  </a:cubicBezTo>
                  <a:cubicBezTo>
                    <a:pt x="1828343" y="1903781"/>
                    <a:pt x="1925726" y="1962760"/>
                    <a:pt x="2020367" y="2023110"/>
                  </a:cubicBezTo>
                  <a:cubicBezTo>
                    <a:pt x="2195932" y="2136953"/>
                    <a:pt x="2363267" y="2257654"/>
                    <a:pt x="2499055" y="2400300"/>
                  </a:cubicBezTo>
                  <a:cubicBezTo>
                    <a:pt x="2606040" y="2512771"/>
                    <a:pt x="2693822" y="2641702"/>
                    <a:pt x="2743200" y="2777490"/>
                  </a:cubicBezTo>
                  <a:cubicBezTo>
                    <a:pt x="2763774" y="2832354"/>
                    <a:pt x="2777490" y="2889961"/>
                    <a:pt x="2784348" y="2946197"/>
                  </a:cubicBezTo>
                </a:path>
              </a:pathLst>
            </a:custGeom>
            <a:noFill/>
            <a:ln w="1371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7" name="Hình tự do: Hình 76">
            <a:extLst>
              <a:ext uri="{FF2B5EF4-FFF2-40B4-BE49-F238E27FC236}">
                <a16:creationId xmlns:a16="http://schemas.microsoft.com/office/drawing/2014/main" id="{28B5BB55-F466-4687-BAAF-24C8E0131E7F}"/>
              </a:ext>
            </a:extLst>
          </p:cNvPr>
          <p:cNvSpPr/>
          <p:nvPr/>
        </p:nvSpPr>
        <p:spPr>
          <a:xfrm>
            <a:off x="15014852" y="4045710"/>
            <a:ext cx="46634" cy="46634"/>
          </a:xfrm>
          <a:custGeom>
            <a:avLst/>
            <a:gdLst>
              <a:gd name="connsiteX0" fmla="*/ 46634 w 46634"/>
              <a:gd name="connsiteY0" fmla="*/ 23317 h 46634"/>
              <a:gd name="connsiteX1" fmla="*/ 23317 w 46634"/>
              <a:gd name="connsiteY1" fmla="*/ 46634 h 46634"/>
              <a:gd name="connsiteX2" fmla="*/ 0 w 46634"/>
              <a:gd name="connsiteY2" fmla="*/ 23317 h 46634"/>
              <a:gd name="connsiteX3" fmla="*/ 23317 w 46634"/>
              <a:gd name="connsiteY3" fmla="*/ 0 h 46634"/>
              <a:gd name="connsiteX4" fmla="*/ 46634 w 46634"/>
              <a:gd name="connsiteY4" fmla="*/ 23317 h 4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" h="46634">
                <a:moveTo>
                  <a:pt x="46634" y="23317"/>
                </a:moveTo>
                <a:cubicBezTo>
                  <a:pt x="46634" y="36195"/>
                  <a:pt x="36195" y="46634"/>
                  <a:pt x="23317" y="46634"/>
                </a:cubicBezTo>
                <a:cubicBezTo>
                  <a:pt x="10440" y="46634"/>
                  <a:pt x="0" y="36195"/>
                  <a:pt x="0" y="23317"/>
                </a:cubicBezTo>
                <a:cubicBezTo>
                  <a:pt x="0" y="10439"/>
                  <a:pt x="10440" y="0"/>
                  <a:pt x="23317" y="0"/>
                </a:cubicBezTo>
                <a:cubicBezTo>
                  <a:pt x="36195" y="0"/>
                  <a:pt x="46634" y="10439"/>
                  <a:pt x="46634" y="23317"/>
                </a:cubicBezTo>
                <a:close/>
              </a:path>
            </a:pathLst>
          </a:custGeom>
          <a:solidFill>
            <a:srgbClr val="6D4BDE"/>
          </a:solidFill>
          <a:ln w="137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64306D68-FD3B-42D2-8C32-2B152A0B2411}"/>
              </a:ext>
            </a:extLst>
          </p:cNvPr>
          <p:cNvGrpSpPr/>
          <p:nvPr/>
        </p:nvGrpSpPr>
        <p:grpSpPr>
          <a:xfrm>
            <a:off x="10155288" y="0"/>
            <a:ext cx="2036712" cy="2450111"/>
            <a:chOff x="9167922" y="-108757"/>
            <a:chExt cx="3135479" cy="3771900"/>
          </a:xfrm>
        </p:grpSpPr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93B6213E-6DBC-4156-A1FF-7652735FF0AB}"/>
                </a:ext>
              </a:extLst>
            </p:cNvPr>
            <p:cNvSpPr/>
            <p:nvPr/>
          </p:nvSpPr>
          <p:spPr>
            <a:xfrm>
              <a:off x="10525807" y="524921"/>
              <a:ext cx="1209752" cy="1462125"/>
            </a:xfrm>
            <a:custGeom>
              <a:avLst/>
              <a:gdLst>
                <a:gd name="connsiteX0" fmla="*/ 1086307 w 1209751"/>
                <a:gd name="connsiteY0" fmla="*/ 1024585 h 1462125"/>
                <a:gd name="connsiteX1" fmla="*/ 1209751 w 1209751"/>
                <a:gd name="connsiteY1" fmla="*/ 1462126 h 1462125"/>
                <a:gd name="connsiteX2" fmla="*/ 652881 w 1209751"/>
                <a:gd name="connsiteY2" fmla="*/ 1116482 h 1462125"/>
                <a:gd name="connsiteX3" fmla="*/ 159105 w 1209751"/>
                <a:gd name="connsiteY3" fmla="*/ 286664 h 1462125"/>
                <a:gd name="connsiteX4" fmla="*/ 0 w 1209751"/>
                <a:gd name="connsiteY4" fmla="*/ 0 h 1462125"/>
                <a:gd name="connsiteX5" fmla="*/ 194767 w 1209751"/>
                <a:gd name="connsiteY5" fmla="*/ 63094 h 1462125"/>
                <a:gd name="connsiteX6" fmla="*/ 849021 w 1209751"/>
                <a:gd name="connsiteY6" fmla="*/ 454000 h 1462125"/>
                <a:gd name="connsiteX7" fmla="*/ 1086307 w 1209751"/>
                <a:gd name="connsiteY7" fmla="*/ 1024585 h 14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751" h="1462125">
                  <a:moveTo>
                    <a:pt x="1086307" y="1024585"/>
                  </a:moveTo>
                  <a:cubicBezTo>
                    <a:pt x="1121969" y="1171346"/>
                    <a:pt x="1153515" y="1322222"/>
                    <a:pt x="1209751" y="1462126"/>
                  </a:cubicBezTo>
                  <a:cubicBezTo>
                    <a:pt x="998525" y="1414120"/>
                    <a:pt x="799643" y="1281074"/>
                    <a:pt x="652881" y="1116482"/>
                  </a:cubicBezTo>
                  <a:cubicBezTo>
                    <a:pt x="437541" y="876452"/>
                    <a:pt x="305867" y="574700"/>
                    <a:pt x="159105" y="286664"/>
                  </a:cubicBezTo>
                  <a:cubicBezTo>
                    <a:pt x="109728" y="189281"/>
                    <a:pt x="57607" y="93269"/>
                    <a:pt x="0" y="0"/>
                  </a:cubicBezTo>
                  <a:cubicBezTo>
                    <a:pt x="65837" y="20574"/>
                    <a:pt x="130302" y="41148"/>
                    <a:pt x="194767" y="63094"/>
                  </a:cubicBezTo>
                  <a:cubicBezTo>
                    <a:pt x="438912" y="144018"/>
                    <a:pt x="688543" y="252374"/>
                    <a:pt x="849021" y="454000"/>
                  </a:cubicBezTo>
                  <a:cubicBezTo>
                    <a:pt x="979323" y="615848"/>
                    <a:pt x="1038301" y="822960"/>
                    <a:pt x="1086307" y="1024585"/>
                  </a:cubicBezTo>
                  <a:close/>
                </a:path>
              </a:pathLst>
            </a:custGeom>
            <a:solidFill>
              <a:srgbClr val="01BE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F404B494-6594-42B6-BEE1-546E0CF0FDB2}"/>
                </a:ext>
              </a:extLst>
            </p:cNvPr>
            <p:cNvSpPr/>
            <p:nvPr/>
          </p:nvSpPr>
          <p:spPr>
            <a:xfrm>
              <a:off x="9679530" y="-108757"/>
              <a:ext cx="2622499" cy="2578608"/>
            </a:xfrm>
            <a:custGeom>
              <a:avLst/>
              <a:gdLst>
                <a:gd name="connsiteX0" fmla="*/ 2056029 w 2622499"/>
                <a:gd name="connsiteY0" fmla="*/ 2095805 h 2578608"/>
                <a:gd name="connsiteX1" fmla="*/ 1932585 w 2622499"/>
                <a:gd name="connsiteY1" fmla="*/ 1658264 h 2578608"/>
                <a:gd name="connsiteX2" fmla="*/ 1695298 w 2622499"/>
                <a:gd name="connsiteY2" fmla="*/ 1086307 h 2578608"/>
                <a:gd name="connsiteX3" fmla="*/ 1041045 w 2622499"/>
                <a:gd name="connsiteY3" fmla="*/ 695401 h 2578608"/>
                <a:gd name="connsiteX4" fmla="*/ 846277 w 2622499"/>
                <a:gd name="connsiteY4" fmla="*/ 632308 h 2578608"/>
                <a:gd name="connsiteX5" fmla="*/ 326441 w 2622499"/>
                <a:gd name="connsiteY5" fmla="*/ 407365 h 2578608"/>
                <a:gd name="connsiteX6" fmla="*/ 0 w 2622499"/>
                <a:gd name="connsiteY6" fmla="*/ 0 h 2578608"/>
                <a:gd name="connsiteX7" fmla="*/ 2622499 w 2622499"/>
                <a:gd name="connsiteY7" fmla="*/ 0 h 2578608"/>
                <a:gd name="connsiteX8" fmla="*/ 2622499 w 2622499"/>
                <a:gd name="connsiteY8" fmla="*/ 2578608 h 2578608"/>
                <a:gd name="connsiteX9" fmla="*/ 2128723 w 2622499"/>
                <a:gd name="connsiteY9" fmla="*/ 2248053 h 2578608"/>
                <a:gd name="connsiteX10" fmla="*/ 2056029 w 2622499"/>
                <a:gd name="connsiteY10" fmla="*/ 2095805 h 257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2499" h="2578608">
                  <a:moveTo>
                    <a:pt x="2056029" y="2095805"/>
                  </a:moveTo>
                  <a:cubicBezTo>
                    <a:pt x="2001165" y="1955902"/>
                    <a:pt x="1968246" y="1805026"/>
                    <a:pt x="1932585" y="1658264"/>
                  </a:cubicBezTo>
                  <a:cubicBezTo>
                    <a:pt x="1884579" y="1455268"/>
                    <a:pt x="1825600" y="1249528"/>
                    <a:pt x="1695298" y="1086307"/>
                  </a:cubicBezTo>
                  <a:cubicBezTo>
                    <a:pt x="1534821" y="884682"/>
                    <a:pt x="1285189" y="776326"/>
                    <a:pt x="1041045" y="695401"/>
                  </a:cubicBezTo>
                  <a:cubicBezTo>
                    <a:pt x="976579" y="673456"/>
                    <a:pt x="910743" y="654253"/>
                    <a:pt x="846277" y="632308"/>
                  </a:cubicBezTo>
                  <a:cubicBezTo>
                    <a:pt x="665226" y="574700"/>
                    <a:pt x="484175" y="511607"/>
                    <a:pt x="326441" y="407365"/>
                  </a:cubicBezTo>
                  <a:cubicBezTo>
                    <a:pt x="182423" y="311353"/>
                    <a:pt x="57607" y="160477"/>
                    <a:pt x="0" y="0"/>
                  </a:cubicBezTo>
                  <a:lnTo>
                    <a:pt x="2622499" y="0"/>
                  </a:lnTo>
                  <a:lnTo>
                    <a:pt x="2622499" y="2578608"/>
                  </a:lnTo>
                  <a:cubicBezTo>
                    <a:pt x="2414016" y="2575865"/>
                    <a:pt x="2234337" y="2426361"/>
                    <a:pt x="2128723" y="2248053"/>
                  </a:cubicBezTo>
                  <a:cubicBezTo>
                    <a:pt x="2099920" y="2200047"/>
                    <a:pt x="2076603" y="2149297"/>
                    <a:pt x="2056029" y="2095805"/>
                  </a:cubicBezTo>
                  <a:close/>
                </a:path>
              </a:pathLst>
            </a:custGeom>
            <a:solidFill>
              <a:srgbClr val="FED500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A2F5DC62-9354-4635-8B49-65FF081EFEA8}"/>
                </a:ext>
              </a:extLst>
            </p:cNvPr>
            <p:cNvSpPr/>
            <p:nvPr/>
          </p:nvSpPr>
          <p:spPr>
            <a:xfrm>
              <a:off x="10004599" y="-107385"/>
              <a:ext cx="2297430" cy="2316633"/>
            </a:xfrm>
            <a:custGeom>
              <a:avLst/>
              <a:gdLst>
                <a:gd name="connsiteX0" fmla="*/ 2297430 w 2297430"/>
                <a:gd name="connsiteY0" fmla="*/ 2316633 h 2316632"/>
                <a:gd name="connsiteX1" fmla="*/ 2012137 w 2297430"/>
                <a:gd name="connsiteY1" fmla="*/ 2038198 h 2316632"/>
                <a:gd name="connsiteX2" fmla="*/ 1938071 w 2297430"/>
                <a:gd name="connsiteY2" fmla="*/ 1885950 h 2316632"/>
                <a:gd name="connsiteX3" fmla="*/ 1814627 w 2297430"/>
                <a:gd name="connsiteY3" fmla="*/ 1448410 h 2316632"/>
                <a:gd name="connsiteX4" fmla="*/ 1577340 w 2297430"/>
                <a:gd name="connsiteY4" fmla="*/ 876452 h 2316632"/>
                <a:gd name="connsiteX5" fmla="*/ 925830 w 2297430"/>
                <a:gd name="connsiteY5" fmla="*/ 485546 h 2316632"/>
                <a:gd name="connsiteX6" fmla="*/ 731063 w 2297430"/>
                <a:gd name="connsiteY6" fmla="*/ 422453 h 2316632"/>
                <a:gd name="connsiteX7" fmla="*/ 211227 w 2297430"/>
                <a:gd name="connsiteY7" fmla="*/ 197510 h 2316632"/>
                <a:gd name="connsiteX8" fmla="*/ 0 w 2297430"/>
                <a:gd name="connsiteY8" fmla="*/ 0 h 231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7430" h="2316632">
                  <a:moveTo>
                    <a:pt x="2297430" y="2316633"/>
                  </a:moveTo>
                  <a:cubicBezTo>
                    <a:pt x="2179473" y="2257654"/>
                    <a:pt x="2080717" y="2153412"/>
                    <a:pt x="2012137" y="2038198"/>
                  </a:cubicBezTo>
                  <a:cubicBezTo>
                    <a:pt x="1983333" y="1988820"/>
                    <a:pt x="1960017" y="1938071"/>
                    <a:pt x="1938071" y="1885950"/>
                  </a:cubicBezTo>
                  <a:cubicBezTo>
                    <a:pt x="1883207" y="1746047"/>
                    <a:pt x="1850289" y="1595171"/>
                    <a:pt x="1814627" y="1448410"/>
                  </a:cubicBezTo>
                  <a:cubicBezTo>
                    <a:pt x="1766621" y="1245413"/>
                    <a:pt x="1707642" y="1039673"/>
                    <a:pt x="1577340" y="876452"/>
                  </a:cubicBezTo>
                  <a:cubicBezTo>
                    <a:pt x="1418235" y="674827"/>
                    <a:pt x="1169975" y="566471"/>
                    <a:pt x="925830" y="485546"/>
                  </a:cubicBezTo>
                  <a:cubicBezTo>
                    <a:pt x="861365" y="463601"/>
                    <a:pt x="795528" y="444398"/>
                    <a:pt x="731063" y="422453"/>
                  </a:cubicBezTo>
                  <a:cubicBezTo>
                    <a:pt x="550011" y="364846"/>
                    <a:pt x="368961" y="301752"/>
                    <a:pt x="211227" y="197510"/>
                  </a:cubicBezTo>
                  <a:cubicBezTo>
                    <a:pt x="133045" y="145390"/>
                    <a:pt x="58979" y="76810"/>
                    <a:pt x="0" y="0"/>
                  </a:cubicBezTo>
                </a:path>
              </a:pathLst>
            </a:custGeom>
            <a:noFill/>
            <a:ln w="1371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9ACBE9-8D0B-4C31-9C1A-272CB8FDBFB7}"/>
                </a:ext>
              </a:extLst>
            </p:cNvPr>
            <p:cNvSpPr/>
            <p:nvPr/>
          </p:nvSpPr>
          <p:spPr>
            <a:xfrm>
              <a:off x="11418718" y="1845773"/>
              <a:ext cx="884683" cy="1817370"/>
            </a:xfrm>
            <a:custGeom>
              <a:avLst/>
              <a:gdLst>
                <a:gd name="connsiteX0" fmla="*/ 316840 w 884682"/>
                <a:gd name="connsiteY0" fmla="*/ 141275 h 1817370"/>
                <a:gd name="connsiteX1" fmla="*/ 390906 w 884682"/>
                <a:gd name="connsiteY1" fmla="*/ 293522 h 1817370"/>
                <a:gd name="connsiteX2" fmla="*/ 884682 w 884682"/>
                <a:gd name="connsiteY2" fmla="*/ 624078 h 1817370"/>
                <a:gd name="connsiteX3" fmla="*/ 884682 w 884682"/>
                <a:gd name="connsiteY3" fmla="*/ 1817370 h 1817370"/>
                <a:gd name="connsiteX4" fmla="*/ 52121 w 884682"/>
                <a:gd name="connsiteY4" fmla="*/ 467715 h 1817370"/>
                <a:gd name="connsiteX5" fmla="*/ 0 w 884682"/>
                <a:gd name="connsiteY5" fmla="*/ 0 h 1817370"/>
                <a:gd name="connsiteX6" fmla="*/ 316840 w 884682"/>
                <a:gd name="connsiteY6" fmla="*/ 141275 h 181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682" h="1817370">
                  <a:moveTo>
                    <a:pt x="316840" y="141275"/>
                  </a:moveTo>
                  <a:cubicBezTo>
                    <a:pt x="337414" y="193395"/>
                    <a:pt x="362103" y="244145"/>
                    <a:pt x="390906" y="293522"/>
                  </a:cubicBezTo>
                  <a:cubicBezTo>
                    <a:pt x="496519" y="473202"/>
                    <a:pt x="676200" y="622706"/>
                    <a:pt x="884682" y="624078"/>
                  </a:cubicBezTo>
                  <a:lnTo>
                    <a:pt x="884682" y="1817370"/>
                  </a:lnTo>
                  <a:cubicBezTo>
                    <a:pt x="444399" y="1500530"/>
                    <a:pt x="134417" y="1004011"/>
                    <a:pt x="52121" y="467715"/>
                  </a:cubicBezTo>
                  <a:cubicBezTo>
                    <a:pt x="28804" y="314096"/>
                    <a:pt x="21946" y="154991"/>
                    <a:pt x="0" y="0"/>
                  </a:cubicBezTo>
                  <a:cubicBezTo>
                    <a:pt x="97384" y="67208"/>
                    <a:pt x="204369" y="116586"/>
                    <a:pt x="316840" y="141275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B05E1A3C-FF22-490E-B56C-8525009D2C03}"/>
                </a:ext>
              </a:extLst>
            </p:cNvPr>
            <p:cNvSpPr/>
            <p:nvPr/>
          </p:nvSpPr>
          <p:spPr>
            <a:xfrm>
              <a:off x="9167922" y="-107385"/>
              <a:ext cx="1622602" cy="1132941"/>
            </a:xfrm>
            <a:custGeom>
              <a:avLst/>
              <a:gdLst>
                <a:gd name="connsiteX0" fmla="*/ 1622603 w 1622602"/>
                <a:gd name="connsiteY0" fmla="*/ 1132942 h 1132941"/>
                <a:gd name="connsiteX1" fmla="*/ 1533449 w 1622602"/>
                <a:gd name="connsiteY1" fmla="*/ 1097280 h 1132941"/>
                <a:gd name="connsiteX2" fmla="*/ 855879 w 1622602"/>
                <a:gd name="connsiteY2" fmla="*/ 879196 h 1132941"/>
                <a:gd name="connsiteX3" fmla="*/ 0 w 1622602"/>
                <a:gd name="connsiteY3" fmla="*/ 0 h 1132941"/>
                <a:gd name="connsiteX4" fmla="*/ 511607 w 1622602"/>
                <a:gd name="connsiteY4" fmla="*/ 0 h 1132941"/>
                <a:gd name="connsiteX5" fmla="*/ 838047 w 1622602"/>
                <a:gd name="connsiteY5" fmla="*/ 407365 h 1132941"/>
                <a:gd name="connsiteX6" fmla="*/ 1357884 w 1622602"/>
                <a:gd name="connsiteY6" fmla="*/ 632308 h 1132941"/>
                <a:gd name="connsiteX7" fmla="*/ 1516989 w 1622602"/>
                <a:gd name="connsiteY7" fmla="*/ 918972 h 1132941"/>
                <a:gd name="connsiteX8" fmla="*/ 1622603 w 1622602"/>
                <a:gd name="connsiteY8" fmla="*/ 1132942 h 113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602" h="1132941">
                  <a:moveTo>
                    <a:pt x="1622603" y="1132942"/>
                  </a:moveTo>
                  <a:cubicBezTo>
                    <a:pt x="1593799" y="1120597"/>
                    <a:pt x="1563624" y="1108253"/>
                    <a:pt x="1533449" y="1097280"/>
                  </a:cubicBezTo>
                  <a:cubicBezTo>
                    <a:pt x="1311249" y="1014984"/>
                    <a:pt x="1076706" y="966978"/>
                    <a:pt x="855879" y="879196"/>
                  </a:cubicBezTo>
                  <a:cubicBezTo>
                    <a:pt x="462229" y="722833"/>
                    <a:pt x="102870" y="403250"/>
                    <a:pt x="0" y="0"/>
                  </a:cubicBezTo>
                  <a:lnTo>
                    <a:pt x="511607" y="0"/>
                  </a:lnTo>
                  <a:cubicBezTo>
                    <a:pt x="569214" y="160477"/>
                    <a:pt x="694029" y="311353"/>
                    <a:pt x="838047" y="407365"/>
                  </a:cubicBezTo>
                  <a:cubicBezTo>
                    <a:pt x="995781" y="511607"/>
                    <a:pt x="1176833" y="574700"/>
                    <a:pt x="1357884" y="632308"/>
                  </a:cubicBezTo>
                  <a:cubicBezTo>
                    <a:pt x="1415491" y="725576"/>
                    <a:pt x="1467612" y="821588"/>
                    <a:pt x="1516989" y="918972"/>
                  </a:cubicBezTo>
                  <a:cubicBezTo>
                    <a:pt x="1552651" y="988924"/>
                    <a:pt x="1586941" y="1061618"/>
                    <a:pt x="1622603" y="1132942"/>
                  </a:cubicBezTo>
                  <a:close/>
                </a:path>
              </a:pathLst>
            </a:custGeom>
            <a:solidFill>
              <a:srgbClr val="6D4BDE"/>
            </a:solidFill>
            <a:ln w="137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Nhóm 20">
            <a:extLst>
              <a:ext uri="{FF2B5EF4-FFF2-40B4-BE49-F238E27FC236}">
                <a16:creationId xmlns:a16="http://schemas.microsoft.com/office/drawing/2014/main" id="{5F233960-5253-4DBF-B9A6-424AAFB1DA7F}"/>
              </a:ext>
            </a:extLst>
          </p:cNvPr>
          <p:cNvGrpSpPr/>
          <p:nvPr/>
        </p:nvGrpSpPr>
        <p:grpSpPr>
          <a:xfrm>
            <a:off x="8201331" y="1296733"/>
            <a:ext cx="3773532" cy="3741482"/>
            <a:chOff x="4448652" y="2433610"/>
            <a:chExt cx="3305169" cy="3277098"/>
          </a:xfrm>
        </p:grpSpPr>
        <p:sp>
          <p:nvSpPr>
            <p:cNvPr id="33" name="Hình tự do: Hình 21">
              <a:extLst>
                <a:ext uri="{FF2B5EF4-FFF2-40B4-BE49-F238E27FC236}">
                  <a16:creationId xmlns:a16="http://schemas.microsoft.com/office/drawing/2014/main" id="{737E248E-D415-483C-B0C2-E775E6DCFDCF}"/>
                </a:ext>
              </a:extLst>
            </p:cNvPr>
            <p:cNvSpPr/>
            <p:nvPr/>
          </p:nvSpPr>
          <p:spPr>
            <a:xfrm>
              <a:off x="7328674" y="3500957"/>
              <a:ext cx="425123" cy="386394"/>
            </a:xfrm>
            <a:custGeom>
              <a:avLst/>
              <a:gdLst>
                <a:gd name="connsiteX0" fmla="*/ 425124 w 425123"/>
                <a:gd name="connsiteY0" fmla="*/ 153731 h 386394"/>
                <a:gd name="connsiteX1" fmla="*/ 206248 w 425123"/>
                <a:gd name="connsiteY1" fmla="*/ 386395 h 386394"/>
                <a:gd name="connsiteX2" fmla="*/ 0 w 425123"/>
                <a:gd name="connsiteY2" fmla="*/ 0 h 38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123" h="386394">
                  <a:moveTo>
                    <a:pt x="425124" y="153731"/>
                  </a:moveTo>
                  <a:lnTo>
                    <a:pt x="206248" y="386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41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Hình tự do: Hình 22">
              <a:extLst>
                <a:ext uri="{FF2B5EF4-FFF2-40B4-BE49-F238E27FC236}">
                  <a16:creationId xmlns:a16="http://schemas.microsoft.com/office/drawing/2014/main" id="{EE6EA967-F42B-41CB-9AF7-8B1D32C52521}"/>
                </a:ext>
              </a:extLst>
            </p:cNvPr>
            <p:cNvSpPr/>
            <p:nvPr/>
          </p:nvSpPr>
          <p:spPr>
            <a:xfrm>
              <a:off x="4448652" y="3489757"/>
              <a:ext cx="308259" cy="456280"/>
            </a:xfrm>
            <a:custGeom>
              <a:avLst/>
              <a:gdLst>
                <a:gd name="connsiteX0" fmla="*/ 0 w 308259"/>
                <a:gd name="connsiteY0" fmla="*/ 163721 h 456280"/>
                <a:gd name="connsiteX1" fmla="*/ 213699 w 308259"/>
                <a:gd name="connsiteY1" fmla="*/ 456281 h 456280"/>
                <a:gd name="connsiteX2" fmla="*/ 308259 w 308259"/>
                <a:gd name="connsiteY2" fmla="*/ 0 h 45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259" h="456280">
                  <a:moveTo>
                    <a:pt x="0" y="163721"/>
                  </a:moveTo>
                  <a:lnTo>
                    <a:pt x="213699" y="456281"/>
                  </a:lnTo>
                  <a:lnTo>
                    <a:pt x="308259" y="0"/>
                  </a:lnTo>
                  <a:close/>
                </a:path>
              </a:pathLst>
            </a:custGeom>
            <a:solidFill>
              <a:srgbClr val="000000"/>
            </a:solidFill>
            <a:ln w="241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" name="Nhóm 23">
              <a:extLst>
                <a:ext uri="{FF2B5EF4-FFF2-40B4-BE49-F238E27FC236}">
                  <a16:creationId xmlns:a16="http://schemas.microsoft.com/office/drawing/2014/main" id="{D45C8895-FA0B-4A68-8933-7A874F2F2909}"/>
                </a:ext>
              </a:extLst>
            </p:cNvPr>
            <p:cNvGrpSpPr/>
            <p:nvPr/>
          </p:nvGrpSpPr>
          <p:grpSpPr>
            <a:xfrm>
              <a:off x="4544640" y="2612731"/>
              <a:ext cx="3097977" cy="3097977"/>
              <a:chOff x="4544640" y="2612731"/>
              <a:chExt cx="3097977" cy="3097977"/>
            </a:xfrm>
          </p:grpSpPr>
          <p:sp>
            <p:nvSpPr>
              <p:cNvPr id="42" name="Hình tự do: Hình 29">
                <a:hlinkClick r:id="" action="ppaction://noaction"/>
                <a:extLst>
                  <a:ext uri="{FF2B5EF4-FFF2-40B4-BE49-F238E27FC236}">
                    <a16:creationId xmlns:a16="http://schemas.microsoft.com/office/drawing/2014/main" id="{BF052AEE-274E-4A5B-A36D-3B929788DDF2}"/>
                  </a:ext>
                </a:extLst>
              </p:cNvPr>
              <p:cNvSpPr/>
              <p:nvPr/>
            </p:nvSpPr>
            <p:spPr>
              <a:xfrm>
                <a:off x="4544640" y="2612731"/>
                <a:ext cx="3097977" cy="3097977"/>
              </a:xfrm>
              <a:custGeom>
                <a:avLst/>
                <a:gdLst>
                  <a:gd name="connsiteX0" fmla="*/ 3097978 w 3097977"/>
                  <a:gd name="connsiteY0" fmla="*/ 1548989 h 3097977"/>
                  <a:gd name="connsiteX1" fmla="*/ 1548989 w 3097977"/>
                  <a:gd name="connsiteY1" fmla="*/ 3097978 h 3097977"/>
                  <a:gd name="connsiteX2" fmla="*/ 0 w 3097977"/>
                  <a:gd name="connsiteY2" fmla="*/ 1548989 h 3097977"/>
                  <a:gd name="connsiteX3" fmla="*/ 1548989 w 3097977"/>
                  <a:gd name="connsiteY3" fmla="*/ 0 h 3097977"/>
                  <a:gd name="connsiteX4" fmla="*/ 3097978 w 3097977"/>
                  <a:gd name="connsiteY4" fmla="*/ 1548989 h 309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7977" h="3097977">
                    <a:moveTo>
                      <a:pt x="3097978" y="1548989"/>
                    </a:moveTo>
                    <a:cubicBezTo>
                      <a:pt x="3097978" y="2404472"/>
                      <a:pt x="2404472" y="3097978"/>
                      <a:pt x="1548989" y="3097978"/>
                    </a:cubicBezTo>
                    <a:cubicBezTo>
                      <a:pt x="693506" y="3097978"/>
                      <a:pt x="0" y="2404472"/>
                      <a:pt x="0" y="1548989"/>
                    </a:cubicBezTo>
                    <a:cubicBezTo>
                      <a:pt x="0" y="693506"/>
                      <a:pt x="693506" y="0"/>
                      <a:pt x="1548989" y="0"/>
                    </a:cubicBezTo>
                    <a:cubicBezTo>
                      <a:pt x="2404472" y="0"/>
                      <a:pt x="3097978" y="693506"/>
                      <a:pt x="3097978" y="15489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190" cap="flat">
                <a:noFill/>
                <a:prstDash val="solid"/>
                <a:miter/>
              </a:ln>
              <a:effectLst>
                <a:outerShdw blurRad="444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Hình tự do: Hình 30">
                <a:extLst>
                  <a:ext uri="{FF2B5EF4-FFF2-40B4-BE49-F238E27FC236}">
                    <a16:creationId xmlns:a16="http://schemas.microsoft.com/office/drawing/2014/main" id="{BD3CC660-9577-469A-A9F8-0F83A89C5476}"/>
                  </a:ext>
                </a:extLst>
              </p:cNvPr>
              <p:cNvSpPr/>
              <p:nvPr/>
            </p:nvSpPr>
            <p:spPr>
              <a:xfrm>
                <a:off x="4649119" y="2716914"/>
                <a:ext cx="2889334" cy="2888590"/>
              </a:xfrm>
              <a:custGeom>
                <a:avLst/>
                <a:gdLst>
                  <a:gd name="connsiteX0" fmla="*/ 1499979 w 2889334"/>
                  <a:gd name="connsiteY0" fmla="*/ 2888591 h 2888590"/>
                  <a:gd name="connsiteX1" fmla="*/ 1499036 w 2889334"/>
                  <a:gd name="connsiteY1" fmla="*/ 2864400 h 2888590"/>
                  <a:gd name="connsiteX2" fmla="*/ 1595265 w 2889334"/>
                  <a:gd name="connsiteY2" fmla="*/ 2857482 h 2888590"/>
                  <a:gd name="connsiteX3" fmla="*/ 1597805 w 2889334"/>
                  <a:gd name="connsiteY3" fmla="*/ 2881527 h 2888590"/>
                  <a:gd name="connsiteX4" fmla="*/ 1499979 w 2889334"/>
                  <a:gd name="connsiteY4" fmla="*/ 2888591 h 2888590"/>
                  <a:gd name="connsiteX5" fmla="*/ 1352877 w 2889334"/>
                  <a:gd name="connsiteY5" fmla="*/ 2886752 h 2888590"/>
                  <a:gd name="connsiteX6" fmla="*/ 1255244 w 2889334"/>
                  <a:gd name="connsiteY6" fmla="*/ 2877245 h 2888590"/>
                  <a:gd name="connsiteX7" fmla="*/ 1258413 w 2889334"/>
                  <a:gd name="connsiteY7" fmla="*/ 2853297 h 2888590"/>
                  <a:gd name="connsiteX8" fmla="*/ 1354401 w 2889334"/>
                  <a:gd name="connsiteY8" fmla="*/ 2862610 h 2888590"/>
                  <a:gd name="connsiteX9" fmla="*/ 1352877 w 2889334"/>
                  <a:gd name="connsiteY9" fmla="*/ 2886752 h 2888590"/>
                  <a:gd name="connsiteX10" fmla="*/ 1743142 w 2889334"/>
                  <a:gd name="connsiteY10" fmla="*/ 2858595 h 2888590"/>
                  <a:gd name="connsiteX11" fmla="*/ 1738182 w 2889334"/>
                  <a:gd name="connsiteY11" fmla="*/ 2834912 h 2888590"/>
                  <a:gd name="connsiteX12" fmla="*/ 1831848 w 2889334"/>
                  <a:gd name="connsiteY12" fmla="*/ 2811883 h 2888590"/>
                  <a:gd name="connsiteX13" fmla="*/ 1838404 w 2889334"/>
                  <a:gd name="connsiteY13" fmla="*/ 2835154 h 2888590"/>
                  <a:gd name="connsiteX14" fmla="*/ 1743142 w 2889334"/>
                  <a:gd name="connsiteY14" fmla="*/ 2858595 h 2888590"/>
                  <a:gd name="connsiteX15" fmla="*/ 1110585 w 2889334"/>
                  <a:gd name="connsiteY15" fmla="*/ 2850733 h 2888590"/>
                  <a:gd name="connsiteX16" fmla="*/ 1015976 w 2889334"/>
                  <a:gd name="connsiteY16" fmla="*/ 2824945 h 2888590"/>
                  <a:gd name="connsiteX17" fmla="*/ 1023112 w 2889334"/>
                  <a:gd name="connsiteY17" fmla="*/ 2801843 h 2888590"/>
                  <a:gd name="connsiteX18" fmla="*/ 1116173 w 2889334"/>
                  <a:gd name="connsiteY18" fmla="*/ 2827220 h 2888590"/>
                  <a:gd name="connsiteX19" fmla="*/ 1110585 w 2889334"/>
                  <a:gd name="connsiteY19" fmla="*/ 2850733 h 2888590"/>
                  <a:gd name="connsiteX20" fmla="*/ 1977765 w 2889334"/>
                  <a:gd name="connsiteY20" fmla="*/ 2788007 h 2888590"/>
                  <a:gd name="connsiteX21" fmla="*/ 1968839 w 2889334"/>
                  <a:gd name="connsiteY21" fmla="*/ 2765534 h 2888590"/>
                  <a:gd name="connsiteX22" fmla="*/ 2057255 w 2889334"/>
                  <a:gd name="connsiteY22" fmla="*/ 2726902 h 2888590"/>
                  <a:gd name="connsiteX23" fmla="*/ 2067705 w 2889334"/>
                  <a:gd name="connsiteY23" fmla="*/ 2748721 h 2888590"/>
                  <a:gd name="connsiteX24" fmla="*/ 1977765 w 2889334"/>
                  <a:gd name="connsiteY24" fmla="*/ 2788007 h 2888590"/>
                  <a:gd name="connsiteX25" fmla="*/ 877824 w 2889334"/>
                  <a:gd name="connsiteY25" fmla="*/ 2774315 h 2888590"/>
                  <a:gd name="connsiteX26" fmla="*/ 788972 w 2889334"/>
                  <a:gd name="connsiteY26" fmla="*/ 2732828 h 2888590"/>
                  <a:gd name="connsiteX27" fmla="*/ 799931 w 2889334"/>
                  <a:gd name="connsiteY27" fmla="*/ 2711250 h 2888590"/>
                  <a:gd name="connsiteX28" fmla="*/ 887307 w 2889334"/>
                  <a:gd name="connsiteY28" fmla="*/ 2752060 h 2888590"/>
                  <a:gd name="connsiteX29" fmla="*/ 877824 w 2889334"/>
                  <a:gd name="connsiteY29" fmla="*/ 2774315 h 2888590"/>
                  <a:gd name="connsiteX30" fmla="*/ 2197051 w 2889334"/>
                  <a:gd name="connsiteY30" fmla="*/ 2678593 h 2888590"/>
                  <a:gd name="connsiteX31" fmla="*/ 2184448 w 2889334"/>
                  <a:gd name="connsiteY31" fmla="*/ 2657935 h 2888590"/>
                  <a:gd name="connsiteX32" fmla="*/ 2265027 w 2889334"/>
                  <a:gd name="connsiteY32" fmla="*/ 2604836 h 2888590"/>
                  <a:gd name="connsiteX33" fmla="*/ 2279009 w 2889334"/>
                  <a:gd name="connsiteY33" fmla="*/ 2624576 h 2888590"/>
                  <a:gd name="connsiteX34" fmla="*/ 2197051 w 2889334"/>
                  <a:gd name="connsiteY34" fmla="*/ 2678593 h 2888590"/>
                  <a:gd name="connsiteX35" fmla="*/ 661464 w 2889334"/>
                  <a:gd name="connsiteY35" fmla="*/ 2659434 h 2888590"/>
                  <a:gd name="connsiteX36" fmla="*/ 581007 w 2889334"/>
                  <a:gd name="connsiteY36" fmla="*/ 2603482 h 2888590"/>
                  <a:gd name="connsiteX37" fmla="*/ 595473 w 2889334"/>
                  <a:gd name="connsiteY37" fmla="*/ 2584105 h 2888590"/>
                  <a:gd name="connsiteX38" fmla="*/ 674600 w 2889334"/>
                  <a:gd name="connsiteY38" fmla="*/ 2639114 h 2888590"/>
                  <a:gd name="connsiteX39" fmla="*/ 661464 w 2889334"/>
                  <a:gd name="connsiteY39" fmla="*/ 2659434 h 2888590"/>
                  <a:gd name="connsiteX40" fmla="*/ 2394519 w 2889334"/>
                  <a:gd name="connsiteY40" fmla="*/ 2533499 h 2888590"/>
                  <a:gd name="connsiteX41" fmla="*/ 2378601 w 2889334"/>
                  <a:gd name="connsiteY41" fmla="*/ 2515259 h 2888590"/>
                  <a:gd name="connsiteX42" fmla="*/ 2449044 w 2889334"/>
                  <a:gd name="connsiteY42" fmla="*/ 2449364 h 2888590"/>
                  <a:gd name="connsiteX43" fmla="*/ 2450955 w 2889334"/>
                  <a:gd name="connsiteY43" fmla="*/ 2447453 h 2888590"/>
                  <a:gd name="connsiteX44" fmla="*/ 2468663 w 2889334"/>
                  <a:gd name="connsiteY44" fmla="*/ 2463951 h 2888590"/>
                  <a:gd name="connsiteX45" fmla="*/ 2466243 w 2889334"/>
                  <a:gd name="connsiteY45" fmla="*/ 2466370 h 2888590"/>
                  <a:gd name="connsiteX46" fmla="*/ 2394519 w 2889334"/>
                  <a:gd name="connsiteY46" fmla="*/ 2533499 h 2888590"/>
                  <a:gd name="connsiteX47" fmla="*/ 467771 w 2889334"/>
                  <a:gd name="connsiteY47" fmla="*/ 2509526 h 2888590"/>
                  <a:gd name="connsiteX48" fmla="*/ 422874 w 2889334"/>
                  <a:gd name="connsiteY48" fmla="*/ 2466467 h 2888590"/>
                  <a:gd name="connsiteX49" fmla="*/ 397812 w 2889334"/>
                  <a:gd name="connsiteY49" fmla="*/ 2440777 h 2888590"/>
                  <a:gd name="connsiteX50" fmla="*/ 415350 w 2889334"/>
                  <a:gd name="connsiteY50" fmla="*/ 2424109 h 2888590"/>
                  <a:gd name="connsiteX51" fmla="*/ 440000 w 2889334"/>
                  <a:gd name="connsiteY51" fmla="*/ 2449364 h 2888590"/>
                  <a:gd name="connsiteX52" fmla="*/ 484172 w 2889334"/>
                  <a:gd name="connsiteY52" fmla="*/ 2491722 h 2888590"/>
                  <a:gd name="connsiteX53" fmla="*/ 467771 w 2889334"/>
                  <a:gd name="connsiteY53" fmla="*/ 2509526 h 2888590"/>
                  <a:gd name="connsiteX54" fmla="*/ 2567094 w 2889334"/>
                  <a:gd name="connsiteY54" fmla="*/ 2354610 h 2888590"/>
                  <a:gd name="connsiteX55" fmla="*/ 2548345 w 2889334"/>
                  <a:gd name="connsiteY55" fmla="*/ 2339346 h 2888590"/>
                  <a:gd name="connsiteX56" fmla="*/ 2606548 w 2889334"/>
                  <a:gd name="connsiteY56" fmla="*/ 2262517 h 2888590"/>
                  <a:gd name="connsiteX57" fmla="*/ 2626288 w 2889334"/>
                  <a:gd name="connsiteY57" fmla="*/ 2276451 h 2888590"/>
                  <a:gd name="connsiteX58" fmla="*/ 2567094 w 2889334"/>
                  <a:gd name="connsiteY58" fmla="*/ 2354610 h 2888590"/>
                  <a:gd name="connsiteX59" fmla="*/ 301849 w 2889334"/>
                  <a:gd name="connsiteY59" fmla="*/ 2329307 h 2888590"/>
                  <a:gd name="connsiteX60" fmla="*/ 244348 w 2889334"/>
                  <a:gd name="connsiteY60" fmla="*/ 2249744 h 2888590"/>
                  <a:gd name="connsiteX61" fmla="*/ 264426 w 2889334"/>
                  <a:gd name="connsiteY61" fmla="*/ 2236246 h 2888590"/>
                  <a:gd name="connsiteX62" fmla="*/ 320959 w 2889334"/>
                  <a:gd name="connsiteY62" fmla="*/ 2314454 h 2888590"/>
                  <a:gd name="connsiteX63" fmla="*/ 301849 w 2889334"/>
                  <a:gd name="connsiteY63" fmla="*/ 2329307 h 2888590"/>
                  <a:gd name="connsiteX64" fmla="*/ 2704810 w 2889334"/>
                  <a:gd name="connsiteY64" fmla="*/ 2152063 h 2888590"/>
                  <a:gd name="connsiteX65" fmla="*/ 2683740 w 2889334"/>
                  <a:gd name="connsiteY65" fmla="*/ 2140234 h 2888590"/>
                  <a:gd name="connsiteX66" fmla="*/ 2728057 w 2889334"/>
                  <a:gd name="connsiteY66" fmla="*/ 2054600 h 2888590"/>
                  <a:gd name="connsiteX67" fmla="*/ 2749877 w 2889334"/>
                  <a:gd name="connsiteY67" fmla="*/ 2065002 h 2888590"/>
                  <a:gd name="connsiteX68" fmla="*/ 2704810 w 2889334"/>
                  <a:gd name="connsiteY68" fmla="*/ 2152063 h 2888590"/>
                  <a:gd name="connsiteX69" fmla="*/ 168632 w 2889334"/>
                  <a:gd name="connsiteY69" fmla="*/ 2123591 h 2888590"/>
                  <a:gd name="connsiteX70" fmla="*/ 125500 w 2889334"/>
                  <a:gd name="connsiteY70" fmla="*/ 2035441 h 2888590"/>
                  <a:gd name="connsiteX71" fmla="*/ 147562 w 2889334"/>
                  <a:gd name="connsiteY71" fmla="*/ 2025523 h 2888590"/>
                  <a:gd name="connsiteX72" fmla="*/ 189992 w 2889334"/>
                  <a:gd name="connsiteY72" fmla="*/ 2112221 h 2888590"/>
                  <a:gd name="connsiteX73" fmla="*/ 168632 w 2889334"/>
                  <a:gd name="connsiteY73" fmla="*/ 2123591 h 2888590"/>
                  <a:gd name="connsiteX74" fmla="*/ 2806144 w 2889334"/>
                  <a:gd name="connsiteY74" fmla="*/ 1929051 h 2888590"/>
                  <a:gd name="connsiteX75" fmla="*/ 2783332 w 2889334"/>
                  <a:gd name="connsiteY75" fmla="*/ 1920972 h 2888590"/>
                  <a:gd name="connsiteX76" fmla="*/ 2812457 w 2889334"/>
                  <a:gd name="connsiteY76" fmla="*/ 1829023 h 2888590"/>
                  <a:gd name="connsiteX77" fmla="*/ 2835753 w 2889334"/>
                  <a:gd name="connsiteY77" fmla="*/ 1835555 h 2888590"/>
                  <a:gd name="connsiteX78" fmla="*/ 2806144 w 2889334"/>
                  <a:gd name="connsiteY78" fmla="*/ 1929051 h 2888590"/>
                  <a:gd name="connsiteX79" fmla="*/ 72378 w 2889334"/>
                  <a:gd name="connsiteY79" fmla="*/ 1898257 h 2888590"/>
                  <a:gd name="connsiteX80" fmla="*/ 44849 w 2889334"/>
                  <a:gd name="connsiteY80" fmla="*/ 1804083 h 2888590"/>
                  <a:gd name="connsiteX81" fmla="*/ 68290 w 2889334"/>
                  <a:gd name="connsiteY81" fmla="*/ 1798084 h 2888590"/>
                  <a:gd name="connsiteX82" fmla="*/ 95335 w 2889334"/>
                  <a:gd name="connsiteY82" fmla="*/ 1890685 h 2888590"/>
                  <a:gd name="connsiteX83" fmla="*/ 72378 w 2889334"/>
                  <a:gd name="connsiteY83" fmla="*/ 1898257 h 2888590"/>
                  <a:gd name="connsiteX84" fmla="*/ 2868168 w 2889334"/>
                  <a:gd name="connsiteY84" fmla="*/ 1692081 h 2888590"/>
                  <a:gd name="connsiteX85" fmla="*/ 2844316 w 2889334"/>
                  <a:gd name="connsiteY85" fmla="*/ 1687969 h 2888590"/>
                  <a:gd name="connsiteX86" fmla="*/ 2857524 w 2889334"/>
                  <a:gd name="connsiteY86" fmla="*/ 1592417 h 2888590"/>
                  <a:gd name="connsiteX87" fmla="*/ 2881570 w 2889334"/>
                  <a:gd name="connsiteY87" fmla="*/ 1594932 h 2888590"/>
                  <a:gd name="connsiteX88" fmla="*/ 2868168 w 2889334"/>
                  <a:gd name="connsiteY88" fmla="*/ 1692081 h 2888590"/>
                  <a:gd name="connsiteX89" fmla="*/ 15724 w 2889334"/>
                  <a:gd name="connsiteY89" fmla="*/ 1659835 h 2888590"/>
                  <a:gd name="connsiteX90" fmla="*/ 4499 w 2889334"/>
                  <a:gd name="connsiteY90" fmla="*/ 1562420 h 2888590"/>
                  <a:gd name="connsiteX91" fmla="*/ 28593 w 2889334"/>
                  <a:gd name="connsiteY91" fmla="*/ 1560437 h 2888590"/>
                  <a:gd name="connsiteX92" fmla="*/ 39624 w 2889334"/>
                  <a:gd name="connsiteY92" fmla="*/ 1656303 h 2888590"/>
                  <a:gd name="connsiteX93" fmla="*/ 15724 w 2889334"/>
                  <a:gd name="connsiteY93" fmla="*/ 1659835 h 2888590"/>
                  <a:gd name="connsiteX94" fmla="*/ 2889335 w 2889334"/>
                  <a:gd name="connsiteY94" fmla="*/ 1447999 h 2888590"/>
                  <a:gd name="connsiteX95" fmla="*/ 2865144 w 2889334"/>
                  <a:gd name="connsiteY95" fmla="*/ 1447999 h 2888590"/>
                  <a:gd name="connsiteX96" fmla="*/ 2865144 w 2889334"/>
                  <a:gd name="connsiteY96" fmla="*/ 1444830 h 2888590"/>
                  <a:gd name="connsiteX97" fmla="*/ 2862072 w 2889334"/>
                  <a:gd name="connsiteY97" fmla="*/ 1351552 h 2888590"/>
                  <a:gd name="connsiteX98" fmla="*/ 2886214 w 2889334"/>
                  <a:gd name="connsiteY98" fmla="*/ 1349979 h 2888590"/>
                  <a:gd name="connsiteX99" fmla="*/ 2889335 w 2889334"/>
                  <a:gd name="connsiteY99" fmla="*/ 1444830 h 2888590"/>
                  <a:gd name="connsiteX100" fmla="*/ 2889335 w 2889334"/>
                  <a:gd name="connsiteY100" fmla="*/ 1447999 h 2888590"/>
                  <a:gd name="connsiteX101" fmla="*/ 24190 w 2889334"/>
                  <a:gd name="connsiteY101" fmla="*/ 1415850 h 2888590"/>
                  <a:gd name="connsiteX102" fmla="*/ 0 w 2889334"/>
                  <a:gd name="connsiteY102" fmla="*/ 1415342 h 2888590"/>
                  <a:gd name="connsiteX103" fmla="*/ 5298 w 2889334"/>
                  <a:gd name="connsiteY103" fmla="*/ 1317419 h 2888590"/>
                  <a:gd name="connsiteX104" fmla="*/ 29391 w 2889334"/>
                  <a:gd name="connsiteY104" fmla="*/ 1319524 h 2888590"/>
                  <a:gd name="connsiteX105" fmla="*/ 24190 w 2889334"/>
                  <a:gd name="connsiteY105" fmla="*/ 1415850 h 2888590"/>
                  <a:gd name="connsiteX106" fmla="*/ 2845357 w 2889334"/>
                  <a:gd name="connsiteY106" fmla="*/ 1207860 h 2888590"/>
                  <a:gd name="connsiteX107" fmla="*/ 2826125 w 2889334"/>
                  <a:gd name="connsiteY107" fmla="*/ 1113324 h 2888590"/>
                  <a:gd name="connsiteX108" fmla="*/ 2849663 w 2889334"/>
                  <a:gd name="connsiteY108" fmla="*/ 1107712 h 2888590"/>
                  <a:gd name="connsiteX109" fmla="*/ 2869233 w 2889334"/>
                  <a:gd name="connsiteY109" fmla="*/ 1203869 h 2888590"/>
                  <a:gd name="connsiteX110" fmla="*/ 2845357 w 2889334"/>
                  <a:gd name="connsiteY110" fmla="*/ 1207860 h 2888590"/>
                  <a:gd name="connsiteX111" fmla="*/ 49373 w 2889334"/>
                  <a:gd name="connsiteY111" fmla="*/ 1176268 h 2888590"/>
                  <a:gd name="connsiteX112" fmla="*/ 25617 w 2889334"/>
                  <a:gd name="connsiteY112" fmla="*/ 1171720 h 2888590"/>
                  <a:gd name="connsiteX113" fmla="*/ 47341 w 2889334"/>
                  <a:gd name="connsiteY113" fmla="*/ 1076071 h 2888590"/>
                  <a:gd name="connsiteX114" fmla="*/ 70733 w 2889334"/>
                  <a:gd name="connsiteY114" fmla="*/ 1082239 h 2888590"/>
                  <a:gd name="connsiteX115" fmla="*/ 49373 w 2889334"/>
                  <a:gd name="connsiteY115" fmla="*/ 1176268 h 2888590"/>
                  <a:gd name="connsiteX116" fmla="*/ 2785413 w 2889334"/>
                  <a:gd name="connsiteY116" fmla="*/ 974519 h 2888590"/>
                  <a:gd name="connsiteX117" fmla="*/ 2750433 w 2889334"/>
                  <a:gd name="connsiteY117" fmla="*/ 884603 h 2888590"/>
                  <a:gd name="connsiteX118" fmla="*/ 2772688 w 2889334"/>
                  <a:gd name="connsiteY118" fmla="*/ 875048 h 2888590"/>
                  <a:gd name="connsiteX119" fmla="*/ 2808248 w 2889334"/>
                  <a:gd name="connsiteY119" fmla="*/ 966512 h 2888590"/>
                  <a:gd name="connsiteX120" fmla="*/ 2785413 w 2889334"/>
                  <a:gd name="connsiteY120" fmla="*/ 974519 h 2888590"/>
                  <a:gd name="connsiteX121" fmla="*/ 114566 w 2889334"/>
                  <a:gd name="connsiteY121" fmla="*/ 944402 h 2888590"/>
                  <a:gd name="connsiteX122" fmla="*/ 91924 w 2889334"/>
                  <a:gd name="connsiteY122" fmla="*/ 935887 h 2888590"/>
                  <a:gd name="connsiteX123" fmla="*/ 129516 w 2889334"/>
                  <a:gd name="connsiteY123" fmla="*/ 845318 h 2888590"/>
                  <a:gd name="connsiteX124" fmla="*/ 151529 w 2889334"/>
                  <a:gd name="connsiteY124" fmla="*/ 855357 h 2888590"/>
                  <a:gd name="connsiteX125" fmla="*/ 114566 w 2889334"/>
                  <a:gd name="connsiteY125" fmla="*/ 944402 h 2888590"/>
                  <a:gd name="connsiteX126" fmla="*/ 2686715 w 2889334"/>
                  <a:gd name="connsiteY126" fmla="*/ 754748 h 2888590"/>
                  <a:gd name="connsiteX127" fmla="*/ 2636931 w 2889334"/>
                  <a:gd name="connsiteY127" fmla="*/ 672090 h 2888590"/>
                  <a:gd name="connsiteX128" fmla="*/ 2657203 w 2889334"/>
                  <a:gd name="connsiteY128" fmla="*/ 658906 h 2888590"/>
                  <a:gd name="connsiteX129" fmla="*/ 2707834 w 2889334"/>
                  <a:gd name="connsiteY129" fmla="*/ 742992 h 2888590"/>
                  <a:gd name="connsiteX130" fmla="*/ 2686715 w 2889334"/>
                  <a:gd name="connsiteY130" fmla="*/ 754748 h 2888590"/>
                  <a:gd name="connsiteX131" fmla="*/ 218174 w 2889334"/>
                  <a:gd name="connsiteY131" fmla="*/ 727002 h 2888590"/>
                  <a:gd name="connsiteX132" fmla="*/ 197297 w 2889334"/>
                  <a:gd name="connsiteY132" fmla="*/ 714762 h 2888590"/>
                  <a:gd name="connsiteX133" fmla="*/ 249742 w 2889334"/>
                  <a:gd name="connsiteY133" fmla="*/ 631933 h 2888590"/>
                  <a:gd name="connsiteX134" fmla="*/ 269724 w 2889334"/>
                  <a:gd name="connsiteY134" fmla="*/ 645553 h 2888590"/>
                  <a:gd name="connsiteX135" fmla="*/ 218174 w 2889334"/>
                  <a:gd name="connsiteY135" fmla="*/ 727002 h 2888590"/>
                  <a:gd name="connsiteX136" fmla="*/ 2552047 w 2889334"/>
                  <a:gd name="connsiteY136" fmla="*/ 554959 h 2888590"/>
                  <a:gd name="connsiteX137" fmla="*/ 2489006 w 2889334"/>
                  <a:gd name="connsiteY137" fmla="*/ 481856 h 2888590"/>
                  <a:gd name="connsiteX138" fmla="*/ 2506762 w 2889334"/>
                  <a:gd name="connsiteY138" fmla="*/ 465455 h 2888590"/>
                  <a:gd name="connsiteX139" fmla="*/ 2570891 w 2889334"/>
                  <a:gd name="connsiteY139" fmla="*/ 539768 h 2888590"/>
                  <a:gd name="connsiteX140" fmla="*/ 2552047 w 2889334"/>
                  <a:gd name="connsiteY140" fmla="*/ 554959 h 2888590"/>
                  <a:gd name="connsiteX141" fmla="*/ 357221 w 2889334"/>
                  <a:gd name="connsiteY141" fmla="*/ 530382 h 2888590"/>
                  <a:gd name="connsiteX142" fmla="*/ 338691 w 2889334"/>
                  <a:gd name="connsiteY142" fmla="*/ 514779 h 2888590"/>
                  <a:gd name="connsiteX143" fmla="*/ 404392 w 2889334"/>
                  <a:gd name="connsiteY143" fmla="*/ 441990 h 2888590"/>
                  <a:gd name="connsiteX144" fmla="*/ 421785 w 2889334"/>
                  <a:gd name="connsiteY144" fmla="*/ 458778 h 2888590"/>
                  <a:gd name="connsiteX145" fmla="*/ 357221 w 2889334"/>
                  <a:gd name="connsiteY145" fmla="*/ 530382 h 2888590"/>
                  <a:gd name="connsiteX146" fmla="*/ 2385665 w 2889334"/>
                  <a:gd name="connsiteY146" fmla="*/ 380594 h 2888590"/>
                  <a:gd name="connsiteX147" fmla="*/ 2311376 w 2889334"/>
                  <a:gd name="connsiteY147" fmla="*/ 319102 h 2888590"/>
                  <a:gd name="connsiteX148" fmla="*/ 2326156 w 2889334"/>
                  <a:gd name="connsiteY148" fmla="*/ 299943 h 2888590"/>
                  <a:gd name="connsiteX149" fmla="*/ 2401727 w 2889334"/>
                  <a:gd name="connsiteY149" fmla="*/ 362476 h 2888590"/>
                  <a:gd name="connsiteX150" fmla="*/ 2385665 w 2889334"/>
                  <a:gd name="connsiteY150" fmla="*/ 380594 h 2888590"/>
                  <a:gd name="connsiteX151" fmla="*/ 527304 w 2889334"/>
                  <a:gd name="connsiteY151" fmla="*/ 359815 h 2888590"/>
                  <a:gd name="connsiteX152" fmla="*/ 511677 w 2889334"/>
                  <a:gd name="connsiteY152" fmla="*/ 341357 h 2888590"/>
                  <a:gd name="connsiteX153" fmla="*/ 588675 w 2889334"/>
                  <a:gd name="connsiteY153" fmla="*/ 280470 h 2888590"/>
                  <a:gd name="connsiteX154" fmla="*/ 603044 w 2889334"/>
                  <a:gd name="connsiteY154" fmla="*/ 299943 h 2888590"/>
                  <a:gd name="connsiteX155" fmla="*/ 527304 w 2889334"/>
                  <a:gd name="connsiteY155" fmla="*/ 359815 h 2888590"/>
                  <a:gd name="connsiteX156" fmla="*/ 2192504 w 2889334"/>
                  <a:gd name="connsiteY156" fmla="*/ 236661 h 2888590"/>
                  <a:gd name="connsiteX157" fmla="*/ 2108902 w 2889334"/>
                  <a:gd name="connsiteY157" fmla="*/ 188691 h 2888590"/>
                  <a:gd name="connsiteX158" fmla="*/ 2120199 w 2889334"/>
                  <a:gd name="connsiteY158" fmla="*/ 167307 h 2888590"/>
                  <a:gd name="connsiteX159" fmla="*/ 2205277 w 2889334"/>
                  <a:gd name="connsiteY159" fmla="*/ 216123 h 2888590"/>
                  <a:gd name="connsiteX160" fmla="*/ 2192504 w 2889334"/>
                  <a:gd name="connsiteY160" fmla="*/ 236661 h 2888590"/>
                  <a:gd name="connsiteX161" fmla="*/ 723706 w 2889334"/>
                  <a:gd name="connsiteY161" fmla="*/ 220211 h 2888590"/>
                  <a:gd name="connsiteX162" fmla="*/ 711418 w 2889334"/>
                  <a:gd name="connsiteY162" fmla="*/ 199383 h 2888590"/>
                  <a:gd name="connsiteX163" fmla="*/ 797608 w 2889334"/>
                  <a:gd name="connsiteY163" fmla="*/ 152454 h 2888590"/>
                  <a:gd name="connsiteX164" fmla="*/ 808421 w 2889334"/>
                  <a:gd name="connsiteY164" fmla="*/ 174104 h 2888590"/>
                  <a:gd name="connsiteX165" fmla="*/ 723706 w 2889334"/>
                  <a:gd name="connsiteY165" fmla="*/ 220211 h 2888590"/>
                  <a:gd name="connsiteX166" fmla="*/ 1977789 w 2889334"/>
                  <a:gd name="connsiteY166" fmla="*/ 127659 h 2888590"/>
                  <a:gd name="connsiteX167" fmla="*/ 1887220 w 2889334"/>
                  <a:gd name="connsiteY167" fmla="*/ 94590 h 2888590"/>
                  <a:gd name="connsiteX168" fmla="*/ 1894743 w 2889334"/>
                  <a:gd name="connsiteY168" fmla="*/ 71609 h 2888590"/>
                  <a:gd name="connsiteX169" fmla="*/ 1986885 w 2889334"/>
                  <a:gd name="connsiteY169" fmla="*/ 105258 h 2888590"/>
                  <a:gd name="connsiteX170" fmla="*/ 1977789 w 2889334"/>
                  <a:gd name="connsiteY170" fmla="*/ 127659 h 2888590"/>
                  <a:gd name="connsiteX171" fmla="*/ 940961 w 2889334"/>
                  <a:gd name="connsiteY171" fmla="*/ 116047 h 2888590"/>
                  <a:gd name="connsiteX172" fmla="*/ 932398 w 2889334"/>
                  <a:gd name="connsiteY172" fmla="*/ 93405 h 2888590"/>
                  <a:gd name="connsiteX173" fmla="*/ 1025338 w 2889334"/>
                  <a:gd name="connsiteY173" fmla="*/ 61836 h 2888590"/>
                  <a:gd name="connsiteX174" fmla="*/ 1032329 w 2889334"/>
                  <a:gd name="connsiteY174" fmla="*/ 84987 h 2888590"/>
                  <a:gd name="connsiteX175" fmla="*/ 940961 w 2889334"/>
                  <a:gd name="connsiteY175" fmla="*/ 116047 h 2888590"/>
                  <a:gd name="connsiteX176" fmla="*/ 1747641 w 2889334"/>
                  <a:gd name="connsiteY176" fmla="*/ 56708 h 2888590"/>
                  <a:gd name="connsiteX177" fmla="*/ 1652742 w 2889334"/>
                  <a:gd name="connsiteY177" fmla="*/ 39436 h 2888590"/>
                  <a:gd name="connsiteX178" fmla="*/ 1656274 w 2889334"/>
                  <a:gd name="connsiteY178" fmla="*/ 15512 h 2888590"/>
                  <a:gd name="connsiteX179" fmla="*/ 1752769 w 2889334"/>
                  <a:gd name="connsiteY179" fmla="*/ 33074 h 2888590"/>
                  <a:gd name="connsiteX180" fmla="*/ 1747641 w 2889334"/>
                  <a:gd name="connsiteY180" fmla="*/ 56708 h 2888590"/>
                  <a:gd name="connsiteX181" fmla="*/ 1172730 w 2889334"/>
                  <a:gd name="connsiteY181" fmla="*/ 50249 h 2888590"/>
                  <a:gd name="connsiteX182" fmla="*/ 1168158 w 2889334"/>
                  <a:gd name="connsiteY182" fmla="*/ 26518 h 2888590"/>
                  <a:gd name="connsiteX183" fmla="*/ 1265041 w 2889334"/>
                  <a:gd name="connsiteY183" fmla="*/ 11109 h 2888590"/>
                  <a:gd name="connsiteX184" fmla="*/ 1268016 w 2889334"/>
                  <a:gd name="connsiteY184" fmla="*/ 35106 h 2888590"/>
                  <a:gd name="connsiteX185" fmla="*/ 1172730 w 2889334"/>
                  <a:gd name="connsiteY185" fmla="*/ 50249 h 2888590"/>
                  <a:gd name="connsiteX186" fmla="*/ 1508760 w 2889334"/>
                  <a:gd name="connsiteY186" fmla="*/ 25623 h 2888590"/>
                  <a:gd name="connsiteX187" fmla="*/ 1412313 w 2889334"/>
                  <a:gd name="connsiteY187" fmla="*/ 24559 h 2888590"/>
                  <a:gd name="connsiteX188" fmla="*/ 1411756 w 2889334"/>
                  <a:gd name="connsiteY188" fmla="*/ 368 h 2888590"/>
                  <a:gd name="connsiteX189" fmla="*/ 1509873 w 2889334"/>
                  <a:gd name="connsiteY189" fmla="*/ 1457 h 2888590"/>
                  <a:gd name="connsiteX190" fmla="*/ 1508760 w 2889334"/>
                  <a:gd name="connsiteY190" fmla="*/ 25623 h 288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2889334" h="2888590">
                    <a:moveTo>
                      <a:pt x="1499979" y="2888591"/>
                    </a:moveTo>
                    <a:lnTo>
                      <a:pt x="1499036" y="2864400"/>
                    </a:lnTo>
                    <a:cubicBezTo>
                      <a:pt x="1531112" y="2863166"/>
                      <a:pt x="1563479" y="2860868"/>
                      <a:pt x="1595265" y="2857482"/>
                    </a:cubicBezTo>
                    <a:lnTo>
                      <a:pt x="1597805" y="2881527"/>
                    </a:lnTo>
                    <a:cubicBezTo>
                      <a:pt x="1565487" y="2884962"/>
                      <a:pt x="1532588" y="2887357"/>
                      <a:pt x="1499979" y="2888591"/>
                    </a:cubicBezTo>
                    <a:close/>
                    <a:moveTo>
                      <a:pt x="1352877" y="2886752"/>
                    </a:moveTo>
                    <a:cubicBezTo>
                      <a:pt x="1320292" y="2884696"/>
                      <a:pt x="1287466" y="2881503"/>
                      <a:pt x="1255244" y="2877245"/>
                    </a:cubicBezTo>
                    <a:lnTo>
                      <a:pt x="1258413" y="2853297"/>
                    </a:lnTo>
                    <a:cubicBezTo>
                      <a:pt x="1290102" y="2857458"/>
                      <a:pt x="1322397" y="2860578"/>
                      <a:pt x="1354401" y="2862610"/>
                    </a:cubicBezTo>
                    <a:lnTo>
                      <a:pt x="1352877" y="2886752"/>
                    </a:lnTo>
                    <a:close/>
                    <a:moveTo>
                      <a:pt x="1743142" y="2858595"/>
                    </a:moveTo>
                    <a:lnTo>
                      <a:pt x="1738182" y="2834912"/>
                    </a:lnTo>
                    <a:cubicBezTo>
                      <a:pt x="1769534" y="2828356"/>
                      <a:pt x="1801053" y="2820567"/>
                      <a:pt x="1831848" y="2811883"/>
                    </a:cubicBezTo>
                    <a:lnTo>
                      <a:pt x="1838404" y="2835154"/>
                    </a:lnTo>
                    <a:cubicBezTo>
                      <a:pt x="1807101" y="2844032"/>
                      <a:pt x="1775025" y="2851894"/>
                      <a:pt x="1743142" y="2858595"/>
                    </a:cubicBezTo>
                    <a:close/>
                    <a:moveTo>
                      <a:pt x="1110585" y="2850733"/>
                    </a:moveTo>
                    <a:cubicBezTo>
                      <a:pt x="1078871" y="2843234"/>
                      <a:pt x="1047036" y="2834549"/>
                      <a:pt x="1015976" y="2824945"/>
                    </a:cubicBezTo>
                    <a:lnTo>
                      <a:pt x="1023112" y="2801843"/>
                    </a:lnTo>
                    <a:cubicBezTo>
                      <a:pt x="1053689" y="2811302"/>
                      <a:pt x="1084991" y="2819817"/>
                      <a:pt x="1116173" y="2827220"/>
                    </a:cubicBezTo>
                    <a:lnTo>
                      <a:pt x="1110585" y="2850733"/>
                    </a:lnTo>
                    <a:close/>
                    <a:moveTo>
                      <a:pt x="1977765" y="2788007"/>
                    </a:moveTo>
                    <a:lnTo>
                      <a:pt x="1968839" y="2765534"/>
                    </a:lnTo>
                    <a:cubicBezTo>
                      <a:pt x="1998569" y="2753753"/>
                      <a:pt x="2028323" y="2740763"/>
                      <a:pt x="2057255" y="2726902"/>
                    </a:cubicBezTo>
                    <a:lnTo>
                      <a:pt x="2067705" y="2748721"/>
                    </a:lnTo>
                    <a:cubicBezTo>
                      <a:pt x="2038241" y="2762824"/>
                      <a:pt x="2007979" y="2776057"/>
                      <a:pt x="1977765" y="2788007"/>
                    </a:cubicBezTo>
                    <a:close/>
                    <a:moveTo>
                      <a:pt x="877824" y="2774315"/>
                    </a:moveTo>
                    <a:cubicBezTo>
                      <a:pt x="847973" y="2761566"/>
                      <a:pt x="818049" y="2747609"/>
                      <a:pt x="788972" y="2732828"/>
                    </a:cubicBezTo>
                    <a:lnTo>
                      <a:pt x="799931" y="2711250"/>
                    </a:lnTo>
                    <a:cubicBezTo>
                      <a:pt x="828548" y="2725813"/>
                      <a:pt x="857915" y="2739529"/>
                      <a:pt x="887307" y="2752060"/>
                    </a:cubicBezTo>
                    <a:lnTo>
                      <a:pt x="877824" y="2774315"/>
                    </a:lnTo>
                    <a:close/>
                    <a:moveTo>
                      <a:pt x="2197051" y="2678593"/>
                    </a:moveTo>
                    <a:lnTo>
                      <a:pt x="2184448" y="2657935"/>
                    </a:lnTo>
                    <a:cubicBezTo>
                      <a:pt x="2211759" y="2641267"/>
                      <a:pt x="2238853" y="2623390"/>
                      <a:pt x="2265027" y="2604836"/>
                    </a:cubicBezTo>
                    <a:lnTo>
                      <a:pt x="2279009" y="2624576"/>
                    </a:lnTo>
                    <a:cubicBezTo>
                      <a:pt x="2252400" y="2643444"/>
                      <a:pt x="2224798" y="2661611"/>
                      <a:pt x="2197051" y="2678593"/>
                    </a:cubicBezTo>
                    <a:close/>
                    <a:moveTo>
                      <a:pt x="661464" y="2659434"/>
                    </a:moveTo>
                    <a:cubicBezTo>
                      <a:pt x="634105" y="2641775"/>
                      <a:pt x="607036" y="2622931"/>
                      <a:pt x="581007" y="2603482"/>
                    </a:cubicBezTo>
                    <a:lnTo>
                      <a:pt x="595473" y="2584105"/>
                    </a:lnTo>
                    <a:cubicBezTo>
                      <a:pt x="621115" y="2603240"/>
                      <a:pt x="647724" y="2621770"/>
                      <a:pt x="674600" y="2639114"/>
                    </a:cubicBezTo>
                    <a:lnTo>
                      <a:pt x="661464" y="2659434"/>
                    </a:lnTo>
                    <a:close/>
                    <a:moveTo>
                      <a:pt x="2394519" y="2533499"/>
                    </a:moveTo>
                    <a:lnTo>
                      <a:pt x="2378601" y="2515259"/>
                    </a:lnTo>
                    <a:cubicBezTo>
                      <a:pt x="2402670" y="2494213"/>
                      <a:pt x="2426402" y="2472031"/>
                      <a:pt x="2449044" y="2449364"/>
                    </a:cubicBezTo>
                    <a:lnTo>
                      <a:pt x="2450955" y="2447453"/>
                    </a:lnTo>
                    <a:lnTo>
                      <a:pt x="2468663" y="2463951"/>
                    </a:lnTo>
                    <a:lnTo>
                      <a:pt x="2466243" y="2466370"/>
                    </a:lnTo>
                    <a:cubicBezTo>
                      <a:pt x="2443118" y="2489496"/>
                      <a:pt x="2418999" y="2512066"/>
                      <a:pt x="2394519" y="2533499"/>
                    </a:cubicBezTo>
                    <a:close/>
                    <a:moveTo>
                      <a:pt x="467771" y="2509526"/>
                    </a:moveTo>
                    <a:cubicBezTo>
                      <a:pt x="452580" y="2495544"/>
                      <a:pt x="437606" y="2481175"/>
                      <a:pt x="422874" y="2466467"/>
                    </a:cubicBezTo>
                    <a:cubicBezTo>
                      <a:pt x="414383" y="2457976"/>
                      <a:pt x="406037" y="2449437"/>
                      <a:pt x="397812" y="2440777"/>
                    </a:cubicBezTo>
                    <a:lnTo>
                      <a:pt x="415350" y="2424109"/>
                    </a:lnTo>
                    <a:cubicBezTo>
                      <a:pt x="423430" y="2432624"/>
                      <a:pt x="431655" y="2441018"/>
                      <a:pt x="440000" y="2449364"/>
                    </a:cubicBezTo>
                    <a:cubicBezTo>
                      <a:pt x="454515" y="2463854"/>
                      <a:pt x="469247" y="2477981"/>
                      <a:pt x="484172" y="2491722"/>
                    </a:cubicBezTo>
                    <a:lnTo>
                      <a:pt x="467771" y="2509526"/>
                    </a:lnTo>
                    <a:close/>
                    <a:moveTo>
                      <a:pt x="2567094" y="2354610"/>
                    </a:moveTo>
                    <a:lnTo>
                      <a:pt x="2548345" y="2339346"/>
                    </a:lnTo>
                    <a:cubicBezTo>
                      <a:pt x="2568496" y="2314551"/>
                      <a:pt x="2588091" y="2288691"/>
                      <a:pt x="2606548" y="2262517"/>
                    </a:cubicBezTo>
                    <a:lnTo>
                      <a:pt x="2626288" y="2276451"/>
                    </a:lnTo>
                    <a:cubicBezTo>
                      <a:pt x="2607516" y="2303060"/>
                      <a:pt x="2587607" y="2329379"/>
                      <a:pt x="2567094" y="2354610"/>
                    </a:cubicBezTo>
                    <a:close/>
                    <a:moveTo>
                      <a:pt x="301849" y="2329307"/>
                    </a:moveTo>
                    <a:cubicBezTo>
                      <a:pt x="281819" y="2303495"/>
                      <a:pt x="262466" y="2276692"/>
                      <a:pt x="244348" y="2249744"/>
                    </a:cubicBezTo>
                    <a:lnTo>
                      <a:pt x="264426" y="2236246"/>
                    </a:lnTo>
                    <a:cubicBezTo>
                      <a:pt x="282230" y="2262759"/>
                      <a:pt x="301244" y="2289078"/>
                      <a:pt x="320959" y="2314454"/>
                    </a:cubicBezTo>
                    <a:lnTo>
                      <a:pt x="301849" y="2329307"/>
                    </a:lnTo>
                    <a:close/>
                    <a:moveTo>
                      <a:pt x="2704810" y="2152063"/>
                    </a:moveTo>
                    <a:lnTo>
                      <a:pt x="2683740" y="2140234"/>
                    </a:lnTo>
                    <a:cubicBezTo>
                      <a:pt x="2699439" y="2112246"/>
                      <a:pt x="2714365" y="2083411"/>
                      <a:pt x="2728057" y="2054600"/>
                    </a:cubicBezTo>
                    <a:lnTo>
                      <a:pt x="2749877" y="2065002"/>
                    </a:lnTo>
                    <a:cubicBezTo>
                      <a:pt x="2735967" y="2094272"/>
                      <a:pt x="2720799" y="2123567"/>
                      <a:pt x="2704810" y="2152063"/>
                    </a:cubicBezTo>
                    <a:close/>
                    <a:moveTo>
                      <a:pt x="168632" y="2123591"/>
                    </a:moveTo>
                    <a:cubicBezTo>
                      <a:pt x="153392" y="2094974"/>
                      <a:pt x="138901" y="2065316"/>
                      <a:pt x="125500" y="2035441"/>
                    </a:cubicBezTo>
                    <a:lnTo>
                      <a:pt x="147562" y="2025523"/>
                    </a:lnTo>
                    <a:cubicBezTo>
                      <a:pt x="160745" y="2054938"/>
                      <a:pt x="175018" y="2084112"/>
                      <a:pt x="189992" y="2112221"/>
                    </a:cubicBezTo>
                    <a:lnTo>
                      <a:pt x="168632" y="2123591"/>
                    </a:lnTo>
                    <a:close/>
                    <a:moveTo>
                      <a:pt x="2806144" y="1929051"/>
                    </a:moveTo>
                    <a:lnTo>
                      <a:pt x="2783332" y="1920972"/>
                    </a:lnTo>
                    <a:cubicBezTo>
                      <a:pt x="2794073" y="1890612"/>
                      <a:pt x="2803894" y="1859697"/>
                      <a:pt x="2812457" y="1829023"/>
                    </a:cubicBezTo>
                    <a:lnTo>
                      <a:pt x="2835753" y="1835555"/>
                    </a:lnTo>
                    <a:cubicBezTo>
                      <a:pt x="2827044" y="1866736"/>
                      <a:pt x="2817078" y="1898184"/>
                      <a:pt x="2806144" y="1929051"/>
                    </a:cubicBezTo>
                    <a:close/>
                    <a:moveTo>
                      <a:pt x="72378" y="1898257"/>
                    </a:moveTo>
                    <a:cubicBezTo>
                      <a:pt x="62169" y="1867341"/>
                      <a:pt x="52904" y="1835652"/>
                      <a:pt x="44849" y="1804083"/>
                    </a:cubicBezTo>
                    <a:lnTo>
                      <a:pt x="68290" y="1798084"/>
                    </a:lnTo>
                    <a:cubicBezTo>
                      <a:pt x="76224" y="1829120"/>
                      <a:pt x="85320" y="1860253"/>
                      <a:pt x="95335" y="1890685"/>
                    </a:cubicBezTo>
                    <a:lnTo>
                      <a:pt x="72378" y="1898257"/>
                    </a:lnTo>
                    <a:close/>
                    <a:moveTo>
                      <a:pt x="2868168" y="1692081"/>
                    </a:moveTo>
                    <a:lnTo>
                      <a:pt x="2844316" y="1687969"/>
                    </a:lnTo>
                    <a:cubicBezTo>
                      <a:pt x="2849783" y="1656303"/>
                      <a:pt x="2854210" y="1624154"/>
                      <a:pt x="2857524" y="1592417"/>
                    </a:cubicBezTo>
                    <a:lnTo>
                      <a:pt x="2881570" y="1594932"/>
                    </a:lnTo>
                    <a:cubicBezTo>
                      <a:pt x="2878207" y="1627202"/>
                      <a:pt x="2873683" y="1659883"/>
                      <a:pt x="2868168" y="1692081"/>
                    </a:cubicBezTo>
                    <a:close/>
                    <a:moveTo>
                      <a:pt x="15724" y="1659835"/>
                    </a:moveTo>
                    <a:cubicBezTo>
                      <a:pt x="10910" y="1627662"/>
                      <a:pt x="7136" y="1594860"/>
                      <a:pt x="4499" y="1562420"/>
                    </a:cubicBezTo>
                    <a:lnTo>
                      <a:pt x="28593" y="1560437"/>
                    </a:lnTo>
                    <a:cubicBezTo>
                      <a:pt x="31182" y="1592368"/>
                      <a:pt x="34907" y="1624614"/>
                      <a:pt x="39624" y="1656303"/>
                    </a:cubicBezTo>
                    <a:lnTo>
                      <a:pt x="15724" y="1659835"/>
                    </a:lnTo>
                    <a:close/>
                    <a:moveTo>
                      <a:pt x="2889335" y="1447999"/>
                    </a:moveTo>
                    <a:lnTo>
                      <a:pt x="2865144" y="1447999"/>
                    </a:lnTo>
                    <a:lnTo>
                      <a:pt x="2865144" y="1444830"/>
                    </a:lnTo>
                    <a:cubicBezTo>
                      <a:pt x="2865120" y="1413600"/>
                      <a:pt x="2864080" y="1382225"/>
                      <a:pt x="2862072" y="1351552"/>
                    </a:cubicBezTo>
                    <a:lnTo>
                      <a:pt x="2886214" y="1349979"/>
                    </a:lnTo>
                    <a:cubicBezTo>
                      <a:pt x="2888270" y="1381185"/>
                      <a:pt x="2889310" y="1413092"/>
                      <a:pt x="2889335" y="1444830"/>
                    </a:cubicBezTo>
                    <a:lnTo>
                      <a:pt x="2889335" y="1447999"/>
                    </a:lnTo>
                    <a:close/>
                    <a:moveTo>
                      <a:pt x="24190" y="1415850"/>
                    </a:moveTo>
                    <a:lnTo>
                      <a:pt x="0" y="1415342"/>
                    </a:lnTo>
                    <a:cubicBezTo>
                      <a:pt x="653" y="1382782"/>
                      <a:pt x="2467" y="1349834"/>
                      <a:pt x="5298" y="1317419"/>
                    </a:cubicBezTo>
                    <a:lnTo>
                      <a:pt x="29391" y="1319524"/>
                    </a:lnTo>
                    <a:cubicBezTo>
                      <a:pt x="26609" y="1351431"/>
                      <a:pt x="24868" y="1383846"/>
                      <a:pt x="24190" y="1415850"/>
                    </a:cubicBezTo>
                    <a:close/>
                    <a:moveTo>
                      <a:pt x="2845357" y="1207860"/>
                    </a:moveTo>
                    <a:cubicBezTo>
                      <a:pt x="2840059" y="1176388"/>
                      <a:pt x="2833624" y="1144578"/>
                      <a:pt x="2826125" y="1113324"/>
                    </a:cubicBezTo>
                    <a:lnTo>
                      <a:pt x="2849663" y="1107712"/>
                    </a:lnTo>
                    <a:cubicBezTo>
                      <a:pt x="2857258" y="1139498"/>
                      <a:pt x="2863838" y="1171841"/>
                      <a:pt x="2869233" y="1203869"/>
                    </a:cubicBezTo>
                    <a:lnTo>
                      <a:pt x="2845357" y="1207860"/>
                    </a:lnTo>
                    <a:close/>
                    <a:moveTo>
                      <a:pt x="49373" y="1176268"/>
                    </a:moveTo>
                    <a:lnTo>
                      <a:pt x="25617" y="1171720"/>
                    </a:lnTo>
                    <a:cubicBezTo>
                      <a:pt x="31762" y="1139740"/>
                      <a:pt x="39067" y="1107567"/>
                      <a:pt x="47341" y="1076071"/>
                    </a:cubicBezTo>
                    <a:lnTo>
                      <a:pt x="70733" y="1082239"/>
                    </a:lnTo>
                    <a:cubicBezTo>
                      <a:pt x="62557" y="1113179"/>
                      <a:pt x="55396" y="1144820"/>
                      <a:pt x="49373" y="1176268"/>
                    </a:cubicBezTo>
                    <a:close/>
                    <a:moveTo>
                      <a:pt x="2785413" y="974519"/>
                    </a:moveTo>
                    <a:cubicBezTo>
                      <a:pt x="2774744" y="944087"/>
                      <a:pt x="2762964" y="913825"/>
                      <a:pt x="2750433" y="884603"/>
                    </a:cubicBezTo>
                    <a:lnTo>
                      <a:pt x="2772688" y="875048"/>
                    </a:lnTo>
                    <a:cubicBezTo>
                      <a:pt x="2785413" y="904778"/>
                      <a:pt x="2797387" y="935548"/>
                      <a:pt x="2808248" y="966512"/>
                    </a:cubicBezTo>
                    <a:lnTo>
                      <a:pt x="2785413" y="974519"/>
                    </a:lnTo>
                    <a:close/>
                    <a:moveTo>
                      <a:pt x="114566" y="944402"/>
                    </a:moveTo>
                    <a:lnTo>
                      <a:pt x="91924" y="935887"/>
                    </a:lnTo>
                    <a:cubicBezTo>
                      <a:pt x="103366" y="905407"/>
                      <a:pt x="116017" y="874927"/>
                      <a:pt x="129516" y="845318"/>
                    </a:cubicBezTo>
                    <a:lnTo>
                      <a:pt x="151529" y="855357"/>
                    </a:lnTo>
                    <a:cubicBezTo>
                      <a:pt x="138248" y="884482"/>
                      <a:pt x="125839" y="914430"/>
                      <a:pt x="114566" y="944402"/>
                    </a:cubicBezTo>
                    <a:close/>
                    <a:moveTo>
                      <a:pt x="2686715" y="754748"/>
                    </a:moveTo>
                    <a:cubicBezTo>
                      <a:pt x="2671088" y="726639"/>
                      <a:pt x="2654324" y="698844"/>
                      <a:pt x="2636931" y="672090"/>
                    </a:cubicBezTo>
                    <a:lnTo>
                      <a:pt x="2657203" y="658906"/>
                    </a:lnTo>
                    <a:cubicBezTo>
                      <a:pt x="2674886" y="686120"/>
                      <a:pt x="2691940" y="714423"/>
                      <a:pt x="2707834" y="742992"/>
                    </a:cubicBezTo>
                    <a:lnTo>
                      <a:pt x="2686715" y="754748"/>
                    </a:lnTo>
                    <a:close/>
                    <a:moveTo>
                      <a:pt x="218174" y="727002"/>
                    </a:moveTo>
                    <a:lnTo>
                      <a:pt x="197297" y="714762"/>
                    </a:lnTo>
                    <a:cubicBezTo>
                      <a:pt x="213723" y="686797"/>
                      <a:pt x="231334" y="658930"/>
                      <a:pt x="249742" y="631933"/>
                    </a:cubicBezTo>
                    <a:lnTo>
                      <a:pt x="269724" y="645553"/>
                    </a:lnTo>
                    <a:cubicBezTo>
                      <a:pt x="251654" y="672114"/>
                      <a:pt x="234285" y="699497"/>
                      <a:pt x="218174" y="727002"/>
                    </a:cubicBezTo>
                    <a:close/>
                    <a:moveTo>
                      <a:pt x="2552047" y="554959"/>
                    </a:moveTo>
                    <a:cubicBezTo>
                      <a:pt x="2531969" y="530019"/>
                      <a:pt x="2510754" y="505441"/>
                      <a:pt x="2489006" y="481856"/>
                    </a:cubicBezTo>
                    <a:lnTo>
                      <a:pt x="2506762" y="465455"/>
                    </a:lnTo>
                    <a:cubicBezTo>
                      <a:pt x="2528897" y="489427"/>
                      <a:pt x="2550475" y="514440"/>
                      <a:pt x="2570891" y="539768"/>
                    </a:cubicBezTo>
                    <a:lnTo>
                      <a:pt x="2552047" y="554959"/>
                    </a:lnTo>
                    <a:close/>
                    <a:moveTo>
                      <a:pt x="357221" y="530382"/>
                    </a:moveTo>
                    <a:lnTo>
                      <a:pt x="338691" y="514779"/>
                    </a:lnTo>
                    <a:cubicBezTo>
                      <a:pt x="359640" y="489911"/>
                      <a:pt x="381750" y="465430"/>
                      <a:pt x="404392" y="441990"/>
                    </a:cubicBezTo>
                    <a:lnTo>
                      <a:pt x="421785" y="458778"/>
                    </a:lnTo>
                    <a:cubicBezTo>
                      <a:pt x="399530" y="481856"/>
                      <a:pt x="377831" y="505925"/>
                      <a:pt x="357221" y="530382"/>
                    </a:cubicBezTo>
                    <a:close/>
                    <a:moveTo>
                      <a:pt x="2385665" y="380594"/>
                    </a:moveTo>
                    <a:cubicBezTo>
                      <a:pt x="2361668" y="359331"/>
                      <a:pt x="2336679" y="338648"/>
                      <a:pt x="2311376" y="319102"/>
                    </a:cubicBezTo>
                    <a:lnTo>
                      <a:pt x="2326156" y="299943"/>
                    </a:lnTo>
                    <a:cubicBezTo>
                      <a:pt x="2351871" y="319804"/>
                      <a:pt x="2377295" y="340849"/>
                      <a:pt x="2401727" y="362476"/>
                    </a:cubicBezTo>
                    <a:lnTo>
                      <a:pt x="2385665" y="380594"/>
                    </a:lnTo>
                    <a:close/>
                    <a:moveTo>
                      <a:pt x="527304" y="359815"/>
                    </a:moveTo>
                    <a:lnTo>
                      <a:pt x="511677" y="341357"/>
                    </a:lnTo>
                    <a:cubicBezTo>
                      <a:pt x="536617" y="320215"/>
                      <a:pt x="562549" y="299750"/>
                      <a:pt x="588675" y="280470"/>
                    </a:cubicBezTo>
                    <a:lnTo>
                      <a:pt x="603044" y="299943"/>
                    </a:lnTo>
                    <a:cubicBezTo>
                      <a:pt x="577330" y="318909"/>
                      <a:pt x="551833" y="339059"/>
                      <a:pt x="527304" y="359815"/>
                    </a:cubicBezTo>
                    <a:close/>
                    <a:moveTo>
                      <a:pt x="2192504" y="236661"/>
                    </a:moveTo>
                    <a:cubicBezTo>
                      <a:pt x="2165144" y="219703"/>
                      <a:pt x="2137011" y="203544"/>
                      <a:pt x="2108902" y="188691"/>
                    </a:cubicBezTo>
                    <a:lnTo>
                      <a:pt x="2120199" y="167307"/>
                    </a:lnTo>
                    <a:cubicBezTo>
                      <a:pt x="2148816" y="182426"/>
                      <a:pt x="2177433" y="198851"/>
                      <a:pt x="2205277" y="216123"/>
                    </a:cubicBezTo>
                    <a:lnTo>
                      <a:pt x="2192504" y="236661"/>
                    </a:lnTo>
                    <a:close/>
                    <a:moveTo>
                      <a:pt x="723706" y="220211"/>
                    </a:moveTo>
                    <a:lnTo>
                      <a:pt x="711418" y="199383"/>
                    </a:lnTo>
                    <a:cubicBezTo>
                      <a:pt x="739454" y="182837"/>
                      <a:pt x="768434" y="167065"/>
                      <a:pt x="797608" y="152454"/>
                    </a:cubicBezTo>
                    <a:lnTo>
                      <a:pt x="808421" y="174104"/>
                    </a:lnTo>
                    <a:cubicBezTo>
                      <a:pt x="779804" y="188449"/>
                      <a:pt x="751283" y="203955"/>
                      <a:pt x="723706" y="220211"/>
                    </a:cubicBezTo>
                    <a:close/>
                    <a:moveTo>
                      <a:pt x="1977789" y="127659"/>
                    </a:moveTo>
                    <a:cubicBezTo>
                      <a:pt x="1948180" y="115684"/>
                      <a:pt x="1917724" y="104557"/>
                      <a:pt x="1887220" y="94590"/>
                    </a:cubicBezTo>
                    <a:lnTo>
                      <a:pt x="1894743" y="71609"/>
                    </a:lnTo>
                    <a:cubicBezTo>
                      <a:pt x="1925755" y="81745"/>
                      <a:pt x="1956768" y="93066"/>
                      <a:pt x="1986885" y="105258"/>
                    </a:cubicBezTo>
                    <a:lnTo>
                      <a:pt x="1977789" y="127659"/>
                    </a:lnTo>
                    <a:close/>
                    <a:moveTo>
                      <a:pt x="940961" y="116047"/>
                    </a:moveTo>
                    <a:lnTo>
                      <a:pt x="932398" y="93405"/>
                    </a:lnTo>
                    <a:cubicBezTo>
                      <a:pt x="962829" y="81890"/>
                      <a:pt x="994083" y="71271"/>
                      <a:pt x="1025338" y="61836"/>
                    </a:cubicBezTo>
                    <a:lnTo>
                      <a:pt x="1032329" y="84987"/>
                    </a:lnTo>
                    <a:cubicBezTo>
                      <a:pt x="1001631" y="94276"/>
                      <a:pt x="970861" y="104726"/>
                      <a:pt x="940961" y="116047"/>
                    </a:cubicBezTo>
                    <a:close/>
                    <a:moveTo>
                      <a:pt x="1747641" y="56708"/>
                    </a:moveTo>
                    <a:cubicBezTo>
                      <a:pt x="1716314" y="49910"/>
                      <a:pt x="1684383" y="44105"/>
                      <a:pt x="1652742" y="39436"/>
                    </a:cubicBezTo>
                    <a:lnTo>
                      <a:pt x="1656274" y="15512"/>
                    </a:lnTo>
                    <a:cubicBezTo>
                      <a:pt x="1688422" y="20253"/>
                      <a:pt x="1720911" y="26155"/>
                      <a:pt x="1752769" y="33074"/>
                    </a:cubicBezTo>
                    <a:lnTo>
                      <a:pt x="1747641" y="56708"/>
                    </a:lnTo>
                    <a:close/>
                    <a:moveTo>
                      <a:pt x="1172730" y="50249"/>
                    </a:moveTo>
                    <a:lnTo>
                      <a:pt x="1168158" y="26518"/>
                    </a:lnTo>
                    <a:cubicBezTo>
                      <a:pt x="1200065" y="20325"/>
                      <a:pt x="1232674" y="15149"/>
                      <a:pt x="1265041" y="11109"/>
                    </a:cubicBezTo>
                    <a:lnTo>
                      <a:pt x="1268016" y="35106"/>
                    </a:lnTo>
                    <a:cubicBezTo>
                      <a:pt x="1236182" y="39073"/>
                      <a:pt x="1204129" y="44177"/>
                      <a:pt x="1172730" y="50249"/>
                    </a:cubicBezTo>
                    <a:close/>
                    <a:moveTo>
                      <a:pt x="1508760" y="25623"/>
                    </a:moveTo>
                    <a:cubicBezTo>
                      <a:pt x="1476635" y="24172"/>
                      <a:pt x="1444510" y="23785"/>
                      <a:pt x="1412313" y="24559"/>
                    </a:cubicBezTo>
                    <a:lnTo>
                      <a:pt x="1411756" y="368"/>
                    </a:lnTo>
                    <a:cubicBezTo>
                      <a:pt x="1444510" y="-357"/>
                      <a:pt x="1477167" y="-19"/>
                      <a:pt x="1509873" y="1457"/>
                    </a:cubicBezTo>
                    <a:lnTo>
                      <a:pt x="1508760" y="25623"/>
                    </a:lnTo>
                    <a:close/>
                  </a:path>
                </a:pathLst>
              </a:custGeom>
              <a:solidFill>
                <a:srgbClr val="FFAA00"/>
              </a:solidFill>
              <a:ln w="241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Chỗ dành sẵn cho Văn bản 3">
                <a:extLst>
                  <a:ext uri="{FF2B5EF4-FFF2-40B4-BE49-F238E27FC236}">
                    <a16:creationId xmlns:a16="http://schemas.microsoft.com/office/drawing/2014/main" id="{A8C628A5-7F53-436D-8D44-8FA50F503A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8925" y="3719169"/>
                <a:ext cx="2799732" cy="1267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indent="0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>
                    <a:latin typeface="#9Slide03 Cabin" panose="00000500000000000000" pitchFamily="2" charset="0"/>
                  </a:defRPr>
                </a:lvl1pPr>
                <a:lvl2pPr inden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/>
                </a:lvl2pPr>
                <a:lvl3pPr inden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/>
                </a:lvl3pPr>
                <a:lvl4pPr inden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/>
                </a:lvl4pPr>
                <a:lvl5pPr inden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/>
                </a:lvl5pPr>
                <a:lvl6pPr inden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/>
                </a:lvl6pPr>
                <a:lvl7pPr inden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/>
                </a:lvl7pPr>
                <a:lvl8pPr inden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/>
                </a:lvl8pPr>
                <a:lvl9pPr inden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/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vi-VN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 LỜI CÂU HỎI</a:t>
                </a:r>
              </a:p>
            </p:txBody>
          </p:sp>
        </p:grpSp>
        <p:sp>
          <p:nvSpPr>
            <p:cNvPr id="36" name="Hình tự do: Hình 24">
              <a:extLst>
                <a:ext uri="{FF2B5EF4-FFF2-40B4-BE49-F238E27FC236}">
                  <a16:creationId xmlns:a16="http://schemas.microsoft.com/office/drawing/2014/main" id="{968389DC-02BE-440E-893B-C9DD803B9C41}"/>
                </a:ext>
              </a:extLst>
            </p:cNvPr>
            <p:cNvSpPr/>
            <p:nvPr/>
          </p:nvSpPr>
          <p:spPr>
            <a:xfrm>
              <a:off x="4448676" y="2433610"/>
              <a:ext cx="3305145" cy="1221078"/>
            </a:xfrm>
            <a:custGeom>
              <a:avLst/>
              <a:gdLst>
                <a:gd name="connsiteX0" fmla="*/ 2908228 w 3305145"/>
                <a:gd name="connsiteY0" fmla="*/ 540769 h 1221078"/>
                <a:gd name="connsiteX1" fmla="*/ 464724 w 3305145"/>
                <a:gd name="connsiteY1" fmla="*/ 472697 h 1221078"/>
                <a:gd name="connsiteX2" fmla="*/ 0 w 3305145"/>
                <a:gd name="connsiteY2" fmla="*/ 1219893 h 1221078"/>
                <a:gd name="connsiteX3" fmla="*/ 3305145 w 3305145"/>
                <a:gd name="connsiteY3" fmla="*/ 1221078 h 1221078"/>
                <a:gd name="connsiteX4" fmla="*/ 2908228 w 3305145"/>
                <a:gd name="connsiteY4" fmla="*/ 540769 h 122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5145" h="1221078">
                  <a:moveTo>
                    <a:pt x="2908228" y="540769"/>
                  </a:moveTo>
                  <a:cubicBezTo>
                    <a:pt x="2252303" y="-152772"/>
                    <a:pt x="1158265" y="-183252"/>
                    <a:pt x="464724" y="472697"/>
                  </a:cubicBezTo>
                  <a:cubicBezTo>
                    <a:pt x="239873" y="685356"/>
                    <a:pt x="84691" y="943855"/>
                    <a:pt x="0" y="1219893"/>
                  </a:cubicBezTo>
                  <a:lnTo>
                    <a:pt x="3305145" y="1221078"/>
                  </a:lnTo>
                  <a:cubicBezTo>
                    <a:pt x="3229719" y="974408"/>
                    <a:pt x="3097470" y="740873"/>
                    <a:pt x="2908228" y="540769"/>
                  </a:cubicBezTo>
                  <a:close/>
                </a:path>
              </a:pathLst>
            </a:custGeom>
            <a:solidFill>
              <a:srgbClr val="96ABE7"/>
            </a:solidFill>
            <a:ln w="241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" name="Đồ họa 45">
              <a:extLst>
                <a:ext uri="{FF2B5EF4-FFF2-40B4-BE49-F238E27FC236}">
                  <a16:creationId xmlns:a16="http://schemas.microsoft.com/office/drawing/2014/main" id="{E65F21C4-1DD8-4747-8662-DB45E8B418B4}"/>
                </a:ext>
              </a:extLst>
            </p:cNvPr>
            <p:cNvGrpSpPr/>
            <p:nvPr/>
          </p:nvGrpSpPr>
          <p:grpSpPr>
            <a:xfrm>
              <a:off x="5612819" y="2584441"/>
              <a:ext cx="933607" cy="933607"/>
              <a:chOff x="5612819" y="1285675"/>
              <a:chExt cx="933607" cy="933607"/>
            </a:xfrm>
          </p:grpSpPr>
          <p:sp>
            <p:nvSpPr>
              <p:cNvPr id="39" name="Hình tự do: Hình 27">
                <a:extLst>
                  <a:ext uri="{FF2B5EF4-FFF2-40B4-BE49-F238E27FC236}">
                    <a16:creationId xmlns:a16="http://schemas.microsoft.com/office/drawing/2014/main" id="{8223E6B9-841B-44B9-B99B-892CD4CFA9C3}"/>
                  </a:ext>
                </a:extLst>
              </p:cNvPr>
              <p:cNvSpPr/>
              <p:nvPr/>
            </p:nvSpPr>
            <p:spPr>
              <a:xfrm>
                <a:off x="5637009" y="1309865"/>
                <a:ext cx="885226" cy="885226"/>
              </a:xfrm>
              <a:custGeom>
                <a:avLst/>
                <a:gdLst>
                  <a:gd name="connsiteX0" fmla="*/ 885226 w 885226"/>
                  <a:gd name="connsiteY0" fmla="*/ 442613 h 885226"/>
                  <a:gd name="connsiteX1" fmla="*/ 442613 w 885226"/>
                  <a:gd name="connsiteY1" fmla="*/ 885226 h 885226"/>
                  <a:gd name="connsiteX2" fmla="*/ 0 w 885226"/>
                  <a:gd name="connsiteY2" fmla="*/ 442613 h 885226"/>
                  <a:gd name="connsiteX3" fmla="*/ 442613 w 885226"/>
                  <a:gd name="connsiteY3" fmla="*/ 0 h 885226"/>
                  <a:gd name="connsiteX4" fmla="*/ 885226 w 885226"/>
                  <a:gd name="connsiteY4" fmla="*/ 442613 h 885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226" h="885226">
                    <a:moveTo>
                      <a:pt x="885226" y="442613"/>
                    </a:moveTo>
                    <a:cubicBezTo>
                      <a:pt x="885226" y="687062"/>
                      <a:pt x="687062" y="885226"/>
                      <a:pt x="442613" y="885226"/>
                    </a:cubicBezTo>
                    <a:cubicBezTo>
                      <a:pt x="198165" y="885226"/>
                      <a:pt x="0" y="687062"/>
                      <a:pt x="0" y="442613"/>
                    </a:cubicBezTo>
                    <a:cubicBezTo>
                      <a:pt x="0" y="198165"/>
                      <a:pt x="198165" y="0"/>
                      <a:pt x="442613" y="0"/>
                    </a:cubicBezTo>
                    <a:cubicBezTo>
                      <a:pt x="687062" y="0"/>
                      <a:pt x="885226" y="198165"/>
                      <a:pt x="885226" y="442613"/>
                    </a:cubicBezTo>
                    <a:close/>
                  </a:path>
                </a:pathLst>
              </a:custGeom>
              <a:solidFill>
                <a:srgbClr val="96ABE7"/>
              </a:solidFill>
              <a:ln w="2419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Hình tự do: Hình 28">
                <a:hlinkClick r:id="" action="ppaction://noaction"/>
                <a:extLst>
                  <a:ext uri="{FF2B5EF4-FFF2-40B4-BE49-F238E27FC236}">
                    <a16:creationId xmlns:a16="http://schemas.microsoft.com/office/drawing/2014/main" id="{504ECE71-F621-4971-A885-9FB4F05E5025}"/>
                  </a:ext>
                </a:extLst>
              </p:cNvPr>
              <p:cNvSpPr/>
              <p:nvPr/>
            </p:nvSpPr>
            <p:spPr>
              <a:xfrm>
                <a:off x="5612819" y="1285675"/>
                <a:ext cx="933607" cy="933607"/>
              </a:xfrm>
              <a:custGeom>
                <a:avLst/>
                <a:gdLst>
                  <a:gd name="connsiteX0" fmla="*/ 466804 w 933607"/>
                  <a:gd name="connsiteY0" fmla="*/ 933607 h 933607"/>
                  <a:gd name="connsiteX1" fmla="*/ 136724 w 933607"/>
                  <a:gd name="connsiteY1" fmla="*/ 796883 h 933607"/>
                  <a:gd name="connsiteX2" fmla="*/ 0 w 933607"/>
                  <a:gd name="connsiteY2" fmla="*/ 466804 h 933607"/>
                  <a:gd name="connsiteX3" fmla="*/ 136724 w 933607"/>
                  <a:gd name="connsiteY3" fmla="*/ 136725 h 933607"/>
                  <a:gd name="connsiteX4" fmla="*/ 466804 w 933607"/>
                  <a:gd name="connsiteY4" fmla="*/ 0 h 933607"/>
                  <a:gd name="connsiteX5" fmla="*/ 796882 w 933607"/>
                  <a:gd name="connsiteY5" fmla="*/ 136725 h 933607"/>
                  <a:gd name="connsiteX6" fmla="*/ 933607 w 933607"/>
                  <a:gd name="connsiteY6" fmla="*/ 466804 h 933607"/>
                  <a:gd name="connsiteX7" fmla="*/ 796882 w 933607"/>
                  <a:gd name="connsiteY7" fmla="*/ 796883 h 933607"/>
                  <a:gd name="connsiteX8" fmla="*/ 796882 w 933607"/>
                  <a:gd name="connsiteY8" fmla="*/ 796883 h 933607"/>
                  <a:gd name="connsiteX9" fmla="*/ 466804 w 933607"/>
                  <a:gd name="connsiteY9" fmla="*/ 933607 h 933607"/>
                  <a:gd name="connsiteX10" fmla="*/ 466804 w 933607"/>
                  <a:gd name="connsiteY10" fmla="*/ 48405 h 933607"/>
                  <a:gd name="connsiteX11" fmla="*/ 170954 w 933607"/>
                  <a:gd name="connsiteY11" fmla="*/ 170954 h 933607"/>
                  <a:gd name="connsiteX12" fmla="*/ 48405 w 933607"/>
                  <a:gd name="connsiteY12" fmla="*/ 466804 h 933607"/>
                  <a:gd name="connsiteX13" fmla="*/ 170954 w 933607"/>
                  <a:gd name="connsiteY13" fmla="*/ 762653 h 933607"/>
                  <a:gd name="connsiteX14" fmla="*/ 466804 w 933607"/>
                  <a:gd name="connsiteY14" fmla="*/ 885202 h 933607"/>
                  <a:gd name="connsiteX15" fmla="*/ 762653 w 933607"/>
                  <a:gd name="connsiteY15" fmla="*/ 762653 h 933607"/>
                  <a:gd name="connsiteX16" fmla="*/ 762653 w 933607"/>
                  <a:gd name="connsiteY16" fmla="*/ 762653 h 933607"/>
                  <a:gd name="connsiteX17" fmla="*/ 885202 w 933607"/>
                  <a:gd name="connsiteY17" fmla="*/ 466804 h 933607"/>
                  <a:gd name="connsiteX18" fmla="*/ 762653 w 933607"/>
                  <a:gd name="connsiteY18" fmla="*/ 170954 h 933607"/>
                  <a:gd name="connsiteX19" fmla="*/ 466804 w 933607"/>
                  <a:gd name="connsiteY19" fmla="*/ 48405 h 933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33607" h="933607">
                    <a:moveTo>
                      <a:pt x="466804" y="933607"/>
                    </a:moveTo>
                    <a:cubicBezTo>
                      <a:pt x="342126" y="933607"/>
                      <a:pt x="224899" y="885057"/>
                      <a:pt x="136724" y="796883"/>
                    </a:cubicBezTo>
                    <a:cubicBezTo>
                      <a:pt x="48550" y="708709"/>
                      <a:pt x="0" y="591506"/>
                      <a:pt x="0" y="466804"/>
                    </a:cubicBezTo>
                    <a:cubicBezTo>
                      <a:pt x="0" y="342102"/>
                      <a:pt x="48574" y="224899"/>
                      <a:pt x="136724" y="136725"/>
                    </a:cubicBezTo>
                    <a:cubicBezTo>
                      <a:pt x="224899" y="48550"/>
                      <a:pt x="342102" y="0"/>
                      <a:pt x="466804" y="0"/>
                    </a:cubicBezTo>
                    <a:cubicBezTo>
                      <a:pt x="591505" y="0"/>
                      <a:pt x="708708" y="48550"/>
                      <a:pt x="796882" y="136725"/>
                    </a:cubicBezTo>
                    <a:cubicBezTo>
                      <a:pt x="885057" y="224899"/>
                      <a:pt x="933607" y="342102"/>
                      <a:pt x="933607" y="466804"/>
                    </a:cubicBezTo>
                    <a:cubicBezTo>
                      <a:pt x="933607" y="591506"/>
                      <a:pt x="885033" y="708709"/>
                      <a:pt x="796882" y="796883"/>
                    </a:cubicBezTo>
                    <a:lnTo>
                      <a:pt x="796882" y="796883"/>
                    </a:lnTo>
                    <a:cubicBezTo>
                      <a:pt x="708708" y="885057"/>
                      <a:pt x="591505" y="933607"/>
                      <a:pt x="466804" y="933607"/>
                    </a:cubicBezTo>
                    <a:close/>
                    <a:moveTo>
                      <a:pt x="466804" y="48405"/>
                    </a:moveTo>
                    <a:cubicBezTo>
                      <a:pt x="355044" y="48405"/>
                      <a:pt x="249960" y="91924"/>
                      <a:pt x="170954" y="170954"/>
                    </a:cubicBezTo>
                    <a:cubicBezTo>
                      <a:pt x="91948" y="249985"/>
                      <a:pt x="48405" y="355044"/>
                      <a:pt x="48405" y="466804"/>
                    </a:cubicBezTo>
                    <a:cubicBezTo>
                      <a:pt x="48405" y="578564"/>
                      <a:pt x="91948" y="683623"/>
                      <a:pt x="170954" y="762653"/>
                    </a:cubicBezTo>
                    <a:cubicBezTo>
                      <a:pt x="249960" y="841684"/>
                      <a:pt x="355044" y="885202"/>
                      <a:pt x="466804" y="885202"/>
                    </a:cubicBezTo>
                    <a:cubicBezTo>
                      <a:pt x="578563" y="885202"/>
                      <a:pt x="683647" y="841684"/>
                      <a:pt x="762653" y="762653"/>
                    </a:cubicBezTo>
                    <a:lnTo>
                      <a:pt x="762653" y="762653"/>
                    </a:lnTo>
                    <a:cubicBezTo>
                      <a:pt x="841684" y="683623"/>
                      <a:pt x="885202" y="578564"/>
                      <a:pt x="885202" y="466804"/>
                    </a:cubicBezTo>
                    <a:cubicBezTo>
                      <a:pt x="885202" y="355044"/>
                      <a:pt x="841659" y="249985"/>
                      <a:pt x="762653" y="170954"/>
                    </a:cubicBezTo>
                    <a:cubicBezTo>
                      <a:pt x="683647" y="91924"/>
                      <a:pt x="578563" y="48405"/>
                      <a:pt x="466804" y="484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1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8" name="Hình tự do: Hình 26">
              <a:extLst>
                <a:ext uri="{FF2B5EF4-FFF2-40B4-BE49-F238E27FC236}">
                  <a16:creationId xmlns:a16="http://schemas.microsoft.com/office/drawing/2014/main" id="{1883A4B8-7FCF-4F00-8499-90A795A60C53}"/>
                </a:ext>
              </a:extLst>
            </p:cNvPr>
            <p:cNvSpPr/>
            <p:nvPr/>
          </p:nvSpPr>
          <p:spPr>
            <a:xfrm>
              <a:off x="5870181" y="2897998"/>
              <a:ext cx="417915" cy="281528"/>
            </a:xfrm>
            <a:custGeom>
              <a:avLst/>
              <a:gdLst>
                <a:gd name="connsiteX0" fmla="*/ 0 w 417915"/>
                <a:gd name="connsiteY0" fmla="*/ 0 h 281528"/>
                <a:gd name="connsiteX1" fmla="*/ 0 w 417915"/>
                <a:gd name="connsiteY1" fmla="*/ 281529 h 281528"/>
                <a:gd name="connsiteX2" fmla="*/ 417915 w 417915"/>
                <a:gd name="connsiteY2" fmla="*/ 281529 h 281528"/>
                <a:gd name="connsiteX3" fmla="*/ 417915 w 417915"/>
                <a:gd name="connsiteY3" fmla="*/ 0 h 281528"/>
                <a:gd name="connsiteX4" fmla="*/ 0 w 417915"/>
                <a:gd name="connsiteY4" fmla="*/ 0 h 281528"/>
                <a:gd name="connsiteX5" fmla="*/ 208643 w 417915"/>
                <a:gd name="connsiteY5" fmla="*/ 147659 h 281528"/>
                <a:gd name="connsiteX6" fmla="*/ 50074 w 417915"/>
                <a:gd name="connsiteY6" fmla="*/ 25448 h 281528"/>
                <a:gd name="connsiteX7" fmla="*/ 367720 w 417915"/>
                <a:gd name="connsiteY7" fmla="*/ 25448 h 281528"/>
                <a:gd name="connsiteX8" fmla="*/ 208643 w 417915"/>
                <a:gd name="connsiteY8" fmla="*/ 147659 h 281528"/>
                <a:gd name="connsiteX9" fmla="*/ 153682 w 417915"/>
                <a:gd name="connsiteY9" fmla="*/ 137450 h 281528"/>
                <a:gd name="connsiteX10" fmla="*/ 25473 w 417915"/>
                <a:gd name="connsiteY10" fmla="*/ 242002 h 281528"/>
                <a:gd name="connsiteX11" fmla="*/ 25473 w 417915"/>
                <a:gd name="connsiteY11" fmla="*/ 38632 h 281528"/>
                <a:gd name="connsiteX12" fmla="*/ 153682 w 417915"/>
                <a:gd name="connsiteY12" fmla="*/ 137450 h 281528"/>
                <a:gd name="connsiteX13" fmla="*/ 174389 w 417915"/>
                <a:gd name="connsiteY13" fmla="*/ 153416 h 281528"/>
                <a:gd name="connsiteX14" fmla="*/ 208619 w 417915"/>
                <a:gd name="connsiteY14" fmla="*/ 179784 h 281528"/>
                <a:gd name="connsiteX15" fmla="*/ 244711 w 417915"/>
                <a:gd name="connsiteY15" fmla="*/ 152061 h 281528"/>
                <a:gd name="connsiteX16" fmla="*/ 369970 w 417915"/>
                <a:gd name="connsiteY16" fmla="*/ 256080 h 281528"/>
                <a:gd name="connsiteX17" fmla="*/ 48502 w 417915"/>
                <a:gd name="connsiteY17" fmla="*/ 256080 h 281528"/>
                <a:gd name="connsiteX18" fmla="*/ 174389 w 417915"/>
                <a:gd name="connsiteY18" fmla="*/ 153416 h 281528"/>
                <a:gd name="connsiteX19" fmla="*/ 265370 w 417915"/>
                <a:gd name="connsiteY19" fmla="*/ 136168 h 281528"/>
                <a:gd name="connsiteX20" fmla="*/ 392467 w 417915"/>
                <a:gd name="connsiteY20" fmla="*/ 38535 h 281528"/>
                <a:gd name="connsiteX21" fmla="*/ 392467 w 417915"/>
                <a:gd name="connsiteY21" fmla="*/ 241663 h 281528"/>
                <a:gd name="connsiteX22" fmla="*/ 265370 w 417915"/>
                <a:gd name="connsiteY22" fmla="*/ 136168 h 28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7915" h="281528">
                  <a:moveTo>
                    <a:pt x="0" y="0"/>
                  </a:moveTo>
                  <a:lnTo>
                    <a:pt x="0" y="281529"/>
                  </a:lnTo>
                  <a:lnTo>
                    <a:pt x="417915" y="281529"/>
                  </a:lnTo>
                  <a:lnTo>
                    <a:pt x="417915" y="0"/>
                  </a:lnTo>
                  <a:lnTo>
                    <a:pt x="0" y="0"/>
                  </a:lnTo>
                  <a:close/>
                  <a:moveTo>
                    <a:pt x="208643" y="147659"/>
                  </a:moveTo>
                  <a:lnTo>
                    <a:pt x="50074" y="25448"/>
                  </a:lnTo>
                  <a:lnTo>
                    <a:pt x="367720" y="25448"/>
                  </a:lnTo>
                  <a:lnTo>
                    <a:pt x="208643" y="147659"/>
                  </a:lnTo>
                  <a:close/>
                  <a:moveTo>
                    <a:pt x="153682" y="137450"/>
                  </a:moveTo>
                  <a:lnTo>
                    <a:pt x="25473" y="242002"/>
                  </a:lnTo>
                  <a:lnTo>
                    <a:pt x="25473" y="38632"/>
                  </a:lnTo>
                  <a:lnTo>
                    <a:pt x="153682" y="137450"/>
                  </a:lnTo>
                  <a:close/>
                  <a:moveTo>
                    <a:pt x="174389" y="153416"/>
                  </a:moveTo>
                  <a:lnTo>
                    <a:pt x="208619" y="179784"/>
                  </a:lnTo>
                  <a:lnTo>
                    <a:pt x="244711" y="152061"/>
                  </a:lnTo>
                  <a:lnTo>
                    <a:pt x="369970" y="256080"/>
                  </a:lnTo>
                  <a:lnTo>
                    <a:pt x="48502" y="256080"/>
                  </a:lnTo>
                  <a:lnTo>
                    <a:pt x="174389" y="153416"/>
                  </a:lnTo>
                  <a:close/>
                  <a:moveTo>
                    <a:pt x="265370" y="136168"/>
                  </a:moveTo>
                  <a:lnTo>
                    <a:pt x="392467" y="38535"/>
                  </a:lnTo>
                  <a:lnTo>
                    <a:pt x="392467" y="241663"/>
                  </a:lnTo>
                  <a:lnTo>
                    <a:pt x="265370" y="136168"/>
                  </a:lnTo>
                  <a:close/>
                </a:path>
              </a:pathLst>
            </a:custGeom>
            <a:solidFill>
              <a:srgbClr val="000000"/>
            </a:solidFill>
            <a:ln w="241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Rectangle: Rounded Corners 44">
            <a:hlinkClick r:id="rId2" action="ppaction://hlinksldjump"/>
            <a:extLst>
              <a:ext uri="{FF2B5EF4-FFF2-40B4-BE49-F238E27FC236}">
                <a16:creationId xmlns:a16="http://schemas.microsoft.com/office/drawing/2014/main" id="{6B635484-F2E2-4D99-9DC7-DBEA6F8D027E}"/>
              </a:ext>
            </a:extLst>
          </p:cNvPr>
          <p:cNvSpPr/>
          <p:nvPr/>
        </p:nvSpPr>
        <p:spPr>
          <a:xfrm>
            <a:off x="775783" y="1207164"/>
            <a:ext cx="1185298" cy="936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Rectangle: Rounded Corners 45">
            <a:hlinkClick r:id="rId3" action="ppaction://hlinksldjump"/>
            <a:extLst>
              <a:ext uri="{FF2B5EF4-FFF2-40B4-BE49-F238E27FC236}">
                <a16:creationId xmlns:a16="http://schemas.microsoft.com/office/drawing/2014/main" id="{A4C780FC-F1FC-4214-8585-41F91E59BB7B}"/>
              </a:ext>
            </a:extLst>
          </p:cNvPr>
          <p:cNvSpPr/>
          <p:nvPr/>
        </p:nvSpPr>
        <p:spPr>
          <a:xfrm>
            <a:off x="2457928" y="1207164"/>
            <a:ext cx="1185298" cy="936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Rectangle: Rounded Corners 46">
            <a:hlinkClick r:id="rId4" action="ppaction://hlinksldjump"/>
            <a:extLst>
              <a:ext uri="{FF2B5EF4-FFF2-40B4-BE49-F238E27FC236}">
                <a16:creationId xmlns:a16="http://schemas.microsoft.com/office/drawing/2014/main" id="{DEDBBE90-1EAF-4ECD-A828-AB325506329B}"/>
              </a:ext>
            </a:extLst>
          </p:cNvPr>
          <p:cNvSpPr/>
          <p:nvPr/>
        </p:nvSpPr>
        <p:spPr>
          <a:xfrm>
            <a:off x="4095557" y="1199216"/>
            <a:ext cx="1185298" cy="936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Rectangle: Rounded Corners 47">
            <a:hlinkClick r:id="rId5" action="ppaction://hlinksldjump"/>
            <a:extLst>
              <a:ext uri="{FF2B5EF4-FFF2-40B4-BE49-F238E27FC236}">
                <a16:creationId xmlns:a16="http://schemas.microsoft.com/office/drawing/2014/main" id="{D224CB15-8A75-4894-BC85-2B8EA45FB22D}"/>
              </a:ext>
            </a:extLst>
          </p:cNvPr>
          <p:cNvSpPr/>
          <p:nvPr/>
        </p:nvSpPr>
        <p:spPr>
          <a:xfrm>
            <a:off x="5645351" y="1207164"/>
            <a:ext cx="1185298" cy="936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: Rounded Corners 48">
            <a:hlinkClick r:id="rId6" action="ppaction://hlinksldjump"/>
            <a:extLst>
              <a:ext uri="{FF2B5EF4-FFF2-40B4-BE49-F238E27FC236}">
                <a16:creationId xmlns:a16="http://schemas.microsoft.com/office/drawing/2014/main" id="{6040C63D-DCEA-4A1C-8C9A-A2FC1B4956B1}"/>
              </a:ext>
            </a:extLst>
          </p:cNvPr>
          <p:cNvSpPr/>
          <p:nvPr/>
        </p:nvSpPr>
        <p:spPr>
          <a:xfrm>
            <a:off x="7173001" y="1247352"/>
            <a:ext cx="1185298" cy="936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Rectangle: Rounded Corners 49">
            <a:hlinkClick r:id="rId7" action="ppaction://hlinksldjump"/>
            <a:extLst>
              <a:ext uri="{FF2B5EF4-FFF2-40B4-BE49-F238E27FC236}">
                <a16:creationId xmlns:a16="http://schemas.microsoft.com/office/drawing/2014/main" id="{6C06442B-0F54-4F42-A1DF-12F2088B1AAC}"/>
              </a:ext>
            </a:extLst>
          </p:cNvPr>
          <p:cNvSpPr/>
          <p:nvPr/>
        </p:nvSpPr>
        <p:spPr>
          <a:xfrm>
            <a:off x="735518" y="3429000"/>
            <a:ext cx="1185298" cy="936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1" name="Rectangle: Rounded Corners 70">
            <a:hlinkClick r:id="rId8" action="ppaction://hlinksldjump"/>
            <a:extLst>
              <a:ext uri="{FF2B5EF4-FFF2-40B4-BE49-F238E27FC236}">
                <a16:creationId xmlns:a16="http://schemas.microsoft.com/office/drawing/2014/main" id="{9A150544-1588-4F7F-AF7D-ECDF33264E17}"/>
              </a:ext>
            </a:extLst>
          </p:cNvPr>
          <p:cNvSpPr/>
          <p:nvPr/>
        </p:nvSpPr>
        <p:spPr>
          <a:xfrm>
            <a:off x="2457928" y="3447540"/>
            <a:ext cx="1185298" cy="936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2" name="Rectangle: Rounded Corners 71">
            <a:hlinkClick r:id="rId9" action="ppaction://hlinksldjump"/>
            <a:extLst>
              <a:ext uri="{FF2B5EF4-FFF2-40B4-BE49-F238E27FC236}">
                <a16:creationId xmlns:a16="http://schemas.microsoft.com/office/drawing/2014/main" id="{32B921C0-99F6-4FE3-8556-55572BB116F8}"/>
              </a:ext>
            </a:extLst>
          </p:cNvPr>
          <p:cNvSpPr/>
          <p:nvPr/>
        </p:nvSpPr>
        <p:spPr>
          <a:xfrm>
            <a:off x="4095557" y="3487738"/>
            <a:ext cx="1185298" cy="936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3" name="Rectangle: Rounded Corners 72">
            <a:hlinkClick r:id="rId10" action="ppaction://hlinksldjump"/>
            <a:extLst>
              <a:ext uri="{FF2B5EF4-FFF2-40B4-BE49-F238E27FC236}">
                <a16:creationId xmlns:a16="http://schemas.microsoft.com/office/drawing/2014/main" id="{52B67A33-4C7C-4C29-B50B-3D64040AA7FC}"/>
              </a:ext>
            </a:extLst>
          </p:cNvPr>
          <p:cNvSpPr/>
          <p:nvPr/>
        </p:nvSpPr>
        <p:spPr>
          <a:xfrm>
            <a:off x="5646122" y="3487737"/>
            <a:ext cx="1185298" cy="936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4" name="Rectangle: Rounded Corners 73">
            <a:hlinkClick r:id="rId11" action="ppaction://hlinksldjump"/>
            <a:extLst>
              <a:ext uri="{FF2B5EF4-FFF2-40B4-BE49-F238E27FC236}">
                <a16:creationId xmlns:a16="http://schemas.microsoft.com/office/drawing/2014/main" id="{427510FD-F472-44E3-95E9-19D683410A8C}"/>
              </a:ext>
            </a:extLst>
          </p:cNvPr>
          <p:cNvSpPr/>
          <p:nvPr/>
        </p:nvSpPr>
        <p:spPr>
          <a:xfrm>
            <a:off x="7162209" y="3485047"/>
            <a:ext cx="1476965" cy="936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" name="Arrow: Right 1">
            <a:hlinkClick r:id="rId12" action="ppaction://hlinksldjump"/>
            <a:extLst>
              <a:ext uri="{FF2B5EF4-FFF2-40B4-BE49-F238E27FC236}">
                <a16:creationId xmlns:a16="http://schemas.microsoft.com/office/drawing/2014/main" id="{7E3D5EC8-B009-4AB0-8108-223611EFD57C}"/>
              </a:ext>
            </a:extLst>
          </p:cNvPr>
          <p:cNvSpPr/>
          <p:nvPr/>
        </p:nvSpPr>
        <p:spPr>
          <a:xfrm>
            <a:off x="10848109" y="6234545"/>
            <a:ext cx="755513" cy="622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 2">
            <a:hlinkClick r:id="rId13" action="ppaction://hlinksldjump"/>
            <a:extLst>
              <a:ext uri="{FF2B5EF4-FFF2-40B4-BE49-F238E27FC236}">
                <a16:creationId xmlns:a16="http://schemas.microsoft.com/office/drawing/2014/main" id="{95F818B6-6A7E-4FC2-A5C1-DF74956D8377}"/>
              </a:ext>
            </a:extLst>
          </p:cNvPr>
          <p:cNvSpPr/>
          <p:nvPr/>
        </p:nvSpPr>
        <p:spPr>
          <a:xfrm>
            <a:off x="274566" y="6402194"/>
            <a:ext cx="589306" cy="4558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504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89661" y="383948"/>
            <a:ext cx="10296799" cy="816779"/>
            <a:chOff x="1012373" y="333247"/>
            <a:chExt cx="7327179" cy="672669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327179" cy="65100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373" y="333247"/>
              <a:ext cx="7164271" cy="48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81139" y="1792280"/>
            <a:ext cx="8737600" cy="1016000"/>
            <a:chOff x="1524000" y="1809750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57823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A. 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 cùng hình dạng, kích thước.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60" y="6095283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49600" y="2950508"/>
            <a:ext cx="8737600" cy="1016000"/>
            <a:chOff x="1554773" y="1623817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1554773" y="1623817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22264" y="1736070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B. 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 cùng cấu tạo 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20800" y="4165729"/>
            <a:ext cx="8737600" cy="1016000"/>
            <a:chOff x="1524000" y="1809750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58982" y="1866084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C. 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 hai cực là dương và âm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605" y="4152387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314" y="2947316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90" y="1818828"/>
            <a:ext cx="1001484" cy="9628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7062FED-702C-4C34-C0A8-1F521EFAC5E8}"/>
              </a:ext>
            </a:extLst>
          </p:cNvPr>
          <p:cNvGrpSpPr/>
          <p:nvPr/>
        </p:nvGrpSpPr>
        <p:grpSpPr>
          <a:xfrm>
            <a:off x="1350787" y="5323957"/>
            <a:ext cx="8767952" cy="1016000"/>
            <a:chOff x="1524000" y="1809750"/>
            <a:chExt cx="6575964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B3691A-49BC-B95A-5AA4-1B5FDB781B4D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EA8A70-AE39-E81E-AA3C-928B5B1FA1B2}"/>
                </a:ext>
              </a:extLst>
            </p:cNvPr>
            <p:cNvSpPr txBox="1"/>
            <p:nvPr/>
          </p:nvSpPr>
          <p:spPr>
            <a:xfrm>
              <a:off x="1681746" y="1881700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D.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9F5D525-66B7-4FDC-8B89-8B92518A9E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55" y="5323957"/>
            <a:ext cx="1001484" cy="9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96050" y="296091"/>
            <a:ext cx="10511098" cy="1008903"/>
            <a:chOff x="626507" y="354914"/>
            <a:chExt cx="7883324" cy="1067260"/>
          </a:xfrm>
        </p:grpSpPr>
        <p:sp>
          <p:nvSpPr>
            <p:cNvPr id="5" name="Rounded Rectangle 4"/>
            <p:cNvSpPr/>
            <p:nvPr/>
          </p:nvSpPr>
          <p:spPr>
            <a:xfrm>
              <a:off x="626507" y="354914"/>
              <a:ext cx="7704499" cy="106726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3109" y="521282"/>
              <a:ext cx="7666722" cy="39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76429" y="2145168"/>
            <a:ext cx="8737600" cy="969225"/>
            <a:chOff x="1524000" y="1809750"/>
            <a:chExt cx="6553200" cy="72691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26919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4072" y="1907426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A.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Pin</a:t>
              </a: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6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56549" y="3329281"/>
            <a:ext cx="8737600" cy="1016000"/>
            <a:chOff x="1524000" y="1809750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B.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56549" y="4537007"/>
            <a:ext cx="8737600" cy="1016000"/>
            <a:chOff x="1524000" y="1809750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C.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992" y="3291501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535" y="4619485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993" y="2199663"/>
            <a:ext cx="1001484" cy="9628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5D9BF1C-4C73-CF4A-FBA0-0F5EA3B6868E}"/>
              </a:ext>
            </a:extLst>
          </p:cNvPr>
          <p:cNvGrpSpPr/>
          <p:nvPr/>
        </p:nvGrpSpPr>
        <p:grpSpPr>
          <a:xfrm>
            <a:off x="1039131" y="5658777"/>
            <a:ext cx="8737600" cy="1016000"/>
            <a:chOff x="1524000" y="1809750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B0495C-8686-346E-F5A4-59CAD0A3F683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4754E2-FE47-7392-D859-8864C5645B24}"/>
                </a:ext>
              </a:extLst>
            </p:cNvPr>
            <p:cNvSpPr txBox="1"/>
            <p:nvPr/>
          </p:nvSpPr>
          <p:spPr>
            <a:xfrm>
              <a:off x="1581198" y="1924033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D.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Acquy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93A41B2-17C8-DB5A-A92B-0AFD0F0C66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993" y="5796651"/>
            <a:ext cx="1001484" cy="9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36312" y="337808"/>
            <a:ext cx="11608948" cy="1241611"/>
            <a:chOff x="142963" y="410533"/>
            <a:chExt cx="7683940" cy="814532"/>
          </a:xfrm>
        </p:grpSpPr>
        <p:sp>
          <p:nvSpPr>
            <p:cNvPr id="5" name="Rounded Rectangle 4"/>
            <p:cNvSpPr/>
            <p:nvPr/>
          </p:nvSpPr>
          <p:spPr>
            <a:xfrm>
              <a:off x="142963" y="424966"/>
              <a:ext cx="7683940" cy="8000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0780" y="410533"/>
              <a:ext cx="7526836" cy="706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đúng.Khi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pin,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bật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1066259" y="1985688"/>
            <a:ext cx="8737600" cy="90931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8243" y="1931190"/>
              <a:ext cx="6418218" cy="49004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A.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Đèn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hết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 pin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6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1038131" y="5587505"/>
            <a:ext cx="8737600" cy="874988"/>
            <a:chOff x="1560562" y="1793073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60562" y="1793073"/>
              <a:ext cx="6553200" cy="76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5921" y="1873324"/>
              <a:ext cx="6507841" cy="5092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1086881" y="3182338"/>
            <a:ext cx="8737600" cy="987153"/>
            <a:chOff x="1558045" y="1690472"/>
            <a:chExt cx="6553200" cy="986862"/>
          </a:xfrm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91472" y="1832315"/>
              <a:ext cx="6418218" cy="584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B.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Pin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8">
            <a:extLst>
              <a:ext uri="{FF2B5EF4-FFF2-40B4-BE49-F238E27FC236}">
                <a16:creationId xmlns:a16="http://schemas.microsoft.com/office/drawing/2014/main" id="{3A532547-91CF-9CDD-0EFC-3645CBFDBD8E}"/>
              </a:ext>
            </a:extLst>
          </p:cNvPr>
          <p:cNvGrpSpPr/>
          <p:nvPr/>
        </p:nvGrpSpPr>
        <p:grpSpPr>
          <a:xfrm>
            <a:off x="1038131" y="4369805"/>
            <a:ext cx="8782171" cy="859302"/>
            <a:chOff x="1524617" y="1690472"/>
            <a:chExt cx="6586628" cy="9868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8679A5B-D2EC-2F1A-9D79-9FC9C6A6A477}"/>
                </a:ext>
              </a:extLst>
            </p:cNvPr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5B0E70-D8EB-7819-3E41-E6F0FEAA78F7}"/>
                </a:ext>
              </a:extLst>
            </p:cNvPr>
            <p:cNvSpPr txBox="1"/>
            <p:nvPr/>
          </p:nvSpPr>
          <p:spPr>
            <a:xfrm>
              <a:off x="1524617" y="1830437"/>
              <a:ext cx="6418218" cy="67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C.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Bóng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đèn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bị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 h</a:t>
              </a:r>
              <a:r>
                <a:rPr lang="vi-VN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ư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55" y="2001595"/>
            <a:ext cx="908596" cy="8735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55" y="3239127"/>
            <a:ext cx="908596" cy="8735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55" y="4324548"/>
            <a:ext cx="908596" cy="8735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55" y="5551294"/>
            <a:ext cx="1003724" cy="8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83188" y="698670"/>
            <a:ext cx="10225623" cy="872823"/>
            <a:chOff x="996767" y="228332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996767" y="228332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23451" y="228332"/>
              <a:ext cx="6349290" cy="61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vi-VN" sz="3200" b="1" dirty="0">
                  <a:latin typeface="+mj-lt"/>
                </a:rPr>
                <a:t>Câu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vi-VN" sz="3200" b="1" dirty="0">
                  <a:latin typeface="+mj-lt"/>
                </a:rPr>
                <a:t>: </a:t>
              </a:r>
              <a:r>
                <a:rPr lang="vi-VN" sz="3200" dirty="0">
                  <a:latin typeface="+mj-lt"/>
                </a:rPr>
                <a:t>Không có dòng điện chạy qua vật nào dưới đây?</a:t>
              </a:r>
              <a:endParaRPr lang="en-US" sz="3200" dirty="0"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38620" y="2276970"/>
            <a:ext cx="8737600" cy="877048"/>
            <a:chOff x="1524000" y="1809750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5363" y="1906951"/>
              <a:ext cx="6418218" cy="5080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A.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Quạt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quay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6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38620" y="3302947"/>
            <a:ext cx="8737600" cy="877048"/>
            <a:chOff x="1524000" y="1809750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47002" y="1882462"/>
              <a:ext cx="6395215" cy="5080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B.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21201" y="4360991"/>
            <a:ext cx="8737600" cy="800043"/>
            <a:chOff x="1524000" y="1809750"/>
            <a:chExt cx="6553200" cy="973364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973364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24000" y="1826319"/>
              <a:ext cx="6418218" cy="7114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C. </a:t>
              </a:r>
              <a:r>
                <a:rPr lang="vi-VN" sz="3200" dirty="0">
                  <a:latin typeface="+mj-lt"/>
                </a:rPr>
                <a:t>Thước nhựa đang bị nhiễm điện.</a:t>
              </a:r>
              <a:endParaRPr lang="en-US" sz="3200" dirty="0">
                <a:latin typeface="+mj-lt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28" y="4441517"/>
            <a:ext cx="1088571" cy="6565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30" y="3368285"/>
            <a:ext cx="1001484" cy="8311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763" y="2294205"/>
            <a:ext cx="1001484" cy="83119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07BF8AE-8B82-4222-AA28-F5C3B137F3C1}"/>
              </a:ext>
            </a:extLst>
          </p:cNvPr>
          <p:cNvGrpSpPr/>
          <p:nvPr/>
        </p:nvGrpSpPr>
        <p:grpSpPr>
          <a:xfrm>
            <a:off x="1003783" y="5342030"/>
            <a:ext cx="8737600" cy="872823"/>
            <a:chOff x="1524000" y="1809750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7930FE-ECBA-DC06-4197-D67332543DBE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9B39BB-F6F1-BE7D-3F78-D010FC006693}"/>
                </a:ext>
              </a:extLst>
            </p:cNvPr>
            <p:cNvSpPr txBox="1"/>
            <p:nvPr/>
          </p:nvSpPr>
          <p:spPr>
            <a:xfrm>
              <a:off x="1524000" y="1852396"/>
              <a:ext cx="6418218" cy="5105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D.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Rađio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FAD152E-83AD-8847-E2BA-614A786D15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29" y="5444106"/>
            <a:ext cx="1001484" cy="82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0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83188" y="698670"/>
            <a:ext cx="10225623" cy="872823"/>
            <a:chOff x="996767" y="228332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996767" y="228332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23451" y="228332"/>
              <a:ext cx="6349290" cy="61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vi-VN" sz="3200" b="1" dirty="0">
                  <a:latin typeface="+mj-lt"/>
                </a:rPr>
                <a:t>Câu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vi-VN" sz="3200" b="1" dirty="0">
                  <a:latin typeface="+mj-lt"/>
                </a:rPr>
                <a:t>: 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 có dòng điện chạy trong vật nào dưới đây?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38620" y="2276970"/>
            <a:ext cx="8737600" cy="877048"/>
            <a:chOff x="1524000" y="1809750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5363" y="1906951"/>
              <a:ext cx="6418218" cy="5080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A. 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mảnh nilông đã được cọ xát.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6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38620" y="3302947"/>
            <a:ext cx="8737600" cy="877048"/>
            <a:chOff x="1524000" y="1809750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47002" y="1882462"/>
              <a:ext cx="6395215" cy="5080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B. 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 pin tròn được đặt tách riêng trên bàn.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21201" y="4360991"/>
            <a:ext cx="8737600" cy="800043"/>
            <a:chOff x="1524000" y="1809750"/>
            <a:chExt cx="6553200" cy="973364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973364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24000" y="1826319"/>
              <a:ext cx="6418218" cy="7114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C.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pin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28" y="4441517"/>
            <a:ext cx="1088571" cy="6565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30" y="3368285"/>
            <a:ext cx="1001484" cy="8311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763" y="2294205"/>
            <a:ext cx="1001484" cy="83119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07BF8AE-8B82-4222-AA28-F5C3B137F3C1}"/>
              </a:ext>
            </a:extLst>
          </p:cNvPr>
          <p:cNvGrpSpPr/>
          <p:nvPr/>
        </p:nvGrpSpPr>
        <p:grpSpPr>
          <a:xfrm>
            <a:off x="1003782" y="5342029"/>
            <a:ext cx="8927001" cy="1126066"/>
            <a:chOff x="1523999" y="1809750"/>
            <a:chExt cx="6695251" cy="98308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7930FE-ECBA-DC06-4197-D67332543DBE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9B39BB-F6F1-BE7D-3F78-D010FC006693}"/>
                </a:ext>
              </a:extLst>
            </p:cNvPr>
            <p:cNvSpPr txBox="1"/>
            <p:nvPr/>
          </p:nvSpPr>
          <p:spPr>
            <a:xfrm>
              <a:off x="1523999" y="1852396"/>
              <a:ext cx="6695251" cy="940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D. 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dây điện trong gia đình khi không sử dụng bất cứ một thiết bị điện nào.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FAD152E-83AD-8847-E2BA-614A786D15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00" y="5501302"/>
            <a:ext cx="1001484" cy="82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0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36312" y="337808"/>
            <a:ext cx="11608948" cy="1241611"/>
            <a:chOff x="142963" y="410533"/>
            <a:chExt cx="7683940" cy="814532"/>
          </a:xfrm>
        </p:grpSpPr>
        <p:sp>
          <p:nvSpPr>
            <p:cNvPr id="5" name="Rounded Rectangle 4"/>
            <p:cNvSpPr/>
            <p:nvPr/>
          </p:nvSpPr>
          <p:spPr>
            <a:xfrm>
              <a:off x="142963" y="424966"/>
              <a:ext cx="7683940" cy="8000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0780" y="410533"/>
              <a:ext cx="7526836" cy="706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6: 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 từ thích hợp vào chỗ trống:Dòng điện là 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 chuyển có hướng</a:t>
              </a: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1066259" y="1985688"/>
            <a:ext cx="8737600" cy="90931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8243" y="1931190"/>
              <a:ext cx="6418218" cy="49004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A.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6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1038131" y="5587505"/>
            <a:ext cx="8737600" cy="874988"/>
            <a:chOff x="1560562" y="1793073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60562" y="1793073"/>
              <a:ext cx="6553200" cy="76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5921" y="1873324"/>
              <a:ext cx="6507841" cy="5092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pt-B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 A, B, C đều đúng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1086881" y="3182338"/>
            <a:ext cx="8737600" cy="987153"/>
            <a:chOff x="1558045" y="1690472"/>
            <a:chExt cx="6553200" cy="986862"/>
          </a:xfrm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91472" y="1832315"/>
              <a:ext cx="6418218" cy="584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B.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Ion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8">
            <a:extLst>
              <a:ext uri="{FF2B5EF4-FFF2-40B4-BE49-F238E27FC236}">
                <a16:creationId xmlns:a16="http://schemas.microsoft.com/office/drawing/2014/main" id="{3A532547-91CF-9CDD-0EFC-3645CBFDBD8E}"/>
              </a:ext>
            </a:extLst>
          </p:cNvPr>
          <p:cNvGrpSpPr/>
          <p:nvPr/>
        </p:nvGrpSpPr>
        <p:grpSpPr>
          <a:xfrm>
            <a:off x="1038131" y="4369805"/>
            <a:ext cx="8782171" cy="859302"/>
            <a:chOff x="1524617" y="1690472"/>
            <a:chExt cx="6586628" cy="9868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8679A5B-D2EC-2F1A-9D79-9FC9C6A6A477}"/>
                </a:ext>
              </a:extLst>
            </p:cNvPr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5B0E70-D8EB-7819-3E41-E6F0FEAA78F7}"/>
                </a:ext>
              </a:extLst>
            </p:cNvPr>
            <p:cNvSpPr txBox="1"/>
            <p:nvPr/>
          </p:nvSpPr>
          <p:spPr>
            <a:xfrm>
              <a:off x="1524617" y="1830437"/>
              <a:ext cx="6418218" cy="67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C.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55" y="2001595"/>
            <a:ext cx="908596" cy="8735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55" y="3239127"/>
            <a:ext cx="908596" cy="8735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55" y="4324548"/>
            <a:ext cx="908596" cy="8735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55" y="5551294"/>
            <a:ext cx="1003724" cy="8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89661" y="383948"/>
            <a:ext cx="10296799" cy="816779"/>
            <a:chOff x="1012373" y="333247"/>
            <a:chExt cx="7327179" cy="672669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327179" cy="65100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373" y="333247"/>
              <a:ext cx="7164271" cy="48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7: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89661" y="1792280"/>
            <a:ext cx="10855599" cy="1016000"/>
            <a:chOff x="1523999" y="1809750"/>
            <a:chExt cx="7923092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523999" y="1809750"/>
              <a:ext cx="7923092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57823"/>
              <a:ext cx="7868664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A.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1088914" y="6340007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72641" y="2950508"/>
            <a:ext cx="10772620" cy="1016000"/>
            <a:chOff x="1554772" y="1623817"/>
            <a:chExt cx="7946746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1554772" y="1623817"/>
              <a:ext cx="7923091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22264" y="1736070"/>
              <a:ext cx="7879254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B.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2640" y="4147409"/>
            <a:ext cx="10564121" cy="1016000"/>
            <a:chOff x="1325725" y="1809750"/>
            <a:chExt cx="8121366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1325725" y="1809750"/>
              <a:ext cx="8121365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25725" y="1866084"/>
              <a:ext cx="8121366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C.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9" y="4147409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527" y="2918393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460" y="1778734"/>
            <a:ext cx="1001484" cy="9628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7062FED-702C-4C34-C0A8-1F521EFAC5E8}"/>
              </a:ext>
            </a:extLst>
          </p:cNvPr>
          <p:cNvGrpSpPr/>
          <p:nvPr/>
        </p:nvGrpSpPr>
        <p:grpSpPr>
          <a:xfrm>
            <a:off x="1172640" y="5323957"/>
            <a:ext cx="10564120" cy="1016000"/>
            <a:chOff x="1524000" y="1809750"/>
            <a:chExt cx="6575964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B3691A-49BC-B95A-5AA4-1B5FDB781B4D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EA8A70-AE39-E81E-AA3C-928B5B1FA1B2}"/>
                </a:ext>
              </a:extLst>
            </p:cNvPr>
            <p:cNvSpPr txBox="1"/>
            <p:nvPr/>
          </p:nvSpPr>
          <p:spPr>
            <a:xfrm>
              <a:off x="1681746" y="1881700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D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9F5D525-66B7-4FDC-8B89-8B92518A9E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250" y="5323907"/>
            <a:ext cx="1001484" cy="9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602492" y="876523"/>
            <a:ext cx="1984549" cy="1828800"/>
          </a:xfrm>
          <a:prstGeom prst="rect">
            <a:avLst/>
          </a:prstGeom>
        </p:spPr>
      </p:pic>
      <p:pic>
        <p:nvPicPr>
          <p:cNvPr id="5" name="q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4846867" y="792951"/>
            <a:ext cx="2001780" cy="1884219"/>
          </a:xfrm>
          <a:prstGeom prst="rect">
            <a:avLst/>
          </a:prstGeom>
        </p:spPr>
      </p:pic>
      <p:pic>
        <p:nvPicPr>
          <p:cNvPr id="6" name="q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8046028" y="817419"/>
            <a:ext cx="1905000" cy="1947008"/>
          </a:xfrm>
          <a:prstGeom prst="rect">
            <a:avLst/>
          </a:prstGeom>
        </p:spPr>
      </p:pic>
      <p:pic>
        <p:nvPicPr>
          <p:cNvPr id="7" name="q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1747462" y="3626432"/>
            <a:ext cx="1849583" cy="1832377"/>
          </a:xfrm>
          <a:prstGeom prst="rect">
            <a:avLst/>
          </a:prstGeom>
        </p:spPr>
      </p:pic>
      <p:pic>
        <p:nvPicPr>
          <p:cNvPr id="8" name="q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9" y="3513919"/>
            <a:ext cx="2057400" cy="2057400"/>
          </a:xfrm>
          <a:prstGeom prst="rect">
            <a:avLst/>
          </a:prstGeom>
        </p:spPr>
      </p:pic>
      <p:pic>
        <p:nvPicPr>
          <p:cNvPr id="9" name="q6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8046028" y="3498393"/>
            <a:ext cx="1852779" cy="20597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747461" y="1229592"/>
            <a:ext cx="1694611" cy="1132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Oval 10"/>
          <p:cNvSpPr/>
          <p:nvPr/>
        </p:nvSpPr>
        <p:spPr>
          <a:xfrm>
            <a:off x="8146206" y="4047318"/>
            <a:ext cx="1622143" cy="12044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Oval 11"/>
          <p:cNvSpPr/>
          <p:nvPr/>
        </p:nvSpPr>
        <p:spPr>
          <a:xfrm>
            <a:off x="5240623" y="4117485"/>
            <a:ext cx="1608023" cy="11342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Oval 12"/>
          <p:cNvSpPr/>
          <p:nvPr/>
        </p:nvSpPr>
        <p:spPr>
          <a:xfrm>
            <a:off x="1902431" y="4047317"/>
            <a:ext cx="1694613" cy="121048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Oval 13"/>
          <p:cNvSpPr/>
          <p:nvPr/>
        </p:nvSpPr>
        <p:spPr>
          <a:xfrm>
            <a:off x="8146205" y="1207075"/>
            <a:ext cx="1722323" cy="12642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Oval 14"/>
          <p:cNvSpPr/>
          <p:nvPr/>
        </p:nvSpPr>
        <p:spPr>
          <a:xfrm>
            <a:off x="4846865" y="1207075"/>
            <a:ext cx="1877785" cy="1084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TextBox 15"/>
          <p:cNvSpPr txBox="1"/>
          <p:nvPr/>
        </p:nvSpPr>
        <p:spPr>
          <a:xfrm>
            <a:off x="2000618" y="1495933"/>
            <a:ext cx="123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 </a:t>
            </a:r>
            <a:r>
              <a:rPr lang="en-US" sz="2400" dirty="0"/>
              <a:t>8</a:t>
            </a:r>
            <a:r>
              <a:rPr lang="vi-VN" sz="2400" dirty="0"/>
              <a:t> đ</a:t>
            </a:r>
            <a:r>
              <a:rPr lang="en-US" sz="2400" dirty="0" err="1"/>
              <a:t>iểm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145163" y="4384572"/>
            <a:ext cx="165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9 </a:t>
            </a:r>
            <a:r>
              <a:rPr lang="en-US" sz="2400" dirty="0" err="1"/>
              <a:t>điểm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18859" y="4285553"/>
            <a:ext cx="1333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/>
              <a:t>1 chiếc kẹo</a:t>
            </a:r>
            <a:endParaRPr lang="en-US" sz="2400"/>
          </a:p>
        </p:txBody>
      </p:sp>
      <p:sp>
        <p:nvSpPr>
          <p:cNvPr id="19" name="TextBox 18"/>
          <p:cNvSpPr txBox="1"/>
          <p:nvPr/>
        </p:nvSpPr>
        <p:spPr>
          <a:xfrm>
            <a:off x="2105031" y="4300486"/>
            <a:ext cx="138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/>
              <a:t>1 chiếc bút bi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8246431" y="1448164"/>
            <a:ext cx="1421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/>
              <a:t>1 tràng pháo tay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5180067" y="1448165"/>
            <a:ext cx="1572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Chúc</a:t>
            </a:r>
            <a:r>
              <a:rPr lang="en-US" sz="2400" dirty="0"/>
              <a:t> may </a:t>
            </a:r>
            <a:r>
              <a:rPr lang="en-US" sz="2400" dirty="0" err="1"/>
              <a:t>mắn</a:t>
            </a:r>
            <a:endParaRPr lang="en-US" sz="2400" dirty="0"/>
          </a:p>
        </p:txBody>
      </p:sp>
      <p:sp>
        <p:nvSpPr>
          <p:cNvPr id="22" name="Rounded Rectangle 21">
            <a:hlinkClick r:id="rId18" action="ppaction://hlinksldjump"/>
          </p:cNvPr>
          <p:cNvSpPr/>
          <p:nvPr/>
        </p:nvSpPr>
        <p:spPr>
          <a:xfrm>
            <a:off x="10547605" y="68085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15B83-2627-41B1-A6B5-3E028BF28B15}"/>
              </a:ext>
            </a:extLst>
          </p:cNvPr>
          <p:cNvSpPr txBox="1"/>
          <p:nvPr/>
        </p:nvSpPr>
        <p:spPr>
          <a:xfrm>
            <a:off x="989999" y="1343779"/>
            <a:ext cx="54688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73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0134E-6C22-0249-E058-F42E6C33F1DF}"/>
              </a:ext>
            </a:extLst>
          </p:cNvPr>
          <p:cNvSpPr txBox="1"/>
          <p:nvPr/>
        </p:nvSpPr>
        <p:spPr>
          <a:xfrm>
            <a:off x="7694038" y="1351093"/>
            <a:ext cx="48736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73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F20705-46C8-2EAC-12F5-079440151B73}"/>
              </a:ext>
            </a:extLst>
          </p:cNvPr>
          <p:cNvSpPr txBox="1"/>
          <p:nvPr/>
        </p:nvSpPr>
        <p:spPr>
          <a:xfrm>
            <a:off x="4303877" y="1290812"/>
            <a:ext cx="11035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3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6C0F42-FEB1-B0F5-628B-73A3E719F7C3}"/>
              </a:ext>
            </a:extLst>
          </p:cNvPr>
          <p:cNvSpPr txBox="1"/>
          <p:nvPr/>
        </p:nvSpPr>
        <p:spPr>
          <a:xfrm>
            <a:off x="7599320" y="4179451"/>
            <a:ext cx="54688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73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AD5192-B8B6-C6EB-A49F-A9C26636D333}"/>
              </a:ext>
            </a:extLst>
          </p:cNvPr>
          <p:cNvSpPr txBox="1"/>
          <p:nvPr/>
        </p:nvSpPr>
        <p:spPr>
          <a:xfrm>
            <a:off x="4501322" y="4285943"/>
            <a:ext cx="54688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73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998B86-71A5-7724-A991-830991C1EAE5}"/>
              </a:ext>
            </a:extLst>
          </p:cNvPr>
          <p:cNvSpPr txBox="1"/>
          <p:nvPr/>
        </p:nvSpPr>
        <p:spPr>
          <a:xfrm>
            <a:off x="1048951" y="4308876"/>
            <a:ext cx="54688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73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89661" y="383948"/>
            <a:ext cx="10289539" cy="1077218"/>
            <a:chOff x="1012373" y="333247"/>
            <a:chExt cx="7322013" cy="887157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322013" cy="84490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373" y="333247"/>
              <a:ext cx="7164271" cy="887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8: 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đèn pin đang sáng nếu ta tháo pin ra và đảo chiều một cục pin thì hiện tượng gì sẽ xảy ra?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81139" y="1792280"/>
            <a:ext cx="8737600" cy="1016000"/>
            <a:chOff x="1524000" y="1809750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57823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A.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mờ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60" y="6095283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49600" y="2950508"/>
            <a:ext cx="8737600" cy="1016000"/>
            <a:chOff x="1554773" y="1623817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1554773" y="1623817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22264" y="1736070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B.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cháy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20800" y="4165729"/>
            <a:ext cx="8737600" cy="1016000"/>
            <a:chOff x="1524000" y="1809750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58982" y="1866084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C.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605" y="4152387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314" y="2947316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90" y="1818828"/>
            <a:ext cx="1001484" cy="9628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7062FED-702C-4C34-C0A8-1F521EFAC5E8}"/>
              </a:ext>
            </a:extLst>
          </p:cNvPr>
          <p:cNvGrpSpPr/>
          <p:nvPr/>
        </p:nvGrpSpPr>
        <p:grpSpPr>
          <a:xfrm>
            <a:off x="1350787" y="5323957"/>
            <a:ext cx="8767952" cy="1016000"/>
            <a:chOff x="1524000" y="1809750"/>
            <a:chExt cx="6575964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B3691A-49BC-B95A-5AA4-1B5FDB781B4D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EA8A70-AE39-E81E-AA3C-928B5B1FA1B2}"/>
                </a:ext>
              </a:extLst>
            </p:cNvPr>
            <p:cNvSpPr txBox="1"/>
            <p:nvPr/>
          </p:nvSpPr>
          <p:spPr>
            <a:xfrm>
              <a:off x="1681746" y="1881700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D.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vẫn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9F5D525-66B7-4FDC-8B89-8B92518A9E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55" y="5323957"/>
            <a:ext cx="1001484" cy="9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89661" y="383948"/>
            <a:ext cx="10289539" cy="1052219"/>
            <a:chOff x="1012373" y="333247"/>
            <a:chExt cx="7322013" cy="866569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322013" cy="84490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373" y="333247"/>
              <a:ext cx="7164271" cy="48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9: 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dụng cụ điện hoạt động được là do: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81139" y="1792280"/>
            <a:ext cx="8737600" cy="1016000"/>
            <a:chOff x="1524000" y="1809750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57823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A.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60" y="6095283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49600" y="2950508"/>
            <a:ext cx="8737600" cy="1016000"/>
            <a:chOff x="1554773" y="1623817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1554773" y="1623817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22264" y="1736070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B. 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 mắc với nguồn điện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20800" y="4165729"/>
            <a:ext cx="8737600" cy="1016000"/>
            <a:chOff x="1524000" y="1809750"/>
            <a:chExt cx="6553200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58982" y="1866084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C. </a:t>
              </a:r>
              <a:r>
                <a:rPr lang="pt-B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và B đều đúng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605" y="4152387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314" y="2947316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90" y="1818828"/>
            <a:ext cx="1001484" cy="9628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7062FED-702C-4C34-C0A8-1F521EFAC5E8}"/>
              </a:ext>
            </a:extLst>
          </p:cNvPr>
          <p:cNvGrpSpPr/>
          <p:nvPr/>
        </p:nvGrpSpPr>
        <p:grpSpPr>
          <a:xfrm>
            <a:off x="1350787" y="5323957"/>
            <a:ext cx="8767952" cy="1016000"/>
            <a:chOff x="1524000" y="1809750"/>
            <a:chExt cx="6575964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B3691A-49BC-B95A-5AA4-1B5FDB781B4D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EA8A70-AE39-E81E-AA3C-928B5B1FA1B2}"/>
                </a:ext>
              </a:extLst>
            </p:cNvPr>
            <p:cNvSpPr txBox="1"/>
            <p:nvPr/>
          </p:nvSpPr>
          <p:spPr>
            <a:xfrm>
              <a:off x="1681746" y="1881700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D. </a:t>
              </a:r>
              <a:r>
                <a:rPr lang="pt-B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và B đều sai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9F5D525-66B7-4FDC-8B89-8B92518A9E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55" y="5323957"/>
            <a:ext cx="1001484" cy="9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89661" y="383948"/>
            <a:ext cx="10296799" cy="816779"/>
            <a:chOff x="1012373" y="333247"/>
            <a:chExt cx="7327179" cy="672669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327179" cy="65100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373" y="333247"/>
              <a:ext cx="7164271" cy="48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10: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1671" y="1792280"/>
            <a:ext cx="11313590" cy="1016000"/>
            <a:chOff x="1523999" y="1809750"/>
            <a:chExt cx="7923092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523999" y="1809750"/>
              <a:ext cx="7923092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57823"/>
              <a:ext cx="7868664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A.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1260829" y="6417557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99605" y="2950508"/>
            <a:ext cx="11345656" cy="1016000"/>
            <a:chOff x="1132055" y="1623817"/>
            <a:chExt cx="8369463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1132055" y="1623817"/>
              <a:ext cx="8345809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01885" y="1736070"/>
              <a:ext cx="8299633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B.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4266" y="5400473"/>
            <a:ext cx="11042497" cy="1152331"/>
            <a:chOff x="957966" y="1809750"/>
            <a:chExt cx="8489126" cy="864248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957966" y="1809750"/>
              <a:ext cx="8489124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57968" y="1866084"/>
              <a:ext cx="8489124" cy="8079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C.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9" y="5400472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527" y="2918393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460" y="1778734"/>
            <a:ext cx="1001484" cy="9628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7062FED-702C-4C34-C0A8-1F521EFAC5E8}"/>
              </a:ext>
            </a:extLst>
          </p:cNvPr>
          <p:cNvGrpSpPr/>
          <p:nvPr/>
        </p:nvGrpSpPr>
        <p:grpSpPr>
          <a:xfrm>
            <a:off x="694266" y="4223296"/>
            <a:ext cx="11042494" cy="1016000"/>
            <a:chOff x="1524000" y="1809750"/>
            <a:chExt cx="6575964" cy="76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B3691A-49BC-B95A-5AA4-1B5FDB781B4D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4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EA8A70-AE39-E81E-AA3C-928B5B1FA1B2}"/>
                </a:ext>
              </a:extLst>
            </p:cNvPr>
            <p:cNvSpPr txBox="1"/>
            <p:nvPr/>
          </p:nvSpPr>
          <p:spPr>
            <a:xfrm>
              <a:off x="1681746" y="1881700"/>
              <a:ext cx="6418218" cy="438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D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9F5D525-66B7-4FDC-8B89-8B92518A9E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250" y="4223246"/>
            <a:ext cx="1001484" cy="9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flowersFrame_png_ydh_0009_2291x1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524000" y="1905001"/>
            <a:ext cx="9144000" cy="20891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867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Chân thành c</a:t>
            </a:r>
            <a:r>
              <a:rPr lang="en-US" sz="5867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ả</a:t>
            </a:r>
            <a:r>
              <a:rPr lang="vi-VN" sz="5867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 ơn quý thầy cô</a:t>
            </a:r>
          </a:p>
          <a:p>
            <a:pPr algn="ctr"/>
            <a:r>
              <a:rPr lang="vi-VN" sz="5867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 các em học sinh</a:t>
            </a:r>
            <a:endParaRPr lang="en-US" sz="5867" b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326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441A1-E1FD-4F53-ADA5-2132177DB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99" y="5294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514350" indent="-514350"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marL="514350" indent="-514350"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875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6956" y="304800"/>
            <a:ext cx="8335618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TextBox 2"/>
          <p:cNvSpPr txBox="1"/>
          <p:nvPr/>
        </p:nvSpPr>
        <p:spPr>
          <a:xfrm>
            <a:off x="1511636" y="342087"/>
            <a:ext cx="8251958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xát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…………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1524" y="2345802"/>
            <a:ext cx="573847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1525" y="5241402"/>
            <a:ext cx="573847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đẩy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1525" y="4250802"/>
            <a:ext cx="573847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đẩy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1525" y="3387778"/>
            <a:ext cx="573847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đẩy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q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0" y="5630373"/>
            <a:ext cx="1222549" cy="1126603"/>
          </a:xfrm>
          <a:prstGeom prst="rect">
            <a:avLst/>
          </a:prstGeom>
        </p:spPr>
      </p:pic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82055" y="3696563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92331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8591025" y="2689398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TextBox 16"/>
          <p:cNvSpPr txBox="1"/>
          <p:nvPr/>
        </p:nvSpPr>
        <p:spPr>
          <a:xfrm>
            <a:off x="9553255" y="3228945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416037" y="3820521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416035" y="4897330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348069" y="2926522"/>
            <a:ext cx="1233055" cy="1256068"/>
          </a:xfrm>
          <a:prstGeom prst="rect">
            <a:avLst/>
          </a:prstGeom>
        </p:spPr>
      </p:pic>
      <p:grpSp>
        <p:nvGrpSpPr>
          <p:cNvPr id="21" name="times up"/>
          <p:cNvGrpSpPr/>
          <p:nvPr/>
        </p:nvGrpSpPr>
        <p:grpSpPr>
          <a:xfrm>
            <a:off x="9474740" y="1775963"/>
            <a:ext cx="1205624" cy="362439"/>
            <a:chOff x="4284637" y="-304827"/>
            <a:chExt cx="2669678" cy="697560"/>
          </a:xfrm>
        </p:grpSpPr>
        <p:sp>
          <p:nvSpPr>
            <p:cNvPr id="22" name="Rounded Rectangle 2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sz="28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sz="140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87" y="328733"/>
            <a:ext cx="1370671" cy="1366323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812072" y="906104"/>
            <a:ext cx="525701" cy="509437"/>
            <a:chOff x="840573" y="2379277"/>
            <a:chExt cx="3829048" cy="3849975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232357" y="951469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79771" y="1205115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34046" y="989038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17943" y="705247"/>
            <a:ext cx="371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802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04800"/>
            <a:ext cx="6343397" cy="9604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1181" y="484321"/>
            <a:ext cx="610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5709" y="3313097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8597" y="5279719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8597" y="4275099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1965" y="2268006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2055" y="3696563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2331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5464352" y="2077712"/>
            <a:ext cx="3505200" cy="219738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1205" y="2637796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630855" y="4032651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575438" y="4959463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409183" y="2057030"/>
            <a:ext cx="1233055" cy="1256068"/>
          </a:xfrm>
          <a:prstGeom prst="rect">
            <a:avLst/>
          </a:prstGeom>
        </p:spPr>
      </p:pic>
      <p:pic>
        <p:nvPicPr>
          <p:cNvPr id="21" name="q2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9409517" y="5596865"/>
            <a:ext cx="1293121" cy="1217179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5407" y="1805906"/>
            <a:ext cx="1205624" cy="362439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sz="28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sz="140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700521" y="5429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1051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54" y="358676"/>
            <a:ext cx="1370671" cy="1366323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22739" y="936047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3023" y="981410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90438" y="123505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4713" y="1018981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8610" y="735188"/>
            <a:ext cx="371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1" y="239775"/>
            <a:ext cx="8650460" cy="16909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598" y="273895"/>
            <a:ext cx="8286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3: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………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electron, ………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elctron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8464" y="4432017"/>
            <a:ext cx="656738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Nhiễm điện âm, nhiễm điện dương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8465" y="5478555"/>
            <a:ext cx="656738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vi-VN" dirty="0"/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 dương, nhiễm điện âm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5122" y="2281227"/>
            <a:ext cx="659072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Nhiễm điện dương, trung hòa điện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5122" y="3394379"/>
            <a:ext cx="659072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2055" y="3696563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2331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7845847" y="2364095"/>
            <a:ext cx="3505200" cy="219738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15401" y="2903078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363991" y="1871695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09601" y="5267372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382980" y="3068529"/>
            <a:ext cx="1233055" cy="1256068"/>
          </a:xfrm>
          <a:prstGeom prst="rect">
            <a:avLst/>
          </a:prstGeom>
        </p:spPr>
      </p:pic>
      <p:pic>
        <p:nvPicPr>
          <p:cNvPr id="21" name="q3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9429421" y="5550187"/>
            <a:ext cx="1238580" cy="126589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2483" y="1783022"/>
            <a:ext cx="1205624" cy="362439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sz="28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sz="140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97598" y="31412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1051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30" y="335792"/>
            <a:ext cx="1370671" cy="1366323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19816" y="913163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0100" y="958526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87514" y="1212173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1790" y="996097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5686" y="712304"/>
            <a:ext cx="371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0894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1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385" y="152162"/>
            <a:ext cx="9720353" cy="14198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590" y="213717"/>
            <a:ext cx="9365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4: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467" y="1933655"/>
            <a:ext cx="1140598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637" y="5647479"/>
            <a:ext cx="889548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468" y="4474496"/>
            <a:ext cx="428763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468" y="3184617"/>
            <a:ext cx="670501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82055" y="3696563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92331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8783781" y="2707493"/>
            <a:ext cx="3505200" cy="2197387"/>
          </a:xfrm>
          <a:prstGeom prst="cloud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95347" y="3117176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58971" y="4243339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88781" y="5384902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121577" y="2634719"/>
            <a:ext cx="1233055" cy="1256068"/>
          </a:xfrm>
          <a:prstGeom prst="rect">
            <a:avLst/>
          </a:prstGeom>
        </p:spPr>
      </p:pic>
      <p:pic>
        <p:nvPicPr>
          <p:cNvPr id="21" name="q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10664499" y="5452264"/>
            <a:ext cx="1363031" cy="135035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10756800" y="1715321"/>
            <a:ext cx="1205624" cy="362439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sz="28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sz="140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1071914" y="-36289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1051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647" y="268091"/>
            <a:ext cx="1370671" cy="1366323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1094132" y="845462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514417" y="890825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261831" y="114447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916106" y="928395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200003" y="644603"/>
            <a:ext cx="371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6215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1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35699" y="272288"/>
            <a:ext cx="9612352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403" y="442189"/>
            <a:ext cx="10155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888" y="5291865"/>
            <a:ext cx="508291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2471" y="2352045"/>
            <a:ext cx="513832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7890" y="4239288"/>
            <a:ext cx="508291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7889" y="3376264"/>
            <a:ext cx="508291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2055" y="3696563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2331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8493101" y="2330306"/>
            <a:ext cx="3505200" cy="2197387"/>
          </a:xfrm>
          <a:prstGeom prst="cloud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52604" y="2837655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3300646" y="3903642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3303369" y="1900474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3300646" y="2983220"/>
            <a:ext cx="1233055" cy="1256068"/>
          </a:xfrm>
          <a:prstGeom prst="rect">
            <a:avLst/>
          </a:prstGeom>
        </p:spPr>
      </p:pic>
      <p:pic>
        <p:nvPicPr>
          <p:cNvPr id="21" name="q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865" y="5410201"/>
            <a:ext cx="1499175" cy="1499175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10959653" y="1790827"/>
            <a:ext cx="1205624" cy="362439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sz="28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sz="140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1274767" y="3921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1051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501" y="343597"/>
            <a:ext cx="1370671" cy="1366323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1296986" y="920968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717269" y="96633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464685" y="121997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18959" y="100390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402857" y="720111"/>
            <a:ext cx="371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98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1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3424" y="210324"/>
            <a:ext cx="10742163" cy="10394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392" y="222695"/>
            <a:ext cx="10428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 thời tiết hanh khô, chải tóc bằng lược nhựa ta thấy nhiều sợi tóc bị lược nhựa hút thẳng ra. Điều này do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472" y="1951982"/>
            <a:ext cx="632832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Lược và tóc đều bị nhiễm điện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6470" y="4978081"/>
            <a:ext cx="630120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3594" y="3888542"/>
            <a:ext cx="63012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3594" y="2942582"/>
            <a:ext cx="632832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Lược nhựa bị nhiễm điện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2055" y="3696563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2331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8603834" y="2404258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16645" y="3029975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243087" y="3536723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243086" y="4522857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243087" y="2505769"/>
            <a:ext cx="1233055" cy="1256068"/>
          </a:xfrm>
          <a:prstGeom prst="rect">
            <a:avLst/>
          </a:prstGeom>
        </p:spPr>
      </p:pic>
      <p:pic>
        <p:nvPicPr>
          <p:cNvPr id="21" name="q6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9448693" y="5556210"/>
            <a:ext cx="1219307" cy="1355511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10918675" y="1774253"/>
            <a:ext cx="1205624" cy="362439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sz="28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sz="140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1233789" y="22643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1051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22" y="327023"/>
            <a:ext cx="1370671" cy="1366323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1256007" y="904394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676291" y="949758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423706" y="1203405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077981" y="987327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361878" y="703536"/>
            <a:ext cx="371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8127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1678</Words>
  <Application>Microsoft Office PowerPoint</Application>
  <PresentationFormat>Widescreen</PresentationFormat>
  <Paragraphs>257</Paragraphs>
  <Slides>34</Slides>
  <Notes>2</Notes>
  <HiddenSlides>0</HiddenSlides>
  <MMClips>25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#9Slide03 Bebas Neue ZSmall ZSm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21. DÒNG ĐIỆN – NGUỒN ĐIỆN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23. TÁC DỤNG CỦA DÒNG ĐIỆN  (Tiết 2)</dc:title>
  <dc:creator>ASUS</dc:creator>
  <cp:lastModifiedBy>ASUS</cp:lastModifiedBy>
  <cp:revision>87</cp:revision>
  <dcterms:created xsi:type="dcterms:W3CDTF">2024-02-24T09:45:51Z</dcterms:created>
  <dcterms:modified xsi:type="dcterms:W3CDTF">2025-01-23T23:06:38Z</dcterms:modified>
</cp:coreProperties>
</file>