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sldIdLst>
    <p:sldId id="257" r:id="rId2"/>
    <p:sldId id="265" r:id="rId3"/>
    <p:sldId id="299" r:id="rId4"/>
    <p:sldId id="286" r:id="rId5"/>
    <p:sldId id="300" r:id="rId6"/>
    <p:sldId id="301" r:id="rId7"/>
    <p:sldId id="575" r:id="rId8"/>
    <p:sldId id="576" r:id="rId9"/>
    <p:sldId id="577" r:id="rId10"/>
    <p:sldId id="288" r:id="rId11"/>
    <p:sldId id="303" r:id="rId12"/>
    <p:sldId id="304" r:id="rId13"/>
    <p:sldId id="289" r:id="rId14"/>
    <p:sldId id="290" r:id="rId15"/>
    <p:sldId id="305" r:id="rId16"/>
    <p:sldId id="291" r:id="rId17"/>
    <p:sldId id="306" r:id="rId18"/>
    <p:sldId id="292" r:id="rId19"/>
    <p:sldId id="307" r:id="rId20"/>
    <p:sldId id="308" r:id="rId21"/>
    <p:sldId id="309" r:id="rId22"/>
    <p:sldId id="310" r:id="rId23"/>
    <p:sldId id="314" r:id="rId24"/>
    <p:sldId id="316" r:id="rId25"/>
    <p:sldId id="578" r:id="rId26"/>
    <p:sldId id="579" r:id="rId27"/>
    <p:sldId id="580" r:id="rId28"/>
    <p:sldId id="315" r:id="rId29"/>
    <p:sldId id="581" r:id="rId30"/>
    <p:sldId id="582" r:id="rId31"/>
    <p:sldId id="313" r:id="rId32"/>
    <p:sldId id="320" r:id="rId33"/>
    <p:sldId id="321" r:id="rId34"/>
    <p:sldId id="322" r:id="rId35"/>
    <p:sldId id="323" r:id="rId36"/>
    <p:sldId id="585" r:id="rId37"/>
    <p:sldId id="586" r:id="rId38"/>
    <p:sldId id="587" r:id="rId39"/>
    <p:sldId id="588" r:id="rId40"/>
    <p:sldId id="584" r:id="rId41"/>
    <p:sldId id="293" r:id="rId42"/>
    <p:sldId id="295" r:id="rId43"/>
    <p:sldId id="324" r:id="rId44"/>
    <p:sldId id="325" r:id="rId45"/>
    <p:sldId id="298" r:id="rId46"/>
    <p:sldId id="296" r:id="rId47"/>
    <p:sldId id="591" r:id="rId48"/>
    <p:sldId id="592" r:id="rId49"/>
    <p:sldId id="593" r:id="rId50"/>
    <p:sldId id="594" r:id="rId51"/>
    <p:sldId id="595" r:id="rId52"/>
    <p:sldId id="596" r:id="rId53"/>
    <p:sldId id="597" r:id="rId54"/>
    <p:sldId id="598" r:id="rId55"/>
    <p:sldId id="600" r:id="rId56"/>
    <p:sldId id="599" r:id="rId57"/>
    <p:sldId id="601" r:id="rId58"/>
    <p:sldId id="297" r:id="rId59"/>
    <p:sldId id="326" r:id="rId60"/>
    <p:sldId id="589" r:id="rId61"/>
    <p:sldId id="59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B3EC-890E-4E03-BF6A-8EB2BB376C4E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133EA-2B55-427C-8E88-8F7D196F5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5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12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995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59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18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85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1054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755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860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816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31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81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5540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138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704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577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277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6203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62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1940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8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934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762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35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8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506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83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88033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7678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124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0243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241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402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8832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5517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8988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64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2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69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247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319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51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099816"/>
      </p:ext>
    </p:extLst>
  </p:cSld>
  <p:clrMapOvr>
    <a:masterClrMapping/>
  </p:clrMapOvr>
  <p:transition spd="slow" advClick="0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6490185"/>
      </p:ext>
    </p:extLst>
  </p:cSld>
  <p:clrMapOvr>
    <a:masterClrMapping/>
  </p:clrMapOvr>
  <p:transition spd="slow" advClick="0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290231"/>
      </p:ext>
    </p:extLst>
  </p:cSld>
  <p:clrMapOvr>
    <a:masterClrMapping/>
  </p:clrMapOvr>
  <p:transition spd="slow" advClick="0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3061381"/>
      </p:ext>
    </p:extLst>
  </p:cSld>
  <p:clrMapOvr>
    <a:masterClrMapping/>
  </p:clrMapOvr>
  <p:transition spd="slow" advClick="0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557455"/>
      </p:ext>
    </p:extLst>
  </p:cSld>
  <p:clrMapOvr>
    <a:masterClrMapping/>
  </p:clrMapOvr>
  <p:transition spd="slow" advClick="0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620924"/>
      </p:ext>
    </p:extLst>
  </p:cSld>
  <p:clrMapOvr>
    <a:masterClrMapping/>
  </p:clrMapOvr>
  <p:transition spd="slow" advClick="0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0309677"/>
      </p:ext>
    </p:extLst>
  </p:cSld>
  <p:clrMapOvr>
    <a:masterClrMapping/>
  </p:clrMapOvr>
  <p:transition spd="slow" advClick="0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619187"/>
      </p:ext>
    </p:extLst>
  </p:cSld>
  <p:clrMapOvr>
    <a:masterClrMapping/>
  </p:clrMapOvr>
  <p:transition spd="slow" advClick="0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908818"/>
      </p:ext>
    </p:extLst>
  </p:cSld>
  <p:clrMapOvr>
    <a:masterClrMapping/>
  </p:clrMapOvr>
  <p:transition spd="slow" advClick="0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015865"/>
      </p:ext>
    </p:extLst>
  </p:cSld>
  <p:clrMapOvr>
    <a:masterClrMapping/>
  </p:clrMapOvr>
  <p:transition spd="slow" advClick="0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146345"/>
      </p:ext>
    </p:extLst>
  </p:cSld>
  <p:clrMapOvr>
    <a:masterClrMapping/>
  </p:clrMapOvr>
  <p:transition spd="slow" advClick="0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072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2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3" Type="http://schemas.openxmlformats.org/officeDocument/2006/relationships/slide" Target="slide48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51.xml"/><Relationship Id="rId11" Type="http://schemas.openxmlformats.org/officeDocument/2006/relationships/slide" Target="slide56.xml"/><Relationship Id="rId5" Type="http://schemas.openxmlformats.org/officeDocument/2006/relationships/slide" Target="slide50.xml"/><Relationship Id="rId10" Type="http://schemas.openxmlformats.org/officeDocument/2006/relationships/slide" Target="slide55.xml"/><Relationship Id="rId4" Type="http://schemas.openxmlformats.org/officeDocument/2006/relationships/slide" Target="slide49.xml"/><Relationship Id="rId9" Type="http://schemas.openxmlformats.org/officeDocument/2006/relationships/slide" Target="slide5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Relationship Id="rId9" Type="http://schemas.openxmlformats.org/officeDocument/2006/relationships/image" Target="../media/image30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1724971" y="1277775"/>
            <a:ext cx="9289774" cy="1985681"/>
          </a:xfrm>
          <a:prstGeom prst="rect">
            <a:avLst/>
          </a:prstGeom>
          <a:noFill/>
        </p:spPr>
        <p:txBody>
          <a:bodyPr wrap="none" rtlCol="0">
            <a:prstTxWarp prst="textWave4">
              <a:avLst>
                <a:gd name="adj1" fmla="val 6250"/>
                <a:gd name="adj2" fmla="val 153"/>
              </a:avLst>
            </a:prstTxWarp>
            <a:spAutoFit/>
            <a:scene3d>
              <a:camera prst="orthographicFront"/>
              <a:lightRig rig="glow" dir="t"/>
            </a:scene3d>
            <a:sp3d>
              <a:bevelT w="12700" h="12700"/>
              <a:bevelB w="3175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LÀM VĂN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8245BC-E27D-4288-A381-7FD371E5F10D}"/>
              </a:ext>
            </a:extLst>
          </p:cNvPr>
          <p:cNvSpPr txBox="1"/>
          <p:nvPr/>
        </p:nvSpPr>
        <p:spPr>
          <a:xfrm>
            <a:off x="2634508" y="341314"/>
            <a:ext cx="2517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9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9AF17-B2C8-4B43-A697-EBB693D673CE}"/>
              </a:ext>
            </a:extLst>
          </p:cNvPr>
          <p:cNvSpPr txBox="1"/>
          <p:nvPr/>
        </p:nvSpPr>
        <p:spPr>
          <a:xfrm>
            <a:off x="681285" y="3175095"/>
            <a:ext cx="10571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(Trích  Nhóc Ni-cô-la, những chuyện chưa kể, Rơ-nê Gô-xi-nhi, Giăng-giắc Xăng-pê)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E5AAE2-0D06-4B46-B96C-CFD21695A4B6}"/>
              </a:ext>
            </a:extLst>
          </p:cNvPr>
          <p:cNvSpPr txBox="1"/>
          <p:nvPr/>
        </p:nvSpPr>
        <p:spPr>
          <a:xfrm>
            <a:off x="2038525" y="4621645"/>
            <a:ext cx="5397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….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F5D36-2643-4865-933A-0E0396BA4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387" y="4621762"/>
            <a:ext cx="2372410" cy="2182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523749-CCD5-4391-B98D-FDAE66412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067" y="53604"/>
            <a:ext cx="2853175" cy="11949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D23B3-B7FD-4B73-B6F6-43A7022FA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1" y="5378293"/>
            <a:ext cx="4130228" cy="1539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49748"/>
            <a:ext cx="12190413" cy="698905"/>
            <a:chOff x="0" y="715508"/>
            <a:chExt cx="12190413" cy="698905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60234" y="715508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3.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Ngôi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kể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và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PHBĐ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sp>
        <p:nvSpPr>
          <p:cNvPr id="8" name="任意多边形: 形状 17">
            <a:extLst>
              <a:ext uri="{FF2B5EF4-FFF2-40B4-BE49-F238E27FC236}">
                <a16:creationId xmlns:a16="http://schemas.microsoft.com/office/drawing/2014/main" id="{76665368-62CD-4D6B-8B87-8579C15C11A0}"/>
              </a:ext>
            </a:extLst>
          </p:cNvPr>
          <p:cNvSpPr/>
          <p:nvPr/>
        </p:nvSpPr>
        <p:spPr>
          <a:xfrm>
            <a:off x="454724" y="1464188"/>
            <a:ext cx="3626279" cy="268221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多边形: 形状 18">
            <a:extLst>
              <a:ext uri="{FF2B5EF4-FFF2-40B4-BE49-F238E27FC236}">
                <a16:creationId xmlns:a16="http://schemas.microsoft.com/office/drawing/2014/main" id="{1B449542-863A-45CD-9DCD-12ADB00B5CAA}"/>
              </a:ext>
            </a:extLst>
          </p:cNvPr>
          <p:cNvSpPr/>
          <p:nvPr/>
        </p:nvSpPr>
        <p:spPr>
          <a:xfrm>
            <a:off x="8302216" y="3429001"/>
            <a:ext cx="3527898" cy="2531006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id="{98547478-F680-4B17-A835-B4B537A9CD89}"/>
              </a:ext>
            </a:extLst>
          </p:cNvPr>
          <p:cNvSpPr txBox="1"/>
          <p:nvPr/>
        </p:nvSpPr>
        <p:spPr>
          <a:xfrm>
            <a:off x="593120" y="2025943"/>
            <a:ext cx="3487883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Câu chuyện được kể bằng lời của nhân vật nào? Kể theo ngôi thứ mấy?</a:t>
            </a:r>
          </a:p>
        </p:txBody>
      </p:sp>
      <p:sp>
        <p:nvSpPr>
          <p:cNvPr id="11" name="文本框 16">
            <a:extLst>
              <a:ext uri="{FF2B5EF4-FFF2-40B4-BE49-F238E27FC236}">
                <a16:creationId xmlns:a16="http://schemas.microsoft.com/office/drawing/2014/main" id="{F179ECD6-F536-4E70-AE8D-394FF33A83F6}"/>
              </a:ext>
            </a:extLst>
          </p:cNvPr>
          <p:cNvSpPr txBox="1"/>
          <p:nvPr/>
        </p:nvSpPr>
        <p:spPr>
          <a:xfrm>
            <a:off x="8834769" y="3745576"/>
            <a:ext cx="246278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X</a:t>
            </a:r>
            <a:r>
              <a:rPr lang="vi-VN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ác định phương thức biểu đạt?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endParaRPr lang="vi-VN" sz="2800" i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" name="图片 5">
            <a:extLst>
              <a:ext uri="{FF2B5EF4-FFF2-40B4-BE49-F238E27FC236}">
                <a16:creationId xmlns:a16="http://schemas.microsoft.com/office/drawing/2014/main" id="{91C53070-D5CB-46E2-A899-DFE9BC709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30" y="1300394"/>
            <a:ext cx="1051153" cy="609159"/>
          </a:xfrm>
          <a:prstGeom prst="rect">
            <a:avLst/>
          </a:prstGeom>
        </p:spPr>
      </p:pic>
      <p:pic>
        <p:nvPicPr>
          <p:cNvPr id="13" name="图片 11">
            <a:extLst>
              <a:ext uri="{FF2B5EF4-FFF2-40B4-BE49-F238E27FC236}">
                <a16:creationId xmlns:a16="http://schemas.microsoft.com/office/drawing/2014/main" id="{CE4E6F01-B825-4171-9EF5-A13AA8B83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56" y="2571951"/>
            <a:ext cx="1051153" cy="609159"/>
          </a:xfrm>
          <a:prstGeom prst="rect">
            <a:avLst/>
          </a:prstGeom>
        </p:spPr>
      </p:pic>
      <p:pic>
        <p:nvPicPr>
          <p:cNvPr id="14" name="图片 10">
            <a:extLst>
              <a:ext uri="{FF2B5EF4-FFF2-40B4-BE49-F238E27FC236}">
                <a16:creationId xmlns:a16="http://schemas.microsoft.com/office/drawing/2014/main" id="{18BA09BE-D963-462C-9E0C-C13656659C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4037817" y="1816921"/>
            <a:ext cx="4430117" cy="3511971"/>
          </a:xfrm>
          <a:prstGeom prst="rect">
            <a:avLst/>
          </a:prstGeom>
        </p:spPr>
      </p:pic>
      <p:sp>
        <p:nvSpPr>
          <p:cNvPr id="18" name="文本框 1">
            <a:extLst>
              <a:ext uri="{FF2B5EF4-FFF2-40B4-BE49-F238E27FC236}">
                <a16:creationId xmlns:a16="http://schemas.microsoft.com/office/drawing/2014/main" id="{53EB06DE-DE5B-4E63-B596-D3AEF75CFFD7}"/>
              </a:ext>
            </a:extLst>
          </p:cNvPr>
          <p:cNvSpPr txBox="1"/>
          <p:nvPr/>
        </p:nvSpPr>
        <p:spPr>
          <a:xfrm>
            <a:off x="4671093" y="2683157"/>
            <a:ext cx="297551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 nhân</a:t>
            </a: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9434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图片 41">
            <a:extLst>
              <a:ext uri="{FF2B5EF4-FFF2-40B4-BE49-F238E27FC236}">
                <a16:creationId xmlns:a16="http://schemas.microsoft.com/office/drawing/2014/main" id="{DDB38DF3-7DE5-4A7E-9E6B-9FC6E2784C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751" y="258996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09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0958"/>
            <a:ext cx="12190413" cy="737695"/>
            <a:chOff x="0" y="676718"/>
            <a:chExt cx="12190413" cy="737695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97014" y="676718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3.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Ngôi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kể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và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PHBĐ</a:t>
              </a:r>
            </a:p>
          </p:txBody>
        </p:sp>
      </p:grpSp>
      <p:pic>
        <p:nvPicPr>
          <p:cNvPr id="19" name="图片 41">
            <a:extLst>
              <a:ext uri="{FF2B5EF4-FFF2-40B4-BE49-F238E27FC236}">
                <a16:creationId xmlns:a16="http://schemas.microsoft.com/office/drawing/2014/main" id="{DDB38DF3-7DE5-4A7E-9E6B-9FC6E2784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751" y="258996"/>
            <a:ext cx="2852827" cy="1197220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44CE4C0B-02CC-4D0A-B7E0-01E3D9993581}"/>
              </a:ext>
            </a:extLst>
          </p:cNvPr>
          <p:cNvGrpSpPr/>
          <p:nvPr/>
        </p:nvGrpSpPr>
        <p:grpSpPr>
          <a:xfrm>
            <a:off x="1099384" y="2069347"/>
            <a:ext cx="3871635" cy="3330183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E8380B3-7ED3-4F1E-9844-4D80E6000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CB11A408-4DD5-467A-B5E5-863ABD3D1B94}"/>
                </a:ext>
              </a:extLst>
            </p:cNvPr>
            <p:cNvSpPr txBox="1"/>
            <p:nvPr/>
          </p:nvSpPr>
          <p:spPr>
            <a:xfrm rot="21221573">
              <a:off x="1425621" y="2768827"/>
              <a:ext cx="2099956" cy="75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 kể: ngôi thứ nhất, người kể chuyện xưng “tôi”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6">
            <a:extLst>
              <a:ext uri="{FF2B5EF4-FFF2-40B4-BE49-F238E27FC236}">
                <a16:creationId xmlns:a16="http://schemas.microsoft.com/office/drawing/2014/main" id="{009CB937-6EBE-4678-B963-B32F29BABCC2}"/>
              </a:ext>
            </a:extLst>
          </p:cNvPr>
          <p:cNvGrpSpPr/>
          <p:nvPr/>
        </p:nvGrpSpPr>
        <p:grpSpPr>
          <a:xfrm>
            <a:off x="7220979" y="2142964"/>
            <a:ext cx="3871635" cy="3330183"/>
            <a:chOff x="3478591" y="3933468"/>
            <a:chExt cx="2860812" cy="2084000"/>
          </a:xfrm>
        </p:grpSpPr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39DBC963-63A6-4267-A1DD-C348EAB7D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591" y="3933468"/>
              <a:ext cx="2860812" cy="2084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DE1DD0A-7F52-40D6-B4C5-FCBC83333228}"/>
                </a:ext>
              </a:extLst>
            </p:cNvPr>
            <p:cNvSpPr txBox="1"/>
            <p:nvPr/>
          </p:nvSpPr>
          <p:spPr>
            <a:xfrm rot="21221573">
              <a:off x="3934355" y="4815711"/>
              <a:ext cx="1676401" cy="327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PTBĐ: </a:t>
              </a:r>
              <a:r>
                <a:rPr lang="en-US" altLang="zh-CN" sz="28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tự</a:t>
              </a:r>
              <a:r>
                <a:rPr lang="en-US" altLang="zh-CN" sz="28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dirty="0" err="1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sự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16">
            <a:extLst>
              <a:ext uri="{FF2B5EF4-FFF2-40B4-BE49-F238E27FC236}">
                <a16:creationId xmlns:a16="http://schemas.microsoft.com/office/drawing/2014/main" id="{A70522AF-FE2B-4B00-8BAE-EACFBE9B0606}"/>
              </a:ext>
            </a:extLst>
          </p:cNvPr>
          <p:cNvSpPr txBox="1"/>
          <p:nvPr/>
        </p:nvSpPr>
        <p:spPr>
          <a:xfrm>
            <a:off x="1210298" y="1421985"/>
            <a:ext cx="1143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79C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79C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6C627586-A425-41F1-A53E-A8617D91DC9C}"/>
              </a:ext>
            </a:extLst>
          </p:cNvPr>
          <p:cNvSpPr txBox="1"/>
          <p:nvPr/>
        </p:nvSpPr>
        <p:spPr>
          <a:xfrm>
            <a:off x="7304795" y="1504424"/>
            <a:ext cx="102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3270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32708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2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692404" y="332886"/>
            <a:ext cx="13882817" cy="715767"/>
            <a:chOff x="-1692404" y="698646"/>
            <a:chExt cx="13882817" cy="71576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1692404" y="69864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Tác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dụng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34213"/>
              <a:ext cx="2104391" cy="96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 dụng: ngôi kể thứ nhất giúp nhân vật thể hiện được những tâm trạng, suy nghĩ của mình một cách cụ thể và rõ nét nhất.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89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42063" y="353966"/>
            <a:ext cx="12832476" cy="694687"/>
            <a:chOff x="-642063" y="719726"/>
            <a:chExt cx="12832476" cy="69468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642063" y="71972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Bố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cục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4" name="图片 10">
            <a:extLst>
              <a:ext uri="{FF2B5EF4-FFF2-40B4-BE49-F238E27FC236}">
                <a16:creationId xmlns:a16="http://schemas.microsoft.com/office/drawing/2014/main" id="{18BA09BE-D963-462C-9E0C-C13656659C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973123" y="1651902"/>
            <a:ext cx="4430117" cy="3511971"/>
          </a:xfrm>
          <a:prstGeom prst="rect">
            <a:avLst/>
          </a:prstGeom>
        </p:spPr>
      </p:pic>
      <p:sp>
        <p:nvSpPr>
          <p:cNvPr id="18" name="文本框 1">
            <a:extLst>
              <a:ext uri="{FF2B5EF4-FFF2-40B4-BE49-F238E27FC236}">
                <a16:creationId xmlns:a16="http://schemas.microsoft.com/office/drawing/2014/main" id="{53EB06DE-DE5B-4E63-B596-D3AEF75CFFD7}"/>
              </a:ext>
            </a:extLst>
          </p:cNvPr>
          <p:cNvSpPr txBox="1"/>
          <p:nvPr/>
        </p:nvSpPr>
        <p:spPr>
          <a:xfrm>
            <a:off x="1606399" y="2518138"/>
            <a:ext cx="2975517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9434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94341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9" name="图片 41">
            <a:extLst>
              <a:ext uri="{FF2B5EF4-FFF2-40B4-BE49-F238E27FC236}">
                <a16:creationId xmlns:a16="http://schemas.microsoft.com/office/drawing/2014/main" id="{DDB38DF3-7DE5-4A7E-9E6B-9FC6E2784C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751" y="258996"/>
            <a:ext cx="2852827" cy="119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68148C-2DE9-4038-A949-92775558AC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551" y="2419732"/>
            <a:ext cx="4346825" cy="39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29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69724" y="318372"/>
            <a:ext cx="12460137" cy="730281"/>
            <a:chOff x="-269724" y="684132"/>
            <a:chExt cx="12460137" cy="730281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269724" y="684132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3.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Bố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cục</a:t>
              </a:r>
              <a:endPara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9" name="图片 41">
            <a:extLst>
              <a:ext uri="{FF2B5EF4-FFF2-40B4-BE49-F238E27FC236}">
                <a16:creationId xmlns:a16="http://schemas.microsoft.com/office/drawing/2014/main" id="{DDB38DF3-7DE5-4A7E-9E6B-9FC6E2784C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751" y="258996"/>
            <a:ext cx="2852827" cy="1197220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:a16="http://schemas.microsoft.com/office/drawing/2014/main" id="{44CE4C0B-02CC-4D0A-B7E0-01E3D9993581}"/>
              </a:ext>
            </a:extLst>
          </p:cNvPr>
          <p:cNvGrpSpPr/>
          <p:nvPr/>
        </p:nvGrpSpPr>
        <p:grpSpPr>
          <a:xfrm>
            <a:off x="156832" y="1792591"/>
            <a:ext cx="3871635" cy="3330183"/>
            <a:chOff x="1099385" y="2069348"/>
            <a:chExt cx="2860812" cy="2084000"/>
          </a:xfrm>
        </p:grpSpPr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7E8380B3-7ED3-4F1E-9844-4D80E6000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CB11A408-4DD5-467A-B5E5-863ABD3D1B94}"/>
                </a:ext>
              </a:extLst>
            </p:cNvPr>
            <p:cNvSpPr txBox="1"/>
            <p:nvPr/>
          </p:nvSpPr>
          <p:spPr>
            <a:xfrm rot="21221573">
              <a:off x="1425621" y="2768828"/>
              <a:ext cx="2099956" cy="75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nl-NL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P1: Từ đầu -&gt; rất là tuyệt: Ni-cô-la nhờ bố làm giúp bài tập.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6">
            <a:extLst>
              <a:ext uri="{FF2B5EF4-FFF2-40B4-BE49-F238E27FC236}">
                <a16:creationId xmlns:a16="http://schemas.microsoft.com/office/drawing/2014/main" id="{009CB937-6EBE-4678-B963-B32F29BABCC2}"/>
              </a:ext>
            </a:extLst>
          </p:cNvPr>
          <p:cNvGrpSpPr/>
          <p:nvPr/>
        </p:nvGrpSpPr>
        <p:grpSpPr>
          <a:xfrm>
            <a:off x="4323038" y="1641474"/>
            <a:ext cx="3871635" cy="3330183"/>
            <a:chOff x="3478591" y="3933468"/>
            <a:chExt cx="2860812" cy="2084000"/>
          </a:xfrm>
        </p:grpSpPr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id="{39DBC963-63A6-4267-A1DD-C348EAB7D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591" y="3933468"/>
              <a:ext cx="2860812" cy="2084000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DE1DD0A-7F52-40D6-B4C5-FCBC83333228}"/>
                </a:ext>
              </a:extLst>
            </p:cNvPr>
            <p:cNvSpPr txBox="1"/>
            <p:nvPr/>
          </p:nvSpPr>
          <p:spPr>
            <a:xfrm rot="21221573">
              <a:off x="3752967" y="4484327"/>
              <a:ext cx="2312058" cy="982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altLang="zh-CN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P2: Tiếp theo -&gt; ông Blê-đuc tức giận: Mọi người cùng tranh luận vào bài tập của cậu bé</a:t>
              </a:r>
              <a:r>
                <a:rPr lang="en-US" altLang="zh-CN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16">
            <a:extLst>
              <a:ext uri="{FF2B5EF4-FFF2-40B4-BE49-F238E27FC236}">
                <a16:creationId xmlns:a16="http://schemas.microsoft.com/office/drawing/2014/main" id="{A70522AF-FE2B-4B00-8BAE-EACFBE9B0606}"/>
              </a:ext>
            </a:extLst>
          </p:cNvPr>
          <p:cNvSpPr txBox="1"/>
          <p:nvPr/>
        </p:nvSpPr>
        <p:spPr>
          <a:xfrm>
            <a:off x="267746" y="1145229"/>
            <a:ext cx="1143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79C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79C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7">
            <a:extLst>
              <a:ext uri="{FF2B5EF4-FFF2-40B4-BE49-F238E27FC236}">
                <a16:creationId xmlns:a16="http://schemas.microsoft.com/office/drawing/2014/main" id="{6C627586-A425-41F1-A53E-A8617D91DC9C}"/>
              </a:ext>
            </a:extLst>
          </p:cNvPr>
          <p:cNvSpPr txBox="1"/>
          <p:nvPr/>
        </p:nvSpPr>
        <p:spPr>
          <a:xfrm>
            <a:off x="4406854" y="1002934"/>
            <a:ext cx="102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3270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32708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6">
            <a:extLst>
              <a:ext uri="{FF2B5EF4-FFF2-40B4-BE49-F238E27FC236}">
                <a16:creationId xmlns:a16="http://schemas.microsoft.com/office/drawing/2014/main" id="{130E3785-4899-490E-984C-07138E58D629}"/>
              </a:ext>
            </a:extLst>
          </p:cNvPr>
          <p:cNvGrpSpPr/>
          <p:nvPr/>
        </p:nvGrpSpPr>
        <p:grpSpPr>
          <a:xfrm>
            <a:off x="8318778" y="2593424"/>
            <a:ext cx="3871635" cy="3330183"/>
            <a:chOff x="3478591" y="3933468"/>
            <a:chExt cx="2860812" cy="2084000"/>
          </a:xfrm>
        </p:grpSpPr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id="{080154C5-2716-4453-8AF3-9AFEB0BFE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8591" y="3933468"/>
              <a:ext cx="2860812" cy="2084000"/>
            </a:xfrm>
            <a:prstGeom prst="rect">
              <a:avLst/>
            </a:prstGeom>
          </p:spPr>
        </p:pic>
        <p:sp>
          <p:nvSpPr>
            <p:cNvPr id="20" name="文本框 14">
              <a:extLst>
                <a:ext uri="{FF2B5EF4-FFF2-40B4-BE49-F238E27FC236}">
                  <a16:creationId xmlns:a16="http://schemas.microsoft.com/office/drawing/2014/main" id="{4F751922-D1EE-4C02-A333-E8003A89BA9D}"/>
                </a:ext>
              </a:extLst>
            </p:cNvPr>
            <p:cNvSpPr txBox="1"/>
            <p:nvPr/>
          </p:nvSpPr>
          <p:spPr>
            <a:xfrm rot="21221573">
              <a:off x="3752967" y="4599889"/>
              <a:ext cx="2312058" cy="751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altLang="zh-CN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P3: Còn lại: Ni-cô-la quyết định tự làm bài văn</a:t>
              </a:r>
              <a:r>
                <a:rPr lang="en-US" altLang="zh-CN" sz="2400" dirty="0">
                  <a:solidFill>
                    <a:prstClr val="whit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17">
            <a:extLst>
              <a:ext uri="{FF2B5EF4-FFF2-40B4-BE49-F238E27FC236}">
                <a16:creationId xmlns:a16="http://schemas.microsoft.com/office/drawing/2014/main" id="{1554E047-326B-4865-BA9A-057234ED6EF6}"/>
              </a:ext>
            </a:extLst>
          </p:cNvPr>
          <p:cNvSpPr txBox="1"/>
          <p:nvPr/>
        </p:nvSpPr>
        <p:spPr>
          <a:xfrm>
            <a:off x="8402594" y="1954884"/>
            <a:ext cx="102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532708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532708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96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1336" y="2055970"/>
            <a:ext cx="5329591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6000" b="1" noProof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II. Khám phá văn bản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74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53755"/>
            <a:ext cx="12190413" cy="694898"/>
            <a:chOff x="0" y="719515"/>
            <a:chExt cx="12190413" cy="694898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139914" y="719515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1.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Hành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động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-la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6" name="图片 10">
            <a:extLst>
              <a:ext uri="{FF2B5EF4-FFF2-40B4-BE49-F238E27FC236}">
                <a16:creationId xmlns:a16="http://schemas.microsoft.com/office/drawing/2014/main" id="{BF2DBB0D-C7FF-4117-BFB8-17AB5CEC0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895646" y="1239016"/>
            <a:ext cx="5564596" cy="3800796"/>
          </a:xfrm>
          <a:prstGeom prst="rect">
            <a:avLst/>
          </a:prstGeom>
        </p:spPr>
      </p:pic>
      <p:sp>
        <p:nvSpPr>
          <p:cNvPr id="17" name="文本框 1">
            <a:extLst>
              <a:ext uri="{FF2B5EF4-FFF2-40B4-BE49-F238E27FC236}">
                <a16:creationId xmlns:a16="http://schemas.microsoft.com/office/drawing/2014/main" id="{D26BE8CC-1FF1-4300-91D3-82F1C29CA162}"/>
              </a:ext>
            </a:extLst>
          </p:cNvPr>
          <p:cNvSpPr txBox="1"/>
          <p:nvPr/>
        </p:nvSpPr>
        <p:spPr>
          <a:xfrm>
            <a:off x="6936020" y="2292919"/>
            <a:ext cx="3483847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ác nhóm thảo luận, lần lượt các thành viên trình bày ý kiến.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2481962E-8CBB-4D87-B25D-A6ABD85EA3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68" y="866836"/>
            <a:ext cx="5013713" cy="50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7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15EF8A-46D3-4FDA-821D-443BC278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0325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87191"/>
            <a:ext cx="12190413" cy="761462"/>
            <a:chOff x="0" y="652951"/>
            <a:chExt cx="12190413" cy="761462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039246" y="652951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1.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Hành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động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s-E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s-E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-la</a:t>
              </a: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5BA76E9D-B0B0-4661-9895-00171A48F3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7" y="1981144"/>
            <a:ext cx="4373364" cy="3482788"/>
          </a:xfrm>
          <a:prstGeom prst="rect">
            <a:avLst/>
          </a:prstGeom>
        </p:spPr>
      </p:pic>
      <p:grpSp>
        <p:nvGrpSpPr>
          <p:cNvPr id="12" name="组合 4">
            <a:extLst>
              <a:ext uri="{FF2B5EF4-FFF2-40B4-BE49-F238E27FC236}">
                <a16:creationId xmlns:a16="http://schemas.microsoft.com/office/drawing/2014/main" id="{3E88DACD-B2BD-4EE0-B5A4-C4D1A7A29032}"/>
              </a:ext>
            </a:extLst>
          </p:cNvPr>
          <p:cNvGrpSpPr/>
          <p:nvPr/>
        </p:nvGrpSpPr>
        <p:grpSpPr>
          <a:xfrm>
            <a:off x="5836348" y="1655374"/>
            <a:ext cx="3212342" cy="3680994"/>
            <a:chOff x="1145418" y="2480136"/>
            <a:chExt cx="2089416" cy="2622394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8443DD73-904E-423A-A118-BE38F51FE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5418" y="2480136"/>
              <a:ext cx="2089416" cy="2622394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857DE890-2109-4BCE-84A9-A13B7E7BF79A}"/>
                </a:ext>
              </a:extLst>
            </p:cNvPr>
            <p:cNvSpPr txBox="1"/>
            <p:nvPr/>
          </p:nvSpPr>
          <p:spPr>
            <a:xfrm rot="21230952">
              <a:off x="1360059" y="3016956"/>
              <a:ext cx="1809497" cy="1118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Ni-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-la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nhờ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bố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giúp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3157579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87191"/>
            <a:ext cx="12190413" cy="761462"/>
            <a:chOff x="0" y="652951"/>
            <a:chExt cx="12190413" cy="761462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039246" y="652951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pt-BR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Nguyên nhân</a:t>
              </a:r>
              <a:endPara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12" name="组合 4">
            <a:extLst>
              <a:ext uri="{FF2B5EF4-FFF2-40B4-BE49-F238E27FC236}">
                <a16:creationId xmlns:a16="http://schemas.microsoft.com/office/drawing/2014/main" id="{3E88DACD-B2BD-4EE0-B5A4-C4D1A7A29032}"/>
              </a:ext>
            </a:extLst>
          </p:cNvPr>
          <p:cNvGrpSpPr/>
          <p:nvPr/>
        </p:nvGrpSpPr>
        <p:grpSpPr>
          <a:xfrm>
            <a:off x="92277" y="1210398"/>
            <a:ext cx="4522312" cy="4466926"/>
            <a:chOff x="-1159753" y="2480136"/>
            <a:chExt cx="2089416" cy="2622394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8443DD73-904E-423A-A118-BE38F51FE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159753" y="2480136"/>
              <a:ext cx="2089416" cy="2622394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857DE890-2109-4BCE-84A9-A13B7E7BF79A}"/>
                </a:ext>
              </a:extLst>
            </p:cNvPr>
            <p:cNvSpPr txBox="1"/>
            <p:nvPr/>
          </p:nvSpPr>
          <p:spPr>
            <a:xfrm rot="21230952">
              <a:off x="-698722" y="3001815"/>
              <a:ext cx="1455944" cy="997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Ni-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-la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yếu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môn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không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tự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tin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về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môn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văn</a:t>
              </a:r>
              <a:r>
                <a:rPr lang="en-US" altLang="zh-CN" sz="32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图片 5">
            <a:extLst>
              <a:ext uri="{FF2B5EF4-FFF2-40B4-BE49-F238E27FC236}">
                <a16:creationId xmlns:a16="http://schemas.microsoft.com/office/drawing/2014/main" id="{61141C5F-4077-4F6E-BF29-37DB427C7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140" y="1048653"/>
            <a:ext cx="4177128" cy="4125970"/>
          </a:xfrm>
          <a:prstGeom prst="rect">
            <a:avLst/>
          </a:prstGeom>
        </p:spPr>
      </p:pic>
      <p:sp>
        <p:nvSpPr>
          <p:cNvPr id="17" name="文本框 6">
            <a:extLst>
              <a:ext uri="{FF2B5EF4-FFF2-40B4-BE49-F238E27FC236}">
                <a16:creationId xmlns:a16="http://schemas.microsoft.com/office/drawing/2014/main" id="{260CDD3F-0B72-49B5-8C3E-91FE26ED8FE9}"/>
              </a:ext>
            </a:extLst>
          </p:cNvPr>
          <p:cNvSpPr txBox="1"/>
          <p:nvPr/>
        </p:nvSpPr>
        <p:spPr>
          <a:xfrm rot="21230952">
            <a:off x="4931398" y="1872265"/>
            <a:ext cx="2910701" cy="15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Đề văn hơi khó so với khả năng của Ni-cô-la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id="{B53D6FD0-D72F-498E-A1E7-4787C7499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815" y="1683377"/>
            <a:ext cx="4522312" cy="4887432"/>
          </a:xfrm>
          <a:prstGeom prst="rect">
            <a:avLst/>
          </a:prstGeom>
        </p:spPr>
      </p:pic>
      <p:sp>
        <p:nvSpPr>
          <p:cNvPr id="20" name="文本框 6">
            <a:extLst>
              <a:ext uri="{FF2B5EF4-FFF2-40B4-BE49-F238E27FC236}">
                <a16:creationId xmlns:a16="http://schemas.microsoft.com/office/drawing/2014/main" id="{6DFDD6C7-DE39-44C4-901A-B163755E9EEB}"/>
              </a:ext>
            </a:extLst>
          </p:cNvPr>
          <p:cNvSpPr txBox="1"/>
          <p:nvPr/>
        </p:nvSpPr>
        <p:spPr>
          <a:xfrm rot="21230952">
            <a:off x="8512642" y="2654622"/>
            <a:ext cx="31717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altLang="zh-CN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Trong học tập, Ni-cô-la thường có thói quen cậy dựa, không tự lực</a:t>
            </a:r>
            <a:r>
              <a:rPr lang="en-US" altLang="zh-CN" sz="32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773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0754" y="2055970"/>
            <a:ext cx="398116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KHỞI</a:t>
            </a:r>
            <a:r>
              <a:rPr kumimoji="0" lang="en-US" altLang="zh-CN" sz="6000" b="1" i="0" u="none" strike="noStrike" kern="1200" cap="none" spc="0" normalizeH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ĐỘNG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87191"/>
            <a:ext cx="12190413" cy="761462"/>
            <a:chOff x="0" y="652951"/>
            <a:chExt cx="12190413" cy="761462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039246" y="652951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Nhận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xét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5BA76E9D-B0B0-4661-9895-00171A48F3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617" y="1981144"/>
            <a:ext cx="4373364" cy="3482788"/>
          </a:xfrm>
          <a:prstGeom prst="rect">
            <a:avLst/>
          </a:prstGeom>
        </p:spPr>
      </p:pic>
      <p:grpSp>
        <p:nvGrpSpPr>
          <p:cNvPr id="12" name="组合 4">
            <a:extLst>
              <a:ext uri="{FF2B5EF4-FFF2-40B4-BE49-F238E27FC236}">
                <a16:creationId xmlns:a16="http://schemas.microsoft.com/office/drawing/2014/main" id="{3E88DACD-B2BD-4EE0-B5A4-C4D1A7A29032}"/>
              </a:ext>
            </a:extLst>
          </p:cNvPr>
          <p:cNvGrpSpPr/>
          <p:nvPr/>
        </p:nvGrpSpPr>
        <p:grpSpPr>
          <a:xfrm>
            <a:off x="5233559" y="1547714"/>
            <a:ext cx="4951896" cy="4451696"/>
            <a:chOff x="1145418" y="2480136"/>
            <a:chExt cx="2089416" cy="2622394"/>
          </a:xfrm>
        </p:grpSpPr>
        <p:pic>
          <p:nvPicPr>
            <p:cNvPr id="13" name="图片 5">
              <a:extLst>
                <a:ext uri="{FF2B5EF4-FFF2-40B4-BE49-F238E27FC236}">
                  <a16:creationId xmlns:a16="http://schemas.microsoft.com/office/drawing/2014/main" id="{8443DD73-904E-423A-A118-BE38F51FE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5418" y="2480136"/>
              <a:ext cx="2089416" cy="2622394"/>
            </a:xfrm>
            <a:prstGeom prst="rect">
              <a:avLst/>
            </a:prstGeom>
          </p:spPr>
        </p:pic>
        <p:sp>
          <p:nvSpPr>
            <p:cNvPr id="14" name="文本框 6">
              <a:extLst>
                <a:ext uri="{FF2B5EF4-FFF2-40B4-BE49-F238E27FC236}">
                  <a16:creationId xmlns:a16="http://schemas.microsoft.com/office/drawing/2014/main" id="{857DE890-2109-4BCE-84A9-A13B7E7BF79A}"/>
                </a:ext>
              </a:extLst>
            </p:cNvPr>
            <p:cNvSpPr txBox="1"/>
            <p:nvPr/>
          </p:nvSpPr>
          <p:spPr>
            <a:xfrm rot="21230952">
              <a:off x="1461058" y="3081132"/>
              <a:ext cx="1285707" cy="924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vi-VN" altLang="zh-CN" sz="24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ea typeface="字魂27号-布丁体" panose="00000500000000000000" pitchFamily="2" charset="-122"/>
                  <a:cs typeface="Times New Roman" panose="02020603050405020304" pitchFamily="18" charset="0"/>
                </a:rPr>
                <a:t>=&gt; Dù là lí do gì thì việc nhờ bố làm bài cũng là điều không thể chấp nhận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86932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02929"/>
            <a:ext cx="12190413" cy="745724"/>
            <a:chOff x="0" y="668689"/>
            <a:chExt cx="12190413" cy="74572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037307" y="66868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vi-VN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1585697" y="2347261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4844577" y="1754087"/>
            <a:ext cx="5186792" cy="3481500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5231620" y="2629920"/>
            <a:ext cx="449820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văn bản và hoàn thành phiếu học tập sau.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6" name="图片 11">
            <a:extLst>
              <a:ext uri="{FF2B5EF4-FFF2-40B4-BE49-F238E27FC236}">
                <a16:creationId xmlns:a16="http://schemas.microsoft.com/office/drawing/2014/main" id="{64D7078A-3378-40DD-9A4F-EB16D5F43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7" y="1356351"/>
            <a:ext cx="1545428" cy="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0701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5A903-E9C4-42A7-86E4-11C6DFC8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326" y="0"/>
            <a:ext cx="764236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179843-B709-4614-BE23-03E26366E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3" y="2864774"/>
            <a:ext cx="3450635" cy="399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52177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vi-VN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473729" y="2224267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7372181" y="1571324"/>
            <a:ext cx="447995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8115465" y="2242721"/>
            <a:ext cx="3325151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muốn thể hiện bản thân mình, muốn con thấy bố là người rất giỏi môn văn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任意多边形: 形状 18">
            <a:extLst>
              <a:ext uri="{FF2B5EF4-FFF2-40B4-BE49-F238E27FC236}">
                <a16:creationId xmlns:a16="http://schemas.microsoft.com/office/drawing/2014/main" id="{2194580D-22F1-4842-A1CF-949775528594}"/>
              </a:ext>
            </a:extLst>
          </p:cNvPr>
          <p:cNvSpPr/>
          <p:nvPr/>
        </p:nvSpPr>
        <p:spPr>
          <a:xfrm>
            <a:off x="2744965" y="1739418"/>
            <a:ext cx="405237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文本框 16">
            <a:extLst>
              <a:ext uri="{FF2B5EF4-FFF2-40B4-BE49-F238E27FC236}">
                <a16:creationId xmlns:a16="http://schemas.microsoft.com/office/drawing/2014/main" id="{A7106539-102B-48B0-BCE8-4F10EC88DB49}"/>
              </a:ext>
            </a:extLst>
          </p:cNvPr>
          <p:cNvSpPr txBox="1"/>
          <p:nvPr/>
        </p:nvSpPr>
        <p:spPr>
          <a:xfrm>
            <a:off x="3147783" y="2561364"/>
            <a:ext cx="332515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 sắng, hào hứng, vui vẻ khi con trai nhờ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9" name="图片 11">
            <a:extLst>
              <a:ext uri="{FF2B5EF4-FFF2-40B4-BE49-F238E27FC236}">
                <a16:creationId xmlns:a16="http://schemas.microsoft.com/office/drawing/2014/main" id="{4A9AFD24-E129-48BB-9CFD-062088CB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8" y="1047001"/>
            <a:ext cx="1545428" cy="965871"/>
          </a:xfrm>
          <a:prstGeom prst="rect">
            <a:avLst/>
          </a:prstGeom>
        </p:spPr>
      </p:pic>
      <p:sp>
        <p:nvSpPr>
          <p:cNvPr id="130" name="TextBox 8">
            <a:extLst>
              <a:ext uri="{FF2B5EF4-FFF2-40B4-BE49-F238E27FC236}">
                <a16:creationId xmlns:a16="http://schemas.microsoft.com/office/drawing/2014/main" id="{ECF90D97-F8C1-4734-BE8A-1C6D8127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77" y="1151085"/>
            <a:ext cx="5080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Thái</a:t>
            </a:r>
            <a:r>
              <a: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độ</a:t>
            </a:r>
            <a:endParaRPr kumimoji="0" lang="zh-CN" altLang="en-US" sz="3600" b="1" i="0" u="none" strike="noStrike" kern="1200" cap="none" spc="300" normalizeH="0" baseline="0" noProof="0" dirty="0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pic>
        <p:nvPicPr>
          <p:cNvPr id="132" name="图片 11">
            <a:extLst>
              <a:ext uri="{FF2B5EF4-FFF2-40B4-BE49-F238E27FC236}">
                <a16:creationId xmlns:a16="http://schemas.microsoft.com/office/drawing/2014/main" id="{3A8010C0-817B-41E8-AA0D-085DFF74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72" y="1094449"/>
            <a:ext cx="1545428" cy="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8276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127" grpId="0" animBg="1"/>
      <p:bldP spid="128" grpId="0"/>
      <p:bldP spid="1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vi-VN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1585697" y="2347261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5073338" y="2292315"/>
            <a:ext cx="3967389" cy="2469506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5495479" y="2946429"/>
            <a:ext cx="332515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kể: Hài hước, hóm hỉnh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6" name="图片 11">
            <a:extLst>
              <a:ext uri="{FF2B5EF4-FFF2-40B4-BE49-F238E27FC236}">
                <a16:creationId xmlns:a16="http://schemas.microsoft.com/office/drawing/2014/main" id="{64D7078A-3378-40DD-9A4F-EB16D5F43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7" y="1356351"/>
            <a:ext cx="1545428" cy="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4660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473729" y="2224267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7372181" y="1571324"/>
            <a:ext cx="447995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8115465" y="2242721"/>
            <a:ext cx="3325151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Ni-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任意多边形: 形状 18">
            <a:extLst>
              <a:ext uri="{FF2B5EF4-FFF2-40B4-BE49-F238E27FC236}">
                <a16:creationId xmlns:a16="http://schemas.microsoft.com/office/drawing/2014/main" id="{2194580D-22F1-4842-A1CF-949775528594}"/>
              </a:ext>
            </a:extLst>
          </p:cNvPr>
          <p:cNvSpPr/>
          <p:nvPr/>
        </p:nvSpPr>
        <p:spPr>
          <a:xfrm>
            <a:off x="2744965" y="1739418"/>
            <a:ext cx="405237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文本框 16">
            <a:extLst>
              <a:ext uri="{FF2B5EF4-FFF2-40B4-BE49-F238E27FC236}">
                <a16:creationId xmlns:a16="http://schemas.microsoft.com/office/drawing/2014/main" id="{A7106539-102B-48B0-BCE8-4F10EC88DB49}"/>
              </a:ext>
            </a:extLst>
          </p:cNvPr>
          <p:cNvSpPr txBox="1"/>
          <p:nvPr/>
        </p:nvSpPr>
        <p:spPr>
          <a:xfrm>
            <a:off x="3147783" y="2561364"/>
            <a:ext cx="3325151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về người bạn thân nhất của con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图片 11">
            <a:extLst>
              <a:ext uri="{FF2B5EF4-FFF2-40B4-BE49-F238E27FC236}">
                <a16:creationId xmlns:a16="http://schemas.microsoft.com/office/drawing/2014/main" id="{4A9AFD24-E129-48BB-9CFD-062088CB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8" y="1047001"/>
            <a:ext cx="1545428" cy="965871"/>
          </a:xfrm>
          <a:prstGeom prst="rect">
            <a:avLst/>
          </a:prstGeom>
        </p:spPr>
      </p:pic>
      <p:sp>
        <p:nvSpPr>
          <p:cNvPr id="130" name="TextBox 8">
            <a:extLst>
              <a:ext uri="{FF2B5EF4-FFF2-40B4-BE49-F238E27FC236}">
                <a16:creationId xmlns:a16="http://schemas.microsoft.com/office/drawing/2014/main" id="{ECF90D97-F8C1-4734-BE8A-1C6D8127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77" y="1151085"/>
            <a:ext cx="5080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Hành</a:t>
            </a:r>
            <a:r>
              <a: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động</a:t>
            </a:r>
            <a:endParaRPr lang="en-US" altLang="zh-CN" sz="3600" b="1" spc="300" dirty="0">
              <a:solidFill>
                <a:srgbClr val="57A97D"/>
              </a:solidFill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pic>
        <p:nvPicPr>
          <p:cNvPr id="132" name="图片 11">
            <a:extLst>
              <a:ext uri="{FF2B5EF4-FFF2-40B4-BE49-F238E27FC236}">
                <a16:creationId xmlns:a16="http://schemas.microsoft.com/office/drawing/2014/main" id="{3A8010C0-817B-41E8-AA0D-085DFF74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72" y="1094449"/>
            <a:ext cx="1545428" cy="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59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127" grpId="0" animBg="1"/>
      <p:bldP spid="128" grpId="0"/>
      <p:bldP spid="1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473729" y="2224267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7372181" y="1571324"/>
            <a:ext cx="447995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8115465" y="2242721"/>
            <a:ext cx="332515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Ni-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任意多边形: 形状 18">
            <a:extLst>
              <a:ext uri="{FF2B5EF4-FFF2-40B4-BE49-F238E27FC236}">
                <a16:creationId xmlns:a16="http://schemas.microsoft.com/office/drawing/2014/main" id="{2194580D-22F1-4842-A1CF-949775528594}"/>
              </a:ext>
            </a:extLst>
          </p:cNvPr>
          <p:cNvSpPr/>
          <p:nvPr/>
        </p:nvSpPr>
        <p:spPr>
          <a:xfrm>
            <a:off x="2744965" y="1739418"/>
            <a:ext cx="405237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文本框 16">
            <a:extLst>
              <a:ext uri="{FF2B5EF4-FFF2-40B4-BE49-F238E27FC236}">
                <a16:creationId xmlns:a16="http://schemas.microsoft.com/office/drawing/2014/main" id="{A7106539-102B-48B0-BCE8-4F10EC88DB49}"/>
              </a:ext>
            </a:extLst>
          </p:cNvPr>
          <p:cNvSpPr txBox="1"/>
          <p:nvPr/>
        </p:nvSpPr>
        <p:spPr>
          <a:xfrm>
            <a:off x="3147783" y="2561364"/>
            <a:ext cx="3325151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 một người thân nhất và ghi ra những đức tính mà Ni-cô-la thích ở người bạn đó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图片 11">
            <a:extLst>
              <a:ext uri="{FF2B5EF4-FFF2-40B4-BE49-F238E27FC236}">
                <a16:creationId xmlns:a16="http://schemas.microsoft.com/office/drawing/2014/main" id="{4A9AFD24-E129-48BB-9CFD-062088CB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8" y="1047001"/>
            <a:ext cx="1545428" cy="965871"/>
          </a:xfrm>
          <a:prstGeom prst="rect">
            <a:avLst/>
          </a:prstGeom>
        </p:spPr>
      </p:pic>
      <p:sp>
        <p:nvSpPr>
          <p:cNvPr id="130" name="TextBox 8">
            <a:extLst>
              <a:ext uri="{FF2B5EF4-FFF2-40B4-BE49-F238E27FC236}">
                <a16:creationId xmlns:a16="http://schemas.microsoft.com/office/drawing/2014/main" id="{ECF90D97-F8C1-4734-BE8A-1C6D81278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077" y="1151085"/>
            <a:ext cx="508033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Bố</a:t>
            </a:r>
            <a:r>
              <a: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bố</a:t>
            </a:r>
            <a:r>
              <a: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yêu</a:t>
            </a:r>
            <a:r>
              <a:rPr lang="en-US" altLang="zh-CN" sz="3600" b="1" spc="300" dirty="0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</a:t>
            </a:r>
            <a:r>
              <a:rPr lang="en-US" altLang="zh-CN" sz="3600" b="1" spc="300" dirty="0" err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cầu</a:t>
            </a:r>
            <a:endParaRPr lang="en-US" altLang="zh-CN" sz="3600" b="1" spc="300" dirty="0">
              <a:solidFill>
                <a:srgbClr val="57A97D"/>
              </a:solidFill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pic>
        <p:nvPicPr>
          <p:cNvPr id="132" name="图片 11">
            <a:extLst>
              <a:ext uri="{FF2B5EF4-FFF2-40B4-BE49-F238E27FC236}">
                <a16:creationId xmlns:a16="http://schemas.microsoft.com/office/drawing/2014/main" id="{3A8010C0-817B-41E8-AA0D-085DFF74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72" y="1094449"/>
            <a:ext cx="1545428" cy="965871"/>
          </a:xfrm>
          <a:prstGeom prst="rect">
            <a:avLst/>
          </a:prstGeom>
        </p:spPr>
      </p:pic>
      <p:pic>
        <p:nvPicPr>
          <p:cNvPr id="126" name="图片 2">
            <a:extLst>
              <a:ext uri="{FF2B5EF4-FFF2-40B4-BE49-F238E27FC236}">
                <a16:creationId xmlns:a16="http://schemas.microsoft.com/office/drawing/2014/main" id="{47578A18-7F5E-405E-B3A8-44EFC1682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54" y="5060114"/>
            <a:ext cx="6947896" cy="15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5434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127" grpId="0" animBg="1"/>
      <p:bldP spid="128" grpId="0"/>
      <p:bldP spid="1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Phản ứng của người bố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473729" y="2224267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7372181" y="1571324"/>
            <a:ext cx="447995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8115465" y="2242721"/>
            <a:ext cx="332515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Làm bài thay cho con không hề dễ như người bố nghĩ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7" name="任意多边形: 形状 18">
            <a:extLst>
              <a:ext uri="{FF2B5EF4-FFF2-40B4-BE49-F238E27FC236}">
                <a16:creationId xmlns:a16="http://schemas.microsoft.com/office/drawing/2014/main" id="{2194580D-22F1-4842-A1CF-949775528594}"/>
              </a:ext>
            </a:extLst>
          </p:cNvPr>
          <p:cNvSpPr/>
          <p:nvPr/>
        </p:nvSpPr>
        <p:spPr>
          <a:xfrm>
            <a:off x="2744965" y="1739418"/>
            <a:ext cx="405237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8" name="文本框 16">
            <a:extLst>
              <a:ext uri="{FF2B5EF4-FFF2-40B4-BE49-F238E27FC236}">
                <a16:creationId xmlns:a16="http://schemas.microsoft.com/office/drawing/2014/main" id="{A7106539-102B-48B0-BCE8-4F10EC88DB49}"/>
              </a:ext>
            </a:extLst>
          </p:cNvPr>
          <p:cNvSpPr txBox="1"/>
          <p:nvPr/>
        </p:nvSpPr>
        <p:spPr>
          <a:xfrm>
            <a:off x="3147783" y="2561364"/>
            <a:ext cx="332515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Ni-cô-la “thế thì sẽ khó hơn tưởng tượng của bố”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9" name="图片 11">
            <a:extLst>
              <a:ext uri="{FF2B5EF4-FFF2-40B4-BE49-F238E27FC236}">
                <a16:creationId xmlns:a16="http://schemas.microsoft.com/office/drawing/2014/main" id="{4A9AFD24-E129-48BB-9CFD-062088CB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28" y="1047001"/>
            <a:ext cx="1545428" cy="965871"/>
          </a:xfrm>
          <a:prstGeom prst="rect">
            <a:avLst/>
          </a:prstGeom>
        </p:spPr>
      </p:pic>
      <p:pic>
        <p:nvPicPr>
          <p:cNvPr id="132" name="图片 11">
            <a:extLst>
              <a:ext uri="{FF2B5EF4-FFF2-40B4-BE49-F238E27FC236}">
                <a16:creationId xmlns:a16="http://schemas.microsoft.com/office/drawing/2014/main" id="{3A8010C0-817B-41E8-AA0D-085DFF74A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372" y="1094449"/>
            <a:ext cx="1545428" cy="965871"/>
          </a:xfrm>
          <a:prstGeom prst="rect">
            <a:avLst/>
          </a:prstGeom>
        </p:spPr>
      </p:pic>
      <p:pic>
        <p:nvPicPr>
          <p:cNvPr id="126" name="图片 2">
            <a:extLst>
              <a:ext uri="{FF2B5EF4-FFF2-40B4-BE49-F238E27FC236}">
                <a16:creationId xmlns:a16="http://schemas.microsoft.com/office/drawing/2014/main" id="{656695C2-F97F-409D-9B59-6AF8EEAB1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5" y="4940064"/>
            <a:ext cx="6947896" cy="15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253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  <p:bldP spid="127" grpId="0" animBg="1"/>
      <p:bldP spid="1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62506"/>
            <a:ext cx="12190413" cy="786147"/>
            <a:chOff x="0" y="628266"/>
            <a:chExt cx="12190413" cy="78614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56792" y="62826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Hành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động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473729" y="2224267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3684656" y="2202590"/>
            <a:ext cx="4479955" cy="3169507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4387305" y="2877829"/>
            <a:ext cx="3325151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just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Ác-nhăng là người bạn thân nhất của cậu bé.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9" name="图片 11">
            <a:extLst>
              <a:ext uri="{FF2B5EF4-FFF2-40B4-BE49-F238E27FC236}">
                <a16:creationId xmlns:a16="http://schemas.microsoft.com/office/drawing/2014/main" id="{4A9AFD24-E129-48BB-9CFD-062088CBD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05" y="1562727"/>
            <a:ext cx="1545428" cy="965871"/>
          </a:xfrm>
          <a:prstGeom prst="rect">
            <a:avLst/>
          </a:prstGeom>
        </p:spPr>
      </p:pic>
      <p:pic>
        <p:nvPicPr>
          <p:cNvPr id="126" name="图片 2">
            <a:extLst>
              <a:ext uri="{FF2B5EF4-FFF2-40B4-BE49-F238E27FC236}">
                <a16:creationId xmlns:a16="http://schemas.microsoft.com/office/drawing/2014/main" id="{D791BA1A-AB51-4840-A1C1-74034EE8B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891" y="4965575"/>
            <a:ext cx="6947896" cy="152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8689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14E7EA-76AA-479F-B08D-35AFCAC1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6" y="1648250"/>
            <a:ext cx="3240724" cy="3266858"/>
          </a:xfrm>
          <a:prstGeom prst="rect">
            <a:avLst/>
          </a:prstGeom>
        </p:spPr>
      </p:pic>
      <p:grpSp>
        <p:nvGrpSpPr>
          <p:cNvPr id="3" name="组合 7">
            <a:extLst>
              <a:ext uri="{FF2B5EF4-FFF2-40B4-BE49-F238E27FC236}">
                <a16:creationId xmlns:a16="http://schemas.microsoft.com/office/drawing/2014/main" id="{E5D198D7-D241-4DF7-9DC8-12B9210D5161}"/>
              </a:ext>
            </a:extLst>
          </p:cNvPr>
          <p:cNvGrpSpPr/>
          <p:nvPr/>
        </p:nvGrpSpPr>
        <p:grpSpPr>
          <a:xfrm>
            <a:off x="909110" y="1907223"/>
            <a:ext cx="3410227" cy="1281154"/>
            <a:chOff x="874712" y="3195403"/>
            <a:chExt cx="3410227" cy="1281154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0E6DA243-3C80-4D3E-803C-CC41E6AE2C82}"/>
                </a:ext>
              </a:extLst>
            </p:cNvPr>
            <p:cNvSpPr/>
            <p:nvPr/>
          </p:nvSpPr>
          <p:spPr>
            <a:xfrm>
              <a:off x="874712" y="3677812"/>
              <a:ext cx="3410227" cy="798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Cuộc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luận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xảy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ra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giữa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ai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ai?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5AECA368-ED1B-43DD-B7E2-3061BDE04333}"/>
                </a:ext>
              </a:extLst>
            </p:cNvPr>
            <p:cNvSpPr/>
            <p:nvPr/>
          </p:nvSpPr>
          <p:spPr>
            <a:xfrm>
              <a:off x="874713" y="3195403"/>
              <a:ext cx="3163170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1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13">
            <a:extLst>
              <a:ext uri="{FF2B5EF4-FFF2-40B4-BE49-F238E27FC236}">
                <a16:creationId xmlns:a16="http://schemas.microsoft.com/office/drawing/2014/main" id="{B715572F-2FC0-4F55-BEE9-513C5EF1C0F3}"/>
              </a:ext>
            </a:extLst>
          </p:cNvPr>
          <p:cNvGrpSpPr/>
          <p:nvPr/>
        </p:nvGrpSpPr>
        <p:grpSpPr>
          <a:xfrm>
            <a:off x="7513110" y="2001386"/>
            <a:ext cx="3410227" cy="1651255"/>
            <a:chOff x="874712" y="3195403"/>
            <a:chExt cx="3410227" cy="1651255"/>
          </a:xfrm>
        </p:grpSpPr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A9CB58C4-C0EB-4D36-BE32-C42110DD7A02}"/>
                </a:ext>
              </a:extLst>
            </p:cNvPr>
            <p:cNvSpPr/>
            <p:nvPr/>
          </p:nvSpPr>
          <p:spPr>
            <a:xfrm>
              <a:off x="874712" y="3677812"/>
              <a:ext cx="3410227" cy="116884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vi-VN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Theo em, trước khi xảy ra cuộc tranh luận này, mỗi quan hệ giữa hai người họ như thế nào?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15">
              <a:extLst>
                <a:ext uri="{FF2B5EF4-FFF2-40B4-BE49-F238E27FC236}">
                  <a16:creationId xmlns:a16="http://schemas.microsoft.com/office/drawing/2014/main" id="{5144E63F-FFF6-401D-930D-7EA6027A3C62}"/>
                </a:ext>
              </a:extLst>
            </p:cNvPr>
            <p:cNvSpPr/>
            <p:nvPr/>
          </p:nvSpPr>
          <p:spPr>
            <a:xfrm>
              <a:off x="1044215" y="3195403"/>
              <a:ext cx="3240724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9" name="组合 16">
            <a:extLst>
              <a:ext uri="{FF2B5EF4-FFF2-40B4-BE49-F238E27FC236}">
                <a16:creationId xmlns:a16="http://schemas.microsoft.com/office/drawing/2014/main" id="{DE5AF23B-4C2E-4C37-A2C2-5D52F5E8A10F}"/>
              </a:ext>
            </a:extLst>
          </p:cNvPr>
          <p:cNvGrpSpPr/>
          <p:nvPr/>
        </p:nvGrpSpPr>
        <p:grpSpPr>
          <a:xfrm>
            <a:off x="3943175" y="4900570"/>
            <a:ext cx="4668163" cy="1281154"/>
            <a:chOff x="874712" y="3195403"/>
            <a:chExt cx="3410227" cy="1281154"/>
          </a:xfrm>
        </p:grpSpPr>
        <p:sp>
          <p:nvSpPr>
            <p:cNvPr id="10" name="矩形 17">
              <a:extLst>
                <a:ext uri="{FF2B5EF4-FFF2-40B4-BE49-F238E27FC236}">
                  <a16:creationId xmlns:a16="http://schemas.microsoft.com/office/drawing/2014/main" id="{40AFDA94-8EF4-4864-9D03-2E0ED8206406}"/>
                </a:ext>
              </a:extLst>
            </p:cNvPr>
            <p:cNvSpPr/>
            <p:nvPr/>
          </p:nvSpPr>
          <p:spPr>
            <a:xfrm>
              <a:off x="874712" y="3677812"/>
              <a:ext cx="3410227" cy="798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Sau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khi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luận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mối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quan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hệ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họ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ra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sao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?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8">
              <a:extLst>
                <a:ext uri="{FF2B5EF4-FFF2-40B4-BE49-F238E27FC236}">
                  <a16:creationId xmlns:a16="http://schemas.microsoft.com/office/drawing/2014/main" id="{2AA5BC4D-99AD-4773-B093-C38EC3440BEA}"/>
                </a:ext>
              </a:extLst>
            </p:cNvPr>
            <p:cNvSpPr/>
            <p:nvPr/>
          </p:nvSpPr>
          <p:spPr>
            <a:xfrm>
              <a:off x="2042965" y="3195403"/>
              <a:ext cx="2241974" cy="5042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Câu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3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9">
            <a:extLst>
              <a:ext uri="{FF2B5EF4-FFF2-40B4-BE49-F238E27FC236}">
                <a16:creationId xmlns:a16="http://schemas.microsoft.com/office/drawing/2014/main" id="{7A7DF0FC-58A3-4105-B359-9A708A04C414}"/>
              </a:ext>
            </a:extLst>
          </p:cNvPr>
          <p:cNvSpPr txBox="1"/>
          <p:nvPr/>
        </p:nvSpPr>
        <p:spPr>
          <a:xfrm>
            <a:off x="2968859" y="43882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3.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Cuộc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tranh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luận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về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cậu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bé</a:t>
            </a:r>
            <a:endParaRPr lang="zh-CN" altLang="en-US" sz="3600" dirty="0">
              <a:solidFill>
                <a:srgbClr val="C64A90"/>
              </a:solidFill>
              <a:latin typeface="Times New Roman" panose="02020603050405020304" pitchFamily="18" charset="0"/>
              <a:ea typeface="华康娃娃体W5" panose="040B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21">
            <a:extLst>
              <a:ext uri="{FF2B5EF4-FFF2-40B4-BE49-F238E27FC236}">
                <a16:creationId xmlns:a16="http://schemas.microsoft.com/office/drawing/2014/main" id="{1806AFED-F691-4231-922A-C57BF9CE4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2" y="2043751"/>
            <a:ext cx="810672" cy="1029145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425683-0DCC-443D-B02D-5BB5C9AE6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51" y="-75500"/>
            <a:ext cx="1238736" cy="150423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33F6C5B3-AE6D-4E5C-9C3C-01D001974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495">
            <a:off x="10909281" y="84862"/>
            <a:ext cx="418177" cy="1504234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48CA3C1F-77AC-4BEE-837A-AA86A2847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63" y="4134944"/>
            <a:ext cx="810672" cy="1029145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4E3BB273-3951-49E7-ABAB-059BC4B4A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3439" y="1961197"/>
            <a:ext cx="810672" cy="1029145"/>
          </a:xfrm>
          <a:prstGeom prst="rect">
            <a:avLst/>
          </a:prstGeom>
        </p:spPr>
      </p:pic>
      <p:pic>
        <p:nvPicPr>
          <p:cNvPr id="18" name="图片 28">
            <a:extLst>
              <a:ext uri="{FF2B5EF4-FFF2-40B4-BE49-F238E27FC236}">
                <a16:creationId xmlns:a16="http://schemas.microsoft.com/office/drawing/2014/main" id="{F2A30F5F-99EF-402D-A6C3-E5E5D2C82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619" y="4299860"/>
            <a:ext cx="810672" cy="1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93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22B02B-AE53-407C-B48E-6164767E8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448" y="0"/>
            <a:ext cx="735155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ED6DF31C-A90A-4A60-AADB-C707B0814C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-312207" y="1528602"/>
            <a:ext cx="5564596" cy="3800796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177701AA-1E11-4118-85DE-9CBA56A88D6C}"/>
              </a:ext>
            </a:extLst>
          </p:cNvPr>
          <p:cNvSpPr txBox="1"/>
          <p:nvPr/>
        </p:nvSpPr>
        <p:spPr>
          <a:xfrm>
            <a:off x="786309" y="2550541"/>
            <a:ext cx="336756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sẻ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947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14E7EA-76AA-479F-B08D-35AFCAC1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6" y="1648250"/>
            <a:ext cx="3240724" cy="3266858"/>
          </a:xfrm>
          <a:prstGeom prst="rect">
            <a:avLst/>
          </a:prstGeom>
        </p:spPr>
      </p:pic>
      <p:grpSp>
        <p:nvGrpSpPr>
          <p:cNvPr id="3" name="组合 7">
            <a:extLst>
              <a:ext uri="{FF2B5EF4-FFF2-40B4-BE49-F238E27FC236}">
                <a16:creationId xmlns:a16="http://schemas.microsoft.com/office/drawing/2014/main" id="{E5D198D7-D241-4DF7-9DC8-12B9210D5161}"/>
              </a:ext>
            </a:extLst>
          </p:cNvPr>
          <p:cNvGrpSpPr/>
          <p:nvPr/>
        </p:nvGrpSpPr>
        <p:grpSpPr>
          <a:xfrm>
            <a:off x="1007493" y="1549292"/>
            <a:ext cx="3437674" cy="1912611"/>
            <a:chOff x="973095" y="2837472"/>
            <a:chExt cx="3437674" cy="1912611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0E6DA243-3C80-4D3E-803C-CC41E6AE2C82}"/>
                </a:ext>
              </a:extLst>
            </p:cNvPr>
            <p:cNvSpPr/>
            <p:nvPr/>
          </p:nvSpPr>
          <p:spPr>
            <a:xfrm>
              <a:off x="1000542" y="3582006"/>
              <a:ext cx="3410227" cy="1168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Vốn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hay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gây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sự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bố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Ni-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-la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xảy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ra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tranh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luận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vì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Ni-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-la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5AECA368-ED1B-43DD-B7E2-3061BDE04333}"/>
                </a:ext>
              </a:extLst>
            </p:cNvPr>
            <p:cNvSpPr/>
            <p:nvPr/>
          </p:nvSpPr>
          <p:spPr>
            <a:xfrm>
              <a:off x="973095" y="2837472"/>
              <a:ext cx="3163170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13">
            <a:extLst>
              <a:ext uri="{FF2B5EF4-FFF2-40B4-BE49-F238E27FC236}">
                <a16:creationId xmlns:a16="http://schemas.microsoft.com/office/drawing/2014/main" id="{B715572F-2FC0-4F55-BEE9-513C5EF1C0F3}"/>
              </a:ext>
            </a:extLst>
          </p:cNvPr>
          <p:cNvGrpSpPr/>
          <p:nvPr/>
        </p:nvGrpSpPr>
        <p:grpSpPr>
          <a:xfrm>
            <a:off x="7513110" y="2001386"/>
            <a:ext cx="3410227" cy="1281154"/>
            <a:chOff x="874712" y="3195403"/>
            <a:chExt cx="3410227" cy="1281154"/>
          </a:xfrm>
        </p:grpSpPr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A9CB58C4-C0EB-4D36-BE32-C42110DD7A02}"/>
                </a:ext>
              </a:extLst>
            </p:cNvPr>
            <p:cNvSpPr/>
            <p:nvPr/>
          </p:nvSpPr>
          <p:spPr>
            <a:xfrm>
              <a:off x="874712" y="3677812"/>
              <a:ext cx="3410227" cy="798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A</a:t>
              </a:r>
              <a:r>
                <a:rPr lang="vi-VN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i cũng muốn làm bài cho cậu bé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.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15">
              <a:extLst>
                <a:ext uri="{FF2B5EF4-FFF2-40B4-BE49-F238E27FC236}">
                  <a16:creationId xmlns:a16="http://schemas.microsoft.com/office/drawing/2014/main" id="{5144E63F-FFF6-401D-930D-7EA6027A3C62}"/>
                </a:ext>
              </a:extLst>
            </p:cNvPr>
            <p:cNvSpPr/>
            <p:nvPr/>
          </p:nvSpPr>
          <p:spPr>
            <a:xfrm>
              <a:off x="1044215" y="3195403"/>
              <a:ext cx="3240724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16">
            <a:extLst>
              <a:ext uri="{FF2B5EF4-FFF2-40B4-BE49-F238E27FC236}">
                <a16:creationId xmlns:a16="http://schemas.microsoft.com/office/drawing/2014/main" id="{DE5AF23B-4C2E-4C37-A2C2-5D52F5E8A10F}"/>
              </a:ext>
            </a:extLst>
          </p:cNvPr>
          <p:cNvGrpSpPr/>
          <p:nvPr/>
        </p:nvGrpSpPr>
        <p:grpSpPr>
          <a:xfrm>
            <a:off x="3958707" y="4483465"/>
            <a:ext cx="4668163" cy="1650486"/>
            <a:chOff x="874712" y="3195403"/>
            <a:chExt cx="3410227" cy="1650486"/>
          </a:xfrm>
        </p:grpSpPr>
        <p:sp>
          <p:nvSpPr>
            <p:cNvPr id="10" name="矩形 17">
              <a:extLst>
                <a:ext uri="{FF2B5EF4-FFF2-40B4-BE49-F238E27FC236}">
                  <a16:creationId xmlns:a16="http://schemas.microsoft.com/office/drawing/2014/main" id="{40AFDA94-8EF4-4864-9D03-2E0ED8206406}"/>
                </a:ext>
              </a:extLst>
            </p:cNvPr>
            <p:cNvSpPr/>
            <p:nvPr/>
          </p:nvSpPr>
          <p:spPr>
            <a:xfrm>
              <a:off x="874712" y="3677812"/>
              <a:ext cx="3410227" cy="1168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Sau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màn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công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kích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lẫn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nhau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bố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Ni-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cô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-la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đã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vẩy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mực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ca-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vát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ông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Blê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-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đúc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;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ông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Blê-đúc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rất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tức</a:t>
              </a: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giận</a:t>
              </a:r>
              <a:endParaRPr lang="zh-CN" alt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8">
              <a:extLst>
                <a:ext uri="{FF2B5EF4-FFF2-40B4-BE49-F238E27FC236}">
                  <a16:creationId xmlns:a16="http://schemas.microsoft.com/office/drawing/2014/main" id="{2AA5BC4D-99AD-4773-B093-C38EC3440BEA}"/>
                </a:ext>
              </a:extLst>
            </p:cNvPr>
            <p:cNvSpPr/>
            <p:nvPr/>
          </p:nvSpPr>
          <p:spPr>
            <a:xfrm>
              <a:off x="2042965" y="3195403"/>
              <a:ext cx="2241974" cy="5042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9">
            <a:extLst>
              <a:ext uri="{FF2B5EF4-FFF2-40B4-BE49-F238E27FC236}">
                <a16:creationId xmlns:a16="http://schemas.microsoft.com/office/drawing/2014/main" id="{7A7DF0FC-58A3-4105-B359-9A708A04C414}"/>
              </a:ext>
            </a:extLst>
          </p:cNvPr>
          <p:cNvSpPr txBox="1"/>
          <p:nvPr/>
        </p:nvSpPr>
        <p:spPr>
          <a:xfrm>
            <a:off x="3010019" y="354700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3.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Cuộc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tranh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luận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về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tập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của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cậu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bé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       </a:t>
            </a:r>
            <a:endParaRPr lang="zh-CN" altLang="en-US" sz="3600" dirty="0">
              <a:solidFill>
                <a:srgbClr val="C64A90"/>
              </a:solidFill>
              <a:latin typeface="Times New Roman" panose="02020603050405020304" pitchFamily="18" charset="0"/>
              <a:ea typeface="华康娃娃体W5" panose="040B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21">
            <a:extLst>
              <a:ext uri="{FF2B5EF4-FFF2-40B4-BE49-F238E27FC236}">
                <a16:creationId xmlns:a16="http://schemas.microsoft.com/office/drawing/2014/main" id="{1806AFED-F691-4231-922A-C57BF9CE4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2" y="2043751"/>
            <a:ext cx="810672" cy="1029145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425683-0DCC-443D-B02D-5BB5C9AE6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651" y="-75500"/>
            <a:ext cx="1238736" cy="150423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33F6C5B3-AE6D-4E5C-9C3C-01D001974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495">
            <a:off x="10909281" y="84862"/>
            <a:ext cx="418177" cy="1504234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48CA3C1F-77AC-4BEE-837A-AA86A2847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63" y="4134944"/>
            <a:ext cx="810672" cy="1029145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4E3BB273-3951-49E7-ABAB-059BC4B4A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3439" y="1961197"/>
            <a:ext cx="810672" cy="1029145"/>
          </a:xfrm>
          <a:prstGeom prst="rect">
            <a:avLst/>
          </a:prstGeom>
        </p:spPr>
      </p:pic>
      <p:pic>
        <p:nvPicPr>
          <p:cNvPr id="18" name="图片 28">
            <a:extLst>
              <a:ext uri="{FF2B5EF4-FFF2-40B4-BE49-F238E27FC236}">
                <a16:creationId xmlns:a16="http://schemas.microsoft.com/office/drawing/2014/main" id="{F2A30F5F-99EF-402D-A6C3-E5E5D2C82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619" y="4299860"/>
            <a:ext cx="810672" cy="1029145"/>
          </a:xfrm>
          <a:prstGeom prst="rect">
            <a:avLst/>
          </a:prstGeom>
        </p:spPr>
      </p:pic>
      <p:sp>
        <p:nvSpPr>
          <p:cNvPr id="19" name="文本框 19">
            <a:extLst>
              <a:ext uri="{FF2B5EF4-FFF2-40B4-BE49-F238E27FC236}">
                <a16:creationId xmlns:a16="http://schemas.microsoft.com/office/drawing/2014/main" id="{80C06663-09DA-448C-AFB6-1F6A8BD93FD2}"/>
              </a:ext>
            </a:extLst>
          </p:cNvPr>
          <p:cNvSpPr txBox="1"/>
          <p:nvPr/>
        </p:nvSpPr>
        <p:spPr>
          <a:xfrm>
            <a:off x="3129093" y="1292952"/>
            <a:ext cx="7231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Bố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của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Ni-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cô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-la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và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ông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hàng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xóm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Blê-đúc</a:t>
            </a:r>
            <a:r>
              <a:rPr lang="en-US" altLang="zh-CN" sz="32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rgbClr val="C64A90"/>
              </a:solidFill>
              <a:latin typeface="Times New Roman" panose="02020603050405020304" pitchFamily="18" charset="0"/>
              <a:ea typeface="华康娃娃体W5" panose="040B05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7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Quyết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định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lai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725828"/>
              <a:ext cx="2104391" cy="77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Ni-cô-la đã có quyết định như thế nào ? Kết quả ra sao 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0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Quyết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định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lai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03675"/>
              <a:ext cx="2104391" cy="102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 bé quyết định tự làm bài văn 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-&gt;</a:t>
              </a: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bài văn đạt điểm cao, cô giáo khen ngợi.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16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Quyết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định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lai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03675"/>
              <a:ext cx="2104391" cy="102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Ni-cô-lai đã nhận ra cần phải tự lực, cố gắng hoàn thành công việc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59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Quyết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định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lai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124" y="0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60" y="1385969"/>
            <a:ext cx="4193724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725827"/>
              <a:ext cx="2104391" cy="77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Quyết dịnh của Ni-cô-la là hoàn toàn đúng đắn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5">
            <a:extLst>
              <a:ext uri="{FF2B5EF4-FFF2-40B4-BE49-F238E27FC236}">
                <a16:creationId xmlns:a16="http://schemas.microsoft.com/office/drawing/2014/main" id="{34D8E54A-715D-4836-8396-E2B471ABC5BD}"/>
              </a:ext>
            </a:extLst>
          </p:cNvPr>
          <p:cNvGrpSpPr/>
          <p:nvPr/>
        </p:nvGrpSpPr>
        <p:grpSpPr>
          <a:xfrm>
            <a:off x="6208626" y="1197220"/>
            <a:ext cx="5426904" cy="4200696"/>
            <a:chOff x="1099385" y="2073189"/>
            <a:chExt cx="2860812" cy="2084000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FF3180F2-BCE6-41F9-B017-AA37DB98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E9277BAA-A84C-40AB-B89D-A4ED8EBD52BE}"/>
                </a:ext>
              </a:extLst>
            </p:cNvPr>
            <p:cNvSpPr txBox="1"/>
            <p:nvPr/>
          </p:nvSpPr>
          <p:spPr>
            <a:xfrm rot="21221573">
              <a:off x="1396700" y="2771634"/>
              <a:ext cx="2104391" cy="6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hỉ có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</a:t>
              </a:r>
              <a:r>
                <a: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 mới bộc lộ được năng lực thực sự của mình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A84F145-E167-4EF5-BE4E-BBE8FF5A55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354" y="5136747"/>
            <a:ext cx="6950042" cy="17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13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KĨ NĂNG SỐNG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5124" y="0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60" y="1385969"/>
            <a:ext cx="4193724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557867"/>
              <a:ext cx="2104391" cy="1114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àm bài kiểm tra là hoạt động cá nhân, các em cần nỗ lực hết sức để làm bài cả mình.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组合 5">
            <a:extLst>
              <a:ext uri="{FF2B5EF4-FFF2-40B4-BE49-F238E27FC236}">
                <a16:creationId xmlns:a16="http://schemas.microsoft.com/office/drawing/2014/main" id="{34D8E54A-715D-4836-8396-E2B471ABC5BD}"/>
              </a:ext>
            </a:extLst>
          </p:cNvPr>
          <p:cNvGrpSpPr/>
          <p:nvPr/>
        </p:nvGrpSpPr>
        <p:grpSpPr>
          <a:xfrm>
            <a:off x="6560964" y="1328652"/>
            <a:ext cx="3740717" cy="4200696"/>
            <a:chOff x="1099385" y="2073189"/>
            <a:chExt cx="2860812" cy="2084000"/>
          </a:xfrm>
        </p:grpSpPr>
        <p:pic>
          <p:nvPicPr>
            <p:cNvPr id="11" name="图片 8">
              <a:extLst>
                <a:ext uri="{FF2B5EF4-FFF2-40B4-BE49-F238E27FC236}">
                  <a16:creationId xmlns:a16="http://schemas.microsoft.com/office/drawing/2014/main" id="{FF3180F2-BCE6-41F9-B017-AA37DB98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" name="文本框 12">
              <a:extLst>
                <a:ext uri="{FF2B5EF4-FFF2-40B4-BE49-F238E27FC236}">
                  <a16:creationId xmlns:a16="http://schemas.microsoft.com/office/drawing/2014/main" id="{E9277BAA-A84C-40AB-B89D-A4ED8EBD52BE}"/>
                </a:ext>
              </a:extLst>
            </p:cNvPr>
            <p:cNvSpPr txBox="1"/>
            <p:nvPr/>
          </p:nvSpPr>
          <p:spPr>
            <a:xfrm rot="21221573">
              <a:off x="1396700" y="2878518"/>
              <a:ext cx="2104391" cy="47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trung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3D05E9-9695-4A35-A2C1-36469CCE1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2" y="4443204"/>
            <a:ext cx="6950042" cy="20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85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4.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Quyết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định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của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Ni-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cô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-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lai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03675"/>
              <a:ext cx="2104391" cy="102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Cậu bé quyết định tự làm bài văn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-&gt;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bài văn đạt điểm cao, cô giáo khen ngợi.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5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5.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Bài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học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34212"/>
              <a:ext cx="2104391" cy="961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 bố và người hàng xóm giúp Ni-cô-lai viết bài là điều không nên, nhưng khi có ý định đó, họ đều hỏi Ni-cô-lai “Ai là người bạn thân nhất của cậu bé”? Điều đó có ý nghĩa gì?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45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5.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Bài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học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786903"/>
              <a:ext cx="2104391" cy="65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ai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Ni-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lai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tưởng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</a:t>
              </a:r>
              <a:r>
                <a:rPr lang="vi-VN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ợng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01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276999"/>
            <a:ext cx="12190413" cy="771654"/>
            <a:chOff x="0" y="642759"/>
            <a:chExt cx="12190413" cy="771654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973884" y="642759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5.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Bài</a:t>
              </a:r>
              <a:r>
                <a:rPr kumimoji="0" lang="en-US" altLang="zh-CN" sz="36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6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học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771633"/>
              <a:ext cx="2104391" cy="68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câu chuyện của Ni-cô-lai, em rút ra được bài học gì cho bản thân?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408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0753" y="2055970"/>
            <a:ext cx="5329591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cap="none" spc="0" normalizeH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THÀNH KIẾN THỨC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1332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A14E7EA-76AA-479F-B08D-35AFCAC1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66" y="1648250"/>
            <a:ext cx="3240724" cy="3266858"/>
          </a:xfrm>
          <a:prstGeom prst="rect">
            <a:avLst/>
          </a:prstGeom>
        </p:spPr>
      </p:pic>
      <p:grpSp>
        <p:nvGrpSpPr>
          <p:cNvPr id="3" name="组合 7">
            <a:extLst>
              <a:ext uri="{FF2B5EF4-FFF2-40B4-BE49-F238E27FC236}">
                <a16:creationId xmlns:a16="http://schemas.microsoft.com/office/drawing/2014/main" id="{E5D198D7-D241-4DF7-9DC8-12B9210D5161}"/>
              </a:ext>
            </a:extLst>
          </p:cNvPr>
          <p:cNvGrpSpPr/>
          <p:nvPr/>
        </p:nvGrpSpPr>
        <p:grpSpPr>
          <a:xfrm>
            <a:off x="909110" y="1907223"/>
            <a:ext cx="3410227" cy="1650486"/>
            <a:chOff x="874712" y="3195403"/>
            <a:chExt cx="3410227" cy="1650486"/>
          </a:xfrm>
        </p:grpSpPr>
        <p:sp>
          <p:nvSpPr>
            <p:cNvPr id="4" name="矩形 8">
              <a:extLst>
                <a:ext uri="{FF2B5EF4-FFF2-40B4-BE49-F238E27FC236}">
                  <a16:creationId xmlns:a16="http://schemas.microsoft.com/office/drawing/2014/main" id="{0E6DA243-3C80-4D3E-803C-CC41E6AE2C82}"/>
                </a:ext>
              </a:extLst>
            </p:cNvPr>
            <p:cNvSpPr/>
            <p:nvPr/>
          </p:nvSpPr>
          <p:spPr>
            <a:xfrm>
              <a:off x="874712" y="3677812"/>
              <a:ext cx="3410227" cy="11680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P</a:t>
              </a:r>
              <a:r>
                <a:rPr lang="vi-VN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hải biết rõ đối tượng mà mình muốn viết để bài viết chân thực, có tính thuyết phục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矩形 9">
              <a:extLst>
                <a:ext uri="{FF2B5EF4-FFF2-40B4-BE49-F238E27FC236}">
                  <a16:creationId xmlns:a16="http://schemas.microsoft.com/office/drawing/2014/main" id="{5AECA368-ED1B-43DD-B7E2-3061BDE04333}"/>
                </a:ext>
              </a:extLst>
            </p:cNvPr>
            <p:cNvSpPr/>
            <p:nvPr/>
          </p:nvSpPr>
          <p:spPr>
            <a:xfrm>
              <a:off x="874713" y="3195403"/>
              <a:ext cx="3163170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Khi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viết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văn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组合 13">
            <a:extLst>
              <a:ext uri="{FF2B5EF4-FFF2-40B4-BE49-F238E27FC236}">
                <a16:creationId xmlns:a16="http://schemas.microsoft.com/office/drawing/2014/main" id="{B715572F-2FC0-4F55-BEE9-513C5EF1C0F3}"/>
              </a:ext>
            </a:extLst>
          </p:cNvPr>
          <p:cNvGrpSpPr/>
          <p:nvPr/>
        </p:nvGrpSpPr>
        <p:grpSpPr>
          <a:xfrm>
            <a:off x="7513110" y="2001386"/>
            <a:ext cx="3410227" cy="2389149"/>
            <a:chOff x="874712" y="3195403"/>
            <a:chExt cx="3410227" cy="2389149"/>
          </a:xfrm>
        </p:grpSpPr>
        <p:sp>
          <p:nvSpPr>
            <p:cNvPr id="7" name="矩形 14">
              <a:extLst>
                <a:ext uri="{FF2B5EF4-FFF2-40B4-BE49-F238E27FC236}">
                  <a16:creationId xmlns:a16="http://schemas.microsoft.com/office/drawing/2014/main" id="{A9CB58C4-C0EB-4D36-BE32-C42110DD7A02}"/>
                </a:ext>
              </a:extLst>
            </p:cNvPr>
            <p:cNvSpPr/>
            <p:nvPr/>
          </p:nvSpPr>
          <p:spPr>
            <a:xfrm>
              <a:off x="874712" y="3677812"/>
              <a:ext cx="3410227" cy="190674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L</a:t>
              </a:r>
              <a:r>
                <a:rPr lang="vi-VN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àm văn hay làm bài kiểm tra là hoạt động cá nhân, mỗi người cần nỗ lực hết sức để làm bài cả mình, không nên nhờ cậy, ỉ lại vào người khác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矩形 15">
              <a:extLst>
                <a:ext uri="{FF2B5EF4-FFF2-40B4-BE49-F238E27FC236}">
                  <a16:creationId xmlns:a16="http://schemas.microsoft.com/office/drawing/2014/main" id="{5144E63F-FFF6-401D-930D-7EA6027A3C62}"/>
                </a:ext>
              </a:extLst>
            </p:cNvPr>
            <p:cNvSpPr/>
            <p:nvPr/>
          </p:nvSpPr>
          <p:spPr>
            <a:xfrm>
              <a:off x="1044215" y="3195403"/>
              <a:ext cx="3240724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Trong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học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tập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16">
            <a:extLst>
              <a:ext uri="{FF2B5EF4-FFF2-40B4-BE49-F238E27FC236}">
                <a16:creationId xmlns:a16="http://schemas.microsoft.com/office/drawing/2014/main" id="{DE5AF23B-4C2E-4C37-A2C2-5D52F5E8A10F}"/>
              </a:ext>
            </a:extLst>
          </p:cNvPr>
          <p:cNvGrpSpPr/>
          <p:nvPr/>
        </p:nvGrpSpPr>
        <p:grpSpPr>
          <a:xfrm>
            <a:off x="3943175" y="4900570"/>
            <a:ext cx="4668163" cy="1281154"/>
            <a:chOff x="874712" y="3195403"/>
            <a:chExt cx="3410227" cy="1281154"/>
          </a:xfrm>
        </p:grpSpPr>
        <p:sp>
          <p:nvSpPr>
            <p:cNvPr id="10" name="矩形 17">
              <a:extLst>
                <a:ext uri="{FF2B5EF4-FFF2-40B4-BE49-F238E27FC236}">
                  <a16:creationId xmlns:a16="http://schemas.microsoft.com/office/drawing/2014/main" id="{40AFDA94-8EF4-4864-9D03-2E0ED8206406}"/>
                </a:ext>
              </a:extLst>
            </p:cNvPr>
            <p:cNvSpPr/>
            <p:nvPr/>
          </p:nvSpPr>
          <p:spPr>
            <a:xfrm>
              <a:off x="874712" y="3677812"/>
              <a:ext cx="3410227" cy="79874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20000"/>
                </a:lnSpc>
              </a:pPr>
              <a:r>
                <a:rPr lang="vi-VN" altLang="zh-CN" sz="20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Đừng đề vì bản thân mình mà làm ảnh hưởng tới người khác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8">
              <a:extLst>
                <a:ext uri="{FF2B5EF4-FFF2-40B4-BE49-F238E27FC236}">
                  <a16:creationId xmlns:a16="http://schemas.microsoft.com/office/drawing/2014/main" id="{2AA5BC4D-99AD-4773-B093-C38EC3440BEA}"/>
                </a:ext>
              </a:extLst>
            </p:cNvPr>
            <p:cNvSpPr/>
            <p:nvPr/>
          </p:nvSpPr>
          <p:spPr>
            <a:xfrm>
              <a:off x="2042965" y="3195403"/>
              <a:ext cx="2241974" cy="5042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Trong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cuộc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sống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9">
            <a:extLst>
              <a:ext uri="{FF2B5EF4-FFF2-40B4-BE49-F238E27FC236}">
                <a16:creationId xmlns:a16="http://schemas.microsoft.com/office/drawing/2014/main" id="{7A7DF0FC-58A3-4105-B359-9A708A04C414}"/>
              </a:ext>
            </a:extLst>
          </p:cNvPr>
          <p:cNvSpPr txBox="1"/>
          <p:nvPr/>
        </p:nvSpPr>
        <p:spPr>
          <a:xfrm>
            <a:off x="4696155" y="447410"/>
            <a:ext cx="2069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5.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Bài</a:t>
            </a:r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học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C64A90"/>
              </a:solidFill>
              <a:effectLst/>
              <a:uLnTx/>
              <a:uFillTx/>
              <a:latin typeface="Times New Roman" panose="02020603050405020304" pitchFamily="18" charset="0"/>
              <a:ea typeface="华康娃娃体W5" panose="040B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21">
            <a:extLst>
              <a:ext uri="{FF2B5EF4-FFF2-40B4-BE49-F238E27FC236}">
                <a16:creationId xmlns:a16="http://schemas.microsoft.com/office/drawing/2014/main" id="{1806AFED-F691-4231-922A-C57BF9CE4F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2" y="2043751"/>
            <a:ext cx="810672" cy="1029145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4425683-0DCC-443D-B02D-5BB5C9AE67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601" y="125287"/>
            <a:ext cx="1238736" cy="1504233"/>
          </a:xfrm>
          <a:prstGeom prst="rect">
            <a:avLst/>
          </a:prstGeom>
        </p:spPr>
      </p:pic>
      <p:pic>
        <p:nvPicPr>
          <p:cNvPr id="15" name="图片 23">
            <a:extLst>
              <a:ext uri="{FF2B5EF4-FFF2-40B4-BE49-F238E27FC236}">
                <a16:creationId xmlns:a16="http://schemas.microsoft.com/office/drawing/2014/main" id="{33F6C5B3-AE6D-4E5C-9C3C-01D0019745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2495">
            <a:off x="9117866" y="164126"/>
            <a:ext cx="418177" cy="1504234"/>
          </a:xfrm>
          <a:prstGeom prst="rect">
            <a:avLst/>
          </a:prstGeom>
        </p:spPr>
      </p:pic>
      <p:pic>
        <p:nvPicPr>
          <p:cNvPr id="16" name="图片 26">
            <a:extLst>
              <a:ext uri="{FF2B5EF4-FFF2-40B4-BE49-F238E27FC236}">
                <a16:creationId xmlns:a16="http://schemas.microsoft.com/office/drawing/2014/main" id="{48CA3C1F-77AC-4BEE-837A-AA86A2847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363" y="4134944"/>
            <a:ext cx="810672" cy="1029145"/>
          </a:xfrm>
          <a:prstGeom prst="rect">
            <a:avLst/>
          </a:prstGeom>
        </p:spPr>
      </p:pic>
      <p:pic>
        <p:nvPicPr>
          <p:cNvPr id="17" name="图片 27">
            <a:extLst>
              <a:ext uri="{FF2B5EF4-FFF2-40B4-BE49-F238E27FC236}">
                <a16:creationId xmlns:a16="http://schemas.microsoft.com/office/drawing/2014/main" id="{4E3BB273-3951-49E7-ABAB-059BC4B4A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3439" y="1961197"/>
            <a:ext cx="810672" cy="1029145"/>
          </a:xfrm>
          <a:prstGeom prst="rect">
            <a:avLst/>
          </a:prstGeom>
        </p:spPr>
      </p:pic>
      <p:pic>
        <p:nvPicPr>
          <p:cNvPr id="18" name="图片 28">
            <a:extLst>
              <a:ext uri="{FF2B5EF4-FFF2-40B4-BE49-F238E27FC236}">
                <a16:creationId xmlns:a16="http://schemas.microsoft.com/office/drawing/2014/main" id="{F2A30F5F-99EF-402D-A6C3-E5E5D2C826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1619" y="4299860"/>
            <a:ext cx="810672" cy="10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18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5064" y="2013224"/>
            <a:ext cx="398116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6000" b="1" noProof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III. Tổng kết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634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692404" y="332886"/>
            <a:ext cx="13882817" cy="715767"/>
            <a:chOff x="-1692404" y="698646"/>
            <a:chExt cx="13882817" cy="71576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1692404" y="69864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9EBBD5E-0ED1-4A0C-949D-C1BCC742651C}"/>
              </a:ext>
            </a:extLst>
          </p:cNvPr>
          <p:cNvGrpSpPr/>
          <p:nvPr/>
        </p:nvGrpSpPr>
        <p:grpSpPr>
          <a:xfrm>
            <a:off x="1585697" y="2347261"/>
            <a:ext cx="3452402" cy="3992228"/>
            <a:chOff x="775041" y="2376823"/>
            <a:chExt cx="3220699" cy="3478243"/>
          </a:xfrm>
        </p:grpSpPr>
        <p:sp>
          <p:nvSpPr>
            <p:cNvPr id="17" name="Google Shape;961;p35">
              <a:extLst>
                <a:ext uri="{FF2B5EF4-FFF2-40B4-BE49-F238E27FC236}">
                  <a16:creationId xmlns:a16="http://schemas.microsoft.com/office/drawing/2014/main" id="{F7FA3D5A-0DBC-44BE-B49A-7B891E7743FD}"/>
                </a:ext>
              </a:extLst>
            </p:cNvPr>
            <p:cNvSpPr/>
            <p:nvPr/>
          </p:nvSpPr>
          <p:spPr>
            <a:xfrm>
              <a:off x="775041" y="4742105"/>
              <a:ext cx="2454159" cy="278750"/>
            </a:xfrm>
            <a:custGeom>
              <a:avLst/>
              <a:gdLst/>
              <a:ahLst/>
              <a:cxnLst/>
              <a:rect l="l" t="t" r="r" b="b"/>
              <a:pathLst>
                <a:path w="76957" h="8741" extrusionOk="0">
                  <a:moveTo>
                    <a:pt x="0" y="0"/>
                  </a:moveTo>
                  <a:lnTo>
                    <a:pt x="0" y="8741"/>
                  </a:lnTo>
                  <a:lnTo>
                    <a:pt x="76956" y="8741"/>
                  </a:lnTo>
                  <a:lnTo>
                    <a:pt x="76956" y="0"/>
                  </a:lnTo>
                  <a:close/>
                </a:path>
              </a:pathLst>
            </a:custGeom>
            <a:solidFill>
              <a:srgbClr val="514D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2;p35">
              <a:extLst>
                <a:ext uri="{FF2B5EF4-FFF2-40B4-BE49-F238E27FC236}">
                  <a16:creationId xmlns:a16="http://schemas.microsoft.com/office/drawing/2014/main" id="{763D7AE8-84CF-4E55-A57B-420A09A990D9}"/>
                </a:ext>
              </a:extLst>
            </p:cNvPr>
            <p:cNvSpPr/>
            <p:nvPr/>
          </p:nvSpPr>
          <p:spPr>
            <a:xfrm>
              <a:off x="264137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63;p35">
              <a:extLst>
                <a:ext uri="{FF2B5EF4-FFF2-40B4-BE49-F238E27FC236}">
                  <a16:creationId xmlns:a16="http://schemas.microsoft.com/office/drawing/2014/main" id="{89141C55-878C-4250-8AE8-69C714F19A1E}"/>
                </a:ext>
              </a:extLst>
            </p:cNvPr>
            <p:cNvSpPr/>
            <p:nvPr/>
          </p:nvSpPr>
          <p:spPr>
            <a:xfrm>
              <a:off x="2434341" y="4742105"/>
              <a:ext cx="104057" cy="278750"/>
            </a:xfrm>
            <a:custGeom>
              <a:avLst/>
              <a:gdLst/>
              <a:ahLst/>
              <a:cxnLst/>
              <a:rect l="l" t="t" r="r" b="b"/>
              <a:pathLst>
                <a:path w="3263" h="8741" extrusionOk="0">
                  <a:moveTo>
                    <a:pt x="1" y="0"/>
                  </a:moveTo>
                  <a:lnTo>
                    <a:pt x="1" y="8741"/>
                  </a:lnTo>
                  <a:lnTo>
                    <a:pt x="3263" y="8741"/>
                  </a:lnTo>
                  <a:lnTo>
                    <a:pt x="3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64;p35">
              <a:extLst>
                <a:ext uri="{FF2B5EF4-FFF2-40B4-BE49-F238E27FC236}">
                  <a16:creationId xmlns:a16="http://schemas.microsoft.com/office/drawing/2014/main" id="{B22C92B4-4D0E-41A7-A855-E43B14D4E977}"/>
                </a:ext>
              </a:extLst>
            </p:cNvPr>
            <p:cNvSpPr/>
            <p:nvPr/>
          </p:nvSpPr>
          <p:spPr>
            <a:xfrm>
              <a:off x="3229168" y="4742105"/>
              <a:ext cx="402994" cy="25257"/>
            </a:xfrm>
            <a:custGeom>
              <a:avLst/>
              <a:gdLst/>
              <a:ahLst/>
              <a:cxnLst/>
              <a:rect l="l" t="t" r="r" b="b"/>
              <a:pathLst>
                <a:path w="12637" h="792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65;p35">
              <a:extLst>
                <a:ext uri="{FF2B5EF4-FFF2-40B4-BE49-F238E27FC236}">
                  <a16:creationId xmlns:a16="http://schemas.microsoft.com/office/drawing/2014/main" id="{DB57F0BE-C2AE-40C9-9DB2-AD8731C676CB}"/>
                </a:ext>
              </a:extLst>
            </p:cNvPr>
            <p:cNvSpPr/>
            <p:nvPr/>
          </p:nvSpPr>
          <p:spPr>
            <a:xfrm>
              <a:off x="3229168" y="4767330"/>
              <a:ext cx="366639" cy="227280"/>
            </a:xfrm>
            <a:custGeom>
              <a:avLst/>
              <a:gdLst/>
              <a:ahLst/>
              <a:cxnLst/>
              <a:rect l="l" t="t" r="r" b="b"/>
              <a:pathLst>
                <a:path w="11497" h="7127" extrusionOk="0">
                  <a:moveTo>
                    <a:pt x="0" y="1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66;p35">
              <a:extLst>
                <a:ext uri="{FF2B5EF4-FFF2-40B4-BE49-F238E27FC236}">
                  <a16:creationId xmlns:a16="http://schemas.microsoft.com/office/drawing/2014/main" id="{A7331B1A-230D-44D6-BA43-D89D8613A7AA}"/>
                </a:ext>
              </a:extLst>
            </p:cNvPr>
            <p:cNvSpPr/>
            <p:nvPr/>
          </p:nvSpPr>
          <p:spPr>
            <a:xfrm>
              <a:off x="3229168" y="4994578"/>
              <a:ext cx="402994" cy="26277"/>
            </a:xfrm>
            <a:custGeom>
              <a:avLst/>
              <a:gdLst/>
              <a:ahLst/>
              <a:cxnLst/>
              <a:rect l="l" t="t" r="r" b="b"/>
              <a:pathLst>
                <a:path w="12637" h="824" extrusionOk="0">
                  <a:moveTo>
                    <a:pt x="0" y="0"/>
                  </a:moveTo>
                  <a:lnTo>
                    <a:pt x="0" y="824"/>
                  </a:lnTo>
                  <a:lnTo>
                    <a:pt x="12224" y="824"/>
                  </a:lnTo>
                  <a:cubicBezTo>
                    <a:pt x="12446" y="824"/>
                    <a:pt x="12636" y="634"/>
                    <a:pt x="12636" y="412"/>
                  </a:cubicBezTo>
                  <a:cubicBezTo>
                    <a:pt x="12636" y="190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67;p35">
              <a:extLst>
                <a:ext uri="{FF2B5EF4-FFF2-40B4-BE49-F238E27FC236}">
                  <a16:creationId xmlns:a16="http://schemas.microsoft.com/office/drawing/2014/main" id="{CC9CF697-7042-4CE5-989D-D2A2F3FE0B0C}"/>
                </a:ext>
              </a:extLst>
            </p:cNvPr>
            <p:cNvSpPr/>
            <p:nvPr/>
          </p:nvSpPr>
          <p:spPr>
            <a:xfrm>
              <a:off x="3229168" y="4793607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68;p35">
              <a:extLst>
                <a:ext uri="{FF2B5EF4-FFF2-40B4-BE49-F238E27FC236}">
                  <a16:creationId xmlns:a16="http://schemas.microsoft.com/office/drawing/2014/main" id="{6C60FDD1-914A-4D7B-859F-0C3060B3FD9D}"/>
                </a:ext>
              </a:extLst>
            </p:cNvPr>
            <p:cNvSpPr/>
            <p:nvPr/>
          </p:nvSpPr>
          <p:spPr>
            <a:xfrm>
              <a:off x="3229168" y="4818864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69;p35">
              <a:extLst>
                <a:ext uri="{FF2B5EF4-FFF2-40B4-BE49-F238E27FC236}">
                  <a16:creationId xmlns:a16="http://schemas.microsoft.com/office/drawing/2014/main" id="{26A615E9-EDD1-41EF-8CED-0176C2A811E9}"/>
                </a:ext>
              </a:extLst>
            </p:cNvPr>
            <p:cNvSpPr/>
            <p:nvPr/>
          </p:nvSpPr>
          <p:spPr>
            <a:xfrm>
              <a:off x="3229168" y="4844089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70;p35">
              <a:extLst>
                <a:ext uri="{FF2B5EF4-FFF2-40B4-BE49-F238E27FC236}">
                  <a16:creationId xmlns:a16="http://schemas.microsoft.com/office/drawing/2014/main" id="{E5DF400D-1968-41C2-A1D5-A4B99F9EE59B}"/>
                </a:ext>
              </a:extLst>
            </p:cNvPr>
            <p:cNvSpPr/>
            <p:nvPr/>
          </p:nvSpPr>
          <p:spPr>
            <a:xfrm>
              <a:off x="3229168" y="4870366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71;p35">
              <a:extLst>
                <a:ext uri="{FF2B5EF4-FFF2-40B4-BE49-F238E27FC236}">
                  <a16:creationId xmlns:a16="http://schemas.microsoft.com/office/drawing/2014/main" id="{5AF2BD36-7094-45CB-B63A-6BA7AE624E7D}"/>
                </a:ext>
              </a:extLst>
            </p:cNvPr>
            <p:cNvSpPr/>
            <p:nvPr/>
          </p:nvSpPr>
          <p:spPr>
            <a:xfrm>
              <a:off x="3229168" y="4895591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72;p35">
              <a:extLst>
                <a:ext uri="{FF2B5EF4-FFF2-40B4-BE49-F238E27FC236}">
                  <a16:creationId xmlns:a16="http://schemas.microsoft.com/office/drawing/2014/main" id="{A186E3D9-9D7C-482D-9212-C8CEC0F04C91}"/>
                </a:ext>
              </a:extLst>
            </p:cNvPr>
            <p:cNvSpPr/>
            <p:nvPr/>
          </p:nvSpPr>
          <p:spPr>
            <a:xfrm>
              <a:off x="3229168" y="4920848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73;p35">
              <a:extLst>
                <a:ext uri="{FF2B5EF4-FFF2-40B4-BE49-F238E27FC236}">
                  <a16:creationId xmlns:a16="http://schemas.microsoft.com/office/drawing/2014/main" id="{C5B7C817-6B92-4DB6-A9C4-CA82FC9A7662}"/>
                </a:ext>
              </a:extLst>
            </p:cNvPr>
            <p:cNvSpPr/>
            <p:nvPr/>
          </p:nvSpPr>
          <p:spPr>
            <a:xfrm>
              <a:off x="3229168" y="4946105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74;p35">
              <a:extLst>
                <a:ext uri="{FF2B5EF4-FFF2-40B4-BE49-F238E27FC236}">
                  <a16:creationId xmlns:a16="http://schemas.microsoft.com/office/drawing/2014/main" id="{A9C0E662-80A8-4008-A29E-773CC71C0BF1}"/>
                </a:ext>
              </a:extLst>
            </p:cNvPr>
            <p:cNvSpPr/>
            <p:nvPr/>
          </p:nvSpPr>
          <p:spPr>
            <a:xfrm>
              <a:off x="3229168" y="4971362"/>
              <a:ext cx="366639" cy="32"/>
            </a:xfrm>
            <a:custGeom>
              <a:avLst/>
              <a:gdLst/>
              <a:ahLst/>
              <a:cxnLst/>
              <a:rect l="l" t="t" r="r" b="b"/>
              <a:pathLst>
                <a:path w="11497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75;p35">
              <a:extLst>
                <a:ext uri="{FF2B5EF4-FFF2-40B4-BE49-F238E27FC236}">
                  <a16:creationId xmlns:a16="http://schemas.microsoft.com/office/drawing/2014/main" id="{61308A32-0280-48B1-A184-0009AF6F32BA}"/>
                </a:ext>
              </a:extLst>
            </p:cNvPr>
            <p:cNvSpPr/>
            <p:nvPr/>
          </p:nvSpPr>
          <p:spPr>
            <a:xfrm>
              <a:off x="775041" y="5577304"/>
              <a:ext cx="2817737" cy="277762"/>
            </a:xfrm>
            <a:custGeom>
              <a:avLst/>
              <a:gdLst/>
              <a:ahLst/>
              <a:cxnLst/>
              <a:rect l="l" t="t" r="r" b="b"/>
              <a:pathLst>
                <a:path w="88358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88357" y="8709"/>
                  </a:lnTo>
                  <a:lnTo>
                    <a:pt x="88357" y="0"/>
                  </a:lnTo>
                  <a:close/>
                </a:path>
              </a:pathLst>
            </a:custGeom>
            <a:solidFill>
              <a:srgbClr val="D77E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76;p35">
              <a:extLst>
                <a:ext uri="{FF2B5EF4-FFF2-40B4-BE49-F238E27FC236}">
                  <a16:creationId xmlns:a16="http://schemas.microsoft.com/office/drawing/2014/main" id="{E5862041-F1DC-4E82-B3DC-B1DBB4D7ADCC}"/>
                </a:ext>
              </a:extLst>
            </p:cNvPr>
            <p:cNvSpPr/>
            <p:nvPr/>
          </p:nvSpPr>
          <p:spPr>
            <a:xfrm>
              <a:off x="775041" y="5577304"/>
              <a:ext cx="670615" cy="277762"/>
            </a:xfrm>
            <a:custGeom>
              <a:avLst/>
              <a:gdLst/>
              <a:ahLst/>
              <a:cxnLst/>
              <a:rect l="l" t="t" r="r" b="b"/>
              <a:pathLst>
                <a:path w="21029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029" y="8709"/>
                  </a:lnTo>
                  <a:lnTo>
                    <a:pt x="2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77;p35">
              <a:extLst>
                <a:ext uri="{FF2B5EF4-FFF2-40B4-BE49-F238E27FC236}">
                  <a16:creationId xmlns:a16="http://schemas.microsoft.com/office/drawing/2014/main" id="{BF2EA8BD-6BBA-4D93-8243-9C88B3FB4FDF}"/>
                </a:ext>
              </a:extLst>
            </p:cNvPr>
            <p:cNvSpPr/>
            <p:nvPr/>
          </p:nvSpPr>
          <p:spPr>
            <a:xfrm>
              <a:off x="1547640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8;p35">
              <a:extLst>
                <a:ext uri="{FF2B5EF4-FFF2-40B4-BE49-F238E27FC236}">
                  <a16:creationId xmlns:a16="http://schemas.microsoft.com/office/drawing/2014/main" id="{F431F1F4-5FE4-4035-A036-4BED51F3ED7D}"/>
                </a:ext>
              </a:extLst>
            </p:cNvPr>
            <p:cNvSpPr/>
            <p:nvPr/>
          </p:nvSpPr>
          <p:spPr>
            <a:xfrm>
              <a:off x="3330163" y="5577304"/>
              <a:ext cx="69712" cy="277762"/>
            </a:xfrm>
            <a:custGeom>
              <a:avLst/>
              <a:gdLst/>
              <a:ahLst/>
              <a:cxnLst/>
              <a:rect l="l" t="t" r="r" b="b"/>
              <a:pathLst>
                <a:path w="2186" h="8710" extrusionOk="0">
                  <a:moveTo>
                    <a:pt x="0" y="0"/>
                  </a:moveTo>
                  <a:lnTo>
                    <a:pt x="0" y="8709"/>
                  </a:lnTo>
                  <a:lnTo>
                    <a:pt x="2185" y="8709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9;p35">
              <a:extLst>
                <a:ext uri="{FF2B5EF4-FFF2-40B4-BE49-F238E27FC236}">
                  <a16:creationId xmlns:a16="http://schemas.microsoft.com/office/drawing/2014/main" id="{A90BF1F7-6F7F-4261-9B85-D368E5DDFB96}"/>
                </a:ext>
              </a:extLst>
            </p:cNvPr>
            <p:cNvSpPr/>
            <p:nvPr/>
          </p:nvSpPr>
          <p:spPr>
            <a:xfrm>
              <a:off x="3592746" y="5577304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0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02"/>
                    <a:pt x="12636" y="412"/>
                  </a:cubicBezTo>
                  <a:cubicBezTo>
                    <a:pt x="12636" y="159"/>
                    <a:pt x="12446" y="0"/>
                    <a:pt x="12224" y="0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80;p35">
              <a:extLst>
                <a:ext uri="{FF2B5EF4-FFF2-40B4-BE49-F238E27FC236}">
                  <a16:creationId xmlns:a16="http://schemas.microsoft.com/office/drawing/2014/main" id="{8B87552C-B362-4DEE-89BC-4266AE431987}"/>
                </a:ext>
              </a:extLst>
            </p:cNvPr>
            <p:cNvSpPr/>
            <p:nvPr/>
          </p:nvSpPr>
          <p:spPr>
            <a:xfrm>
              <a:off x="3592746" y="5602561"/>
              <a:ext cx="366607" cy="227248"/>
            </a:xfrm>
            <a:custGeom>
              <a:avLst/>
              <a:gdLst/>
              <a:ahLst/>
              <a:cxnLst/>
              <a:rect l="l" t="t" r="r" b="b"/>
              <a:pathLst>
                <a:path w="11496" h="7126" extrusionOk="0">
                  <a:moveTo>
                    <a:pt x="0" y="0"/>
                  </a:moveTo>
                  <a:lnTo>
                    <a:pt x="0" y="7126"/>
                  </a:lnTo>
                  <a:lnTo>
                    <a:pt x="11496" y="7126"/>
                  </a:lnTo>
                  <a:lnTo>
                    <a:pt x="114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81;p35">
              <a:extLst>
                <a:ext uri="{FF2B5EF4-FFF2-40B4-BE49-F238E27FC236}">
                  <a16:creationId xmlns:a16="http://schemas.microsoft.com/office/drawing/2014/main" id="{687EAB51-591B-40AC-B299-07E8F7FD7534}"/>
                </a:ext>
              </a:extLst>
            </p:cNvPr>
            <p:cNvSpPr/>
            <p:nvPr/>
          </p:nvSpPr>
          <p:spPr>
            <a:xfrm>
              <a:off x="3592746" y="5829777"/>
              <a:ext cx="402994" cy="25289"/>
            </a:xfrm>
            <a:custGeom>
              <a:avLst/>
              <a:gdLst/>
              <a:ahLst/>
              <a:cxnLst/>
              <a:rect l="l" t="t" r="r" b="b"/>
              <a:pathLst>
                <a:path w="12637" h="793" extrusionOk="0">
                  <a:moveTo>
                    <a:pt x="0" y="1"/>
                  </a:moveTo>
                  <a:lnTo>
                    <a:pt x="0" y="792"/>
                  </a:lnTo>
                  <a:lnTo>
                    <a:pt x="12224" y="792"/>
                  </a:lnTo>
                  <a:cubicBezTo>
                    <a:pt x="12446" y="792"/>
                    <a:pt x="12636" y="634"/>
                    <a:pt x="12636" y="412"/>
                  </a:cubicBezTo>
                  <a:cubicBezTo>
                    <a:pt x="12636" y="191"/>
                    <a:pt x="12446" y="1"/>
                    <a:pt x="12224" y="1"/>
                  </a:cubicBezTo>
                  <a:close/>
                </a:path>
              </a:pathLst>
            </a:custGeom>
            <a:solidFill>
              <a:srgbClr val="C96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82;p35">
              <a:extLst>
                <a:ext uri="{FF2B5EF4-FFF2-40B4-BE49-F238E27FC236}">
                  <a16:creationId xmlns:a16="http://schemas.microsoft.com/office/drawing/2014/main" id="{A3688CB4-8967-4C18-BBED-42DF56014A9B}"/>
                </a:ext>
              </a:extLst>
            </p:cNvPr>
            <p:cNvSpPr/>
            <p:nvPr/>
          </p:nvSpPr>
          <p:spPr>
            <a:xfrm>
              <a:off x="3592746" y="5627786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83;p35">
              <a:extLst>
                <a:ext uri="{FF2B5EF4-FFF2-40B4-BE49-F238E27FC236}">
                  <a16:creationId xmlns:a16="http://schemas.microsoft.com/office/drawing/2014/main" id="{C3CE2DF4-4968-4B80-9E94-A08BCED747A9}"/>
                </a:ext>
              </a:extLst>
            </p:cNvPr>
            <p:cNvSpPr/>
            <p:nvPr/>
          </p:nvSpPr>
          <p:spPr>
            <a:xfrm>
              <a:off x="3592746" y="5654063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84;p35">
              <a:extLst>
                <a:ext uri="{FF2B5EF4-FFF2-40B4-BE49-F238E27FC236}">
                  <a16:creationId xmlns:a16="http://schemas.microsoft.com/office/drawing/2014/main" id="{BBEF702E-DAC8-4934-BE90-C533855CE117}"/>
                </a:ext>
              </a:extLst>
            </p:cNvPr>
            <p:cNvSpPr/>
            <p:nvPr/>
          </p:nvSpPr>
          <p:spPr>
            <a:xfrm>
              <a:off x="3592746" y="5679288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85;p35">
              <a:extLst>
                <a:ext uri="{FF2B5EF4-FFF2-40B4-BE49-F238E27FC236}">
                  <a16:creationId xmlns:a16="http://schemas.microsoft.com/office/drawing/2014/main" id="{1F20DE4B-839F-406B-8ADA-A505BD5D22A8}"/>
                </a:ext>
              </a:extLst>
            </p:cNvPr>
            <p:cNvSpPr/>
            <p:nvPr/>
          </p:nvSpPr>
          <p:spPr>
            <a:xfrm>
              <a:off x="3592746" y="5704545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86;p35">
              <a:extLst>
                <a:ext uri="{FF2B5EF4-FFF2-40B4-BE49-F238E27FC236}">
                  <a16:creationId xmlns:a16="http://schemas.microsoft.com/office/drawing/2014/main" id="{F490C6AD-3DCD-41D8-ADB9-37AABA12789E}"/>
                </a:ext>
              </a:extLst>
            </p:cNvPr>
            <p:cNvSpPr/>
            <p:nvPr/>
          </p:nvSpPr>
          <p:spPr>
            <a:xfrm>
              <a:off x="3592746" y="5729802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87;p35">
              <a:extLst>
                <a:ext uri="{FF2B5EF4-FFF2-40B4-BE49-F238E27FC236}">
                  <a16:creationId xmlns:a16="http://schemas.microsoft.com/office/drawing/2014/main" id="{F2BEC63A-E8AE-4C09-ABC6-F1AF91483E7E}"/>
                </a:ext>
              </a:extLst>
            </p:cNvPr>
            <p:cNvSpPr/>
            <p:nvPr/>
          </p:nvSpPr>
          <p:spPr>
            <a:xfrm>
              <a:off x="3592746" y="5756047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88;p35">
              <a:extLst>
                <a:ext uri="{FF2B5EF4-FFF2-40B4-BE49-F238E27FC236}">
                  <a16:creationId xmlns:a16="http://schemas.microsoft.com/office/drawing/2014/main" id="{06BC6BD0-154A-49E7-9108-A3AD943A324C}"/>
                </a:ext>
              </a:extLst>
            </p:cNvPr>
            <p:cNvSpPr/>
            <p:nvPr/>
          </p:nvSpPr>
          <p:spPr>
            <a:xfrm>
              <a:off x="3592746" y="5781304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1"/>
                  </a:moveTo>
                  <a:lnTo>
                    <a:pt x="0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89;p35">
              <a:extLst>
                <a:ext uri="{FF2B5EF4-FFF2-40B4-BE49-F238E27FC236}">
                  <a16:creationId xmlns:a16="http://schemas.microsoft.com/office/drawing/2014/main" id="{23DAE8DC-B8D0-4DF4-9C62-096698EC95F5}"/>
                </a:ext>
              </a:extLst>
            </p:cNvPr>
            <p:cNvSpPr/>
            <p:nvPr/>
          </p:nvSpPr>
          <p:spPr>
            <a:xfrm>
              <a:off x="3592746" y="5806561"/>
              <a:ext cx="366607" cy="32"/>
            </a:xfrm>
            <a:custGeom>
              <a:avLst/>
              <a:gdLst/>
              <a:ahLst/>
              <a:cxnLst/>
              <a:rect l="l" t="t" r="r" b="b"/>
              <a:pathLst>
                <a:path w="11496" h="1" fill="none" extrusionOk="0">
                  <a:moveTo>
                    <a:pt x="11496" y="0"/>
                  </a:moveTo>
                  <a:lnTo>
                    <a:pt x="0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90;p35">
              <a:extLst>
                <a:ext uri="{FF2B5EF4-FFF2-40B4-BE49-F238E27FC236}">
                  <a16:creationId xmlns:a16="http://schemas.microsoft.com/office/drawing/2014/main" id="{878D2481-53E6-4EF4-90AE-0C0F71653C3D}"/>
                </a:ext>
              </a:extLst>
            </p:cNvPr>
            <p:cNvSpPr/>
            <p:nvPr/>
          </p:nvSpPr>
          <p:spPr>
            <a:xfrm>
              <a:off x="775041" y="5020823"/>
              <a:ext cx="2264286" cy="556512"/>
            </a:xfrm>
            <a:custGeom>
              <a:avLst/>
              <a:gdLst/>
              <a:ahLst/>
              <a:cxnLst/>
              <a:rect l="l" t="t" r="r" b="b"/>
              <a:pathLst>
                <a:path w="71003" h="17451" extrusionOk="0">
                  <a:moveTo>
                    <a:pt x="0" y="1"/>
                  </a:moveTo>
                  <a:lnTo>
                    <a:pt x="0" y="17450"/>
                  </a:lnTo>
                  <a:lnTo>
                    <a:pt x="71002" y="17450"/>
                  </a:lnTo>
                  <a:lnTo>
                    <a:pt x="71002" y="1"/>
                  </a:ln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91;p35">
              <a:extLst>
                <a:ext uri="{FF2B5EF4-FFF2-40B4-BE49-F238E27FC236}">
                  <a16:creationId xmlns:a16="http://schemas.microsoft.com/office/drawing/2014/main" id="{A8E9F570-1254-4A35-A71D-2F806BB3DF1E}"/>
                </a:ext>
              </a:extLst>
            </p:cNvPr>
            <p:cNvSpPr/>
            <p:nvPr/>
          </p:nvSpPr>
          <p:spPr>
            <a:xfrm>
              <a:off x="2391928" y="5020823"/>
              <a:ext cx="117196" cy="556512"/>
            </a:xfrm>
            <a:custGeom>
              <a:avLst/>
              <a:gdLst/>
              <a:ahLst/>
              <a:cxnLst/>
              <a:rect l="l" t="t" r="r" b="b"/>
              <a:pathLst>
                <a:path w="3675" h="17451" extrusionOk="0">
                  <a:moveTo>
                    <a:pt x="1" y="1"/>
                  </a:moveTo>
                  <a:lnTo>
                    <a:pt x="1" y="17450"/>
                  </a:lnTo>
                  <a:lnTo>
                    <a:pt x="3674" y="17450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465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92;p35">
              <a:extLst>
                <a:ext uri="{FF2B5EF4-FFF2-40B4-BE49-F238E27FC236}">
                  <a16:creationId xmlns:a16="http://schemas.microsoft.com/office/drawing/2014/main" id="{E514E4BC-5053-40D4-97C5-DB79DFF60B62}"/>
                </a:ext>
              </a:extLst>
            </p:cNvPr>
            <p:cNvSpPr/>
            <p:nvPr/>
          </p:nvSpPr>
          <p:spPr>
            <a:xfrm>
              <a:off x="1077007" y="5019835"/>
              <a:ext cx="117196" cy="557501"/>
            </a:xfrm>
            <a:custGeom>
              <a:avLst/>
              <a:gdLst/>
              <a:ahLst/>
              <a:cxnLst/>
              <a:rect l="l" t="t" r="r" b="b"/>
              <a:pathLst>
                <a:path w="3675" h="17482" extrusionOk="0">
                  <a:moveTo>
                    <a:pt x="0" y="0"/>
                  </a:moveTo>
                  <a:lnTo>
                    <a:pt x="0" y="17481"/>
                  </a:lnTo>
                  <a:lnTo>
                    <a:pt x="3674" y="17481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93;p35">
              <a:extLst>
                <a:ext uri="{FF2B5EF4-FFF2-40B4-BE49-F238E27FC236}">
                  <a16:creationId xmlns:a16="http://schemas.microsoft.com/office/drawing/2014/main" id="{B2BD6914-D7B0-45EB-ABF5-6DB1C4174445}"/>
                </a:ext>
              </a:extLst>
            </p:cNvPr>
            <p:cNvSpPr/>
            <p:nvPr/>
          </p:nvSpPr>
          <p:spPr>
            <a:xfrm>
              <a:off x="1526433" y="5152114"/>
              <a:ext cx="722117" cy="354521"/>
            </a:xfrm>
            <a:custGeom>
              <a:avLst/>
              <a:gdLst/>
              <a:ahLst/>
              <a:cxnLst/>
              <a:rect l="l" t="t" r="r" b="b"/>
              <a:pathLst>
                <a:path w="22644" h="11117" extrusionOk="0">
                  <a:moveTo>
                    <a:pt x="11306" y="1"/>
                  </a:moveTo>
                  <a:cubicBezTo>
                    <a:pt x="5067" y="1"/>
                    <a:pt x="0" y="2503"/>
                    <a:pt x="0" y="5575"/>
                  </a:cubicBezTo>
                  <a:cubicBezTo>
                    <a:pt x="0" y="8615"/>
                    <a:pt x="5067" y="11117"/>
                    <a:pt x="11306" y="11117"/>
                  </a:cubicBezTo>
                  <a:cubicBezTo>
                    <a:pt x="17577" y="11117"/>
                    <a:pt x="22644" y="8615"/>
                    <a:pt x="22644" y="5575"/>
                  </a:cubicBezTo>
                  <a:cubicBezTo>
                    <a:pt x="22644" y="2503"/>
                    <a:pt x="17577" y="1"/>
                    <a:pt x="11306" y="1"/>
                  </a:cubicBez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94;p35">
              <a:extLst>
                <a:ext uri="{FF2B5EF4-FFF2-40B4-BE49-F238E27FC236}">
                  <a16:creationId xmlns:a16="http://schemas.microsoft.com/office/drawing/2014/main" id="{E40ED6BB-60AC-47F8-8016-EBA4F59E7E30}"/>
                </a:ext>
              </a:extLst>
            </p:cNvPr>
            <p:cNvSpPr/>
            <p:nvPr/>
          </p:nvSpPr>
          <p:spPr>
            <a:xfrm>
              <a:off x="1583995" y="5181421"/>
              <a:ext cx="606994" cy="296928"/>
            </a:xfrm>
            <a:custGeom>
              <a:avLst/>
              <a:gdLst/>
              <a:ahLst/>
              <a:cxnLst/>
              <a:rect l="l" t="t" r="r" b="b"/>
              <a:pathLst>
                <a:path w="19034" h="9311" extrusionOk="0">
                  <a:moveTo>
                    <a:pt x="9501" y="0"/>
                  </a:moveTo>
                  <a:cubicBezTo>
                    <a:pt x="4276" y="0"/>
                    <a:pt x="0" y="2059"/>
                    <a:pt x="0" y="4656"/>
                  </a:cubicBezTo>
                  <a:cubicBezTo>
                    <a:pt x="0" y="7221"/>
                    <a:pt x="4276" y="9311"/>
                    <a:pt x="9501" y="9311"/>
                  </a:cubicBezTo>
                  <a:cubicBezTo>
                    <a:pt x="14758" y="9311"/>
                    <a:pt x="19033" y="7221"/>
                    <a:pt x="19033" y="4656"/>
                  </a:cubicBezTo>
                  <a:cubicBezTo>
                    <a:pt x="19033" y="2059"/>
                    <a:pt x="14758" y="0"/>
                    <a:pt x="9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95;p35">
              <a:extLst>
                <a:ext uri="{FF2B5EF4-FFF2-40B4-BE49-F238E27FC236}">
                  <a16:creationId xmlns:a16="http://schemas.microsoft.com/office/drawing/2014/main" id="{78B2F9A8-1346-463F-A638-2B4E814FBE25}"/>
                </a:ext>
              </a:extLst>
            </p:cNvPr>
            <p:cNvSpPr/>
            <p:nvPr/>
          </p:nvSpPr>
          <p:spPr>
            <a:xfrm>
              <a:off x="3039295" y="5020823"/>
              <a:ext cx="466614" cy="33357"/>
            </a:xfrm>
            <a:custGeom>
              <a:avLst/>
              <a:gdLst/>
              <a:ahLst/>
              <a:cxnLst/>
              <a:rect l="l" t="t" r="r" b="b"/>
              <a:pathLst>
                <a:path w="14632" h="1046" extrusionOk="0">
                  <a:moveTo>
                    <a:pt x="0" y="1"/>
                  </a:moveTo>
                  <a:lnTo>
                    <a:pt x="0" y="1046"/>
                  </a:lnTo>
                  <a:lnTo>
                    <a:pt x="14093" y="1046"/>
                  </a:lnTo>
                  <a:cubicBezTo>
                    <a:pt x="14378" y="1046"/>
                    <a:pt x="14632" y="824"/>
                    <a:pt x="14632" y="508"/>
                  </a:cubicBezTo>
                  <a:cubicBezTo>
                    <a:pt x="14632" y="223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96;p35">
              <a:extLst>
                <a:ext uri="{FF2B5EF4-FFF2-40B4-BE49-F238E27FC236}">
                  <a16:creationId xmlns:a16="http://schemas.microsoft.com/office/drawing/2014/main" id="{5F925912-1ADE-47ED-A72E-D86878FEAAE1}"/>
                </a:ext>
              </a:extLst>
            </p:cNvPr>
            <p:cNvSpPr/>
            <p:nvPr/>
          </p:nvSpPr>
          <p:spPr>
            <a:xfrm>
              <a:off x="3039295" y="5054148"/>
              <a:ext cx="418142" cy="488842"/>
            </a:xfrm>
            <a:custGeom>
              <a:avLst/>
              <a:gdLst/>
              <a:ahLst/>
              <a:cxnLst/>
              <a:rect l="l" t="t" r="r" b="b"/>
              <a:pathLst>
                <a:path w="13112" h="15329" extrusionOk="0">
                  <a:moveTo>
                    <a:pt x="0" y="1"/>
                  </a:moveTo>
                  <a:lnTo>
                    <a:pt x="0" y="15329"/>
                  </a:lnTo>
                  <a:lnTo>
                    <a:pt x="13111" y="15329"/>
                  </a:lnTo>
                  <a:lnTo>
                    <a:pt x="13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97;p35">
              <a:extLst>
                <a:ext uri="{FF2B5EF4-FFF2-40B4-BE49-F238E27FC236}">
                  <a16:creationId xmlns:a16="http://schemas.microsoft.com/office/drawing/2014/main" id="{000190BE-2190-4300-B09E-CC12FB0D24A0}"/>
                </a:ext>
              </a:extLst>
            </p:cNvPr>
            <p:cNvSpPr/>
            <p:nvPr/>
          </p:nvSpPr>
          <p:spPr>
            <a:xfrm>
              <a:off x="3039295" y="5542958"/>
              <a:ext cx="466614" cy="34377"/>
            </a:xfrm>
            <a:custGeom>
              <a:avLst/>
              <a:gdLst/>
              <a:ahLst/>
              <a:cxnLst/>
              <a:rect l="l" t="t" r="r" b="b"/>
              <a:pathLst>
                <a:path w="14632" h="1078" extrusionOk="0">
                  <a:moveTo>
                    <a:pt x="0" y="1"/>
                  </a:moveTo>
                  <a:lnTo>
                    <a:pt x="0" y="1077"/>
                  </a:lnTo>
                  <a:lnTo>
                    <a:pt x="14093" y="1077"/>
                  </a:lnTo>
                  <a:cubicBezTo>
                    <a:pt x="14378" y="1077"/>
                    <a:pt x="14632" y="824"/>
                    <a:pt x="14632" y="539"/>
                  </a:cubicBezTo>
                  <a:cubicBezTo>
                    <a:pt x="14632" y="254"/>
                    <a:pt x="14378" y="1"/>
                    <a:pt x="14093" y="1"/>
                  </a:cubicBezTo>
                  <a:close/>
                </a:path>
              </a:pathLst>
            </a:custGeom>
            <a:solidFill>
              <a:srgbClr val="E68D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98;p35">
              <a:extLst>
                <a:ext uri="{FF2B5EF4-FFF2-40B4-BE49-F238E27FC236}">
                  <a16:creationId xmlns:a16="http://schemas.microsoft.com/office/drawing/2014/main" id="{9E23D3C8-9894-4527-8D08-F8617619BA29}"/>
                </a:ext>
              </a:extLst>
            </p:cNvPr>
            <p:cNvSpPr/>
            <p:nvPr/>
          </p:nvSpPr>
          <p:spPr>
            <a:xfrm>
              <a:off x="3039295" y="5081414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99;p35">
              <a:extLst>
                <a:ext uri="{FF2B5EF4-FFF2-40B4-BE49-F238E27FC236}">
                  <a16:creationId xmlns:a16="http://schemas.microsoft.com/office/drawing/2014/main" id="{60D20878-65B2-4136-AF2D-B250E34EC2C5}"/>
                </a:ext>
              </a:extLst>
            </p:cNvPr>
            <p:cNvSpPr/>
            <p:nvPr/>
          </p:nvSpPr>
          <p:spPr>
            <a:xfrm>
              <a:off x="3039295" y="5112730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000;p35">
              <a:extLst>
                <a:ext uri="{FF2B5EF4-FFF2-40B4-BE49-F238E27FC236}">
                  <a16:creationId xmlns:a16="http://schemas.microsoft.com/office/drawing/2014/main" id="{2D66BC06-5C5B-4F00-B629-82276B8205C0}"/>
                </a:ext>
              </a:extLst>
            </p:cNvPr>
            <p:cNvSpPr/>
            <p:nvPr/>
          </p:nvSpPr>
          <p:spPr>
            <a:xfrm>
              <a:off x="3039295" y="5144046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001;p35">
              <a:extLst>
                <a:ext uri="{FF2B5EF4-FFF2-40B4-BE49-F238E27FC236}">
                  <a16:creationId xmlns:a16="http://schemas.microsoft.com/office/drawing/2014/main" id="{20FB2A19-F1BA-4A48-892E-168532B93AE5}"/>
                </a:ext>
              </a:extLst>
            </p:cNvPr>
            <p:cNvSpPr/>
            <p:nvPr/>
          </p:nvSpPr>
          <p:spPr>
            <a:xfrm>
              <a:off x="3039295" y="5175362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002;p35">
              <a:extLst>
                <a:ext uri="{FF2B5EF4-FFF2-40B4-BE49-F238E27FC236}">
                  <a16:creationId xmlns:a16="http://schemas.microsoft.com/office/drawing/2014/main" id="{7DA65CC5-45E0-4A48-B393-D38041C5F8F4}"/>
                </a:ext>
              </a:extLst>
            </p:cNvPr>
            <p:cNvSpPr/>
            <p:nvPr/>
          </p:nvSpPr>
          <p:spPr>
            <a:xfrm>
              <a:off x="3039295" y="5207667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003;p35">
              <a:extLst>
                <a:ext uri="{FF2B5EF4-FFF2-40B4-BE49-F238E27FC236}">
                  <a16:creationId xmlns:a16="http://schemas.microsoft.com/office/drawing/2014/main" id="{8AEB149D-C314-41E4-9183-49D38AFF9FC7}"/>
                </a:ext>
              </a:extLst>
            </p:cNvPr>
            <p:cNvSpPr/>
            <p:nvPr/>
          </p:nvSpPr>
          <p:spPr>
            <a:xfrm>
              <a:off x="3039295" y="52389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004;p35">
              <a:extLst>
                <a:ext uri="{FF2B5EF4-FFF2-40B4-BE49-F238E27FC236}">
                  <a16:creationId xmlns:a16="http://schemas.microsoft.com/office/drawing/2014/main" id="{C25A66E0-CFCB-4EDA-96B2-83113C7F158A}"/>
                </a:ext>
              </a:extLst>
            </p:cNvPr>
            <p:cNvSpPr/>
            <p:nvPr/>
          </p:nvSpPr>
          <p:spPr>
            <a:xfrm>
              <a:off x="3039295" y="52702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005;p35">
              <a:extLst>
                <a:ext uri="{FF2B5EF4-FFF2-40B4-BE49-F238E27FC236}">
                  <a16:creationId xmlns:a16="http://schemas.microsoft.com/office/drawing/2014/main" id="{601903BD-4D5D-4D0D-B9D6-D9FE5BF2CD79}"/>
                </a:ext>
              </a:extLst>
            </p:cNvPr>
            <p:cNvSpPr/>
            <p:nvPr/>
          </p:nvSpPr>
          <p:spPr>
            <a:xfrm>
              <a:off x="3039295" y="5301583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006;p35">
              <a:extLst>
                <a:ext uri="{FF2B5EF4-FFF2-40B4-BE49-F238E27FC236}">
                  <a16:creationId xmlns:a16="http://schemas.microsoft.com/office/drawing/2014/main" id="{7550371B-190A-42D0-8311-3664310C3058}"/>
                </a:ext>
              </a:extLst>
            </p:cNvPr>
            <p:cNvSpPr/>
            <p:nvPr/>
          </p:nvSpPr>
          <p:spPr>
            <a:xfrm>
              <a:off x="3039295" y="533289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007;p35">
              <a:extLst>
                <a:ext uri="{FF2B5EF4-FFF2-40B4-BE49-F238E27FC236}">
                  <a16:creationId xmlns:a16="http://schemas.microsoft.com/office/drawing/2014/main" id="{2AF5849E-D9D3-4311-AB71-A777D04C660F}"/>
                </a:ext>
              </a:extLst>
            </p:cNvPr>
            <p:cNvSpPr/>
            <p:nvPr/>
          </p:nvSpPr>
          <p:spPr>
            <a:xfrm>
              <a:off x="3039295" y="536421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008;p35">
              <a:extLst>
                <a:ext uri="{FF2B5EF4-FFF2-40B4-BE49-F238E27FC236}">
                  <a16:creationId xmlns:a16="http://schemas.microsoft.com/office/drawing/2014/main" id="{3A7E4508-6E41-4A2C-818C-F95A649E1F4B}"/>
                </a:ext>
              </a:extLst>
            </p:cNvPr>
            <p:cNvSpPr/>
            <p:nvPr/>
          </p:nvSpPr>
          <p:spPr>
            <a:xfrm>
              <a:off x="3039295" y="5396519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009;p35">
              <a:extLst>
                <a:ext uri="{FF2B5EF4-FFF2-40B4-BE49-F238E27FC236}">
                  <a16:creationId xmlns:a16="http://schemas.microsoft.com/office/drawing/2014/main" id="{356DFA2A-0B02-4281-BF03-65A75539A17C}"/>
                </a:ext>
              </a:extLst>
            </p:cNvPr>
            <p:cNvSpPr/>
            <p:nvPr/>
          </p:nvSpPr>
          <p:spPr>
            <a:xfrm>
              <a:off x="3039295" y="54278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010;p35">
              <a:extLst>
                <a:ext uri="{FF2B5EF4-FFF2-40B4-BE49-F238E27FC236}">
                  <a16:creationId xmlns:a16="http://schemas.microsoft.com/office/drawing/2014/main" id="{E4F7A512-C0E4-4BDE-A14F-256ED1E96347}"/>
                </a:ext>
              </a:extLst>
            </p:cNvPr>
            <p:cNvSpPr/>
            <p:nvPr/>
          </p:nvSpPr>
          <p:spPr>
            <a:xfrm>
              <a:off x="3039295" y="54591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0"/>
                  </a:moveTo>
                  <a:lnTo>
                    <a:pt x="13111" y="0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011;p35">
              <a:extLst>
                <a:ext uri="{FF2B5EF4-FFF2-40B4-BE49-F238E27FC236}">
                  <a16:creationId xmlns:a16="http://schemas.microsoft.com/office/drawing/2014/main" id="{922FF81C-57A1-49C3-909D-CB267E07CEE2}"/>
                </a:ext>
              </a:extLst>
            </p:cNvPr>
            <p:cNvSpPr/>
            <p:nvPr/>
          </p:nvSpPr>
          <p:spPr>
            <a:xfrm>
              <a:off x="3039295" y="5490435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012;p35">
              <a:extLst>
                <a:ext uri="{FF2B5EF4-FFF2-40B4-BE49-F238E27FC236}">
                  <a16:creationId xmlns:a16="http://schemas.microsoft.com/office/drawing/2014/main" id="{D17DC71A-757D-4BFA-9EE7-8CF7B8CC0CB2}"/>
                </a:ext>
              </a:extLst>
            </p:cNvPr>
            <p:cNvSpPr/>
            <p:nvPr/>
          </p:nvSpPr>
          <p:spPr>
            <a:xfrm>
              <a:off x="3039295" y="5521751"/>
              <a:ext cx="418142" cy="32"/>
            </a:xfrm>
            <a:custGeom>
              <a:avLst/>
              <a:gdLst/>
              <a:ahLst/>
              <a:cxnLst/>
              <a:rect l="l" t="t" r="r" b="b"/>
              <a:pathLst>
                <a:path w="13112" h="1" fill="none" extrusionOk="0">
                  <a:moveTo>
                    <a:pt x="0" y="1"/>
                  </a:moveTo>
                  <a:lnTo>
                    <a:pt x="13111" y="1"/>
                  </a:lnTo>
                </a:path>
              </a:pathLst>
            </a:custGeom>
            <a:noFill/>
            <a:ln w="8700" cap="flat" cmpd="sng">
              <a:solidFill>
                <a:srgbClr val="D9D9D9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013;p35">
              <a:extLst>
                <a:ext uri="{FF2B5EF4-FFF2-40B4-BE49-F238E27FC236}">
                  <a16:creationId xmlns:a16="http://schemas.microsoft.com/office/drawing/2014/main" id="{53DF07C5-5D42-4FD4-9BD0-54C2A4B1D5DC}"/>
                </a:ext>
              </a:extLst>
            </p:cNvPr>
            <p:cNvSpPr/>
            <p:nvPr/>
          </p:nvSpPr>
          <p:spPr>
            <a:xfrm>
              <a:off x="1244653" y="4273481"/>
              <a:ext cx="329264" cy="421458"/>
            </a:xfrm>
            <a:custGeom>
              <a:avLst/>
              <a:gdLst/>
              <a:ahLst/>
              <a:cxnLst/>
              <a:rect l="l" t="t" r="r" b="b"/>
              <a:pathLst>
                <a:path w="10325" h="13216" extrusionOk="0">
                  <a:moveTo>
                    <a:pt x="444" y="1"/>
                  </a:moveTo>
                  <a:cubicBezTo>
                    <a:pt x="32" y="2439"/>
                    <a:pt x="0" y="4910"/>
                    <a:pt x="317" y="7380"/>
                  </a:cubicBezTo>
                  <a:cubicBezTo>
                    <a:pt x="539" y="9312"/>
                    <a:pt x="1109" y="11338"/>
                    <a:pt x="2566" y="12573"/>
                  </a:cubicBezTo>
                  <a:cubicBezTo>
                    <a:pt x="2977" y="12890"/>
                    <a:pt x="3421" y="13175"/>
                    <a:pt x="3927" y="13207"/>
                  </a:cubicBezTo>
                  <a:cubicBezTo>
                    <a:pt x="3988" y="13213"/>
                    <a:pt x="4048" y="13216"/>
                    <a:pt x="4107" y="13216"/>
                  </a:cubicBezTo>
                  <a:cubicBezTo>
                    <a:pt x="5311" y="13216"/>
                    <a:pt x="6175" y="12015"/>
                    <a:pt x="6809" y="10958"/>
                  </a:cubicBezTo>
                  <a:lnTo>
                    <a:pt x="10325" y="4973"/>
                  </a:lnTo>
                  <a:cubicBezTo>
                    <a:pt x="6588" y="4498"/>
                    <a:pt x="3009" y="2724"/>
                    <a:pt x="44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014;p35">
              <a:extLst>
                <a:ext uri="{FF2B5EF4-FFF2-40B4-BE49-F238E27FC236}">
                  <a16:creationId xmlns:a16="http://schemas.microsoft.com/office/drawing/2014/main" id="{BAF25A00-39C8-4F70-BB49-B1ED2B6ED49B}"/>
                </a:ext>
              </a:extLst>
            </p:cNvPr>
            <p:cNvSpPr/>
            <p:nvPr/>
          </p:nvSpPr>
          <p:spPr>
            <a:xfrm>
              <a:off x="1708206" y="3721051"/>
              <a:ext cx="301998" cy="120289"/>
            </a:xfrm>
            <a:custGeom>
              <a:avLst/>
              <a:gdLst/>
              <a:ahLst/>
              <a:cxnLst/>
              <a:rect l="l" t="t" r="r" b="b"/>
              <a:pathLst>
                <a:path w="9470" h="3772" extrusionOk="0">
                  <a:moveTo>
                    <a:pt x="792" y="1"/>
                  </a:moveTo>
                  <a:lnTo>
                    <a:pt x="792" y="1"/>
                  </a:lnTo>
                  <a:cubicBezTo>
                    <a:pt x="919" y="1014"/>
                    <a:pt x="602" y="1996"/>
                    <a:pt x="1" y="2851"/>
                  </a:cubicBezTo>
                  <a:cubicBezTo>
                    <a:pt x="1391" y="3456"/>
                    <a:pt x="2926" y="3772"/>
                    <a:pt x="4439" y="3772"/>
                  </a:cubicBezTo>
                  <a:cubicBezTo>
                    <a:pt x="4512" y="3772"/>
                    <a:pt x="4584" y="3771"/>
                    <a:pt x="4656" y="3770"/>
                  </a:cubicBezTo>
                  <a:cubicBezTo>
                    <a:pt x="6334" y="3738"/>
                    <a:pt x="7981" y="3295"/>
                    <a:pt x="9470" y="2534"/>
                  </a:cubicBezTo>
                  <a:cubicBezTo>
                    <a:pt x="9153" y="1774"/>
                    <a:pt x="9026" y="919"/>
                    <a:pt x="9153" y="96"/>
                  </a:cubicBezTo>
                  <a:lnTo>
                    <a:pt x="9153" y="96"/>
                  </a:lnTo>
                  <a:cubicBezTo>
                    <a:pt x="8456" y="698"/>
                    <a:pt x="7411" y="761"/>
                    <a:pt x="6493" y="761"/>
                  </a:cubicBezTo>
                  <a:cubicBezTo>
                    <a:pt x="4561" y="761"/>
                    <a:pt x="2692" y="349"/>
                    <a:pt x="792" y="1"/>
                  </a:cubicBezTo>
                  <a:close/>
                </a:path>
              </a:pathLst>
            </a:custGeom>
            <a:solidFill>
              <a:srgbClr val="C66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015;p35">
              <a:extLst>
                <a:ext uri="{FF2B5EF4-FFF2-40B4-BE49-F238E27FC236}">
                  <a16:creationId xmlns:a16="http://schemas.microsoft.com/office/drawing/2014/main" id="{406978B8-9E6A-437A-A35C-4636BE08CAD4}"/>
                </a:ext>
              </a:extLst>
            </p:cNvPr>
            <p:cNvSpPr/>
            <p:nvPr/>
          </p:nvSpPr>
          <p:spPr>
            <a:xfrm>
              <a:off x="1691049" y="3801860"/>
              <a:ext cx="342403" cy="103164"/>
            </a:xfrm>
            <a:custGeom>
              <a:avLst/>
              <a:gdLst/>
              <a:ahLst/>
              <a:cxnLst/>
              <a:rect l="l" t="t" r="r" b="b"/>
              <a:pathLst>
                <a:path w="10737" h="3235" extrusionOk="0">
                  <a:moveTo>
                    <a:pt x="10008" y="0"/>
                  </a:moveTo>
                  <a:cubicBezTo>
                    <a:pt x="8519" y="761"/>
                    <a:pt x="6872" y="1204"/>
                    <a:pt x="5194" y="1236"/>
                  </a:cubicBezTo>
                  <a:cubicBezTo>
                    <a:pt x="5122" y="1237"/>
                    <a:pt x="5050" y="1238"/>
                    <a:pt x="4977" y="1238"/>
                  </a:cubicBezTo>
                  <a:cubicBezTo>
                    <a:pt x="3464" y="1238"/>
                    <a:pt x="1929" y="922"/>
                    <a:pt x="539" y="317"/>
                  </a:cubicBezTo>
                  <a:cubicBezTo>
                    <a:pt x="380" y="571"/>
                    <a:pt x="190" y="792"/>
                    <a:pt x="0" y="1014"/>
                  </a:cubicBezTo>
                  <a:cubicBezTo>
                    <a:pt x="1529" y="2390"/>
                    <a:pt x="3529" y="3234"/>
                    <a:pt x="5575" y="3234"/>
                  </a:cubicBezTo>
                  <a:cubicBezTo>
                    <a:pt x="5648" y="3234"/>
                    <a:pt x="5722" y="3233"/>
                    <a:pt x="5796" y="3231"/>
                  </a:cubicBezTo>
                  <a:cubicBezTo>
                    <a:pt x="7601" y="3199"/>
                    <a:pt x="9406" y="2439"/>
                    <a:pt x="10736" y="1236"/>
                  </a:cubicBezTo>
                  <a:cubicBezTo>
                    <a:pt x="10419" y="856"/>
                    <a:pt x="10198" y="444"/>
                    <a:pt x="10008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016;p35">
              <a:extLst>
                <a:ext uri="{FF2B5EF4-FFF2-40B4-BE49-F238E27FC236}">
                  <a16:creationId xmlns:a16="http://schemas.microsoft.com/office/drawing/2014/main" id="{86A0572F-4790-4EDA-913A-F963B064B9DA}"/>
                </a:ext>
              </a:extLst>
            </p:cNvPr>
            <p:cNvSpPr/>
            <p:nvPr/>
          </p:nvSpPr>
          <p:spPr>
            <a:xfrm>
              <a:off x="1257792" y="3834164"/>
              <a:ext cx="1074597" cy="840174"/>
            </a:xfrm>
            <a:custGeom>
              <a:avLst/>
              <a:gdLst/>
              <a:ahLst/>
              <a:cxnLst/>
              <a:rect l="l" t="t" r="r" b="b"/>
              <a:pathLst>
                <a:path w="33697" h="26346" extrusionOk="0">
                  <a:moveTo>
                    <a:pt x="13586" y="1"/>
                  </a:moveTo>
                  <a:cubicBezTo>
                    <a:pt x="13333" y="286"/>
                    <a:pt x="13048" y="539"/>
                    <a:pt x="12731" y="761"/>
                  </a:cubicBezTo>
                  <a:cubicBezTo>
                    <a:pt x="11369" y="1743"/>
                    <a:pt x="9723" y="2249"/>
                    <a:pt x="8139" y="2756"/>
                  </a:cubicBezTo>
                  <a:cubicBezTo>
                    <a:pt x="6524" y="3294"/>
                    <a:pt x="4909" y="3865"/>
                    <a:pt x="3674" y="5005"/>
                  </a:cubicBezTo>
                  <a:cubicBezTo>
                    <a:pt x="2534" y="6081"/>
                    <a:pt x="1805" y="7538"/>
                    <a:pt x="1267" y="8995"/>
                  </a:cubicBezTo>
                  <a:cubicBezTo>
                    <a:pt x="697" y="10547"/>
                    <a:pt x="285" y="12130"/>
                    <a:pt x="0" y="13777"/>
                  </a:cubicBezTo>
                  <a:cubicBezTo>
                    <a:pt x="2597" y="16500"/>
                    <a:pt x="6176" y="18274"/>
                    <a:pt x="9913" y="18749"/>
                  </a:cubicBezTo>
                  <a:lnTo>
                    <a:pt x="12953" y="13555"/>
                  </a:lnTo>
                  <a:lnTo>
                    <a:pt x="13238" y="15297"/>
                  </a:lnTo>
                  <a:cubicBezTo>
                    <a:pt x="13745" y="18052"/>
                    <a:pt x="14663" y="20776"/>
                    <a:pt x="16436" y="22929"/>
                  </a:cubicBezTo>
                  <a:cubicBezTo>
                    <a:pt x="18107" y="24922"/>
                    <a:pt x="20565" y="26346"/>
                    <a:pt x="23131" y="26346"/>
                  </a:cubicBezTo>
                  <a:cubicBezTo>
                    <a:pt x="23337" y="26346"/>
                    <a:pt x="23545" y="26337"/>
                    <a:pt x="23752" y="26318"/>
                  </a:cubicBezTo>
                  <a:cubicBezTo>
                    <a:pt x="25272" y="26191"/>
                    <a:pt x="26697" y="25558"/>
                    <a:pt x="28027" y="24798"/>
                  </a:cubicBezTo>
                  <a:cubicBezTo>
                    <a:pt x="29041" y="24228"/>
                    <a:pt x="29991" y="23563"/>
                    <a:pt x="30814" y="22739"/>
                  </a:cubicBezTo>
                  <a:cubicBezTo>
                    <a:pt x="32271" y="21187"/>
                    <a:pt x="33063" y="19097"/>
                    <a:pt x="33379" y="17007"/>
                  </a:cubicBezTo>
                  <a:cubicBezTo>
                    <a:pt x="33696" y="14885"/>
                    <a:pt x="33538" y="12763"/>
                    <a:pt x="33316" y="10642"/>
                  </a:cubicBezTo>
                  <a:cubicBezTo>
                    <a:pt x="33189" y="9153"/>
                    <a:pt x="32999" y="7633"/>
                    <a:pt x="32588" y="6208"/>
                  </a:cubicBezTo>
                  <a:cubicBezTo>
                    <a:pt x="32271" y="5100"/>
                    <a:pt x="31764" y="3991"/>
                    <a:pt x="30878" y="3263"/>
                  </a:cubicBezTo>
                  <a:cubicBezTo>
                    <a:pt x="29326" y="1996"/>
                    <a:pt x="26982" y="2154"/>
                    <a:pt x="25272" y="1078"/>
                  </a:cubicBezTo>
                  <a:cubicBezTo>
                    <a:pt x="24924" y="856"/>
                    <a:pt x="24575" y="571"/>
                    <a:pt x="24290" y="223"/>
                  </a:cubicBezTo>
                  <a:cubicBezTo>
                    <a:pt x="22992" y="1458"/>
                    <a:pt x="21187" y="2186"/>
                    <a:pt x="19382" y="2218"/>
                  </a:cubicBezTo>
                  <a:cubicBezTo>
                    <a:pt x="19308" y="2220"/>
                    <a:pt x="19234" y="2221"/>
                    <a:pt x="19161" y="2221"/>
                  </a:cubicBezTo>
                  <a:cubicBezTo>
                    <a:pt x="17115" y="2221"/>
                    <a:pt x="15115" y="1377"/>
                    <a:pt x="13586" y="1"/>
                  </a:cubicBezTo>
                  <a:close/>
                </a:path>
              </a:pathLst>
            </a:custGeom>
            <a:solidFill>
              <a:srgbClr val="F6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017;p35">
              <a:extLst>
                <a:ext uri="{FF2B5EF4-FFF2-40B4-BE49-F238E27FC236}">
                  <a16:creationId xmlns:a16="http://schemas.microsoft.com/office/drawing/2014/main" id="{A947C15F-D9F9-47C1-AF51-9E126ACE639B}"/>
                </a:ext>
              </a:extLst>
            </p:cNvPr>
            <p:cNvSpPr/>
            <p:nvPr/>
          </p:nvSpPr>
          <p:spPr>
            <a:xfrm>
              <a:off x="2392948" y="5370274"/>
              <a:ext cx="444387" cy="162352"/>
            </a:xfrm>
            <a:custGeom>
              <a:avLst/>
              <a:gdLst/>
              <a:ahLst/>
              <a:cxnLst/>
              <a:rect l="l" t="t" r="r" b="b"/>
              <a:pathLst>
                <a:path w="13935" h="5091" extrusionOk="0">
                  <a:moveTo>
                    <a:pt x="6682" y="0"/>
                  </a:moveTo>
                  <a:lnTo>
                    <a:pt x="0" y="127"/>
                  </a:lnTo>
                  <a:lnTo>
                    <a:pt x="444" y="4561"/>
                  </a:lnTo>
                  <a:cubicBezTo>
                    <a:pt x="2423" y="4914"/>
                    <a:pt x="4440" y="5091"/>
                    <a:pt x="6461" y="5091"/>
                  </a:cubicBezTo>
                  <a:cubicBezTo>
                    <a:pt x="8968" y="5091"/>
                    <a:pt x="11480" y="4819"/>
                    <a:pt x="13935" y="4276"/>
                  </a:cubicBezTo>
                  <a:cubicBezTo>
                    <a:pt x="12351" y="1995"/>
                    <a:pt x="9849" y="444"/>
                    <a:pt x="7031" y="64"/>
                  </a:cubicBezTo>
                  <a:lnTo>
                    <a:pt x="66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018;p35">
              <a:extLst>
                <a:ext uri="{FF2B5EF4-FFF2-40B4-BE49-F238E27FC236}">
                  <a16:creationId xmlns:a16="http://schemas.microsoft.com/office/drawing/2014/main" id="{A07ACCB8-66A2-453F-84C7-6BF0B69B0822}"/>
                </a:ext>
              </a:extLst>
            </p:cNvPr>
            <p:cNvSpPr/>
            <p:nvPr/>
          </p:nvSpPr>
          <p:spPr>
            <a:xfrm>
              <a:off x="2407076" y="5507624"/>
              <a:ext cx="451467" cy="57593"/>
            </a:xfrm>
            <a:custGeom>
              <a:avLst/>
              <a:gdLst/>
              <a:ahLst/>
              <a:cxnLst/>
              <a:rect l="l" t="t" r="r" b="b"/>
              <a:pathLst>
                <a:path w="14157" h="1806" extrusionOk="0">
                  <a:moveTo>
                    <a:pt x="13492" y="0"/>
                  </a:moveTo>
                  <a:cubicBezTo>
                    <a:pt x="11053" y="523"/>
                    <a:pt x="8558" y="787"/>
                    <a:pt x="6067" y="787"/>
                  </a:cubicBezTo>
                  <a:cubicBezTo>
                    <a:pt x="4030" y="787"/>
                    <a:pt x="1996" y="610"/>
                    <a:pt x="1" y="254"/>
                  </a:cubicBezTo>
                  <a:lnTo>
                    <a:pt x="1" y="254"/>
                  </a:lnTo>
                  <a:lnTo>
                    <a:pt x="127" y="1805"/>
                  </a:lnTo>
                  <a:lnTo>
                    <a:pt x="14157" y="1109"/>
                  </a:lnTo>
                  <a:cubicBezTo>
                    <a:pt x="13935" y="729"/>
                    <a:pt x="13713" y="349"/>
                    <a:pt x="13492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019;p35">
              <a:extLst>
                <a:ext uri="{FF2B5EF4-FFF2-40B4-BE49-F238E27FC236}">
                  <a16:creationId xmlns:a16="http://schemas.microsoft.com/office/drawing/2014/main" id="{AE959F3F-680E-43C7-AB74-1329ABF50581}"/>
                </a:ext>
              </a:extLst>
            </p:cNvPr>
            <p:cNvSpPr/>
            <p:nvPr/>
          </p:nvSpPr>
          <p:spPr>
            <a:xfrm>
              <a:off x="2722181" y="5405608"/>
              <a:ext cx="58614" cy="76791"/>
            </a:xfrm>
            <a:custGeom>
              <a:avLst/>
              <a:gdLst/>
              <a:ahLst/>
              <a:cxnLst/>
              <a:rect l="l" t="t" r="r" b="b"/>
              <a:pathLst>
                <a:path w="1838" h="2408" extrusionOk="0">
                  <a:moveTo>
                    <a:pt x="1837" y="1"/>
                  </a:moveTo>
                  <a:cubicBezTo>
                    <a:pt x="1267" y="64"/>
                    <a:pt x="792" y="444"/>
                    <a:pt x="475" y="887"/>
                  </a:cubicBezTo>
                  <a:cubicBezTo>
                    <a:pt x="190" y="1331"/>
                    <a:pt x="0" y="1901"/>
                    <a:pt x="127" y="2408"/>
                  </a:cubicBezTo>
                  <a:cubicBezTo>
                    <a:pt x="349" y="1932"/>
                    <a:pt x="570" y="1521"/>
                    <a:pt x="855" y="1109"/>
                  </a:cubicBezTo>
                  <a:cubicBezTo>
                    <a:pt x="1109" y="729"/>
                    <a:pt x="1425" y="381"/>
                    <a:pt x="183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020;p35">
              <a:extLst>
                <a:ext uri="{FF2B5EF4-FFF2-40B4-BE49-F238E27FC236}">
                  <a16:creationId xmlns:a16="http://schemas.microsoft.com/office/drawing/2014/main" id="{FD3CEAF8-C5E7-49F9-ACDC-81FEBEDDDFBB}"/>
                </a:ext>
              </a:extLst>
            </p:cNvPr>
            <p:cNvSpPr/>
            <p:nvPr/>
          </p:nvSpPr>
          <p:spPr>
            <a:xfrm>
              <a:off x="2692874" y="5394510"/>
              <a:ext cx="52555" cy="78800"/>
            </a:xfrm>
            <a:custGeom>
              <a:avLst/>
              <a:gdLst/>
              <a:ahLst/>
              <a:cxnLst/>
              <a:rect l="l" t="t" r="r" b="b"/>
              <a:pathLst>
                <a:path w="1648" h="2471" extrusionOk="0">
                  <a:moveTo>
                    <a:pt x="1648" y="0"/>
                  </a:moveTo>
                  <a:lnTo>
                    <a:pt x="1648" y="0"/>
                  </a:lnTo>
                  <a:cubicBezTo>
                    <a:pt x="1109" y="95"/>
                    <a:pt x="666" y="475"/>
                    <a:pt x="413" y="919"/>
                  </a:cubicBezTo>
                  <a:cubicBezTo>
                    <a:pt x="128" y="1394"/>
                    <a:pt x="1" y="1964"/>
                    <a:pt x="191" y="2471"/>
                  </a:cubicBezTo>
                  <a:cubicBezTo>
                    <a:pt x="349" y="1964"/>
                    <a:pt x="539" y="1552"/>
                    <a:pt x="793" y="1140"/>
                  </a:cubicBezTo>
                  <a:cubicBezTo>
                    <a:pt x="1014" y="760"/>
                    <a:pt x="1299" y="380"/>
                    <a:pt x="1648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021;p35">
              <a:extLst>
                <a:ext uri="{FF2B5EF4-FFF2-40B4-BE49-F238E27FC236}">
                  <a16:creationId xmlns:a16="http://schemas.microsoft.com/office/drawing/2014/main" id="{3159720C-5F12-4C01-B6F1-E5444AD560F4}"/>
                </a:ext>
              </a:extLst>
            </p:cNvPr>
            <p:cNvSpPr/>
            <p:nvPr/>
          </p:nvSpPr>
          <p:spPr>
            <a:xfrm>
              <a:off x="2666628" y="5374292"/>
              <a:ext cx="59634" cy="90950"/>
            </a:xfrm>
            <a:custGeom>
              <a:avLst/>
              <a:gdLst/>
              <a:ahLst/>
              <a:cxnLst/>
              <a:rect l="l" t="t" r="r" b="b"/>
              <a:pathLst>
                <a:path w="1870" h="2852" extrusionOk="0">
                  <a:moveTo>
                    <a:pt x="1869" y="1"/>
                  </a:moveTo>
                  <a:cubicBezTo>
                    <a:pt x="1267" y="128"/>
                    <a:pt x="761" y="571"/>
                    <a:pt x="476" y="1078"/>
                  </a:cubicBezTo>
                  <a:cubicBezTo>
                    <a:pt x="159" y="1616"/>
                    <a:pt x="1" y="2249"/>
                    <a:pt x="191" y="2851"/>
                  </a:cubicBezTo>
                  <a:cubicBezTo>
                    <a:pt x="349" y="2281"/>
                    <a:pt x="539" y="1774"/>
                    <a:pt x="824" y="1299"/>
                  </a:cubicBezTo>
                  <a:cubicBezTo>
                    <a:pt x="1109" y="856"/>
                    <a:pt x="1457" y="444"/>
                    <a:pt x="1869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022;p35">
              <a:extLst>
                <a:ext uri="{FF2B5EF4-FFF2-40B4-BE49-F238E27FC236}">
                  <a16:creationId xmlns:a16="http://schemas.microsoft.com/office/drawing/2014/main" id="{A079552F-7D1A-4295-BAC4-90340F603DCF}"/>
                </a:ext>
              </a:extLst>
            </p:cNvPr>
            <p:cNvSpPr/>
            <p:nvPr/>
          </p:nvSpPr>
          <p:spPr>
            <a:xfrm>
              <a:off x="1361817" y="2687560"/>
              <a:ext cx="939256" cy="1105563"/>
            </a:xfrm>
            <a:custGeom>
              <a:avLst/>
              <a:gdLst/>
              <a:ahLst/>
              <a:cxnLst/>
              <a:rect l="l" t="t" r="r" b="b"/>
              <a:pathLst>
                <a:path w="29453" h="34668" extrusionOk="0">
                  <a:moveTo>
                    <a:pt x="12634" y="1"/>
                  </a:moveTo>
                  <a:cubicBezTo>
                    <a:pt x="11107" y="1"/>
                    <a:pt x="9584" y="278"/>
                    <a:pt x="8171" y="835"/>
                  </a:cubicBezTo>
                  <a:cubicBezTo>
                    <a:pt x="4845" y="2134"/>
                    <a:pt x="2154" y="4952"/>
                    <a:pt x="1014" y="8309"/>
                  </a:cubicBezTo>
                  <a:cubicBezTo>
                    <a:pt x="570" y="9639"/>
                    <a:pt x="348" y="11032"/>
                    <a:pt x="253" y="12426"/>
                  </a:cubicBezTo>
                  <a:cubicBezTo>
                    <a:pt x="0" y="15656"/>
                    <a:pt x="412" y="18950"/>
                    <a:pt x="1267" y="22085"/>
                  </a:cubicBezTo>
                  <a:cubicBezTo>
                    <a:pt x="2470" y="26455"/>
                    <a:pt x="4719" y="30826"/>
                    <a:pt x="8646" y="33074"/>
                  </a:cubicBezTo>
                  <a:cubicBezTo>
                    <a:pt x="10483" y="34139"/>
                    <a:pt x="12597" y="34667"/>
                    <a:pt x="14713" y="34667"/>
                  </a:cubicBezTo>
                  <a:cubicBezTo>
                    <a:pt x="15806" y="34667"/>
                    <a:pt x="16899" y="34526"/>
                    <a:pt x="17956" y="34246"/>
                  </a:cubicBezTo>
                  <a:cubicBezTo>
                    <a:pt x="21028" y="33422"/>
                    <a:pt x="23784" y="31396"/>
                    <a:pt x="25557" y="28735"/>
                  </a:cubicBezTo>
                  <a:cubicBezTo>
                    <a:pt x="27141" y="26360"/>
                    <a:pt x="27964" y="23605"/>
                    <a:pt x="28566" y="20818"/>
                  </a:cubicBezTo>
                  <a:cubicBezTo>
                    <a:pt x="29104" y="18063"/>
                    <a:pt x="29452" y="15244"/>
                    <a:pt x="29009" y="12489"/>
                  </a:cubicBezTo>
                  <a:cubicBezTo>
                    <a:pt x="28566" y="9734"/>
                    <a:pt x="27236" y="7011"/>
                    <a:pt x="24987" y="5332"/>
                  </a:cubicBezTo>
                  <a:cubicBezTo>
                    <a:pt x="22929" y="3780"/>
                    <a:pt x="21028" y="1944"/>
                    <a:pt x="18495" y="1468"/>
                  </a:cubicBezTo>
                  <a:cubicBezTo>
                    <a:pt x="16705" y="492"/>
                    <a:pt x="14667" y="1"/>
                    <a:pt x="12634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023;p35">
              <a:extLst>
                <a:ext uri="{FF2B5EF4-FFF2-40B4-BE49-F238E27FC236}">
                  <a16:creationId xmlns:a16="http://schemas.microsoft.com/office/drawing/2014/main" id="{2B32570E-3648-47F0-BBA2-AF465E1C2E93}"/>
                </a:ext>
              </a:extLst>
            </p:cNvPr>
            <p:cNvSpPr/>
            <p:nvPr/>
          </p:nvSpPr>
          <p:spPr>
            <a:xfrm>
              <a:off x="1071969" y="2376823"/>
              <a:ext cx="1542169" cy="1093827"/>
            </a:xfrm>
            <a:custGeom>
              <a:avLst/>
              <a:gdLst/>
              <a:ahLst/>
              <a:cxnLst/>
              <a:rect l="l" t="t" r="r" b="b"/>
              <a:pathLst>
                <a:path w="48359" h="34300" extrusionOk="0">
                  <a:moveTo>
                    <a:pt x="18505" y="0"/>
                  </a:moveTo>
                  <a:cubicBezTo>
                    <a:pt x="18460" y="0"/>
                    <a:pt x="18414" y="1"/>
                    <a:pt x="18368" y="2"/>
                  </a:cubicBezTo>
                  <a:cubicBezTo>
                    <a:pt x="16911" y="33"/>
                    <a:pt x="15423" y="667"/>
                    <a:pt x="14536" y="1838"/>
                  </a:cubicBezTo>
                  <a:cubicBezTo>
                    <a:pt x="13871" y="2662"/>
                    <a:pt x="13523" y="3675"/>
                    <a:pt x="13206" y="4689"/>
                  </a:cubicBezTo>
                  <a:cubicBezTo>
                    <a:pt x="12694" y="4301"/>
                    <a:pt x="12073" y="4141"/>
                    <a:pt x="11424" y="4141"/>
                  </a:cubicBezTo>
                  <a:cubicBezTo>
                    <a:pt x="10427" y="4141"/>
                    <a:pt x="9363" y="4519"/>
                    <a:pt x="8519" y="5037"/>
                  </a:cubicBezTo>
                  <a:cubicBezTo>
                    <a:pt x="6207" y="6462"/>
                    <a:pt x="4940" y="9439"/>
                    <a:pt x="5542" y="12099"/>
                  </a:cubicBezTo>
                  <a:cubicBezTo>
                    <a:pt x="3864" y="12416"/>
                    <a:pt x="2217" y="13778"/>
                    <a:pt x="1394" y="15266"/>
                  </a:cubicBezTo>
                  <a:cubicBezTo>
                    <a:pt x="538" y="16755"/>
                    <a:pt x="380" y="18591"/>
                    <a:pt x="982" y="20206"/>
                  </a:cubicBezTo>
                  <a:cubicBezTo>
                    <a:pt x="1330" y="21188"/>
                    <a:pt x="1964" y="22043"/>
                    <a:pt x="2565" y="22898"/>
                  </a:cubicBezTo>
                  <a:cubicBezTo>
                    <a:pt x="1045" y="23722"/>
                    <a:pt x="0" y="25717"/>
                    <a:pt x="190" y="27427"/>
                  </a:cubicBezTo>
                  <a:cubicBezTo>
                    <a:pt x="348" y="29169"/>
                    <a:pt x="1647" y="30721"/>
                    <a:pt x="3325" y="31196"/>
                  </a:cubicBezTo>
                  <a:cubicBezTo>
                    <a:pt x="3104" y="32082"/>
                    <a:pt x="3705" y="33032"/>
                    <a:pt x="4434" y="33571"/>
                  </a:cubicBezTo>
                  <a:cubicBezTo>
                    <a:pt x="5130" y="34109"/>
                    <a:pt x="6081" y="34299"/>
                    <a:pt x="6967" y="34299"/>
                  </a:cubicBezTo>
                  <a:cubicBezTo>
                    <a:pt x="7284" y="34299"/>
                    <a:pt x="7632" y="34267"/>
                    <a:pt x="7949" y="34204"/>
                  </a:cubicBezTo>
                  <a:cubicBezTo>
                    <a:pt x="8202" y="34109"/>
                    <a:pt x="8456" y="33982"/>
                    <a:pt x="8677" y="33887"/>
                  </a:cubicBezTo>
                  <a:cubicBezTo>
                    <a:pt x="9437" y="33507"/>
                    <a:pt x="10356" y="33412"/>
                    <a:pt x="10609" y="32621"/>
                  </a:cubicBezTo>
                  <a:cubicBezTo>
                    <a:pt x="11401" y="32304"/>
                    <a:pt x="12034" y="31639"/>
                    <a:pt x="12478" y="30911"/>
                  </a:cubicBezTo>
                  <a:cubicBezTo>
                    <a:pt x="13966" y="28567"/>
                    <a:pt x="14061" y="25527"/>
                    <a:pt x="13301" y="22867"/>
                  </a:cubicBezTo>
                  <a:lnTo>
                    <a:pt x="13301" y="22867"/>
                  </a:lnTo>
                  <a:cubicBezTo>
                    <a:pt x="14375" y="23940"/>
                    <a:pt x="15938" y="24600"/>
                    <a:pt x="17467" y="24600"/>
                  </a:cubicBezTo>
                  <a:cubicBezTo>
                    <a:pt x="17923" y="24600"/>
                    <a:pt x="18376" y="24542"/>
                    <a:pt x="18812" y="24418"/>
                  </a:cubicBezTo>
                  <a:cubicBezTo>
                    <a:pt x="20712" y="23880"/>
                    <a:pt x="22263" y="22265"/>
                    <a:pt x="22738" y="20333"/>
                  </a:cubicBezTo>
                  <a:cubicBezTo>
                    <a:pt x="23404" y="21948"/>
                    <a:pt x="24797" y="23025"/>
                    <a:pt x="26539" y="23183"/>
                  </a:cubicBezTo>
                  <a:cubicBezTo>
                    <a:pt x="26671" y="23196"/>
                    <a:pt x="26803" y="23202"/>
                    <a:pt x="26935" y="23202"/>
                  </a:cubicBezTo>
                  <a:cubicBezTo>
                    <a:pt x="28518" y="23202"/>
                    <a:pt x="30096" y="22343"/>
                    <a:pt x="30972" y="20998"/>
                  </a:cubicBezTo>
                  <a:lnTo>
                    <a:pt x="30972" y="20998"/>
                  </a:lnTo>
                  <a:cubicBezTo>
                    <a:pt x="30814" y="22328"/>
                    <a:pt x="31352" y="23563"/>
                    <a:pt x="32303" y="24482"/>
                  </a:cubicBezTo>
                  <a:cubicBezTo>
                    <a:pt x="32588" y="24735"/>
                    <a:pt x="32904" y="24957"/>
                    <a:pt x="33253" y="25083"/>
                  </a:cubicBezTo>
                  <a:cubicBezTo>
                    <a:pt x="33633" y="25242"/>
                    <a:pt x="34044" y="25242"/>
                    <a:pt x="34456" y="25242"/>
                  </a:cubicBezTo>
                  <a:cubicBezTo>
                    <a:pt x="35248" y="25210"/>
                    <a:pt x="36071" y="25052"/>
                    <a:pt x="36641" y="24482"/>
                  </a:cubicBezTo>
                  <a:lnTo>
                    <a:pt x="36641" y="24482"/>
                  </a:lnTo>
                  <a:cubicBezTo>
                    <a:pt x="36071" y="26034"/>
                    <a:pt x="36103" y="28029"/>
                    <a:pt x="36831" y="29517"/>
                  </a:cubicBezTo>
                  <a:cubicBezTo>
                    <a:pt x="37560" y="30974"/>
                    <a:pt x="39016" y="32114"/>
                    <a:pt x="40663" y="32272"/>
                  </a:cubicBezTo>
                  <a:cubicBezTo>
                    <a:pt x="40785" y="32284"/>
                    <a:pt x="40906" y="32290"/>
                    <a:pt x="41026" y="32290"/>
                  </a:cubicBezTo>
                  <a:cubicBezTo>
                    <a:pt x="42775" y="32290"/>
                    <a:pt x="44301" y="31027"/>
                    <a:pt x="45160" y="29485"/>
                  </a:cubicBezTo>
                  <a:cubicBezTo>
                    <a:pt x="46110" y="27839"/>
                    <a:pt x="46047" y="25622"/>
                    <a:pt x="44875" y="24133"/>
                  </a:cubicBezTo>
                  <a:cubicBezTo>
                    <a:pt x="46934" y="22993"/>
                    <a:pt x="48359" y="20713"/>
                    <a:pt x="48295" y="18370"/>
                  </a:cubicBezTo>
                  <a:cubicBezTo>
                    <a:pt x="48200" y="15994"/>
                    <a:pt x="46554" y="13714"/>
                    <a:pt x="44273" y="13049"/>
                  </a:cubicBezTo>
                  <a:cubicBezTo>
                    <a:pt x="45002" y="10579"/>
                    <a:pt x="43862" y="7729"/>
                    <a:pt x="41677" y="6304"/>
                  </a:cubicBezTo>
                  <a:cubicBezTo>
                    <a:pt x="40508" y="5548"/>
                    <a:pt x="39117" y="5193"/>
                    <a:pt x="37714" y="5193"/>
                  </a:cubicBezTo>
                  <a:cubicBezTo>
                    <a:pt x="36530" y="5193"/>
                    <a:pt x="35338" y="5446"/>
                    <a:pt x="34266" y="5924"/>
                  </a:cubicBezTo>
                  <a:cubicBezTo>
                    <a:pt x="34424" y="5100"/>
                    <a:pt x="33854" y="4435"/>
                    <a:pt x="33284" y="3834"/>
                  </a:cubicBezTo>
                  <a:cubicBezTo>
                    <a:pt x="32144" y="2567"/>
                    <a:pt x="30687" y="1522"/>
                    <a:pt x="29009" y="1300"/>
                  </a:cubicBezTo>
                  <a:cubicBezTo>
                    <a:pt x="28817" y="1275"/>
                    <a:pt x="28623" y="1262"/>
                    <a:pt x="28428" y="1262"/>
                  </a:cubicBezTo>
                  <a:cubicBezTo>
                    <a:pt x="26918" y="1262"/>
                    <a:pt x="25382" y="2012"/>
                    <a:pt x="24765" y="3359"/>
                  </a:cubicBezTo>
                  <a:cubicBezTo>
                    <a:pt x="24354" y="2409"/>
                    <a:pt x="23372" y="1775"/>
                    <a:pt x="22517" y="1237"/>
                  </a:cubicBezTo>
                  <a:cubicBezTo>
                    <a:pt x="21290" y="470"/>
                    <a:pt x="19914" y="0"/>
                    <a:pt x="18505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024;p35">
              <a:extLst>
                <a:ext uri="{FF2B5EF4-FFF2-40B4-BE49-F238E27FC236}">
                  <a16:creationId xmlns:a16="http://schemas.microsoft.com/office/drawing/2014/main" id="{A6123FEF-5FE4-4261-B880-9D7EFA9F31C6}"/>
                </a:ext>
              </a:extLst>
            </p:cNvPr>
            <p:cNvSpPr/>
            <p:nvPr/>
          </p:nvSpPr>
          <p:spPr>
            <a:xfrm>
              <a:off x="2192966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4046" y="1"/>
                  </a:moveTo>
                  <a:cubicBezTo>
                    <a:pt x="2952" y="1"/>
                    <a:pt x="1808" y="460"/>
                    <a:pt x="1141" y="1322"/>
                  </a:cubicBezTo>
                  <a:cubicBezTo>
                    <a:pt x="634" y="1987"/>
                    <a:pt x="381" y="2811"/>
                    <a:pt x="222" y="3634"/>
                  </a:cubicBezTo>
                  <a:cubicBezTo>
                    <a:pt x="64" y="4616"/>
                    <a:pt x="1" y="5661"/>
                    <a:pt x="349" y="6611"/>
                  </a:cubicBezTo>
                  <a:cubicBezTo>
                    <a:pt x="729" y="7561"/>
                    <a:pt x="1553" y="8353"/>
                    <a:pt x="2566" y="8448"/>
                  </a:cubicBezTo>
                  <a:cubicBezTo>
                    <a:pt x="2624" y="8453"/>
                    <a:pt x="2681" y="8455"/>
                    <a:pt x="2739" y="8455"/>
                  </a:cubicBezTo>
                  <a:cubicBezTo>
                    <a:pt x="3409" y="8455"/>
                    <a:pt x="4070" y="8125"/>
                    <a:pt x="4624" y="7688"/>
                  </a:cubicBezTo>
                  <a:cubicBezTo>
                    <a:pt x="5543" y="6927"/>
                    <a:pt x="6081" y="5819"/>
                    <a:pt x="6493" y="4679"/>
                  </a:cubicBezTo>
                  <a:cubicBezTo>
                    <a:pt x="6778" y="3951"/>
                    <a:pt x="7000" y="3159"/>
                    <a:pt x="6905" y="2367"/>
                  </a:cubicBezTo>
                  <a:cubicBezTo>
                    <a:pt x="6762" y="751"/>
                    <a:pt x="5444" y="1"/>
                    <a:pt x="4046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025;p35">
              <a:extLst>
                <a:ext uri="{FF2B5EF4-FFF2-40B4-BE49-F238E27FC236}">
                  <a16:creationId xmlns:a16="http://schemas.microsoft.com/office/drawing/2014/main" id="{B5310A13-AC86-43FF-BDE6-EB35E8D54524}"/>
                </a:ext>
              </a:extLst>
            </p:cNvPr>
            <p:cNvSpPr/>
            <p:nvPr/>
          </p:nvSpPr>
          <p:spPr>
            <a:xfrm>
              <a:off x="2252568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2342" y="0"/>
                  </a:moveTo>
                  <a:cubicBezTo>
                    <a:pt x="2301" y="0"/>
                    <a:pt x="2259" y="2"/>
                    <a:pt x="2217" y="6"/>
                  </a:cubicBezTo>
                  <a:cubicBezTo>
                    <a:pt x="1552" y="69"/>
                    <a:pt x="982" y="544"/>
                    <a:pt x="634" y="1115"/>
                  </a:cubicBezTo>
                  <a:cubicBezTo>
                    <a:pt x="285" y="1685"/>
                    <a:pt x="127" y="2350"/>
                    <a:pt x="0" y="3015"/>
                  </a:cubicBezTo>
                  <a:cubicBezTo>
                    <a:pt x="289" y="2798"/>
                    <a:pt x="650" y="2600"/>
                    <a:pt x="1001" y="2600"/>
                  </a:cubicBezTo>
                  <a:cubicBezTo>
                    <a:pt x="1113" y="2600"/>
                    <a:pt x="1223" y="2620"/>
                    <a:pt x="1330" y="2666"/>
                  </a:cubicBezTo>
                  <a:cubicBezTo>
                    <a:pt x="1520" y="2761"/>
                    <a:pt x="1647" y="2951"/>
                    <a:pt x="1742" y="3141"/>
                  </a:cubicBezTo>
                  <a:cubicBezTo>
                    <a:pt x="1964" y="3648"/>
                    <a:pt x="1900" y="4250"/>
                    <a:pt x="1552" y="4661"/>
                  </a:cubicBezTo>
                  <a:cubicBezTo>
                    <a:pt x="1286" y="4975"/>
                    <a:pt x="873" y="5160"/>
                    <a:pt x="468" y="5160"/>
                  </a:cubicBezTo>
                  <a:cubicBezTo>
                    <a:pt x="341" y="5160"/>
                    <a:pt x="216" y="5142"/>
                    <a:pt x="95" y="5105"/>
                  </a:cubicBezTo>
                  <a:lnTo>
                    <a:pt x="95" y="5105"/>
                  </a:lnTo>
                  <a:cubicBezTo>
                    <a:pt x="95" y="5105"/>
                    <a:pt x="455" y="5584"/>
                    <a:pt x="1123" y="5584"/>
                  </a:cubicBezTo>
                  <a:cubicBezTo>
                    <a:pt x="1484" y="5584"/>
                    <a:pt x="1936" y="5444"/>
                    <a:pt x="2470" y="5010"/>
                  </a:cubicBezTo>
                  <a:cubicBezTo>
                    <a:pt x="3991" y="3775"/>
                    <a:pt x="3674" y="1083"/>
                    <a:pt x="3674" y="1083"/>
                  </a:cubicBezTo>
                  <a:cubicBezTo>
                    <a:pt x="3614" y="458"/>
                    <a:pt x="2995" y="0"/>
                    <a:pt x="234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026;p35">
              <a:extLst>
                <a:ext uri="{FF2B5EF4-FFF2-40B4-BE49-F238E27FC236}">
                  <a16:creationId xmlns:a16="http://schemas.microsoft.com/office/drawing/2014/main" id="{EB5E958E-67B2-4506-AE7B-E9B9E0218AC3}"/>
                </a:ext>
              </a:extLst>
            </p:cNvPr>
            <p:cNvSpPr/>
            <p:nvPr/>
          </p:nvSpPr>
          <p:spPr>
            <a:xfrm>
              <a:off x="2235380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2760" y="0"/>
                  </a:moveTo>
                  <a:cubicBezTo>
                    <a:pt x="2652" y="0"/>
                    <a:pt x="2544" y="7"/>
                    <a:pt x="2439" y="19"/>
                  </a:cubicBezTo>
                  <a:cubicBezTo>
                    <a:pt x="2186" y="82"/>
                    <a:pt x="1901" y="209"/>
                    <a:pt x="1679" y="367"/>
                  </a:cubicBezTo>
                  <a:cubicBezTo>
                    <a:pt x="1204" y="684"/>
                    <a:pt x="856" y="1159"/>
                    <a:pt x="634" y="1634"/>
                  </a:cubicBezTo>
                  <a:cubicBezTo>
                    <a:pt x="444" y="2141"/>
                    <a:pt x="286" y="2648"/>
                    <a:pt x="191" y="3123"/>
                  </a:cubicBezTo>
                  <a:lnTo>
                    <a:pt x="1" y="3978"/>
                  </a:lnTo>
                  <a:lnTo>
                    <a:pt x="698" y="3503"/>
                  </a:lnTo>
                  <a:cubicBezTo>
                    <a:pt x="1000" y="3283"/>
                    <a:pt x="1327" y="3110"/>
                    <a:pt x="1552" y="3110"/>
                  </a:cubicBezTo>
                  <a:cubicBezTo>
                    <a:pt x="1587" y="3110"/>
                    <a:pt x="1618" y="3114"/>
                    <a:pt x="1648" y="3123"/>
                  </a:cubicBezTo>
                  <a:cubicBezTo>
                    <a:pt x="1901" y="3186"/>
                    <a:pt x="2123" y="3534"/>
                    <a:pt x="2154" y="3883"/>
                  </a:cubicBezTo>
                  <a:cubicBezTo>
                    <a:pt x="2186" y="4263"/>
                    <a:pt x="2091" y="4643"/>
                    <a:pt x="1774" y="4928"/>
                  </a:cubicBezTo>
                  <a:cubicBezTo>
                    <a:pt x="1531" y="5171"/>
                    <a:pt x="1196" y="5322"/>
                    <a:pt x="828" y="5322"/>
                  </a:cubicBezTo>
                  <a:cubicBezTo>
                    <a:pt x="764" y="5322"/>
                    <a:pt x="700" y="5317"/>
                    <a:pt x="634" y="5308"/>
                  </a:cubicBezTo>
                  <a:lnTo>
                    <a:pt x="634" y="5308"/>
                  </a:lnTo>
                  <a:cubicBezTo>
                    <a:pt x="797" y="5383"/>
                    <a:pt x="974" y="5418"/>
                    <a:pt x="1154" y="5418"/>
                  </a:cubicBezTo>
                  <a:cubicBezTo>
                    <a:pt x="1431" y="5418"/>
                    <a:pt x="1715" y="5335"/>
                    <a:pt x="1964" y="5181"/>
                  </a:cubicBezTo>
                  <a:cubicBezTo>
                    <a:pt x="2408" y="4896"/>
                    <a:pt x="2661" y="4389"/>
                    <a:pt x="2661" y="3883"/>
                  </a:cubicBezTo>
                  <a:cubicBezTo>
                    <a:pt x="2661" y="3629"/>
                    <a:pt x="2629" y="3344"/>
                    <a:pt x="2503" y="3123"/>
                  </a:cubicBezTo>
                  <a:cubicBezTo>
                    <a:pt x="2376" y="2869"/>
                    <a:pt x="2154" y="2616"/>
                    <a:pt x="1838" y="2521"/>
                  </a:cubicBezTo>
                  <a:cubicBezTo>
                    <a:pt x="1727" y="2488"/>
                    <a:pt x="1621" y="2474"/>
                    <a:pt x="1518" y="2474"/>
                  </a:cubicBezTo>
                  <a:cubicBezTo>
                    <a:pt x="1347" y="2474"/>
                    <a:pt x="1186" y="2513"/>
                    <a:pt x="1036" y="2565"/>
                  </a:cubicBezTo>
                  <a:lnTo>
                    <a:pt x="1036" y="2565"/>
                  </a:lnTo>
                  <a:cubicBezTo>
                    <a:pt x="1095" y="2334"/>
                    <a:pt x="1158" y="2107"/>
                    <a:pt x="1236" y="1888"/>
                  </a:cubicBezTo>
                  <a:cubicBezTo>
                    <a:pt x="1426" y="1476"/>
                    <a:pt x="1648" y="1096"/>
                    <a:pt x="1996" y="811"/>
                  </a:cubicBezTo>
                  <a:cubicBezTo>
                    <a:pt x="2283" y="576"/>
                    <a:pt x="2634" y="406"/>
                    <a:pt x="2978" y="406"/>
                  </a:cubicBezTo>
                  <a:cubicBezTo>
                    <a:pt x="3053" y="406"/>
                    <a:pt x="3127" y="414"/>
                    <a:pt x="3199" y="431"/>
                  </a:cubicBezTo>
                  <a:cubicBezTo>
                    <a:pt x="3643" y="494"/>
                    <a:pt x="4086" y="779"/>
                    <a:pt x="4213" y="1286"/>
                  </a:cubicBezTo>
                  <a:cubicBezTo>
                    <a:pt x="4245" y="747"/>
                    <a:pt x="3833" y="272"/>
                    <a:pt x="3294" y="82"/>
                  </a:cubicBezTo>
                  <a:cubicBezTo>
                    <a:pt x="3134" y="22"/>
                    <a:pt x="2948" y="0"/>
                    <a:pt x="276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027;p35">
              <a:extLst>
                <a:ext uri="{FF2B5EF4-FFF2-40B4-BE49-F238E27FC236}">
                  <a16:creationId xmlns:a16="http://schemas.microsoft.com/office/drawing/2014/main" id="{43F587CB-D877-4527-A75E-F4616496D3BD}"/>
                </a:ext>
              </a:extLst>
            </p:cNvPr>
            <p:cNvSpPr/>
            <p:nvPr/>
          </p:nvSpPr>
          <p:spPr>
            <a:xfrm>
              <a:off x="1266880" y="3269903"/>
              <a:ext cx="223230" cy="269662"/>
            </a:xfrm>
            <a:custGeom>
              <a:avLst/>
              <a:gdLst/>
              <a:ahLst/>
              <a:cxnLst/>
              <a:rect l="l" t="t" r="r" b="b"/>
              <a:pathLst>
                <a:path w="7000" h="8456" extrusionOk="0">
                  <a:moveTo>
                    <a:pt x="2941" y="1"/>
                  </a:moveTo>
                  <a:cubicBezTo>
                    <a:pt x="1534" y="1"/>
                    <a:pt x="206" y="751"/>
                    <a:pt x="64" y="2367"/>
                  </a:cubicBezTo>
                  <a:cubicBezTo>
                    <a:pt x="0" y="3159"/>
                    <a:pt x="222" y="3951"/>
                    <a:pt x="475" y="4679"/>
                  </a:cubicBezTo>
                  <a:cubicBezTo>
                    <a:pt x="887" y="5819"/>
                    <a:pt x="1457" y="6927"/>
                    <a:pt x="2375" y="7688"/>
                  </a:cubicBezTo>
                  <a:cubicBezTo>
                    <a:pt x="2900" y="8125"/>
                    <a:pt x="3586" y="8455"/>
                    <a:pt x="4261" y="8455"/>
                  </a:cubicBezTo>
                  <a:cubicBezTo>
                    <a:pt x="4318" y="8455"/>
                    <a:pt x="4376" y="8453"/>
                    <a:pt x="4434" y="8448"/>
                  </a:cubicBezTo>
                  <a:cubicBezTo>
                    <a:pt x="5447" y="8353"/>
                    <a:pt x="6271" y="7561"/>
                    <a:pt x="6619" y="6611"/>
                  </a:cubicBezTo>
                  <a:cubicBezTo>
                    <a:pt x="6999" y="5661"/>
                    <a:pt x="6936" y="4616"/>
                    <a:pt x="6746" y="3634"/>
                  </a:cubicBezTo>
                  <a:cubicBezTo>
                    <a:pt x="6587" y="2811"/>
                    <a:pt x="6366" y="1987"/>
                    <a:pt x="5859" y="1322"/>
                  </a:cubicBezTo>
                  <a:cubicBezTo>
                    <a:pt x="5192" y="460"/>
                    <a:pt x="4042" y="1"/>
                    <a:pt x="2941" y="1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028;p35">
              <a:extLst>
                <a:ext uri="{FF2B5EF4-FFF2-40B4-BE49-F238E27FC236}">
                  <a16:creationId xmlns:a16="http://schemas.microsoft.com/office/drawing/2014/main" id="{9C2C3630-C225-4E37-BCA1-20B3B2BB84EA}"/>
                </a:ext>
              </a:extLst>
            </p:cNvPr>
            <p:cNvSpPr/>
            <p:nvPr/>
          </p:nvSpPr>
          <p:spPr>
            <a:xfrm>
              <a:off x="1303235" y="3320959"/>
              <a:ext cx="127273" cy="178106"/>
            </a:xfrm>
            <a:custGeom>
              <a:avLst/>
              <a:gdLst/>
              <a:ahLst/>
              <a:cxnLst/>
              <a:rect l="l" t="t" r="r" b="b"/>
              <a:pathLst>
                <a:path w="3991" h="5585" extrusionOk="0">
                  <a:moveTo>
                    <a:pt x="1622" y="0"/>
                  </a:moveTo>
                  <a:cubicBezTo>
                    <a:pt x="992" y="0"/>
                    <a:pt x="345" y="458"/>
                    <a:pt x="285" y="1083"/>
                  </a:cubicBezTo>
                  <a:cubicBezTo>
                    <a:pt x="285" y="1083"/>
                    <a:pt x="0" y="3775"/>
                    <a:pt x="1520" y="5010"/>
                  </a:cubicBezTo>
                  <a:cubicBezTo>
                    <a:pt x="2043" y="5444"/>
                    <a:pt x="2492" y="5584"/>
                    <a:pt x="2854" y="5584"/>
                  </a:cubicBezTo>
                  <a:cubicBezTo>
                    <a:pt x="3522" y="5584"/>
                    <a:pt x="3896" y="5105"/>
                    <a:pt x="3896" y="5105"/>
                  </a:cubicBezTo>
                  <a:lnTo>
                    <a:pt x="3896" y="5105"/>
                  </a:lnTo>
                  <a:cubicBezTo>
                    <a:pt x="3768" y="5142"/>
                    <a:pt x="3638" y="5160"/>
                    <a:pt x="3510" y="5160"/>
                  </a:cubicBezTo>
                  <a:cubicBezTo>
                    <a:pt x="3099" y="5160"/>
                    <a:pt x="2704" y="4975"/>
                    <a:pt x="2439" y="4661"/>
                  </a:cubicBezTo>
                  <a:cubicBezTo>
                    <a:pt x="2090" y="4250"/>
                    <a:pt x="1995" y="3648"/>
                    <a:pt x="2217" y="3141"/>
                  </a:cubicBezTo>
                  <a:cubicBezTo>
                    <a:pt x="2312" y="2951"/>
                    <a:pt x="2470" y="2761"/>
                    <a:pt x="2661" y="2666"/>
                  </a:cubicBezTo>
                  <a:cubicBezTo>
                    <a:pt x="2768" y="2620"/>
                    <a:pt x="2876" y="2600"/>
                    <a:pt x="2986" y="2600"/>
                  </a:cubicBezTo>
                  <a:cubicBezTo>
                    <a:pt x="3329" y="2600"/>
                    <a:pt x="3678" y="2798"/>
                    <a:pt x="3991" y="3015"/>
                  </a:cubicBezTo>
                  <a:cubicBezTo>
                    <a:pt x="3832" y="2350"/>
                    <a:pt x="3674" y="1685"/>
                    <a:pt x="3326" y="1115"/>
                  </a:cubicBezTo>
                  <a:cubicBezTo>
                    <a:pt x="2977" y="544"/>
                    <a:pt x="2407" y="69"/>
                    <a:pt x="1742" y="6"/>
                  </a:cubicBezTo>
                  <a:cubicBezTo>
                    <a:pt x="1702" y="2"/>
                    <a:pt x="1662" y="0"/>
                    <a:pt x="1622" y="0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029;p35">
              <a:extLst>
                <a:ext uri="{FF2B5EF4-FFF2-40B4-BE49-F238E27FC236}">
                  <a16:creationId xmlns:a16="http://schemas.microsoft.com/office/drawing/2014/main" id="{35A1A6D5-787F-48D3-8714-B808F091B1CD}"/>
                </a:ext>
              </a:extLst>
            </p:cNvPr>
            <p:cNvSpPr/>
            <p:nvPr/>
          </p:nvSpPr>
          <p:spPr>
            <a:xfrm>
              <a:off x="1311303" y="3314485"/>
              <a:ext cx="135373" cy="172812"/>
            </a:xfrm>
            <a:custGeom>
              <a:avLst/>
              <a:gdLst/>
              <a:ahLst/>
              <a:cxnLst/>
              <a:rect l="l" t="t" r="r" b="b"/>
              <a:pathLst>
                <a:path w="4245" h="5419" extrusionOk="0">
                  <a:moveTo>
                    <a:pt x="1493" y="0"/>
                  </a:moveTo>
                  <a:cubicBezTo>
                    <a:pt x="1312" y="0"/>
                    <a:pt x="1131" y="22"/>
                    <a:pt x="951" y="82"/>
                  </a:cubicBezTo>
                  <a:cubicBezTo>
                    <a:pt x="444" y="272"/>
                    <a:pt x="1" y="747"/>
                    <a:pt x="32" y="1286"/>
                  </a:cubicBezTo>
                  <a:cubicBezTo>
                    <a:pt x="191" y="779"/>
                    <a:pt x="634" y="494"/>
                    <a:pt x="1046" y="431"/>
                  </a:cubicBezTo>
                  <a:cubicBezTo>
                    <a:pt x="1124" y="414"/>
                    <a:pt x="1203" y="406"/>
                    <a:pt x="1281" y="406"/>
                  </a:cubicBezTo>
                  <a:cubicBezTo>
                    <a:pt x="1642" y="406"/>
                    <a:pt x="1989" y="576"/>
                    <a:pt x="2249" y="811"/>
                  </a:cubicBezTo>
                  <a:cubicBezTo>
                    <a:pt x="2598" y="1096"/>
                    <a:pt x="2851" y="1476"/>
                    <a:pt x="3009" y="1888"/>
                  </a:cubicBezTo>
                  <a:cubicBezTo>
                    <a:pt x="3105" y="2110"/>
                    <a:pt x="3176" y="2340"/>
                    <a:pt x="3239" y="2575"/>
                  </a:cubicBezTo>
                  <a:lnTo>
                    <a:pt x="3239" y="2575"/>
                  </a:lnTo>
                  <a:cubicBezTo>
                    <a:pt x="3099" y="2517"/>
                    <a:pt x="2923" y="2474"/>
                    <a:pt x="2735" y="2474"/>
                  </a:cubicBezTo>
                  <a:cubicBezTo>
                    <a:pt x="2628" y="2474"/>
                    <a:pt x="2518" y="2488"/>
                    <a:pt x="2408" y="2521"/>
                  </a:cubicBezTo>
                  <a:cubicBezTo>
                    <a:pt x="2122" y="2616"/>
                    <a:pt x="1901" y="2869"/>
                    <a:pt x="1774" y="3123"/>
                  </a:cubicBezTo>
                  <a:cubicBezTo>
                    <a:pt x="1647" y="3344"/>
                    <a:pt x="1584" y="3629"/>
                    <a:pt x="1584" y="3883"/>
                  </a:cubicBezTo>
                  <a:cubicBezTo>
                    <a:pt x="1584" y="4389"/>
                    <a:pt x="1869" y="4896"/>
                    <a:pt x="2281" y="5181"/>
                  </a:cubicBezTo>
                  <a:cubicBezTo>
                    <a:pt x="2530" y="5335"/>
                    <a:pt x="2826" y="5418"/>
                    <a:pt x="3112" y="5418"/>
                  </a:cubicBezTo>
                  <a:cubicBezTo>
                    <a:pt x="3298" y="5418"/>
                    <a:pt x="3480" y="5383"/>
                    <a:pt x="3643" y="5308"/>
                  </a:cubicBezTo>
                  <a:lnTo>
                    <a:pt x="3643" y="5308"/>
                  </a:lnTo>
                  <a:cubicBezTo>
                    <a:pt x="3577" y="5317"/>
                    <a:pt x="3512" y="5322"/>
                    <a:pt x="3447" y="5322"/>
                  </a:cubicBezTo>
                  <a:cubicBezTo>
                    <a:pt x="3072" y="5322"/>
                    <a:pt x="2714" y="5171"/>
                    <a:pt x="2471" y="4928"/>
                  </a:cubicBezTo>
                  <a:cubicBezTo>
                    <a:pt x="2186" y="4643"/>
                    <a:pt x="2059" y="4263"/>
                    <a:pt x="2091" y="3883"/>
                  </a:cubicBezTo>
                  <a:cubicBezTo>
                    <a:pt x="2122" y="3534"/>
                    <a:pt x="2344" y="3186"/>
                    <a:pt x="2598" y="3123"/>
                  </a:cubicBezTo>
                  <a:cubicBezTo>
                    <a:pt x="2619" y="3120"/>
                    <a:pt x="2641" y="3119"/>
                    <a:pt x="2664" y="3119"/>
                  </a:cubicBezTo>
                  <a:cubicBezTo>
                    <a:pt x="2910" y="3119"/>
                    <a:pt x="3229" y="3271"/>
                    <a:pt x="3548" y="3503"/>
                  </a:cubicBezTo>
                  <a:lnTo>
                    <a:pt x="4244" y="3978"/>
                  </a:lnTo>
                  <a:lnTo>
                    <a:pt x="4244" y="3978"/>
                  </a:lnTo>
                  <a:lnTo>
                    <a:pt x="4054" y="3123"/>
                  </a:lnTo>
                  <a:cubicBezTo>
                    <a:pt x="3959" y="2648"/>
                    <a:pt x="3833" y="2141"/>
                    <a:pt x="3611" y="1634"/>
                  </a:cubicBezTo>
                  <a:cubicBezTo>
                    <a:pt x="3389" y="1159"/>
                    <a:pt x="3041" y="684"/>
                    <a:pt x="2598" y="367"/>
                  </a:cubicBezTo>
                  <a:cubicBezTo>
                    <a:pt x="2344" y="209"/>
                    <a:pt x="2091" y="82"/>
                    <a:pt x="1806" y="19"/>
                  </a:cubicBezTo>
                  <a:cubicBezTo>
                    <a:pt x="1701" y="7"/>
                    <a:pt x="1597" y="0"/>
                    <a:pt x="14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030;p35">
              <a:extLst>
                <a:ext uri="{FF2B5EF4-FFF2-40B4-BE49-F238E27FC236}">
                  <a16:creationId xmlns:a16="http://schemas.microsoft.com/office/drawing/2014/main" id="{6682C41B-7D3C-4247-A8F0-0125046D3F3D}"/>
                </a:ext>
              </a:extLst>
            </p:cNvPr>
            <p:cNvSpPr/>
            <p:nvPr/>
          </p:nvSpPr>
          <p:spPr>
            <a:xfrm>
              <a:off x="1847565" y="3352434"/>
              <a:ext cx="65693" cy="290901"/>
            </a:xfrm>
            <a:custGeom>
              <a:avLst/>
              <a:gdLst/>
              <a:ahLst/>
              <a:cxnLst/>
              <a:rect l="l" t="t" r="r" b="b"/>
              <a:pathLst>
                <a:path w="2060" h="9122" extrusionOk="0">
                  <a:moveTo>
                    <a:pt x="1838" y="1"/>
                  </a:moveTo>
                  <a:cubicBezTo>
                    <a:pt x="1648" y="698"/>
                    <a:pt x="1521" y="1426"/>
                    <a:pt x="1426" y="2123"/>
                  </a:cubicBezTo>
                  <a:cubicBezTo>
                    <a:pt x="1331" y="2851"/>
                    <a:pt x="1268" y="3579"/>
                    <a:pt x="1236" y="4308"/>
                  </a:cubicBezTo>
                  <a:cubicBezTo>
                    <a:pt x="1204" y="5005"/>
                    <a:pt x="1204" y="5733"/>
                    <a:pt x="1204" y="6461"/>
                  </a:cubicBezTo>
                  <a:cubicBezTo>
                    <a:pt x="1229" y="7017"/>
                    <a:pt x="1271" y="7554"/>
                    <a:pt x="1318" y="8100"/>
                  </a:cubicBezTo>
                  <a:lnTo>
                    <a:pt x="1318" y="8100"/>
                  </a:lnTo>
                  <a:cubicBezTo>
                    <a:pt x="1164" y="8008"/>
                    <a:pt x="1010" y="7915"/>
                    <a:pt x="856" y="7823"/>
                  </a:cubicBezTo>
                  <a:cubicBezTo>
                    <a:pt x="571" y="7601"/>
                    <a:pt x="286" y="7348"/>
                    <a:pt x="1" y="7063"/>
                  </a:cubicBezTo>
                  <a:lnTo>
                    <a:pt x="1" y="7063"/>
                  </a:lnTo>
                  <a:cubicBezTo>
                    <a:pt x="159" y="7411"/>
                    <a:pt x="349" y="7760"/>
                    <a:pt x="603" y="8076"/>
                  </a:cubicBezTo>
                  <a:cubicBezTo>
                    <a:pt x="729" y="8235"/>
                    <a:pt x="888" y="8393"/>
                    <a:pt x="1046" y="8520"/>
                  </a:cubicBezTo>
                  <a:cubicBezTo>
                    <a:pt x="1204" y="8646"/>
                    <a:pt x="1363" y="8773"/>
                    <a:pt x="1521" y="8868"/>
                  </a:cubicBezTo>
                  <a:lnTo>
                    <a:pt x="1964" y="9121"/>
                  </a:lnTo>
                  <a:lnTo>
                    <a:pt x="1996" y="8615"/>
                  </a:lnTo>
                  <a:cubicBezTo>
                    <a:pt x="2028" y="7886"/>
                    <a:pt x="2028" y="7158"/>
                    <a:pt x="2059" y="6461"/>
                  </a:cubicBezTo>
                  <a:cubicBezTo>
                    <a:pt x="2059" y="5733"/>
                    <a:pt x="2059" y="5036"/>
                    <a:pt x="2059" y="4308"/>
                  </a:cubicBezTo>
                  <a:cubicBezTo>
                    <a:pt x="2059" y="3579"/>
                    <a:pt x="2028" y="2883"/>
                    <a:pt x="1996" y="2154"/>
                  </a:cubicBezTo>
                  <a:cubicBezTo>
                    <a:pt x="1964" y="1426"/>
                    <a:pt x="1933" y="729"/>
                    <a:pt x="1838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031;p35">
              <a:extLst>
                <a:ext uri="{FF2B5EF4-FFF2-40B4-BE49-F238E27FC236}">
                  <a16:creationId xmlns:a16="http://schemas.microsoft.com/office/drawing/2014/main" id="{D5EB9620-22B9-4DF1-A40C-6B5B4F353703}"/>
                </a:ext>
              </a:extLst>
            </p:cNvPr>
            <p:cNvSpPr/>
            <p:nvPr/>
          </p:nvSpPr>
          <p:spPr>
            <a:xfrm>
              <a:off x="1771827" y="3620087"/>
              <a:ext cx="215162" cy="93151"/>
            </a:xfrm>
            <a:custGeom>
              <a:avLst/>
              <a:gdLst/>
              <a:ahLst/>
              <a:cxnLst/>
              <a:rect l="l" t="t" r="r" b="b"/>
              <a:pathLst>
                <a:path w="6747" h="2921" extrusionOk="0">
                  <a:moveTo>
                    <a:pt x="6746" y="0"/>
                  </a:moveTo>
                  <a:cubicBezTo>
                    <a:pt x="6176" y="475"/>
                    <a:pt x="5701" y="982"/>
                    <a:pt x="5163" y="1394"/>
                  </a:cubicBezTo>
                  <a:cubicBezTo>
                    <a:pt x="4624" y="1774"/>
                    <a:pt x="4023" y="2027"/>
                    <a:pt x="3453" y="2059"/>
                  </a:cubicBezTo>
                  <a:cubicBezTo>
                    <a:pt x="3393" y="2065"/>
                    <a:pt x="3333" y="2068"/>
                    <a:pt x="3273" y="2068"/>
                  </a:cubicBezTo>
                  <a:cubicBezTo>
                    <a:pt x="2757" y="2068"/>
                    <a:pt x="2218" y="1836"/>
                    <a:pt x="1679" y="1552"/>
                  </a:cubicBezTo>
                  <a:cubicBezTo>
                    <a:pt x="1078" y="1235"/>
                    <a:pt x="507" y="855"/>
                    <a:pt x="1" y="348"/>
                  </a:cubicBezTo>
                  <a:lnTo>
                    <a:pt x="1" y="348"/>
                  </a:lnTo>
                  <a:cubicBezTo>
                    <a:pt x="222" y="1045"/>
                    <a:pt x="729" y="1647"/>
                    <a:pt x="1299" y="2122"/>
                  </a:cubicBezTo>
                  <a:cubicBezTo>
                    <a:pt x="1830" y="2535"/>
                    <a:pt x="2525" y="2920"/>
                    <a:pt x="3309" y="2920"/>
                  </a:cubicBezTo>
                  <a:cubicBezTo>
                    <a:pt x="3367" y="2920"/>
                    <a:pt x="3425" y="2918"/>
                    <a:pt x="3484" y="2914"/>
                  </a:cubicBezTo>
                  <a:cubicBezTo>
                    <a:pt x="4339" y="2882"/>
                    <a:pt x="5068" y="2439"/>
                    <a:pt x="5606" y="1869"/>
                  </a:cubicBezTo>
                  <a:cubicBezTo>
                    <a:pt x="6145" y="1330"/>
                    <a:pt x="6493" y="697"/>
                    <a:pt x="6746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032;p35">
              <a:extLst>
                <a:ext uri="{FF2B5EF4-FFF2-40B4-BE49-F238E27FC236}">
                  <a16:creationId xmlns:a16="http://schemas.microsoft.com/office/drawing/2014/main" id="{BF41E38F-55EC-4AAF-AE77-EBE243B71AD6}"/>
                </a:ext>
              </a:extLst>
            </p:cNvPr>
            <p:cNvSpPr/>
            <p:nvPr/>
          </p:nvSpPr>
          <p:spPr>
            <a:xfrm>
              <a:off x="1670831" y="3391946"/>
              <a:ext cx="71752" cy="98094"/>
            </a:xfrm>
            <a:custGeom>
              <a:avLst/>
              <a:gdLst/>
              <a:ahLst/>
              <a:cxnLst/>
              <a:rect l="l" t="t" r="r" b="b"/>
              <a:pathLst>
                <a:path w="2250" h="3076" extrusionOk="0">
                  <a:moveTo>
                    <a:pt x="1517" y="1"/>
                  </a:moveTo>
                  <a:cubicBezTo>
                    <a:pt x="1098" y="1"/>
                    <a:pt x="597" y="506"/>
                    <a:pt x="318" y="1232"/>
                  </a:cubicBezTo>
                  <a:cubicBezTo>
                    <a:pt x="1" y="2055"/>
                    <a:pt x="128" y="2879"/>
                    <a:pt x="571" y="3037"/>
                  </a:cubicBezTo>
                  <a:cubicBezTo>
                    <a:pt x="631" y="3063"/>
                    <a:pt x="695" y="3075"/>
                    <a:pt x="761" y="3075"/>
                  </a:cubicBezTo>
                  <a:cubicBezTo>
                    <a:pt x="1180" y="3075"/>
                    <a:pt x="1691" y="2573"/>
                    <a:pt x="1964" y="1834"/>
                  </a:cubicBezTo>
                  <a:cubicBezTo>
                    <a:pt x="2249" y="1010"/>
                    <a:pt x="2154" y="219"/>
                    <a:pt x="1679" y="29"/>
                  </a:cubicBezTo>
                  <a:cubicBezTo>
                    <a:pt x="1627" y="10"/>
                    <a:pt x="1573" y="1"/>
                    <a:pt x="1517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033;p35">
              <a:extLst>
                <a:ext uri="{FF2B5EF4-FFF2-40B4-BE49-F238E27FC236}">
                  <a16:creationId xmlns:a16="http://schemas.microsoft.com/office/drawing/2014/main" id="{DBE4DF28-0340-49EE-AA30-D0E108E41EA1}"/>
                </a:ext>
              </a:extLst>
            </p:cNvPr>
            <p:cNvSpPr/>
            <p:nvPr/>
          </p:nvSpPr>
          <p:spPr>
            <a:xfrm>
              <a:off x="2016232" y="3398994"/>
              <a:ext cx="66682" cy="90759"/>
            </a:xfrm>
            <a:custGeom>
              <a:avLst/>
              <a:gdLst/>
              <a:ahLst/>
              <a:cxnLst/>
              <a:rect l="l" t="t" r="r" b="b"/>
              <a:pathLst>
                <a:path w="2091" h="2846" extrusionOk="0">
                  <a:moveTo>
                    <a:pt x="1393" y="0"/>
                  </a:moveTo>
                  <a:cubicBezTo>
                    <a:pt x="1004" y="0"/>
                    <a:pt x="535" y="472"/>
                    <a:pt x="286" y="1138"/>
                  </a:cubicBezTo>
                  <a:cubicBezTo>
                    <a:pt x="1" y="1898"/>
                    <a:pt x="127" y="2658"/>
                    <a:pt x="539" y="2816"/>
                  </a:cubicBezTo>
                  <a:cubicBezTo>
                    <a:pt x="590" y="2836"/>
                    <a:pt x="643" y="2845"/>
                    <a:pt x="698" y="2845"/>
                  </a:cubicBezTo>
                  <a:cubicBezTo>
                    <a:pt x="1088" y="2845"/>
                    <a:pt x="1556" y="2374"/>
                    <a:pt x="1806" y="1708"/>
                  </a:cubicBezTo>
                  <a:cubicBezTo>
                    <a:pt x="2091" y="916"/>
                    <a:pt x="1996" y="188"/>
                    <a:pt x="1552" y="29"/>
                  </a:cubicBezTo>
                  <a:cubicBezTo>
                    <a:pt x="1501" y="10"/>
                    <a:pt x="1448" y="0"/>
                    <a:pt x="1393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034;p35">
              <a:extLst>
                <a:ext uri="{FF2B5EF4-FFF2-40B4-BE49-F238E27FC236}">
                  <a16:creationId xmlns:a16="http://schemas.microsoft.com/office/drawing/2014/main" id="{DA28FF5E-002D-4204-AE0A-0947E3256712}"/>
                </a:ext>
              </a:extLst>
            </p:cNvPr>
            <p:cNvSpPr/>
            <p:nvPr/>
          </p:nvSpPr>
          <p:spPr>
            <a:xfrm>
              <a:off x="1593083" y="3220697"/>
              <a:ext cx="178775" cy="143888"/>
            </a:xfrm>
            <a:custGeom>
              <a:avLst/>
              <a:gdLst/>
              <a:ahLst/>
              <a:cxnLst/>
              <a:rect l="l" t="t" r="r" b="b"/>
              <a:pathLst>
                <a:path w="5606" h="4512" extrusionOk="0">
                  <a:moveTo>
                    <a:pt x="3871" y="0"/>
                  </a:moveTo>
                  <a:cubicBezTo>
                    <a:pt x="3763" y="0"/>
                    <a:pt x="3655" y="5"/>
                    <a:pt x="3547" y="15"/>
                  </a:cubicBezTo>
                  <a:cubicBezTo>
                    <a:pt x="3199" y="47"/>
                    <a:pt x="2882" y="173"/>
                    <a:pt x="2597" y="363"/>
                  </a:cubicBezTo>
                  <a:cubicBezTo>
                    <a:pt x="2312" y="585"/>
                    <a:pt x="2059" y="838"/>
                    <a:pt x="1805" y="1060"/>
                  </a:cubicBezTo>
                  <a:cubicBezTo>
                    <a:pt x="1520" y="1282"/>
                    <a:pt x="1299" y="1503"/>
                    <a:pt x="1077" y="1757"/>
                  </a:cubicBezTo>
                  <a:cubicBezTo>
                    <a:pt x="887" y="2042"/>
                    <a:pt x="697" y="2327"/>
                    <a:pt x="539" y="2612"/>
                  </a:cubicBezTo>
                  <a:cubicBezTo>
                    <a:pt x="380" y="2897"/>
                    <a:pt x="254" y="3182"/>
                    <a:pt x="159" y="3498"/>
                  </a:cubicBezTo>
                  <a:cubicBezTo>
                    <a:pt x="64" y="3815"/>
                    <a:pt x="0" y="4132"/>
                    <a:pt x="0" y="4449"/>
                  </a:cubicBezTo>
                  <a:lnTo>
                    <a:pt x="222" y="4512"/>
                  </a:lnTo>
                  <a:cubicBezTo>
                    <a:pt x="507" y="4005"/>
                    <a:pt x="919" y="3625"/>
                    <a:pt x="1362" y="3277"/>
                  </a:cubicBezTo>
                  <a:cubicBezTo>
                    <a:pt x="1584" y="3118"/>
                    <a:pt x="1805" y="2960"/>
                    <a:pt x="2027" y="2833"/>
                  </a:cubicBezTo>
                  <a:cubicBezTo>
                    <a:pt x="2249" y="2707"/>
                    <a:pt x="2502" y="2580"/>
                    <a:pt x="2724" y="2485"/>
                  </a:cubicBezTo>
                  <a:cubicBezTo>
                    <a:pt x="2977" y="2390"/>
                    <a:pt x="3231" y="2358"/>
                    <a:pt x="3484" y="2327"/>
                  </a:cubicBezTo>
                  <a:cubicBezTo>
                    <a:pt x="3737" y="2263"/>
                    <a:pt x="3959" y="2200"/>
                    <a:pt x="4149" y="2073"/>
                  </a:cubicBezTo>
                  <a:cubicBezTo>
                    <a:pt x="4592" y="1820"/>
                    <a:pt x="5004" y="1503"/>
                    <a:pt x="5606" y="933"/>
                  </a:cubicBezTo>
                  <a:lnTo>
                    <a:pt x="5606" y="712"/>
                  </a:lnTo>
                  <a:cubicBezTo>
                    <a:pt x="5093" y="172"/>
                    <a:pt x="4489" y="0"/>
                    <a:pt x="3871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035;p35">
              <a:extLst>
                <a:ext uri="{FF2B5EF4-FFF2-40B4-BE49-F238E27FC236}">
                  <a16:creationId xmlns:a16="http://schemas.microsoft.com/office/drawing/2014/main" id="{84BB6573-C73C-4786-89DB-E11BA1B038BA}"/>
                </a:ext>
              </a:extLst>
            </p:cNvPr>
            <p:cNvSpPr/>
            <p:nvPr/>
          </p:nvSpPr>
          <p:spPr>
            <a:xfrm>
              <a:off x="1970788" y="3208610"/>
              <a:ext cx="179796" cy="143856"/>
            </a:xfrm>
            <a:custGeom>
              <a:avLst/>
              <a:gdLst/>
              <a:ahLst/>
              <a:cxnLst/>
              <a:rect l="l" t="t" r="r" b="b"/>
              <a:pathLst>
                <a:path w="5638" h="4511" extrusionOk="0">
                  <a:moveTo>
                    <a:pt x="1776" y="1"/>
                  </a:moveTo>
                  <a:cubicBezTo>
                    <a:pt x="1162" y="1"/>
                    <a:pt x="522" y="189"/>
                    <a:pt x="1" y="711"/>
                  </a:cubicBezTo>
                  <a:lnTo>
                    <a:pt x="32" y="932"/>
                  </a:lnTo>
                  <a:cubicBezTo>
                    <a:pt x="602" y="1502"/>
                    <a:pt x="1014" y="1819"/>
                    <a:pt x="1457" y="2072"/>
                  </a:cubicBezTo>
                  <a:cubicBezTo>
                    <a:pt x="1679" y="2231"/>
                    <a:pt x="1901" y="2294"/>
                    <a:pt x="2154" y="2326"/>
                  </a:cubicBezTo>
                  <a:cubicBezTo>
                    <a:pt x="2376" y="2357"/>
                    <a:pt x="2661" y="2421"/>
                    <a:pt x="2882" y="2516"/>
                  </a:cubicBezTo>
                  <a:cubicBezTo>
                    <a:pt x="3136" y="2611"/>
                    <a:pt x="3357" y="2737"/>
                    <a:pt x="3579" y="2864"/>
                  </a:cubicBezTo>
                  <a:cubicBezTo>
                    <a:pt x="3833" y="2991"/>
                    <a:pt x="4054" y="3149"/>
                    <a:pt x="4244" y="3307"/>
                  </a:cubicBezTo>
                  <a:cubicBezTo>
                    <a:pt x="4688" y="3624"/>
                    <a:pt x="5131" y="4004"/>
                    <a:pt x="5416" y="4511"/>
                  </a:cubicBezTo>
                  <a:lnTo>
                    <a:pt x="5606" y="4479"/>
                  </a:lnTo>
                  <a:cubicBezTo>
                    <a:pt x="5638" y="4162"/>
                    <a:pt x="5574" y="3814"/>
                    <a:pt x="5479" y="3497"/>
                  </a:cubicBezTo>
                  <a:cubicBezTo>
                    <a:pt x="5384" y="3212"/>
                    <a:pt x="5226" y="2896"/>
                    <a:pt x="5099" y="2611"/>
                  </a:cubicBezTo>
                  <a:cubicBezTo>
                    <a:pt x="4941" y="2326"/>
                    <a:pt x="4751" y="2041"/>
                    <a:pt x="4529" y="1787"/>
                  </a:cubicBezTo>
                  <a:cubicBezTo>
                    <a:pt x="4308" y="1534"/>
                    <a:pt x="4086" y="1281"/>
                    <a:pt x="3833" y="1059"/>
                  </a:cubicBezTo>
                  <a:cubicBezTo>
                    <a:pt x="3579" y="837"/>
                    <a:pt x="3326" y="616"/>
                    <a:pt x="3041" y="394"/>
                  </a:cubicBezTo>
                  <a:cubicBezTo>
                    <a:pt x="2756" y="172"/>
                    <a:pt x="2407" y="46"/>
                    <a:pt x="2059" y="14"/>
                  </a:cubicBezTo>
                  <a:cubicBezTo>
                    <a:pt x="1966" y="5"/>
                    <a:pt x="1871" y="1"/>
                    <a:pt x="1776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036;p35">
              <a:extLst>
                <a:ext uri="{FF2B5EF4-FFF2-40B4-BE49-F238E27FC236}">
                  <a16:creationId xmlns:a16="http://schemas.microsoft.com/office/drawing/2014/main" id="{B75456DF-93F0-44C6-BEB8-B971DF4805EA}"/>
                </a:ext>
              </a:extLst>
            </p:cNvPr>
            <p:cNvSpPr/>
            <p:nvPr/>
          </p:nvSpPr>
          <p:spPr>
            <a:xfrm>
              <a:off x="1635497" y="3539278"/>
              <a:ext cx="108107" cy="63652"/>
            </a:xfrm>
            <a:custGeom>
              <a:avLst/>
              <a:gdLst/>
              <a:ahLst/>
              <a:cxnLst/>
              <a:rect l="l" t="t" r="r" b="b"/>
              <a:pathLst>
                <a:path w="3390" h="1996" extrusionOk="0">
                  <a:moveTo>
                    <a:pt x="1679" y="1"/>
                  </a:moveTo>
                  <a:cubicBezTo>
                    <a:pt x="760" y="1"/>
                    <a:pt x="0" y="444"/>
                    <a:pt x="0" y="1014"/>
                  </a:cubicBezTo>
                  <a:cubicBezTo>
                    <a:pt x="0" y="1552"/>
                    <a:pt x="760" y="1996"/>
                    <a:pt x="1679" y="1996"/>
                  </a:cubicBezTo>
                  <a:cubicBezTo>
                    <a:pt x="2629" y="1996"/>
                    <a:pt x="3389" y="1552"/>
                    <a:pt x="3389" y="1014"/>
                  </a:cubicBezTo>
                  <a:cubicBezTo>
                    <a:pt x="3389" y="444"/>
                    <a:pt x="2629" y="1"/>
                    <a:pt x="1679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037;p35">
              <a:extLst>
                <a:ext uri="{FF2B5EF4-FFF2-40B4-BE49-F238E27FC236}">
                  <a16:creationId xmlns:a16="http://schemas.microsoft.com/office/drawing/2014/main" id="{F9EE65DA-0BAD-4DC6-A6E0-383535A294E7}"/>
                </a:ext>
              </a:extLst>
            </p:cNvPr>
            <p:cNvSpPr/>
            <p:nvPr/>
          </p:nvSpPr>
          <p:spPr>
            <a:xfrm>
              <a:off x="2004113" y="3539278"/>
              <a:ext cx="109096" cy="63652"/>
            </a:xfrm>
            <a:custGeom>
              <a:avLst/>
              <a:gdLst/>
              <a:ahLst/>
              <a:cxnLst/>
              <a:rect l="l" t="t" r="r" b="b"/>
              <a:pathLst>
                <a:path w="3421" h="1996" extrusionOk="0">
                  <a:moveTo>
                    <a:pt x="1711" y="1"/>
                  </a:moveTo>
                  <a:cubicBezTo>
                    <a:pt x="761" y="1"/>
                    <a:pt x="1" y="444"/>
                    <a:pt x="1" y="1014"/>
                  </a:cubicBezTo>
                  <a:cubicBezTo>
                    <a:pt x="1" y="1552"/>
                    <a:pt x="761" y="1996"/>
                    <a:pt x="1711" y="1996"/>
                  </a:cubicBezTo>
                  <a:cubicBezTo>
                    <a:pt x="2661" y="1996"/>
                    <a:pt x="3421" y="1552"/>
                    <a:pt x="3421" y="1014"/>
                  </a:cubicBezTo>
                  <a:cubicBezTo>
                    <a:pt x="3421" y="444"/>
                    <a:pt x="2661" y="1"/>
                    <a:pt x="1711" y="1"/>
                  </a:cubicBezTo>
                  <a:close/>
                </a:path>
              </a:pathLst>
            </a:custGeom>
            <a:solidFill>
              <a:srgbClr val="FC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038;p35">
              <a:extLst>
                <a:ext uri="{FF2B5EF4-FFF2-40B4-BE49-F238E27FC236}">
                  <a16:creationId xmlns:a16="http://schemas.microsoft.com/office/drawing/2014/main" id="{05E13163-2BF5-4741-A513-F7EF7DED27FB}"/>
                </a:ext>
              </a:extLst>
            </p:cNvPr>
            <p:cNvSpPr/>
            <p:nvPr/>
          </p:nvSpPr>
          <p:spPr>
            <a:xfrm>
              <a:off x="1824664" y="2661824"/>
              <a:ext cx="247466" cy="117004"/>
            </a:xfrm>
            <a:custGeom>
              <a:avLst/>
              <a:gdLst/>
              <a:ahLst/>
              <a:cxnLst/>
              <a:rect l="l" t="t" r="r" b="b"/>
              <a:pathLst>
                <a:path w="7760" h="3669" extrusionOk="0">
                  <a:moveTo>
                    <a:pt x="2233" y="1"/>
                  </a:moveTo>
                  <a:cubicBezTo>
                    <a:pt x="1889" y="1"/>
                    <a:pt x="1545" y="69"/>
                    <a:pt x="1235" y="185"/>
                  </a:cubicBezTo>
                  <a:cubicBezTo>
                    <a:pt x="729" y="407"/>
                    <a:pt x="254" y="787"/>
                    <a:pt x="0" y="1262"/>
                  </a:cubicBezTo>
                  <a:cubicBezTo>
                    <a:pt x="510" y="637"/>
                    <a:pt x="1273" y="299"/>
                    <a:pt x="2006" y="299"/>
                  </a:cubicBezTo>
                  <a:cubicBezTo>
                    <a:pt x="2275" y="299"/>
                    <a:pt x="2540" y="345"/>
                    <a:pt x="2787" y="439"/>
                  </a:cubicBezTo>
                  <a:cubicBezTo>
                    <a:pt x="3705" y="755"/>
                    <a:pt x="4371" y="1737"/>
                    <a:pt x="4339" y="2719"/>
                  </a:cubicBezTo>
                  <a:lnTo>
                    <a:pt x="4307" y="3289"/>
                  </a:lnTo>
                  <a:lnTo>
                    <a:pt x="4687" y="2846"/>
                  </a:lnTo>
                  <a:cubicBezTo>
                    <a:pt x="5037" y="2414"/>
                    <a:pt x="5594" y="2121"/>
                    <a:pt x="6162" y="2121"/>
                  </a:cubicBezTo>
                  <a:cubicBezTo>
                    <a:pt x="6261" y="2121"/>
                    <a:pt x="6361" y="2130"/>
                    <a:pt x="6461" y="2149"/>
                  </a:cubicBezTo>
                  <a:cubicBezTo>
                    <a:pt x="6809" y="2212"/>
                    <a:pt x="7094" y="2402"/>
                    <a:pt x="7316" y="2687"/>
                  </a:cubicBezTo>
                  <a:cubicBezTo>
                    <a:pt x="7569" y="2941"/>
                    <a:pt x="7696" y="3289"/>
                    <a:pt x="7664" y="3669"/>
                  </a:cubicBezTo>
                  <a:cubicBezTo>
                    <a:pt x="7759" y="3321"/>
                    <a:pt x="7664" y="2909"/>
                    <a:pt x="7474" y="2592"/>
                  </a:cubicBezTo>
                  <a:cubicBezTo>
                    <a:pt x="7252" y="2244"/>
                    <a:pt x="6936" y="1990"/>
                    <a:pt x="6556" y="1895"/>
                  </a:cubicBezTo>
                  <a:cubicBezTo>
                    <a:pt x="6375" y="1840"/>
                    <a:pt x="6195" y="1815"/>
                    <a:pt x="6017" y="1815"/>
                  </a:cubicBezTo>
                  <a:cubicBezTo>
                    <a:pt x="5789" y="1815"/>
                    <a:pt x="5566" y="1856"/>
                    <a:pt x="5352" y="1927"/>
                  </a:cubicBezTo>
                  <a:cubicBezTo>
                    <a:pt x="5138" y="2005"/>
                    <a:pt x="4923" y="2119"/>
                    <a:pt x="4731" y="2269"/>
                  </a:cubicBezTo>
                  <a:lnTo>
                    <a:pt x="4731" y="2269"/>
                  </a:lnTo>
                  <a:cubicBezTo>
                    <a:pt x="4592" y="1292"/>
                    <a:pt x="3844" y="393"/>
                    <a:pt x="2882" y="90"/>
                  </a:cubicBezTo>
                  <a:cubicBezTo>
                    <a:pt x="2672" y="29"/>
                    <a:pt x="2453" y="1"/>
                    <a:pt x="223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039;p35">
              <a:extLst>
                <a:ext uri="{FF2B5EF4-FFF2-40B4-BE49-F238E27FC236}">
                  <a16:creationId xmlns:a16="http://schemas.microsoft.com/office/drawing/2014/main" id="{316DAA1D-1F91-4127-A38C-64F9F7A77186}"/>
                </a:ext>
              </a:extLst>
            </p:cNvPr>
            <p:cNvSpPr/>
            <p:nvPr/>
          </p:nvSpPr>
          <p:spPr>
            <a:xfrm>
              <a:off x="2220547" y="2935345"/>
              <a:ext cx="220200" cy="76791"/>
            </a:xfrm>
            <a:custGeom>
              <a:avLst/>
              <a:gdLst/>
              <a:ahLst/>
              <a:cxnLst/>
              <a:rect l="l" t="t" r="r" b="b"/>
              <a:pathLst>
                <a:path w="6905" h="2408" extrusionOk="0">
                  <a:moveTo>
                    <a:pt x="2312" y="1"/>
                  </a:moveTo>
                  <a:cubicBezTo>
                    <a:pt x="1711" y="1"/>
                    <a:pt x="1172" y="222"/>
                    <a:pt x="761" y="602"/>
                  </a:cubicBezTo>
                  <a:cubicBezTo>
                    <a:pt x="349" y="951"/>
                    <a:pt x="32" y="1457"/>
                    <a:pt x="0" y="1996"/>
                  </a:cubicBezTo>
                  <a:cubicBezTo>
                    <a:pt x="159" y="1489"/>
                    <a:pt x="507" y="1077"/>
                    <a:pt x="919" y="792"/>
                  </a:cubicBezTo>
                  <a:cubicBezTo>
                    <a:pt x="1296" y="531"/>
                    <a:pt x="1726" y="377"/>
                    <a:pt x="2160" y="377"/>
                  </a:cubicBezTo>
                  <a:cubicBezTo>
                    <a:pt x="2200" y="377"/>
                    <a:pt x="2240" y="378"/>
                    <a:pt x="2281" y="381"/>
                  </a:cubicBezTo>
                  <a:cubicBezTo>
                    <a:pt x="3262" y="444"/>
                    <a:pt x="4149" y="1141"/>
                    <a:pt x="4466" y="2059"/>
                  </a:cubicBezTo>
                  <a:lnTo>
                    <a:pt x="4592" y="2407"/>
                  </a:lnTo>
                  <a:lnTo>
                    <a:pt x="4782" y="2122"/>
                  </a:lnTo>
                  <a:cubicBezTo>
                    <a:pt x="5004" y="1806"/>
                    <a:pt x="5384" y="1584"/>
                    <a:pt x="5796" y="1584"/>
                  </a:cubicBezTo>
                  <a:cubicBezTo>
                    <a:pt x="6208" y="1584"/>
                    <a:pt x="6651" y="1774"/>
                    <a:pt x="6904" y="2154"/>
                  </a:cubicBezTo>
                  <a:cubicBezTo>
                    <a:pt x="6714" y="1742"/>
                    <a:pt x="6303" y="1394"/>
                    <a:pt x="5796" y="1362"/>
                  </a:cubicBezTo>
                  <a:cubicBezTo>
                    <a:pt x="5742" y="1355"/>
                    <a:pt x="5688" y="1352"/>
                    <a:pt x="5634" y="1352"/>
                  </a:cubicBezTo>
                  <a:cubicBezTo>
                    <a:pt x="5309" y="1352"/>
                    <a:pt x="4981" y="1478"/>
                    <a:pt x="4719" y="1700"/>
                  </a:cubicBezTo>
                  <a:lnTo>
                    <a:pt x="4719" y="1700"/>
                  </a:lnTo>
                  <a:cubicBezTo>
                    <a:pt x="4537" y="1270"/>
                    <a:pt x="4233" y="892"/>
                    <a:pt x="3864" y="602"/>
                  </a:cubicBezTo>
                  <a:cubicBezTo>
                    <a:pt x="3421" y="222"/>
                    <a:pt x="2882" y="1"/>
                    <a:pt x="2312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040;p35">
              <a:extLst>
                <a:ext uri="{FF2B5EF4-FFF2-40B4-BE49-F238E27FC236}">
                  <a16:creationId xmlns:a16="http://schemas.microsoft.com/office/drawing/2014/main" id="{A08D0EE5-5B4E-4D5D-8B0C-9A63A45EB7CD}"/>
                </a:ext>
              </a:extLst>
            </p:cNvPr>
            <p:cNvSpPr/>
            <p:nvPr/>
          </p:nvSpPr>
          <p:spPr>
            <a:xfrm>
              <a:off x="1395425" y="2817192"/>
              <a:ext cx="268673" cy="88909"/>
            </a:xfrm>
            <a:custGeom>
              <a:avLst/>
              <a:gdLst/>
              <a:ahLst/>
              <a:cxnLst/>
              <a:rect l="l" t="t" r="r" b="b"/>
              <a:pathLst>
                <a:path w="8425" h="2788" extrusionOk="0">
                  <a:moveTo>
                    <a:pt x="2914" y="0"/>
                  </a:moveTo>
                  <a:cubicBezTo>
                    <a:pt x="2249" y="0"/>
                    <a:pt x="1584" y="190"/>
                    <a:pt x="1046" y="570"/>
                  </a:cubicBezTo>
                  <a:cubicBezTo>
                    <a:pt x="761" y="760"/>
                    <a:pt x="508" y="982"/>
                    <a:pt x="318" y="1267"/>
                  </a:cubicBezTo>
                  <a:cubicBezTo>
                    <a:pt x="128" y="1520"/>
                    <a:pt x="1" y="1837"/>
                    <a:pt x="32" y="2154"/>
                  </a:cubicBezTo>
                  <a:cubicBezTo>
                    <a:pt x="128" y="1520"/>
                    <a:pt x="666" y="1077"/>
                    <a:pt x="1173" y="792"/>
                  </a:cubicBezTo>
                  <a:cubicBezTo>
                    <a:pt x="1658" y="507"/>
                    <a:pt x="2194" y="376"/>
                    <a:pt x="2736" y="376"/>
                  </a:cubicBezTo>
                  <a:cubicBezTo>
                    <a:pt x="2795" y="376"/>
                    <a:pt x="2855" y="377"/>
                    <a:pt x="2914" y="380"/>
                  </a:cubicBezTo>
                  <a:cubicBezTo>
                    <a:pt x="3484" y="412"/>
                    <a:pt x="4054" y="634"/>
                    <a:pt x="4530" y="1014"/>
                  </a:cubicBezTo>
                  <a:cubicBezTo>
                    <a:pt x="5005" y="1362"/>
                    <a:pt x="5385" y="1869"/>
                    <a:pt x="5575" y="2439"/>
                  </a:cubicBezTo>
                  <a:lnTo>
                    <a:pt x="5701" y="2787"/>
                  </a:lnTo>
                  <a:lnTo>
                    <a:pt x="5891" y="2470"/>
                  </a:lnTo>
                  <a:cubicBezTo>
                    <a:pt x="6113" y="2059"/>
                    <a:pt x="6588" y="1774"/>
                    <a:pt x="7095" y="1774"/>
                  </a:cubicBezTo>
                  <a:cubicBezTo>
                    <a:pt x="7348" y="1774"/>
                    <a:pt x="7601" y="1837"/>
                    <a:pt x="7823" y="1964"/>
                  </a:cubicBezTo>
                  <a:cubicBezTo>
                    <a:pt x="8045" y="2090"/>
                    <a:pt x="8266" y="2280"/>
                    <a:pt x="8425" y="2502"/>
                  </a:cubicBezTo>
                  <a:cubicBezTo>
                    <a:pt x="8298" y="2249"/>
                    <a:pt x="8108" y="2027"/>
                    <a:pt x="7886" y="1869"/>
                  </a:cubicBezTo>
                  <a:cubicBezTo>
                    <a:pt x="7665" y="1710"/>
                    <a:pt x="7411" y="1584"/>
                    <a:pt x="7095" y="1552"/>
                  </a:cubicBezTo>
                  <a:cubicBezTo>
                    <a:pt x="7063" y="1550"/>
                    <a:pt x="7031" y="1549"/>
                    <a:pt x="6999" y="1549"/>
                  </a:cubicBezTo>
                  <a:cubicBezTo>
                    <a:pt x="6564" y="1549"/>
                    <a:pt x="6119" y="1713"/>
                    <a:pt x="5791" y="2027"/>
                  </a:cubicBezTo>
                  <a:lnTo>
                    <a:pt x="5791" y="2027"/>
                  </a:lnTo>
                  <a:cubicBezTo>
                    <a:pt x="5581" y="1508"/>
                    <a:pt x="5239" y="1046"/>
                    <a:pt x="4783" y="697"/>
                  </a:cubicBezTo>
                  <a:cubicBezTo>
                    <a:pt x="4244" y="285"/>
                    <a:pt x="3579" y="32"/>
                    <a:pt x="2914" y="0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041;p35">
              <a:extLst>
                <a:ext uri="{FF2B5EF4-FFF2-40B4-BE49-F238E27FC236}">
                  <a16:creationId xmlns:a16="http://schemas.microsoft.com/office/drawing/2014/main" id="{7DAB709B-E955-4DBC-98CD-F4A3092A8EEC}"/>
                </a:ext>
              </a:extLst>
            </p:cNvPr>
            <p:cNvSpPr/>
            <p:nvPr/>
          </p:nvSpPr>
          <p:spPr>
            <a:xfrm>
              <a:off x="1236868" y="3098143"/>
              <a:ext cx="174757" cy="81638"/>
            </a:xfrm>
            <a:custGeom>
              <a:avLst/>
              <a:gdLst/>
              <a:ahLst/>
              <a:cxnLst/>
              <a:rect l="l" t="t" r="r" b="b"/>
              <a:pathLst>
                <a:path w="5480" h="2560" extrusionOk="0">
                  <a:moveTo>
                    <a:pt x="2266" y="1"/>
                  </a:moveTo>
                  <a:cubicBezTo>
                    <a:pt x="1923" y="1"/>
                    <a:pt x="1580" y="71"/>
                    <a:pt x="1268" y="216"/>
                  </a:cubicBezTo>
                  <a:cubicBezTo>
                    <a:pt x="856" y="438"/>
                    <a:pt x="507" y="818"/>
                    <a:pt x="286" y="1229"/>
                  </a:cubicBezTo>
                  <a:cubicBezTo>
                    <a:pt x="64" y="1641"/>
                    <a:pt x="1" y="2116"/>
                    <a:pt x="64" y="2559"/>
                  </a:cubicBezTo>
                  <a:cubicBezTo>
                    <a:pt x="96" y="2116"/>
                    <a:pt x="286" y="1704"/>
                    <a:pt x="507" y="1356"/>
                  </a:cubicBezTo>
                  <a:cubicBezTo>
                    <a:pt x="761" y="1008"/>
                    <a:pt x="1078" y="723"/>
                    <a:pt x="1458" y="564"/>
                  </a:cubicBezTo>
                  <a:cubicBezTo>
                    <a:pt x="1709" y="455"/>
                    <a:pt x="1983" y="402"/>
                    <a:pt x="2260" y="402"/>
                  </a:cubicBezTo>
                  <a:cubicBezTo>
                    <a:pt x="2786" y="402"/>
                    <a:pt x="3323" y="592"/>
                    <a:pt x="3738" y="944"/>
                  </a:cubicBezTo>
                  <a:lnTo>
                    <a:pt x="3896" y="1071"/>
                  </a:lnTo>
                  <a:lnTo>
                    <a:pt x="3991" y="913"/>
                  </a:lnTo>
                  <a:cubicBezTo>
                    <a:pt x="4157" y="644"/>
                    <a:pt x="4512" y="469"/>
                    <a:pt x="4888" y="469"/>
                  </a:cubicBezTo>
                  <a:cubicBezTo>
                    <a:pt x="5088" y="469"/>
                    <a:pt x="5293" y="518"/>
                    <a:pt x="5480" y="628"/>
                  </a:cubicBezTo>
                  <a:cubicBezTo>
                    <a:pt x="5258" y="374"/>
                    <a:pt x="4941" y="279"/>
                    <a:pt x="4593" y="279"/>
                  </a:cubicBezTo>
                  <a:cubicBezTo>
                    <a:pt x="4336" y="305"/>
                    <a:pt x="4057" y="393"/>
                    <a:pt x="3843" y="579"/>
                  </a:cubicBezTo>
                  <a:lnTo>
                    <a:pt x="3843" y="579"/>
                  </a:lnTo>
                  <a:cubicBezTo>
                    <a:pt x="3419" y="200"/>
                    <a:pt x="2843" y="1"/>
                    <a:pt x="2266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042;p35">
              <a:extLst>
                <a:ext uri="{FF2B5EF4-FFF2-40B4-BE49-F238E27FC236}">
                  <a16:creationId xmlns:a16="http://schemas.microsoft.com/office/drawing/2014/main" id="{F6369B86-F53F-4C81-A3F6-07207C0AD734}"/>
                </a:ext>
              </a:extLst>
            </p:cNvPr>
            <p:cNvSpPr/>
            <p:nvPr/>
          </p:nvSpPr>
          <p:spPr>
            <a:xfrm>
              <a:off x="2298708" y="2659241"/>
              <a:ext cx="150521" cy="74144"/>
            </a:xfrm>
            <a:custGeom>
              <a:avLst/>
              <a:gdLst/>
              <a:ahLst/>
              <a:cxnLst/>
              <a:rect l="l" t="t" r="r" b="b"/>
              <a:pathLst>
                <a:path w="4720" h="2325" extrusionOk="0">
                  <a:moveTo>
                    <a:pt x="1528" y="1"/>
                  </a:moveTo>
                  <a:cubicBezTo>
                    <a:pt x="1306" y="1"/>
                    <a:pt x="1088" y="41"/>
                    <a:pt x="887" y="108"/>
                  </a:cubicBezTo>
                  <a:cubicBezTo>
                    <a:pt x="507" y="266"/>
                    <a:pt x="159" y="551"/>
                    <a:pt x="1" y="900"/>
                  </a:cubicBezTo>
                  <a:cubicBezTo>
                    <a:pt x="254" y="615"/>
                    <a:pt x="602" y="456"/>
                    <a:pt x="983" y="361"/>
                  </a:cubicBezTo>
                  <a:cubicBezTo>
                    <a:pt x="1099" y="340"/>
                    <a:pt x="1215" y="330"/>
                    <a:pt x="1330" y="330"/>
                  </a:cubicBezTo>
                  <a:cubicBezTo>
                    <a:pt x="1560" y="330"/>
                    <a:pt x="1785" y="372"/>
                    <a:pt x="1996" y="456"/>
                  </a:cubicBezTo>
                  <a:cubicBezTo>
                    <a:pt x="2661" y="710"/>
                    <a:pt x="3136" y="1311"/>
                    <a:pt x="3326" y="2008"/>
                  </a:cubicBezTo>
                  <a:lnTo>
                    <a:pt x="3421" y="2293"/>
                  </a:lnTo>
                  <a:lnTo>
                    <a:pt x="3579" y="2103"/>
                  </a:lnTo>
                  <a:cubicBezTo>
                    <a:pt x="3685" y="1985"/>
                    <a:pt x="3861" y="1921"/>
                    <a:pt x="4047" y="1921"/>
                  </a:cubicBezTo>
                  <a:cubicBezTo>
                    <a:pt x="4309" y="1921"/>
                    <a:pt x="4590" y="2047"/>
                    <a:pt x="4719" y="2325"/>
                  </a:cubicBezTo>
                  <a:cubicBezTo>
                    <a:pt x="4719" y="2071"/>
                    <a:pt x="4466" y="1850"/>
                    <a:pt x="4213" y="1723"/>
                  </a:cubicBezTo>
                  <a:cubicBezTo>
                    <a:pt x="4122" y="1689"/>
                    <a:pt x="4019" y="1671"/>
                    <a:pt x="3912" y="1671"/>
                  </a:cubicBezTo>
                  <a:cubicBezTo>
                    <a:pt x="3807" y="1671"/>
                    <a:pt x="3699" y="1688"/>
                    <a:pt x="3596" y="1724"/>
                  </a:cubicBezTo>
                  <a:lnTo>
                    <a:pt x="3596" y="1724"/>
                  </a:lnTo>
                  <a:cubicBezTo>
                    <a:pt x="3408" y="1010"/>
                    <a:pt x="2869" y="338"/>
                    <a:pt x="2123" y="108"/>
                  </a:cubicBezTo>
                  <a:cubicBezTo>
                    <a:pt x="1928" y="33"/>
                    <a:pt x="1726" y="1"/>
                    <a:pt x="1528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043;p35">
              <a:extLst>
                <a:ext uri="{FF2B5EF4-FFF2-40B4-BE49-F238E27FC236}">
                  <a16:creationId xmlns:a16="http://schemas.microsoft.com/office/drawing/2014/main" id="{B85E10FB-E970-48B4-8838-E4CD60B1B502}"/>
                </a:ext>
              </a:extLst>
            </p:cNvPr>
            <p:cNvSpPr/>
            <p:nvPr/>
          </p:nvSpPr>
          <p:spPr>
            <a:xfrm>
              <a:off x="1533189" y="2612172"/>
              <a:ext cx="191914" cy="59602"/>
            </a:xfrm>
            <a:custGeom>
              <a:avLst/>
              <a:gdLst/>
              <a:ahLst/>
              <a:cxnLst/>
              <a:rect l="l" t="t" r="r" b="b"/>
              <a:pathLst>
                <a:path w="6018" h="1869" extrusionOk="0">
                  <a:moveTo>
                    <a:pt x="2223" y="1"/>
                  </a:moveTo>
                  <a:cubicBezTo>
                    <a:pt x="2094" y="1"/>
                    <a:pt x="1965" y="11"/>
                    <a:pt x="1837" y="32"/>
                  </a:cubicBezTo>
                  <a:cubicBezTo>
                    <a:pt x="1362" y="96"/>
                    <a:pt x="951" y="349"/>
                    <a:pt x="602" y="666"/>
                  </a:cubicBezTo>
                  <a:cubicBezTo>
                    <a:pt x="286" y="982"/>
                    <a:pt x="64" y="1426"/>
                    <a:pt x="1" y="1869"/>
                  </a:cubicBezTo>
                  <a:cubicBezTo>
                    <a:pt x="191" y="1457"/>
                    <a:pt x="444" y="1109"/>
                    <a:pt x="792" y="856"/>
                  </a:cubicBezTo>
                  <a:cubicBezTo>
                    <a:pt x="1109" y="602"/>
                    <a:pt x="1521" y="444"/>
                    <a:pt x="1901" y="381"/>
                  </a:cubicBezTo>
                  <a:cubicBezTo>
                    <a:pt x="1982" y="371"/>
                    <a:pt x="2063" y="366"/>
                    <a:pt x="2145" y="366"/>
                  </a:cubicBezTo>
                  <a:cubicBezTo>
                    <a:pt x="2863" y="366"/>
                    <a:pt x="3593" y="733"/>
                    <a:pt x="3991" y="1331"/>
                  </a:cubicBezTo>
                  <a:lnTo>
                    <a:pt x="4118" y="1552"/>
                  </a:lnTo>
                  <a:lnTo>
                    <a:pt x="4276" y="1362"/>
                  </a:lnTo>
                  <a:cubicBezTo>
                    <a:pt x="4466" y="1141"/>
                    <a:pt x="4751" y="982"/>
                    <a:pt x="5068" y="919"/>
                  </a:cubicBezTo>
                  <a:cubicBezTo>
                    <a:pt x="5119" y="914"/>
                    <a:pt x="5171" y="911"/>
                    <a:pt x="5224" y="911"/>
                  </a:cubicBezTo>
                  <a:cubicBezTo>
                    <a:pt x="5496" y="911"/>
                    <a:pt x="5779" y="981"/>
                    <a:pt x="6018" y="1141"/>
                  </a:cubicBezTo>
                  <a:cubicBezTo>
                    <a:pt x="5796" y="887"/>
                    <a:pt x="5416" y="729"/>
                    <a:pt x="5068" y="729"/>
                  </a:cubicBezTo>
                  <a:cubicBezTo>
                    <a:pt x="5036" y="726"/>
                    <a:pt x="5003" y="725"/>
                    <a:pt x="4971" y="725"/>
                  </a:cubicBezTo>
                  <a:cubicBezTo>
                    <a:pt x="4687" y="725"/>
                    <a:pt x="4395" y="826"/>
                    <a:pt x="4171" y="1002"/>
                  </a:cubicBezTo>
                  <a:lnTo>
                    <a:pt x="4171" y="1002"/>
                  </a:lnTo>
                  <a:cubicBezTo>
                    <a:pt x="3735" y="366"/>
                    <a:pt x="2984" y="1"/>
                    <a:pt x="2223" y="1"/>
                  </a:cubicBez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044;p35">
              <a:extLst>
                <a:ext uri="{FF2B5EF4-FFF2-40B4-BE49-F238E27FC236}">
                  <a16:creationId xmlns:a16="http://schemas.microsoft.com/office/drawing/2014/main" id="{F7E3F065-EEA3-4396-9BC6-A5554BB2DA71}"/>
                </a:ext>
              </a:extLst>
            </p:cNvPr>
            <p:cNvSpPr/>
            <p:nvPr/>
          </p:nvSpPr>
          <p:spPr>
            <a:xfrm>
              <a:off x="1362806" y="4456275"/>
              <a:ext cx="736276" cy="1067518"/>
            </a:xfrm>
            <a:custGeom>
              <a:avLst/>
              <a:gdLst/>
              <a:ahLst/>
              <a:cxnLst/>
              <a:rect l="l" t="t" r="r" b="b"/>
              <a:pathLst>
                <a:path w="23088" h="33475" extrusionOk="0">
                  <a:moveTo>
                    <a:pt x="2883" y="1"/>
                  </a:moveTo>
                  <a:cubicBezTo>
                    <a:pt x="2883" y="1"/>
                    <a:pt x="1" y="7696"/>
                    <a:pt x="2883" y="10737"/>
                  </a:cubicBezTo>
                  <a:cubicBezTo>
                    <a:pt x="5765" y="13809"/>
                    <a:pt x="11908" y="14695"/>
                    <a:pt x="11908" y="14695"/>
                  </a:cubicBezTo>
                  <a:lnTo>
                    <a:pt x="10072" y="31131"/>
                  </a:lnTo>
                  <a:lnTo>
                    <a:pt x="17640" y="33475"/>
                  </a:lnTo>
                  <a:cubicBezTo>
                    <a:pt x="17640" y="33475"/>
                    <a:pt x="23088" y="17482"/>
                    <a:pt x="22391" y="13270"/>
                  </a:cubicBezTo>
                  <a:cubicBezTo>
                    <a:pt x="21726" y="9090"/>
                    <a:pt x="2883" y="1"/>
                    <a:pt x="2883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045;p35">
              <a:extLst>
                <a:ext uri="{FF2B5EF4-FFF2-40B4-BE49-F238E27FC236}">
                  <a16:creationId xmlns:a16="http://schemas.microsoft.com/office/drawing/2014/main" id="{B3350856-235D-4E7C-A27D-EF5E76B2009C}"/>
                </a:ext>
              </a:extLst>
            </p:cNvPr>
            <p:cNvSpPr/>
            <p:nvPr/>
          </p:nvSpPr>
          <p:spPr>
            <a:xfrm>
              <a:off x="1970788" y="4569388"/>
              <a:ext cx="612065" cy="879686"/>
            </a:xfrm>
            <a:custGeom>
              <a:avLst/>
              <a:gdLst/>
              <a:ahLst/>
              <a:cxnLst/>
              <a:rect l="l" t="t" r="r" b="b"/>
              <a:pathLst>
                <a:path w="19193" h="27585" extrusionOk="0">
                  <a:moveTo>
                    <a:pt x="6841" y="1"/>
                  </a:moveTo>
                  <a:lnTo>
                    <a:pt x="1" y="7190"/>
                  </a:lnTo>
                  <a:lnTo>
                    <a:pt x="5448" y="8710"/>
                  </a:lnTo>
                  <a:lnTo>
                    <a:pt x="11876" y="27584"/>
                  </a:lnTo>
                  <a:lnTo>
                    <a:pt x="19192" y="25083"/>
                  </a:lnTo>
                  <a:cubicBezTo>
                    <a:pt x="19192" y="25083"/>
                    <a:pt x="15423" y="6683"/>
                    <a:pt x="13903" y="4846"/>
                  </a:cubicBezTo>
                  <a:cubicBezTo>
                    <a:pt x="12351" y="3009"/>
                    <a:pt x="6841" y="1"/>
                    <a:pt x="684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046;p35">
              <a:extLst>
                <a:ext uri="{FF2B5EF4-FFF2-40B4-BE49-F238E27FC236}">
                  <a16:creationId xmlns:a16="http://schemas.microsoft.com/office/drawing/2014/main" id="{653266D4-80F5-4057-87B8-B81EF871F54A}"/>
                </a:ext>
              </a:extLst>
            </p:cNvPr>
            <p:cNvSpPr/>
            <p:nvPr/>
          </p:nvSpPr>
          <p:spPr>
            <a:xfrm>
              <a:off x="1690029" y="5460140"/>
              <a:ext cx="411062" cy="265644"/>
            </a:xfrm>
            <a:custGeom>
              <a:avLst/>
              <a:gdLst/>
              <a:ahLst/>
              <a:cxnLst/>
              <a:rect l="l" t="t" r="r" b="b"/>
              <a:pathLst>
                <a:path w="12890" h="8330" extrusionOk="0">
                  <a:moveTo>
                    <a:pt x="982" y="1"/>
                  </a:moveTo>
                  <a:lnTo>
                    <a:pt x="1" y="4371"/>
                  </a:lnTo>
                  <a:cubicBezTo>
                    <a:pt x="3991" y="6493"/>
                    <a:pt x="8393" y="7855"/>
                    <a:pt x="12890" y="8330"/>
                  </a:cubicBezTo>
                  <a:cubicBezTo>
                    <a:pt x="12130" y="5638"/>
                    <a:pt x="10261" y="3389"/>
                    <a:pt x="7696" y="2154"/>
                  </a:cubicBezTo>
                  <a:lnTo>
                    <a:pt x="7379" y="1996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047;p35">
              <a:extLst>
                <a:ext uri="{FF2B5EF4-FFF2-40B4-BE49-F238E27FC236}">
                  <a16:creationId xmlns:a16="http://schemas.microsoft.com/office/drawing/2014/main" id="{5F62DDD8-51D1-4258-8BB3-55A148EACB8C}"/>
                </a:ext>
              </a:extLst>
            </p:cNvPr>
            <p:cNvSpPr/>
            <p:nvPr/>
          </p:nvSpPr>
          <p:spPr>
            <a:xfrm>
              <a:off x="1678931" y="5598511"/>
              <a:ext cx="432269" cy="167678"/>
            </a:xfrm>
            <a:custGeom>
              <a:avLst/>
              <a:gdLst/>
              <a:ahLst/>
              <a:cxnLst/>
              <a:rect l="l" t="t" r="r" b="b"/>
              <a:pathLst>
                <a:path w="13555" h="5258" extrusionOk="0">
                  <a:moveTo>
                    <a:pt x="349" y="0"/>
                  </a:moveTo>
                  <a:lnTo>
                    <a:pt x="0" y="1521"/>
                  </a:lnTo>
                  <a:lnTo>
                    <a:pt x="13555" y="5257"/>
                  </a:lnTo>
                  <a:cubicBezTo>
                    <a:pt x="13460" y="4814"/>
                    <a:pt x="13365" y="4402"/>
                    <a:pt x="13270" y="3991"/>
                  </a:cubicBezTo>
                  <a:cubicBezTo>
                    <a:pt x="8741" y="3516"/>
                    <a:pt x="4339" y="2154"/>
                    <a:pt x="349" y="0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48;p35">
              <a:extLst>
                <a:ext uri="{FF2B5EF4-FFF2-40B4-BE49-F238E27FC236}">
                  <a16:creationId xmlns:a16="http://schemas.microsoft.com/office/drawing/2014/main" id="{527D2335-87B5-47CA-BA1E-178DEB376E58}"/>
                </a:ext>
              </a:extLst>
            </p:cNvPr>
            <p:cNvSpPr/>
            <p:nvPr/>
          </p:nvSpPr>
          <p:spPr>
            <a:xfrm>
              <a:off x="2004113" y="5610852"/>
              <a:ext cx="75771" cy="57370"/>
            </a:xfrm>
            <a:custGeom>
              <a:avLst/>
              <a:gdLst/>
              <a:ahLst/>
              <a:cxnLst/>
              <a:rect l="l" t="t" r="r" b="b"/>
              <a:pathLst>
                <a:path w="2376" h="1799" extrusionOk="0">
                  <a:moveTo>
                    <a:pt x="2091" y="1"/>
                  </a:moveTo>
                  <a:cubicBezTo>
                    <a:pt x="1642" y="1"/>
                    <a:pt x="1190" y="176"/>
                    <a:pt x="824" y="437"/>
                  </a:cubicBezTo>
                  <a:cubicBezTo>
                    <a:pt x="381" y="754"/>
                    <a:pt x="64" y="1260"/>
                    <a:pt x="1" y="1799"/>
                  </a:cubicBezTo>
                  <a:cubicBezTo>
                    <a:pt x="349" y="1387"/>
                    <a:pt x="697" y="1070"/>
                    <a:pt x="1077" y="785"/>
                  </a:cubicBezTo>
                  <a:cubicBezTo>
                    <a:pt x="1457" y="500"/>
                    <a:pt x="1869" y="247"/>
                    <a:pt x="2376" y="25"/>
                  </a:cubicBezTo>
                  <a:cubicBezTo>
                    <a:pt x="2282" y="8"/>
                    <a:pt x="2186" y="1"/>
                    <a:pt x="2091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049;p35">
              <a:extLst>
                <a:ext uri="{FF2B5EF4-FFF2-40B4-BE49-F238E27FC236}">
                  <a16:creationId xmlns:a16="http://schemas.microsoft.com/office/drawing/2014/main" id="{85AD94B2-9440-429F-8E0A-9FB128EF32DE}"/>
                </a:ext>
              </a:extLst>
            </p:cNvPr>
            <p:cNvSpPr/>
            <p:nvPr/>
          </p:nvSpPr>
          <p:spPr>
            <a:xfrm>
              <a:off x="1980898" y="5589071"/>
              <a:ext cx="69712" cy="60974"/>
            </a:xfrm>
            <a:custGeom>
              <a:avLst/>
              <a:gdLst/>
              <a:ahLst/>
              <a:cxnLst/>
              <a:rect l="l" t="t" r="r" b="b"/>
              <a:pathLst>
                <a:path w="2186" h="1912" extrusionOk="0">
                  <a:moveTo>
                    <a:pt x="2000" y="1"/>
                  </a:moveTo>
                  <a:cubicBezTo>
                    <a:pt x="1525" y="1"/>
                    <a:pt x="1061" y="210"/>
                    <a:pt x="697" y="518"/>
                  </a:cubicBezTo>
                  <a:cubicBezTo>
                    <a:pt x="285" y="866"/>
                    <a:pt x="0" y="1373"/>
                    <a:pt x="0" y="1912"/>
                  </a:cubicBezTo>
                  <a:cubicBezTo>
                    <a:pt x="317" y="1500"/>
                    <a:pt x="634" y="1152"/>
                    <a:pt x="982" y="866"/>
                  </a:cubicBezTo>
                  <a:cubicBezTo>
                    <a:pt x="1330" y="550"/>
                    <a:pt x="1710" y="296"/>
                    <a:pt x="2185" y="11"/>
                  </a:cubicBezTo>
                  <a:cubicBezTo>
                    <a:pt x="2124" y="4"/>
                    <a:pt x="2062" y="1"/>
                    <a:pt x="2000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050;p35">
              <a:extLst>
                <a:ext uri="{FF2B5EF4-FFF2-40B4-BE49-F238E27FC236}">
                  <a16:creationId xmlns:a16="http://schemas.microsoft.com/office/drawing/2014/main" id="{4C551A51-D27D-4713-BFE7-8A59C70CFFEA}"/>
                </a:ext>
              </a:extLst>
            </p:cNvPr>
            <p:cNvSpPr/>
            <p:nvPr/>
          </p:nvSpPr>
          <p:spPr>
            <a:xfrm>
              <a:off x="1958670" y="5564867"/>
              <a:ext cx="79821" cy="69010"/>
            </a:xfrm>
            <a:custGeom>
              <a:avLst/>
              <a:gdLst/>
              <a:ahLst/>
              <a:cxnLst/>
              <a:rect l="l" t="t" r="r" b="b"/>
              <a:pathLst>
                <a:path w="2503" h="2164" extrusionOk="0">
                  <a:moveTo>
                    <a:pt x="2307" y="1"/>
                  </a:moveTo>
                  <a:cubicBezTo>
                    <a:pt x="1747" y="1"/>
                    <a:pt x="1222" y="240"/>
                    <a:pt x="824" y="580"/>
                  </a:cubicBezTo>
                  <a:cubicBezTo>
                    <a:pt x="349" y="992"/>
                    <a:pt x="32" y="1562"/>
                    <a:pt x="1" y="2164"/>
                  </a:cubicBezTo>
                  <a:cubicBezTo>
                    <a:pt x="349" y="1689"/>
                    <a:pt x="697" y="1277"/>
                    <a:pt x="1077" y="929"/>
                  </a:cubicBezTo>
                  <a:cubicBezTo>
                    <a:pt x="1521" y="549"/>
                    <a:pt x="1964" y="295"/>
                    <a:pt x="2502" y="10"/>
                  </a:cubicBezTo>
                  <a:cubicBezTo>
                    <a:pt x="2437" y="4"/>
                    <a:pt x="2372" y="1"/>
                    <a:pt x="2307" y="1"/>
                  </a:cubicBezTo>
                  <a:close/>
                </a:path>
              </a:pathLst>
            </a:custGeom>
            <a:solidFill>
              <a:srgbClr val="2926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51;p35">
              <a:extLst>
                <a:ext uri="{FF2B5EF4-FFF2-40B4-BE49-F238E27FC236}">
                  <a16:creationId xmlns:a16="http://schemas.microsoft.com/office/drawing/2014/main" id="{7106F253-7E06-43F4-8DD0-6A220F44E512}"/>
                </a:ext>
              </a:extLst>
            </p:cNvPr>
            <p:cNvSpPr/>
            <p:nvPr/>
          </p:nvSpPr>
          <p:spPr>
            <a:xfrm>
              <a:off x="1260821" y="4228038"/>
              <a:ext cx="253526" cy="467157"/>
            </a:xfrm>
            <a:custGeom>
              <a:avLst/>
              <a:gdLst/>
              <a:ahLst/>
              <a:cxnLst/>
              <a:rect l="l" t="t" r="r" b="b"/>
              <a:pathLst>
                <a:path w="7950" h="14649" extrusionOk="0">
                  <a:moveTo>
                    <a:pt x="3769" y="1"/>
                  </a:moveTo>
                  <a:lnTo>
                    <a:pt x="0" y="10135"/>
                  </a:lnTo>
                  <a:cubicBezTo>
                    <a:pt x="0" y="10135"/>
                    <a:pt x="285" y="14125"/>
                    <a:pt x="3420" y="14632"/>
                  </a:cubicBezTo>
                  <a:cubicBezTo>
                    <a:pt x="3486" y="14643"/>
                    <a:pt x="3551" y="14649"/>
                    <a:pt x="3616" y="14649"/>
                  </a:cubicBezTo>
                  <a:cubicBezTo>
                    <a:pt x="6584" y="14649"/>
                    <a:pt x="7949" y="2756"/>
                    <a:pt x="7949" y="2756"/>
                  </a:cubicBezTo>
                  <a:cubicBezTo>
                    <a:pt x="6872" y="1458"/>
                    <a:pt x="5384" y="476"/>
                    <a:pt x="3769" y="1"/>
                  </a:cubicBezTo>
                  <a:close/>
                </a:path>
              </a:pathLst>
            </a:custGeom>
            <a:solidFill>
              <a:srgbClr val="C96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052;p35">
              <a:extLst>
                <a:ext uri="{FF2B5EF4-FFF2-40B4-BE49-F238E27FC236}">
                  <a16:creationId xmlns:a16="http://schemas.microsoft.com/office/drawing/2014/main" id="{083CE9AC-54BD-4063-A191-88CA992D5FBA}"/>
                </a:ext>
              </a:extLst>
            </p:cNvPr>
            <p:cNvSpPr/>
            <p:nvPr/>
          </p:nvSpPr>
          <p:spPr>
            <a:xfrm>
              <a:off x="1480990" y="3740185"/>
              <a:ext cx="850379" cy="410775"/>
            </a:xfrm>
            <a:custGeom>
              <a:avLst/>
              <a:gdLst/>
              <a:ahLst/>
              <a:cxnLst/>
              <a:rect l="l" t="t" r="r" b="b"/>
              <a:pathLst>
                <a:path w="26666" h="12881" extrusionOk="0">
                  <a:moveTo>
                    <a:pt x="2797" y="0"/>
                  </a:moveTo>
                  <a:cubicBezTo>
                    <a:pt x="1855" y="0"/>
                    <a:pt x="914" y="123"/>
                    <a:pt x="0" y="383"/>
                  </a:cubicBezTo>
                  <a:cubicBezTo>
                    <a:pt x="1457" y="3043"/>
                    <a:pt x="3167" y="5766"/>
                    <a:pt x="5352" y="7857"/>
                  </a:cubicBezTo>
                  <a:cubicBezTo>
                    <a:pt x="7569" y="9915"/>
                    <a:pt x="10198" y="11562"/>
                    <a:pt x="13079" y="12417"/>
                  </a:cubicBezTo>
                  <a:cubicBezTo>
                    <a:pt x="13987" y="12687"/>
                    <a:pt x="14933" y="12881"/>
                    <a:pt x="15887" y="12881"/>
                  </a:cubicBezTo>
                  <a:cubicBezTo>
                    <a:pt x="16165" y="12881"/>
                    <a:pt x="16443" y="12864"/>
                    <a:pt x="16721" y="12829"/>
                  </a:cubicBezTo>
                  <a:cubicBezTo>
                    <a:pt x="18210" y="12639"/>
                    <a:pt x="19572" y="11879"/>
                    <a:pt x="20775" y="10992"/>
                  </a:cubicBezTo>
                  <a:cubicBezTo>
                    <a:pt x="24005" y="8585"/>
                    <a:pt x="25937" y="4436"/>
                    <a:pt x="26665" y="509"/>
                  </a:cubicBezTo>
                  <a:lnTo>
                    <a:pt x="26665" y="509"/>
                  </a:lnTo>
                  <a:cubicBezTo>
                    <a:pt x="21883" y="604"/>
                    <a:pt x="17355" y="3961"/>
                    <a:pt x="15866" y="8490"/>
                  </a:cubicBezTo>
                  <a:cubicBezTo>
                    <a:pt x="14346" y="5766"/>
                    <a:pt x="11654" y="3328"/>
                    <a:pt x="8962" y="1744"/>
                  </a:cubicBezTo>
                  <a:cubicBezTo>
                    <a:pt x="7111" y="642"/>
                    <a:pt x="4952" y="0"/>
                    <a:pt x="2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053;p35">
              <a:extLst>
                <a:ext uri="{FF2B5EF4-FFF2-40B4-BE49-F238E27FC236}">
                  <a16:creationId xmlns:a16="http://schemas.microsoft.com/office/drawing/2014/main" id="{071315BF-F15C-4C43-8A50-920837A24264}"/>
                </a:ext>
              </a:extLst>
            </p:cNvPr>
            <p:cNvSpPr/>
            <p:nvPr/>
          </p:nvSpPr>
          <p:spPr>
            <a:xfrm>
              <a:off x="2020282" y="3781674"/>
              <a:ext cx="291889" cy="221189"/>
            </a:xfrm>
            <a:custGeom>
              <a:avLst/>
              <a:gdLst/>
              <a:ahLst/>
              <a:cxnLst/>
              <a:rect l="l" t="t" r="r" b="b"/>
              <a:pathLst>
                <a:path w="9153" h="6936" fill="none" extrusionOk="0">
                  <a:moveTo>
                    <a:pt x="9153" y="0"/>
                  </a:moveTo>
                  <a:cubicBezTo>
                    <a:pt x="7126" y="32"/>
                    <a:pt x="5131" y="824"/>
                    <a:pt x="3547" y="2090"/>
                  </a:cubicBezTo>
                  <a:cubicBezTo>
                    <a:pt x="1964" y="3325"/>
                    <a:pt x="760" y="5067"/>
                    <a:pt x="0" y="6936"/>
                  </a:cubicBezTo>
                  <a:cubicBezTo>
                    <a:pt x="760" y="5352"/>
                    <a:pt x="2059" y="4054"/>
                    <a:pt x="3579" y="3104"/>
                  </a:cubicBezTo>
                  <a:cubicBezTo>
                    <a:pt x="5036" y="2154"/>
                    <a:pt x="6714" y="1520"/>
                    <a:pt x="8393" y="950"/>
                  </a:cubicBezTo>
                  <a:cubicBezTo>
                    <a:pt x="5384" y="1869"/>
                    <a:pt x="2692" y="3800"/>
                    <a:pt x="887" y="6366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054;p35">
              <a:extLst>
                <a:ext uri="{FF2B5EF4-FFF2-40B4-BE49-F238E27FC236}">
                  <a16:creationId xmlns:a16="http://schemas.microsoft.com/office/drawing/2014/main" id="{2B872691-F895-49CA-B3E5-44FB3685536E}"/>
                </a:ext>
              </a:extLst>
            </p:cNvPr>
            <p:cNvSpPr/>
            <p:nvPr/>
          </p:nvSpPr>
          <p:spPr>
            <a:xfrm>
              <a:off x="1501176" y="3746308"/>
              <a:ext cx="464605" cy="278782"/>
            </a:xfrm>
            <a:custGeom>
              <a:avLst/>
              <a:gdLst/>
              <a:ahLst/>
              <a:cxnLst/>
              <a:rect l="l" t="t" r="r" b="b"/>
              <a:pathLst>
                <a:path w="14569" h="8742" fill="none" extrusionOk="0">
                  <a:moveTo>
                    <a:pt x="0" y="634"/>
                  </a:moveTo>
                  <a:cubicBezTo>
                    <a:pt x="2914" y="1"/>
                    <a:pt x="6018" y="729"/>
                    <a:pt x="8551" y="2281"/>
                  </a:cubicBezTo>
                  <a:cubicBezTo>
                    <a:pt x="11085" y="3833"/>
                    <a:pt x="13080" y="6144"/>
                    <a:pt x="14568" y="8741"/>
                  </a:cubicBezTo>
                  <a:cubicBezTo>
                    <a:pt x="11401" y="4371"/>
                    <a:pt x="6239" y="1552"/>
                    <a:pt x="856" y="1204"/>
                  </a:cubicBezTo>
                  <a:cubicBezTo>
                    <a:pt x="3294" y="2123"/>
                    <a:pt x="6018" y="2439"/>
                    <a:pt x="8329" y="3674"/>
                  </a:cubicBezTo>
                  <a:cubicBezTo>
                    <a:pt x="10515" y="4814"/>
                    <a:pt x="12193" y="6683"/>
                    <a:pt x="13586" y="8741"/>
                  </a:cubicBezTo>
                </a:path>
              </a:pathLst>
            </a:custGeom>
            <a:noFill/>
            <a:ln w="4750" cap="flat" cmpd="sng">
              <a:solidFill>
                <a:srgbClr val="645CA7"/>
              </a:solidFill>
              <a:prstDash val="solid"/>
              <a:miter lim="3166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055;p35">
              <a:extLst>
                <a:ext uri="{FF2B5EF4-FFF2-40B4-BE49-F238E27FC236}">
                  <a16:creationId xmlns:a16="http://schemas.microsoft.com/office/drawing/2014/main" id="{34A7185C-7992-4275-9B7A-896815322CA1}"/>
                </a:ext>
              </a:extLst>
            </p:cNvPr>
            <p:cNvSpPr/>
            <p:nvPr/>
          </p:nvSpPr>
          <p:spPr>
            <a:xfrm>
              <a:off x="1919286" y="3986662"/>
              <a:ext cx="123255" cy="812015"/>
            </a:xfrm>
            <a:custGeom>
              <a:avLst/>
              <a:gdLst/>
              <a:ahLst/>
              <a:cxnLst/>
              <a:rect l="l" t="t" r="r" b="b"/>
              <a:pathLst>
                <a:path w="3865" h="25463" extrusionOk="0">
                  <a:moveTo>
                    <a:pt x="0" y="1"/>
                  </a:moveTo>
                  <a:lnTo>
                    <a:pt x="0" y="25463"/>
                  </a:lnTo>
                  <a:lnTo>
                    <a:pt x="3864" y="25463"/>
                  </a:lnTo>
                  <a:lnTo>
                    <a:pt x="3864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056;p35">
              <a:extLst>
                <a:ext uri="{FF2B5EF4-FFF2-40B4-BE49-F238E27FC236}">
                  <a16:creationId xmlns:a16="http://schemas.microsoft.com/office/drawing/2014/main" id="{8FCDE65B-0265-4E68-B700-5F65982F8D05}"/>
                </a:ext>
              </a:extLst>
            </p:cNvPr>
            <p:cNvSpPr/>
            <p:nvPr/>
          </p:nvSpPr>
          <p:spPr>
            <a:xfrm>
              <a:off x="2042509" y="3733424"/>
              <a:ext cx="340362" cy="1065254"/>
            </a:xfrm>
            <a:custGeom>
              <a:avLst/>
              <a:gdLst/>
              <a:ahLst/>
              <a:cxnLst/>
              <a:rect l="l" t="t" r="r" b="b"/>
              <a:pathLst>
                <a:path w="10673" h="33404" extrusionOk="0">
                  <a:moveTo>
                    <a:pt x="9995" y="0"/>
                  </a:moveTo>
                  <a:cubicBezTo>
                    <a:pt x="9847" y="0"/>
                    <a:pt x="9696" y="48"/>
                    <a:pt x="9564" y="151"/>
                  </a:cubicBezTo>
                  <a:lnTo>
                    <a:pt x="0" y="7942"/>
                  </a:lnTo>
                  <a:lnTo>
                    <a:pt x="0" y="33404"/>
                  </a:lnTo>
                  <a:lnTo>
                    <a:pt x="10419" y="24916"/>
                  </a:lnTo>
                  <a:cubicBezTo>
                    <a:pt x="10578" y="24790"/>
                    <a:pt x="10673" y="24600"/>
                    <a:pt x="10673" y="24410"/>
                  </a:cubicBezTo>
                  <a:lnTo>
                    <a:pt x="10673" y="690"/>
                  </a:lnTo>
                  <a:cubicBezTo>
                    <a:pt x="10673" y="267"/>
                    <a:pt x="10344" y="0"/>
                    <a:pt x="9995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1057;p35">
              <a:extLst>
                <a:ext uri="{FF2B5EF4-FFF2-40B4-BE49-F238E27FC236}">
                  <a16:creationId xmlns:a16="http://schemas.microsoft.com/office/drawing/2014/main" id="{FA442B1D-C6A3-4A5B-9D68-2811AC85D73A}"/>
                </a:ext>
              </a:extLst>
            </p:cNvPr>
            <p:cNvSpPr/>
            <p:nvPr/>
          </p:nvSpPr>
          <p:spPr>
            <a:xfrm>
              <a:off x="2075834" y="3793792"/>
              <a:ext cx="269662" cy="492860"/>
            </a:xfrm>
            <a:custGeom>
              <a:avLst/>
              <a:gdLst/>
              <a:ahLst/>
              <a:cxnLst/>
              <a:rect l="l" t="t" r="r" b="b"/>
              <a:pathLst>
                <a:path w="8456" h="15455" extrusionOk="0">
                  <a:moveTo>
                    <a:pt x="8456" y="0"/>
                  </a:moveTo>
                  <a:lnTo>
                    <a:pt x="0" y="6904"/>
                  </a:lnTo>
                  <a:lnTo>
                    <a:pt x="0" y="15455"/>
                  </a:lnTo>
                  <a:lnTo>
                    <a:pt x="8456" y="8551"/>
                  </a:lnTo>
                  <a:lnTo>
                    <a:pt x="8456" y="0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1058;p35">
              <a:extLst>
                <a:ext uri="{FF2B5EF4-FFF2-40B4-BE49-F238E27FC236}">
                  <a16:creationId xmlns:a16="http://schemas.microsoft.com/office/drawing/2014/main" id="{605D146E-03A6-4692-94A5-18B1B8E70ADE}"/>
                </a:ext>
              </a:extLst>
            </p:cNvPr>
            <p:cNvSpPr/>
            <p:nvPr/>
          </p:nvSpPr>
          <p:spPr>
            <a:xfrm>
              <a:off x="2075834" y="4112915"/>
              <a:ext cx="269662" cy="253526"/>
            </a:xfrm>
            <a:custGeom>
              <a:avLst/>
              <a:gdLst/>
              <a:ahLst/>
              <a:cxnLst/>
              <a:rect l="l" t="t" r="r" b="b"/>
              <a:pathLst>
                <a:path w="8456" h="7950" extrusionOk="0">
                  <a:moveTo>
                    <a:pt x="8456" y="1"/>
                  </a:moveTo>
                  <a:lnTo>
                    <a:pt x="0" y="6936"/>
                  </a:lnTo>
                  <a:lnTo>
                    <a:pt x="0" y="7949"/>
                  </a:lnTo>
                  <a:lnTo>
                    <a:pt x="8456" y="1046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>
                <a:alpha val="7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1059;p35">
              <a:extLst>
                <a:ext uri="{FF2B5EF4-FFF2-40B4-BE49-F238E27FC236}">
                  <a16:creationId xmlns:a16="http://schemas.microsoft.com/office/drawing/2014/main" id="{F751CD63-7518-4526-A5FD-2E974E96FC46}"/>
                </a:ext>
              </a:extLst>
            </p:cNvPr>
            <p:cNvSpPr/>
            <p:nvPr/>
          </p:nvSpPr>
          <p:spPr>
            <a:xfrm>
              <a:off x="1438544" y="3725292"/>
              <a:ext cx="481794" cy="1073386"/>
            </a:xfrm>
            <a:custGeom>
              <a:avLst/>
              <a:gdLst/>
              <a:ahLst/>
              <a:cxnLst/>
              <a:rect l="l" t="t" r="r" b="b"/>
              <a:pathLst>
                <a:path w="15108" h="33659" extrusionOk="0">
                  <a:moveTo>
                    <a:pt x="681" y="0"/>
                  </a:moveTo>
                  <a:cubicBezTo>
                    <a:pt x="329" y="0"/>
                    <a:pt x="1" y="275"/>
                    <a:pt x="1" y="660"/>
                  </a:cubicBezTo>
                  <a:lnTo>
                    <a:pt x="1" y="24570"/>
                  </a:lnTo>
                  <a:cubicBezTo>
                    <a:pt x="1" y="24823"/>
                    <a:pt x="128" y="25045"/>
                    <a:pt x="349" y="25171"/>
                  </a:cubicBezTo>
                  <a:lnTo>
                    <a:pt x="15107" y="33659"/>
                  </a:lnTo>
                  <a:lnTo>
                    <a:pt x="15107" y="8197"/>
                  </a:lnTo>
                  <a:lnTo>
                    <a:pt x="1014" y="90"/>
                  </a:lnTo>
                  <a:cubicBezTo>
                    <a:pt x="907" y="28"/>
                    <a:pt x="793" y="0"/>
                    <a:pt x="681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1060;p35">
              <a:extLst>
                <a:ext uri="{FF2B5EF4-FFF2-40B4-BE49-F238E27FC236}">
                  <a16:creationId xmlns:a16="http://schemas.microsoft.com/office/drawing/2014/main" id="{59C390FE-AAC1-4353-AD2C-27A577D58182}"/>
                </a:ext>
              </a:extLst>
            </p:cNvPr>
            <p:cNvSpPr/>
            <p:nvPr/>
          </p:nvSpPr>
          <p:spPr>
            <a:xfrm>
              <a:off x="1368865" y="4029076"/>
              <a:ext cx="187896" cy="289689"/>
            </a:xfrm>
            <a:custGeom>
              <a:avLst/>
              <a:gdLst/>
              <a:ahLst/>
              <a:cxnLst/>
              <a:rect l="l" t="t" r="r" b="b"/>
              <a:pathLst>
                <a:path w="5892" h="9084" extrusionOk="0">
                  <a:moveTo>
                    <a:pt x="1961" y="0"/>
                  </a:moveTo>
                  <a:cubicBezTo>
                    <a:pt x="1731" y="0"/>
                    <a:pt x="1502" y="97"/>
                    <a:pt x="1236" y="349"/>
                  </a:cubicBezTo>
                  <a:cubicBezTo>
                    <a:pt x="729" y="856"/>
                    <a:pt x="381" y="1553"/>
                    <a:pt x="222" y="2281"/>
                  </a:cubicBezTo>
                  <a:cubicBezTo>
                    <a:pt x="1" y="3263"/>
                    <a:pt x="96" y="4276"/>
                    <a:pt x="254" y="5290"/>
                  </a:cubicBezTo>
                  <a:cubicBezTo>
                    <a:pt x="412" y="6113"/>
                    <a:pt x="603" y="6936"/>
                    <a:pt x="1046" y="7665"/>
                  </a:cubicBezTo>
                  <a:cubicBezTo>
                    <a:pt x="1489" y="8362"/>
                    <a:pt x="2186" y="8963"/>
                    <a:pt x="3041" y="9058"/>
                  </a:cubicBezTo>
                  <a:cubicBezTo>
                    <a:pt x="3154" y="9075"/>
                    <a:pt x="3268" y="9083"/>
                    <a:pt x="3381" y="9083"/>
                  </a:cubicBezTo>
                  <a:cubicBezTo>
                    <a:pt x="3900" y="9083"/>
                    <a:pt x="4416" y="8918"/>
                    <a:pt x="4910" y="8710"/>
                  </a:cubicBezTo>
                  <a:cubicBezTo>
                    <a:pt x="5100" y="8647"/>
                    <a:pt x="5258" y="8552"/>
                    <a:pt x="5416" y="8425"/>
                  </a:cubicBezTo>
                  <a:cubicBezTo>
                    <a:pt x="5765" y="8140"/>
                    <a:pt x="5891" y="7633"/>
                    <a:pt x="5860" y="7190"/>
                  </a:cubicBezTo>
                  <a:cubicBezTo>
                    <a:pt x="5796" y="6746"/>
                    <a:pt x="5606" y="6303"/>
                    <a:pt x="5385" y="5923"/>
                  </a:cubicBezTo>
                  <a:cubicBezTo>
                    <a:pt x="4371" y="4118"/>
                    <a:pt x="2788" y="2439"/>
                    <a:pt x="729" y="2091"/>
                  </a:cubicBezTo>
                  <a:cubicBezTo>
                    <a:pt x="892" y="2051"/>
                    <a:pt x="1057" y="2032"/>
                    <a:pt x="1223" y="2032"/>
                  </a:cubicBezTo>
                  <a:cubicBezTo>
                    <a:pt x="1832" y="2032"/>
                    <a:pt x="2448" y="2288"/>
                    <a:pt x="2946" y="2661"/>
                  </a:cubicBezTo>
                  <a:cubicBezTo>
                    <a:pt x="3579" y="3105"/>
                    <a:pt x="4086" y="3706"/>
                    <a:pt x="4688" y="4181"/>
                  </a:cubicBezTo>
                  <a:cubicBezTo>
                    <a:pt x="4814" y="4308"/>
                    <a:pt x="4973" y="4403"/>
                    <a:pt x="5131" y="4403"/>
                  </a:cubicBezTo>
                  <a:cubicBezTo>
                    <a:pt x="5353" y="4403"/>
                    <a:pt x="5543" y="4181"/>
                    <a:pt x="5575" y="3960"/>
                  </a:cubicBezTo>
                  <a:cubicBezTo>
                    <a:pt x="5606" y="3770"/>
                    <a:pt x="5543" y="3516"/>
                    <a:pt x="5480" y="3326"/>
                  </a:cubicBezTo>
                  <a:cubicBezTo>
                    <a:pt x="5036" y="2059"/>
                    <a:pt x="4086" y="983"/>
                    <a:pt x="2914" y="349"/>
                  </a:cubicBezTo>
                  <a:cubicBezTo>
                    <a:pt x="2543" y="155"/>
                    <a:pt x="2251" y="0"/>
                    <a:pt x="196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1061;p35">
              <a:extLst>
                <a:ext uri="{FF2B5EF4-FFF2-40B4-BE49-F238E27FC236}">
                  <a16:creationId xmlns:a16="http://schemas.microsoft.com/office/drawing/2014/main" id="{C6E49C1C-CCDA-4BEC-8F32-3FC0DAE6CD6D}"/>
                </a:ext>
              </a:extLst>
            </p:cNvPr>
            <p:cNvSpPr/>
            <p:nvPr/>
          </p:nvSpPr>
          <p:spPr>
            <a:xfrm>
              <a:off x="136886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1062;p35">
              <a:extLst>
                <a:ext uri="{FF2B5EF4-FFF2-40B4-BE49-F238E27FC236}">
                  <a16:creationId xmlns:a16="http://schemas.microsoft.com/office/drawing/2014/main" id="{C9DF4F08-54FF-4229-8DA0-9BC616955610}"/>
                </a:ext>
              </a:extLst>
            </p:cNvPr>
            <p:cNvSpPr/>
            <p:nvPr/>
          </p:nvSpPr>
          <p:spPr>
            <a:xfrm>
              <a:off x="2264687" y="4029076"/>
              <a:ext cx="187864" cy="289689"/>
            </a:xfrm>
            <a:custGeom>
              <a:avLst/>
              <a:gdLst/>
              <a:ahLst/>
              <a:cxnLst/>
              <a:rect l="l" t="t" r="r" b="b"/>
              <a:pathLst>
                <a:path w="5891" h="9084" extrusionOk="0">
                  <a:moveTo>
                    <a:pt x="3931" y="0"/>
                  </a:moveTo>
                  <a:cubicBezTo>
                    <a:pt x="3640" y="0"/>
                    <a:pt x="3348" y="155"/>
                    <a:pt x="2977" y="349"/>
                  </a:cubicBezTo>
                  <a:cubicBezTo>
                    <a:pt x="1805" y="983"/>
                    <a:pt x="855" y="2059"/>
                    <a:pt x="412" y="3326"/>
                  </a:cubicBezTo>
                  <a:cubicBezTo>
                    <a:pt x="349" y="3516"/>
                    <a:pt x="285" y="3770"/>
                    <a:pt x="317" y="3960"/>
                  </a:cubicBezTo>
                  <a:cubicBezTo>
                    <a:pt x="349" y="4181"/>
                    <a:pt x="539" y="4403"/>
                    <a:pt x="760" y="4403"/>
                  </a:cubicBezTo>
                  <a:cubicBezTo>
                    <a:pt x="919" y="4403"/>
                    <a:pt x="1077" y="4308"/>
                    <a:pt x="1204" y="4181"/>
                  </a:cubicBezTo>
                  <a:cubicBezTo>
                    <a:pt x="1805" y="3706"/>
                    <a:pt x="2312" y="3105"/>
                    <a:pt x="2945" y="2661"/>
                  </a:cubicBezTo>
                  <a:cubicBezTo>
                    <a:pt x="3444" y="2288"/>
                    <a:pt x="4059" y="2032"/>
                    <a:pt x="4669" y="2032"/>
                  </a:cubicBezTo>
                  <a:cubicBezTo>
                    <a:pt x="4835" y="2032"/>
                    <a:pt x="5000" y="2051"/>
                    <a:pt x="5162" y="2091"/>
                  </a:cubicBezTo>
                  <a:cubicBezTo>
                    <a:pt x="3104" y="2439"/>
                    <a:pt x="1520" y="4118"/>
                    <a:pt x="507" y="5923"/>
                  </a:cubicBezTo>
                  <a:cubicBezTo>
                    <a:pt x="285" y="6303"/>
                    <a:pt x="95" y="6746"/>
                    <a:pt x="32" y="7190"/>
                  </a:cubicBezTo>
                  <a:cubicBezTo>
                    <a:pt x="0" y="7633"/>
                    <a:pt x="127" y="8140"/>
                    <a:pt x="475" y="8425"/>
                  </a:cubicBezTo>
                  <a:cubicBezTo>
                    <a:pt x="602" y="8552"/>
                    <a:pt x="792" y="8647"/>
                    <a:pt x="982" y="8710"/>
                  </a:cubicBezTo>
                  <a:cubicBezTo>
                    <a:pt x="1476" y="8918"/>
                    <a:pt x="1991" y="9083"/>
                    <a:pt x="2510" y="9083"/>
                  </a:cubicBezTo>
                  <a:cubicBezTo>
                    <a:pt x="2624" y="9083"/>
                    <a:pt x="2737" y="9075"/>
                    <a:pt x="2850" y="9058"/>
                  </a:cubicBezTo>
                  <a:cubicBezTo>
                    <a:pt x="3706" y="8963"/>
                    <a:pt x="4402" y="8362"/>
                    <a:pt x="4846" y="7665"/>
                  </a:cubicBezTo>
                  <a:cubicBezTo>
                    <a:pt x="5289" y="6936"/>
                    <a:pt x="5479" y="6113"/>
                    <a:pt x="5637" y="5290"/>
                  </a:cubicBezTo>
                  <a:cubicBezTo>
                    <a:pt x="5796" y="4276"/>
                    <a:pt x="5891" y="3263"/>
                    <a:pt x="5669" y="2281"/>
                  </a:cubicBezTo>
                  <a:cubicBezTo>
                    <a:pt x="5511" y="1553"/>
                    <a:pt x="5162" y="856"/>
                    <a:pt x="4656" y="349"/>
                  </a:cubicBezTo>
                  <a:cubicBezTo>
                    <a:pt x="4390" y="97"/>
                    <a:pt x="4161" y="0"/>
                    <a:pt x="3931" y="0"/>
                  </a:cubicBezTo>
                  <a:close/>
                </a:path>
              </a:pathLst>
            </a:custGeom>
            <a:solidFill>
              <a:srgbClr val="DC7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1063;p35">
              <a:extLst>
                <a:ext uri="{FF2B5EF4-FFF2-40B4-BE49-F238E27FC236}">
                  <a16:creationId xmlns:a16="http://schemas.microsoft.com/office/drawing/2014/main" id="{9C917F55-61C4-482C-A311-59E471F7F3B0}"/>
                </a:ext>
              </a:extLst>
            </p:cNvPr>
            <p:cNvSpPr/>
            <p:nvPr/>
          </p:nvSpPr>
          <p:spPr>
            <a:xfrm>
              <a:off x="2269725" y="4157210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1064;p35">
              <a:extLst>
                <a:ext uri="{FF2B5EF4-FFF2-40B4-BE49-F238E27FC236}">
                  <a16:creationId xmlns:a16="http://schemas.microsoft.com/office/drawing/2014/main" id="{2685DD5D-1481-4DCA-8119-DC31FE54219C}"/>
                </a:ext>
              </a:extLst>
            </p:cNvPr>
            <p:cNvSpPr/>
            <p:nvPr/>
          </p:nvSpPr>
          <p:spPr>
            <a:xfrm>
              <a:off x="2307100" y="4228038"/>
              <a:ext cx="133332" cy="87889"/>
            </a:xfrm>
            <a:custGeom>
              <a:avLst/>
              <a:gdLst/>
              <a:ahLst/>
              <a:cxnLst/>
              <a:rect l="l" t="t" r="r" b="b"/>
              <a:pathLst>
                <a:path w="4181" h="2756" extrusionOk="0">
                  <a:moveTo>
                    <a:pt x="4181" y="1"/>
                  </a:moveTo>
                  <a:lnTo>
                    <a:pt x="4181" y="1"/>
                  </a:lnTo>
                  <a:cubicBezTo>
                    <a:pt x="3326" y="64"/>
                    <a:pt x="2502" y="412"/>
                    <a:pt x="1774" y="887"/>
                  </a:cubicBezTo>
                  <a:cubicBezTo>
                    <a:pt x="1045" y="1363"/>
                    <a:pt x="412" y="1996"/>
                    <a:pt x="0" y="2756"/>
                  </a:cubicBezTo>
                  <a:cubicBezTo>
                    <a:pt x="665" y="2218"/>
                    <a:pt x="1330" y="1711"/>
                    <a:pt x="1996" y="1236"/>
                  </a:cubicBezTo>
                  <a:cubicBezTo>
                    <a:pt x="2692" y="792"/>
                    <a:pt x="3421" y="412"/>
                    <a:pt x="4181" y="1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1088;p35">
              <a:extLst>
                <a:ext uri="{FF2B5EF4-FFF2-40B4-BE49-F238E27FC236}">
                  <a16:creationId xmlns:a16="http://schemas.microsoft.com/office/drawing/2014/main" id="{377D182D-DD22-4328-9FD6-4815F024F84D}"/>
                </a:ext>
              </a:extLst>
            </p:cNvPr>
            <p:cNvSpPr/>
            <p:nvPr/>
          </p:nvSpPr>
          <p:spPr>
            <a:xfrm>
              <a:off x="2267213" y="4087598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5540" y="0"/>
                  </a:moveTo>
                  <a:cubicBezTo>
                    <a:pt x="4976" y="0"/>
                    <a:pt x="4436" y="123"/>
                    <a:pt x="3896" y="322"/>
                  </a:cubicBezTo>
                  <a:cubicBezTo>
                    <a:pt x="3326" y="543"/>
                    <a:pt x="2787" y="860"/>
                    <a:pt x="2281" y="1272"/>
                  </a:cubicBezTo>
                  <a:cubicBezTo>
                    <a:pt x="1299" y="2063"/>
                    <a:pt x="571" y="3077"/>
                    <a:pt x="1" y="4185"/>
                  </a:cubicBezTo>
                  <a:cubicBezTo>
                    <a:pt x="856" y="3267"/>
                    <a:pt x="1616" y="2348"/>
                    <a:pt x="2566" y="1588"/>
                  </a:cubicBezTo>
                  <a:cubicBezTo>
                    <a:pt x="3484" y="860"/>
                    <a:pt x="4529" y="290"/>
                    <a:pt x="5733" y="5"/>
                  </a:cubicBezTo>
                  <a:cubicBezTo>
                    <a:pt x="5668" y="2"/>
                    <a:pt x="5604" y="0"/>
                    <a:pt x="5540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1089;p35">
              <a:extLst>
                <a:ext uri="{FF2B5EF4-FFF2-40B4-BE49-F238E27FC236}">
                  <a16:creationId xmlns:a16="http://schemas.microsoft.com/office/drawing/2014/main" id="{497F4A3F-18F3-4948-9371-C33720B04185}"/>
                </a:ext>
              </a:extLst>
            </p:cNvPr>
            <p:cNvSpPr/>
            <p:nvPr/>
          </p:nvSpPr>
          <p:spPr>
            <a:xfrm>
              <a:off x="1386342" y="4092821"/>
              <a:ext cx="182825" cy="133492"/>
            </a:xfrm>
            <a:custGeom>
              <a:avLst/>
              <a:gdLst/>
              <a:ahLst/>
              <a:cxnLst/>
              <a:rect l="l" t="t" r="r" b="b"/>
              <a:pathLst>
                <a:path w="5733" h="4186" extrusionOk="0">
                  <a:moveTo>
                    <a:pt x="194" y="0"/>
                  </a:moveTo>
                  <a:cubicBezTo>
                    <a:pt x="130" y="0"/>
                    <a:pt x="65" y="2"/>
                    <a:pt x="1" y="5"/>
                  </a:cubicBezTo>
                  <a:cubicBezTo>
                    <a:pt x="1204" y="290"/>
                    <a:pt x="2249" y="860"/>
                    <a:pt x="3168" y="1588"/>
                  </a:cubicBezTo>
                  <a:cubicBezTo>
                    <a:pt x="4118" y="2348"/>
                    <a:pt x="4878" y="3267"/>
                    <a:pt x="5733" y="4185"/>
                  </a:cubicBezTo>
                  <a:cubicBezTo>
                    <a:pt x="5163" y="3077"/>
                    <a:pt x="4434" y="2063"/>
                    <a:pt x="3453" y="1272"/>
                  </a:cubicBezTo>
                  <a:cubicBezTo>
                    <a:pt x="2946" y="892"/>
                    <a:pt x="2408" y="543"/>
                    <a:pt x="1838" y="322"/>
                  </a:cubicBezTo>
                  <a:cubicBezTo>
                    <a:pt x="1297" y="123"/>
                    <a:pt x="757" y="0"/>
                    <a:pt x="194" y="0"/>
                  </a:cubicBezTo>
                  <a:close/>
                </a:path>
              </a:pathLst>
            </a:custGeom>
            <a:solidFill>
              <a:srgbClr val="65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4" name="任意多边形: 形状 18">
            <a:extLst>
              <a:ext uri="{FF2B5EF4-FFF2-40B4-BE49-F238E27FC236}">
                <a16:creationId xmlns:a16="http://schemas.microsoft.com/office/drawing/2014/main" id="{E244A8C4-C72A-4D70-A348-24F9606E876A}"/>
              </a:ext>
            </a:extLst>
          </p:cNvPr>
          <p:cNvSpPr/>
          <p:nvPr/>
        </p:nvSpPr>
        <p:spPr>
          <a:xfrm>
            <a:off x="4844577" y="1754087"/>
            <a:ext cx="5186792" cy="3481500"/>
          </a:xfrm>
          <a:custGeom>
            <a:avLst/>
            <a:gdLst>
              <a:gd name="connsiteX0" fmla="*/ 2799176 w 4591548"/>
              <a:gd name="connsiteY0" fmla="*/ 10 h 3179432"/>
              <a:gd name="connsiteX1" fmla="*/ 3170559 w 4591548"/>
              <a:gd name="connsiteY1" fmla="*/ 172142 h 3179432"/>
              <a:gd name="connsiteX2" fmla="*/ 3768165 w 4591548"/>
              <a:gd name="connsiteY2" fmla="*/ 40387 h 3179432"/>
              <a:gd name="connsiteX3" fmla="*/ 4071214 w 4591548"/>
              <a:gd name="connsiteY3" fmla="*/ 399826 h 3179432"/>
              <a:gd name="connsiteX4" fmla="*/ 4072854 w 4591548"/>
              <a:gd name="connsiteY4" fmla="*/ 400354 h 3179432"/>
              <a:gd name="connsiteX5" fmla="*/ 4138149 w 4591548"/>
              <a:gd name="connsiteY5" fmla="*/ 421375 h 3179432"/>
              <a:gd name="connsiteX6" fmla="*/ 4460136 w 4591548"/>
              <a:gd name="connsiteY6" fmla="*/ 748671 h 3179432"/>
              <a:gd name="connsiteX7" fmla="*/ 4442728 w 4591548"/>
              <a:gd name="connsiteY7" fmla="*/ 1126943 h 3179432"/>
              <a:gd name="connsiteX8" fmla="*/ 4569891 w 4591548"/>
              <a:gd name="connsiteY8" fmla="*/ 1705311 h 3179432"/>
              <a:gd name="connsiteX9" fmla="*/ 3974196 w 4591548"/>
              <a:gd name="connsiteY9" fmla="*/ 2211586 h 3179432"/>
              <a:gd name="connsiteX10" fmla="*/ 3760947 w 4591548"/>
              <a:gd name="connsiteY10" fmla="*/ 2645399 h 3179432"/>
              <a:gd name="connsiteX11" fmla="*/ 3034903 w 4591548"/>
              <a:gd name="connsiteY11" fmla="*/ 2697924 h 3179432"/>
              <a:gd name="connsiteX12" fmla="*/ 2516058 w 4591548"/>
              <a:gd name="connsiteY12" fmla="*/ 3160722 h 3179432"/>
              <a:gd name="connsiteX13" fmla="*/ 1753182 w 4591548"/>
              <a:gd name="connsiteY13" fmla="*/ 2878232 h 3179432"/>
              <a:gd name="connsiteX14" fmla="*/ 619959 w 4591548"/>
              <a:gd name="connsiteY14" fmla="*/ 2599126 h 3179432"/>
              <a:gd name="connsiteX15" fmla="*/ 121706 w 4591548"/>
              <a:gd name="connsiteY15" fmla="*/ 2288535 h 3179432"/>
              <a:gd name="connsiteX16" fmla="*/ 228172 w 4591548"/>
              <a:gd name="connsiteY16" fmla="*/ 1869288 h 3179432"/>
              <a:gd name="connsiteX17" fmla="*/ 3353 w 4591548"/>
              <a:gd name="connsiteY17" fmla="*/ 1439153 h 3179432"/>
              <a:gd name="connsiteX18" fmla="*/ 413928 w 4591548"/>
              <a:gd name="connsiteY18" fmla="*/ 1056835 h 3179432"/>
              <a:gd name="connsiteX19" fmla="*/ 417856 w 4591548"/>
              <a:gd name="connsiteY19" fmla="*/ 1046757 h 3179432"/>
              <a:gd name="connsiteX20" fmla="*/ 600747 w 4591548"/>
              <a:gd name="connsiteY20" fmla="*/ 497741 h 3179432"/>
              <a:gd name="connsiteX21" fmla="*/ 1490469 w 4591548"/>
              <a:gd name="connsiteY21" fmla="*/ 372313 h 3179432"/>
              <a:gd name="connsiteX22" fmla="*/ 2387514 w 4591548"/>
              <a:gd name="connsiteY22" fmla="*/ 242103 h 3179432"/>
              <a:gd name="connsiteX23" fmla="*/ 2737056 w 4591548"/>
              <a:gd name="connsiteY23" fmla="*/ 4340 h 3179432"/>
              <a:gd name="connsiteX24" fmla="*/ 2799176 w 4591548"/>
              <a:gd name="connsiteY24" fmla="*/ 10 h 317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591548" h="3179432">
                <a:moveTo>
                  <a:pt x="2799176" y="10"/>
                </a:moveTo>
                <a:cubicBezTo>
                  <a:pt x="2943518" y="-875"/>
                  <a:pt x="3081581" y="62006"/>
                  <a:pt x="3170559" y="172142"/>
                </a:cubicBezTo>
                <a:cubicBezTo>
                  <a:pt x="3317254" y="9269"/>
                  <a:pt x="3559905" y="-44213"/>
                  <a:pt x="3768165" y="40387"/>
                </a:cubicBezTo>
                <a:cubicBezTo>
                  <a:pt x="3926854" y="104830"/>
                  <a:pt x="4040644" y="239749"/>
                  <a:pt x="4071214" y="399826"/>
                </a:cubicBezTo>
                <a:lnTo>
                  <a:pt x="4072854" y="400354"/>
                </a:lnTo>
                <a:lnTo>
                  <a:pt x="4138149" y="421375"/>
                </a:lnTo>
                <a:cubicBezTo>
                  <a:pt x="4289796" y="480412"/>
                  <a:pt x="4408124" y="599334"/>
                  <a:pt x="4460136" y="748671"/>
                </a:cubicBezTo>
                <a:cubicBezTo>
                  <a:pt x="4503337" y="872555"/>
                  <a:pt x="4497180" y="1007105"/>
                  <a:pt x="4442728" y="1126943"/>
                </a:cubicBezTo>
                <a:cubicBezTo>
                  <a:pt x="4576578" y="1291287"/>
                  <a:pt x="4623389" y="1504331"/>
                  <a:pt x="4569891" y="1705311"/>
                </a:cubicBezTo>
                <a:cubicBezTo>
                  <a:pt x="4498773" y="1972499"/>
                  <a:pt x="4263340" y="2172596"/>
                  <a:pt x="3974196" y="2211586"/>
                </a:cubicBezTo>
                <a:cubicBezTo>
                  <a:pt x="3972816" y="2378358"/>
                  <a:pt x="3895010" y="2536522"/>
                  <a:pt x="3760947" y="2645399"/>
                </a:cubicBezTo>
                <a:cubicBezTo>
                  <a:pt x="3557251" y="2810846"/>
                  <a:pt x="3263012" y="2832107"/>
                  <a:pt x="3034903" y="2697924"/>
                </a:cubicBezTo>
                <a:cubicBezTo>
                  <a:pt x="2961131" y="2928403"/>
                  <a:pt x="2763592" y="3104591"/>
                  <a:pt x="2516058" y="3160722"/>
                </a:cubicBezTo>
                <a:cubicBezTo>
                  <a:pt x="2224367" y="3226857"/>
                  <a:pt x="1919938" y="3114155"/>
                  <a:pt x="1753182" y="2878232"/>
                </a:cubicBezTo>
                <a:cubicBezTo>
                  <a:pt x="1359590" y="3102164"/>
                  <a:pt x="848387" y="2976294"/>
                  <a:pt x="619959" y="2599126"/>
                </a:cubicBezTo>
                <a:cubicBezTo>
                  <a:pt x="395565" y="2623918"/>
                  <a:pt x="184864" y="2492604"/>
                  <a:pt x="121706" y="2288535"/>
                </a:cubicBezTo>
                <a:cubicBezTo>
                  <a:pt x="75957" y="2140890"/>
                  <a:pt x="116399" y="1981548"/>
                  <a:pt x="228172" y="1869288"/>
                </a:cubicBezTo>
                <a:cubicBezTo>
                  <a:pt x="69588" y="1781230"/>
                  <a:pt x="-18726" y="1612251"/>
                  <a:pt x="3353" y="1439153"/>
                </a:cubicBezTo>
                <a:cubicBezTo>
                  <a:pt x="29253" y="1236481"/>
                  <a:pt x="199724" y="1077728"/>
                  <a:pt x="413928" y="1056835"/>
                </a:cubicBezTo>
                <a:cubicBezTo>
                  <a:pt x="415202" y="1053452"/>
                  <a:pt x="416582" y="1050141"/>
                  <a:pt x="417856" y="1046757"/>
                </a:cubicBezTo>
                <a:cubicBezTo>
                  <a:pt x="389090" y="847175"/>
                  <a:pt x="456175" y="645901"/>
                  <a:pt x="600747" y="497741"/>
                </a:cubicBezTo>
                <a:cubicBezTo>
                  <a:pt x="829174" y="263731"/>
                  <a:pt x="1199520" y="211573"/>
                  <a:pt x="1490469" y="372313"/>
                </a:cubicBezTo>
                <a:cubicBezTo>
                  <a:pt x="1668052" y="56498"/>
                  <a:pt x="2117689" y="-8754"/>
                  <a:pt x="2387514" y="242103"/>
                </a:cubicBezTo>
                <a:cubicBezTo>
                  <a:pt x="2455554" y="113437"/>
                  <a:pt x="2586221" y="24497"/>
                  <a:pt x="2737056" y="4340"/>
                </a:cubicBezTo>
                <a:cubicBezTo>
                  <a:pt x="2757807" y="1563"/>
                  <a:pt x="2778556" y="136"/>
                  <a:pt x="2799176" y="1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5" name="文本框 16">
            <a:extLst>
              <a:ext uri="{FF2B5EF4-FFF2-40B4-BE49-F238E27FC236}">
                <a16:creationId xmlns:a16="http://schemas.microsoft.com/office/drawing/2014/main" id="{7187AEE0-3EE2-48CA-B918-19A2294C4E4F}"/>
              </a:ext>
            </a:extLst>
          </p:cNvPr>
          <p:cNvSpPr txBox="1"/>
          <p:nvPr/>
        </p:nvSpPr>
        <p:spPr>
          <a:xfrm>
            <a:off x="5231620" y="2629920"/>
            <a:ext cx="449820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nội dung, ý nghĩa, nghệ thuật văn bản.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6" name="图片 11">
            <a:extLst>
              <a:ext uri="{FF2B5EF4-FFF2-40B4-BE49-F238E27FC236}">
                <a16:creationId xmlns:a16="http://schemas.microsoft.com/office/drawing/2014/main" id="{64D7078A-3378-40DD-9A4F-EB16D5F43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517" y="1356351"/>
            <a:ext cx="1545428" cy="9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272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3253"/>
            <a:ext cx="12190413" cy="735400"/>
            <a:chOff x="0" y="679013"/>
            <a:chExt cx="12190413" cy="735400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772559" y="679013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1.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Nội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dung – Ý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nghĩa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487" y="-8358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749648"/>
            <a:ext cx="10646883" cy="4837017"/>
            <a:chOff x="1099385" y="1757505"/>
            <a:chExt cx="6016740" cy="2399684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603675"/>
              <a:ext cx="2104391" cy="102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dung:  kể về việc cậu bé Ni-cô-la nhờ bố làm hộ bài tập văn.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" name="图片 8">
              <a:extLst>
                <a:ext uri="{FF2B5EF4-FFF2-40B4-BE49-F238E27FC236}">
                  <a16:creationId xmlns:a16="http://schemas.microsoft.com/office/drawing/2014/main" id="{138E96C7-058B-404D-A905-73E40BD65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313" y="1757505"/>
              <a:ext cx="2860812" cy="2084000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:a16="http://schemas.microsoft.com/office/drawing/2014/main" id="{52D0B284-34F9-4C35-A47C-06F6B507D8B7}"/>
                </a:ext>
              </a:extLst>
            </p:cNvPr>
            <p:cNvSpPr txBox="1"/>
            <p:nvPr/>
          </p:nvSpPr>
          <p:spPr>
            <a:xfrm rot="21221573">
              <a:off x="4520865" y="2412435"/>
              <a:ext cx="2104391" cy="77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 nghĩa: nên tự lực, cố gắng hoàn thành công việc của mình.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20" y="4950344"/>
            <a:ext cx="6947896" cy="18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37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3253"/>
            <a:ext cx="12190413" cy="735400"/>
            <a:chOff x="0" y="679013"/>
            <a:chExt cx="12190413" cy="735400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307312" y="679013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Nghệ</a:t>
              </a:r>
              <a:r>
                <a:rPr lang="en-US" altLang="zh-CN" sz="36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6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thuật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725828"/>
              <a:ext cx="2104391" cy="778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nl-NL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 thuật kể chuyện hấp dẫn, sinh động.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18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5064" y="2013224"/>
            <a:ext cx="398116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LUYỆN TẬP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8640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35064" y="2013224"/>
            <a:ext cx="3981162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VẬN</a:t>
            </a:r>
            <a:r>
              <a:rPr kumimoji="0" lang="en-US" altLang="zh-CN" sz="6000" b="1" i="0" u="none" strike="noStrike" kern="1200" cap="none" spc="0" normalizeH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DỤNG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8478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F6672F1-61F9-474D-8ADA-724B5BB25A2F}"/>
              </a:ext>
            </a:extLst>
          </p:cNvPr>
          <p:cNvSpPr/>
          <p:nvPr/>
        </p:nvSpPr>
        <p:spPr>
          <a:xfrm>
            <a:off x="469784" y="551343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D45D41DF-A563-4058-8218-2F49110B8C70}"/>
              </a:ext>
            </a:extLst>
          </p:cNvPr>
          <p:cNvSpPr/>
          <p:nvPr/>
        </p:nvSpPr>
        <p:spPr>
          <a:xfrm>
            <a:off x="469784" y="101273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2410336D-D8FA-4241-BF41-CF441BE89F27}"/>
              </a:ext>
            </a:extLst>
          </p:cNvPr>
          <p:cNvSpPr/>
          <p:nvPr/>
        </p:nvSpPr>
        <p:spPr>
          <a:xfrm>
            <a:off x="469784" y="1474131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Rectangle 5">
            <a:hlinkClick r:id="rId6" action="ppaction://hlinksldjump"/>
            <a:extLst>
              <a:ext uri="{FF2B5EF4-FFF2-40B4-BE49-F238E27FC236}">
                <a16:creationId xmlns:a16="http://schemas.microsoft.com/office/drawing/2014/main" id="{1D61A24E-82AB-4057-BF69-9D57ADBA52CC}"/>
              </a:ext>
            </a:extLst>
          </p:cNvPr>
          <p:cNvSpPr/>
          <p:nvPr/>
        </p:nvSpPr>
        <p:spPr>
          <a:xfrm>
            <a:off x="469784" y="193552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E8279AAC-9407-4740-AFFA-80F14B248DC7}"/>
              </a:ext>
            </a:extLst>
          </p:cNvPr>
          <p:cNvSpPr/>
          <p:nvPr/>
        </p:nvSpPr>
        <p:spPr>
          <a:xfrm>
            <a:off x="469784" y="2396919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9F06F836-80B2-46A6-917F-87C80981042F}"/>
              </a:ext>
            </a:extLst>
          </p:cNvPr>
          <p:cNvSpPr/>
          <p:nvPr/>
        </p:nvSpPr>
        <p:spPr>
          <a:xfrm>
            <a:off x="469784" y="2858313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" name="Rectangle 8">
            <a:hlinkClick r:id="rId9" action="ppaction://hlinksldjump"/>
            <a:extLst>
              <a:ext uri="{FF2B5EF4-FFF2-40B4-BE49-F238E27FC236}">
                <a16:creationId xmlns:a16="http://schemas.microsoft.com/office/drawing/2014/main" id="{6582FDCB-EDCF-4E66-9A82-FE871262C072}"/>
              </a:ext>
            </a:extLst>
          </p:cNvPr>
          <p:cNvSpPr/>
          <p:nvPr/>
        </p:nvSpPr>
        <p:spPr>
          <a:xfrm>
            <a:off x="469781" y="330759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0" name="Rectangle 9">
            <a:hlinkClick r:id="rId10" action="ppaction://hlinksldjump"/>
            <a:extLst>
              <a:ext uri="{FF2B5EF4-FFF2-40B4-BE49-F238E27FC236}">
                <a16:creationId xmlns:a16="http://schemas.microsoft.com/office/drawing/2014/main" id="{B2032C5F-5D73-432A-8AFA-BB740D9C8A5F}"/>
              </a:ext>
            </a:extLst>
          </p:cNvPr>
          <p:cNvSpPr/>
          <p:nvPr/>
        </p:nvSpPr>
        <p:spPr>
          <a:xfrm>
            <a:off x="469783" y="3781101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Rectangle 12">
            <a:hlinkClick r:id="rId11" action="ppaction://hlinksldjump"/>
            <a:extLst>
              <a:ext uri="{FF2B5EF4-FFF2-40B4-BE49-F238E27FC236}">
                <a16:creationId xmlns:a16="http://schemas.microsoft.com/office/drawing/2014/main" id="{AC68CA85-C2ED-4BDD-B933-8FCA3139E5B8}"/>
              </a:ext>
            </a:extLst>
          </p:cNvPr>
          <p:cNvSpPr/>
          <p:nvPr/>
        </p:nvSpPr>
        <p:spPr>
          <a:xfrm>
            <a:off x="469783" y="424249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ectangle 13">
            <a:hlinkClick r:id="rId12" action="ppaction://hlinksldjump"/>
            <a:extLst>
              <a:ext uri="{FF2B5EF4-FFF2-40B4-BE49-F238E27FC236}">
                <a16:creationId xmlns:a16="http://schemas.microsoft.com/office/drawing/2014/main" id="{95E3C11A-8EF2-434A-AA68-54DCC239314D}"/>
              </a:ext>
            </a:extLst>
          </p:cNvPr>
          <p:cNvSpPr/>
          <p:nvPr/>
        </p:nvSpPr>
        <p:spPr>
          <a:xfrm>
            <a:off x="469782" y="4703889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CB9F1A-BBFA-4F00-833F-297C8D021796}"/>
              </a:ext>
            </a:extLst>
          </p:cNvPr>
          <p:cNvSpPr/>
          <p:nvPr/>
        </p:nvSpPr>
        <p:spPr>
          <a:xfrm>
            <a:off x="1149292" y="551343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E18AF6-55F7-40A8-90A0-3B162050485A}"/>
              </a:ext>
            </a:extLst>
          </p:cNvPr>
          <p:cNvSpPr/>
          <p:nvPr/>
        </p:nvSpPr>
        <p:spPr>
          <a:xfrm>
            <a:off x="1149292" y="1012737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27B9F6-B600-4D7E-B56F-20EEB3975C45}"/>
              </a:ext>
            </a:extLst>
          </p:cNvPr>
          <p:cNvSpPr/>
          <p:nvPr/>
        </p:nvSpPr>
        <p:spPr>
          <a:xfrm>
            <a:off x="1149292" y="1474131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984DEB-A52B-4B44-BF7B-0F3798E6BEF5}"/>
              </a:ext>
            </a:extLst>
          </p:cNvPr>
          <p:cNvSpPr/>
          <p:nvPr/>
        </p:nvSpPr>
        <p:spPr>
          <a:xfrm>
            <a:off x="1149292" y="1935525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D6D3EE-E088-4000-A0A5-DF0E787D4B90}"/>
              </a:ext>
            </a:extLst>
          </p:cNvPr>
          <p:cNvSpPr/>
          <p:nvPr/>
        </p:nvSpPr>
        <p:spPr>
          <a:xfrm>
            <a:off x="1149292" y="2396919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11A240-B868-49D8-935A-5E1711FB9CF7}"/>
              </a:ext>
            </a:extLst>
          </p:cNvPr>
          <p:cNvSpPr/>
          <p:nvPr/>
        </p:nvSpPr>
        <p:spPr>
          <a:xfrm>
            <a:off x="1149292" y="2858313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6F126-5027-408A-A566-9EFE80A14570}"/>
              </a:ext>
            </a:extLst>
          </p:cNvPr>
          <p:cNvSpPr/>
          <p:nvPr/>
        </p:nvSpPr>
        <p:spPr>
          <a:xfrm>
            <a:off x="1149291" y="3319707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2ADB85-1B2C-416F-BD5F-D0F926DE3284}"/>
              </a:ext>
            </a:extLst>
          </p:cNvPr>
          <p:cNvSpPr/>
          <p:nvPr/>
        </p:nvSpPr>
        <p:spPr>
          <a:xfrm>
            <a:off x="1149291" y="3781101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B5EB74-05EA-4811-A85C-768FCD1C2B93}"/>
              </a:ext>
            </a:extLst>
          </p:cNvPr>
          <p:cNvSpPr/>
          <p:nvPr/>
        </p:nvSpPr>
        <p:spPr>
          <a:xfrm>
            <a:off x="1149291" y="4242495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C6A84EF-21CF-47F8-BA8D-4FA1D5558DD5}"/>
              </a:ext>
            </a:extLst>
          </p:cNvPr>
          <p:cNvSpPr/>
          <p:nvPr/>
        </p:nvSpPr>
        <p:spPr>
          <a:xfrm>
            <a:off x="1149290" y="4703889"/>
            <a:ext cx="570451" cy="4613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5FD7007-0BEE-4256-81D2-89594A286F50}"/>
              </a:ext>
            </a:extLst>
          </p:cNvPr>
          <p:cNvSpPr/>
          <p:nvPr/>
        </p:nvSpPr>
        <p:spPr>
          <a:xfrm>
            <a:off x="2214694" y="193552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74034D-EB04-45ED-9F3A-3202D8BF4E9C}"/>
              </a:ext>
            </a:extLst>
          </p:cNvPr>
          <p:cNvSpPr/>
          <p:nvPr/>
        </p:nvSpPr>
        <p:spPr>
          <a:xfrm>
            <a:off x="2785145" y="193552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4834B0A-D382-4137-8652-77DAF998A22E}"/>
              </a:ext>
            </a:extLst>
          </p:cNvPr>
          <p:cNvSpPr/>
          <p:nvPr/>
        </p:nvSpPr>
        <p:spPr>
          <a:xfrm>
            <a:off x="3355596" y="193552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188D5E4-2BAC-4C0E-B0A0-B3BC8535CDEA}"/>
              </a:ext>
            </a:extLst>
          </p:cNvPr>
          <p:cNvSpPr/>
          <p:nvPr/>
        </p:nvSpPr>
        <p:spPr>
          <a:xfrm>
            <a:off x="3926046" y="1935525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DDB3B9C-AD22-47F4-B325-EF3D525235FE}"/>
              </a:ext>
            </a:extLst>
          </p:cNvPr>
          <p:cNvSpPr/>
          <p:nvPr/>
        </p:nvSpPr>
        <p:spPr>
          <a:xfrm>
            <a:off x="4496497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82F8A82-B6E7-4E84-9948-45706204B98E}"/>
              </a:ext>
            </a:extLst>
          </p:cNvPr>
          <p:cNvSpPr/>
          <p:nvPr/>
        </p:nvSpPr>
        <p:spPr>
          <a:xfrm>
            <a:off x="4496496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0FF8524-6A6F-429C-8AE8-405F57DF3BCB}"/>
              </a:ext>
            </a:extLst>
          </p:cNvPr>
          <p:cNvSpPr/>
          <p:nvPr/>
        </p:nvSpPr>
        <p:spPr>
          <a:xfrm>
            <a:off x="5066946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B1BCEA-488F-4954-A07C-540217B73255}"/>
              </a:ext>
            </a:extLst>
          </p:cNvPr>
          <p:cNvSpPr/>
          <p:nvPr/>
        </p:nvSpPr>
        <p:spPr>
          <a:xfrm>
            <a:off x="5066946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1056FD4-8A87-4DD4-B1A8-1A2D655BC8B8}"/>
              </a:ext>
            </a:extLst>
          </p:cNvPr>
          <p:cNvSpPr/>
          <p:nvPr/>
        </p:nvSpPr>
        <p:spPr>
          <a:xfrm>
            <a:off x="5066945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910E089-E3A7-4F52-A46B-876E31B0F836}"/>
              </a:ext>
            </a:extLst>
          </p:cNvPr>
          <p:cNvSpPr/>
          <p:nvPr/>
        </p:nvSpPr>
        <p:spPr>
          <a:xfrm>
            <a:off x="5637394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66268B3-A528-4E25-9763-0AE67A9F1B47}"/>
              </a:ext>
            </a:extLst>
          </p:cNvPr>
          <p:cNvSpPr/>
          <p:nvPr/>
        </p:nvSpPr>
        <p:spPr>
          <a:xfrm>
            <a:off x="5637394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7E09EBA-CF7B-45D7-85ED-7FEEF3D6F9DA}"/>
              </a:ext>
            </a:extLst>
          </p:cNvPr>
          <p:cNvSpPr/>
          <p:nvPr/>
        </p:nvSpPr>
        <p:spPr>
          <a:xfrm>
            <a:off x="5637394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FCC783-3F16-459D-B24E-D08638008C37}"/>
              </a:ext>
            </a:extLst>
          </p:cNvPr>
          <p:cNvSpPr/>
          <p:nvPr/>
        </p:nvSpPr>
        <p:spPr>
          <a:xfrm>
            <a:off x="5637393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9898F4F-A2A9-4891-86FD-4ED1BE6BA306}"/>
              </a:ext>
            </a:extLst>
          </p:cNvPr>
          <p:cNvSpPr/>
          <p:nvPr/>
        </p:nvSpPr>
        <p:spPr>
          <a:xfrm>
            <a:off x="6216227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E48CDF-9BBD-468D-A436-A3E9B2FDA364}"/>
              </a:ext>
            </a:extLst>
          </p:cNvPr>
          <p:cNvSpPr/>
          <p:nvPr/>
        </p:nvSpPr>
        <p:spPr>
          <a:xfrm>
            <a:off x="6216227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21B7F7C-6947-457C-BA43-A811040D0971}"/>
              </a:ext>
            </a:extLst>
          </p:cNvPr>
          <p:cNvSpPr/>
          <p:nvPr/>
        </p:nvSpPr>
        <p:spPr>
          <a:xfrm>
            <a:off x="6216227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FBFE47B-64B6-4A75-A120-D5EFE6DC1CA3}"/>
              </a:ext>
            </a:extLst>
          </p:cNvPr>
          <p:cNvSpPr/>
          <p:nvPr/>
        </p:nvSpPr>
        <p:spPr>
          <a:xfrm>
            <a:off x="6216226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4272901-EC8B-450F-98A9-EB3577289EE6}"/>
              </a:ext>
            </a:extLst>
          </p:cNvPr>
          <p:cNvSpPr/>
          <p:nvPr/>
        </p:nvSpPr>
        <p:spPr>
          <a:xfrm>
            <a:off x="6216225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4B6E5DB-E90F-442A-B42E-6127B2CAF01E}"/>
              </a:ext>
            </a:extLst>
          </p:cNvPr>
          <p:cNvSpPr/>
          <p:nvPr/>
        </p:nvSpPr>
        <p:spPr>
          <a:xfrm>
            <a:off x="6795059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5606926-F18D-4D34-9F7B-54300EED76FE}"/>
              </a:ext>
            </a:extLst>
          </p:cNvPr>
          <p:cNvSpPr/>
          <p:nvPr/>
        </p:nvSpPr>
        <p:spPr>
          <a:xfrm>
            <a:off x="6795059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9357B7B-15AE-4877-8758-3127E797BDEA}"/>
              </a:ext>
            </a:extLst>
          </p:cNvPr>
          <p:cNvSpPr/>
          <p:nvPr/>
        </p:nvSpPr>
        <p:spPr>
          <a:xfrm>
            <a:off x="6795059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718591E-289D-4550-9864-410020FB1C45}"/>
              </a:ext>
            </a:extLst>
          </p:cNvPr>
          <p:cNvSpPr/>
          <p:nvPr/>
        </p:nvSpPr>
        <p:spPr>
          <a:xfrm>
            <a:off x="6795059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92A9FB5-50BE-42DD-BB52-44D51DFFF545}"/>
              </a:ext>
            </a:extLst>
          </p:cNvPr>
          <p:cNvSpPr/>
          <p:nvPr/>
        </p:nvSpPr>
        <p:spPr>
          <a:xfrm>
            <a:off x="6795058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5E0214C3-3ED3-49A6-8EF3-F96680A8A543}"/>
              </a:ext>
            </a:extLst>
          </p:cNvPr>
          <p:cNvSpPr/>
          <p:nvPr/>
        </p:nvSpPr>
        <p:spPr>
          <a:xfrm>
            <a:off x="6795058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A34DD5E-1D5D-411B-A092-009CAB39E9F3}"/>
              </a:ext>
            </a:extLst>
          </p:cNvPr>
          <p:cNvSpPr/>
          <p:nvPr/>
        </p:nvSpPr>
        <p:spPr>
          <a:xfrm>
            <a:off x="6795057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A682D030-4919-4B36-9309-7947C5C5461A}"/>
              </a:ext>
            </a:extLst>
          </p:cNvPr>
          <p:cNvSpPr/>
          <p:nvPr/>
        </p:nvSpPr>
        <p:spPr>
          <a:xfrm>
            <a:off x="7365508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F5D6B829-ACCF-40FA-BCB6-2A96D1AA7D55}"/>
              </a:ext>
            </a:extLst>
          </p:cNvPr>
          <p:cNvSpPr/>
          <p:nvPr/>
        </p:nvSpPr>
        <p:spPr>
          <a:xfrm>
            <a:off x="7365508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5DC211B-8442-44DE-A364-2DF98CBEE15A}"/>
              </a:ext>
            </a:extLst>
          </p:cNvPr>
          <p:cNvSpPr/>
          <p:nvPr/>
        </p:nvSpPr>
        <p:spPr>
          <a:xfrm>
            <a:off x="7365508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039FF1E-1684-40FE-AF89-F2FF1903EBDF}"/>
              </a:ext>
            </a:extLst>
          </p:cNvPr>
          <p:cNvSpPr/>
          <p:nvPr/>
        </p:nvSpPr>
        <p:spPr>
          <a:xfrm>
            <a:off x="7365508" y="193133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954403D-E975-4D7E-A15B-65942A4CD3FF}"/>
              </a:ext>
            </a:extLst>
          </p:cNvPr>
          <p:cNvSpPr/>
          <p:nvPr/>
        </p:nvSpPr>
        <p:spPr>
          <a:xfrm>
            <a:off x="7365508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FE3C400-4F18-4646-89E4-4FC2F03FB5D2}"/>
              </a:ext>
            </a:extLst>
          </p:cNvPr>
          <p:cNvSpPr/>
          <p:nvPr/>
        </p:nvSpPr>
        <p:spPr>
          <a:xfrm>
            <a:off x="7365508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CCC89D75-0F9B-44BD-81DA-D995DB9C59E3}"/>
              </a:ext>
            </a:extLst>
          </p:cNvPr>
          <p:cNvSpPr/>
          <p:nvPr/>
        </p:nvSpPr>
        <p:spPr>
          <a:xfrm>
            <a:off x="7365507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1F9CE24-EA41-419F-B953-6FFD0968590C}"/>
              </a:ext>
            </a:extLst>
          </p:cNvPr>
          <p:cNvSpPr/>
          <p:nvPr/>
        </p:nvSpPr>
        <p:spPr>
          <a:xfrm>
            <a:off x="7365507" y="377691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4C4ED8D1-AA68-4DEF-BB85-13A2EAACAC30}"/>
              </a:ext>
            </a:extLst>
          </p:cNvPr>
          <p:cNvSpPr/>
          <p:nvPr/>
        </p:nvSpPr>
        <p:spPr>
          <a:xfrm>
            <a:off x="7365507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54AD298-FF04-4961-A8DD-1143F0566764}"/>
              </a:ext>
            </a:extLst>
          </p:cNvPr>
          <p:cNvSpPr/>
          <p:nvPr/>
        </p:nvSpPr>
        <p:spPr>
          <a:xfrm>
            <a:off x="7365506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B7CD620-8B24-44A5-B2FF-8DDC818E17EC}"/>
              </a:ext>
            </a:extLst>
          </p:cNvPr>
          <p:cNvSpPr/>
          <p:nvPr/>
        </p:nvSpPr>
        <p:spPr>
          <a:xfrm>
            <a:off x="7935956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50647596-B7EC-4F05-9826-B1E0D8F8CD82}"/>
              </a:ext>
            </a:extLst>
          </p:cNvPr>
          <p:cNvSpPr/>
          <p:nvPr/>
        </p:nvSpPr>
        <p:spPr>
          <a:xfrm>
            <a:off x="7935956" y="100854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D96BCA2-E181-4FE7-8089-783511D9DA50}"/>
              </a:ext>
            </a:extLst>
          </p:cNvPr>
          <p:cNvSpPr/>
          <p:nvPr/>
        </p:nvSpPr>
        <p:spPr>
          <a:xfrm>
            <a:off x="7935956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DB561FC-0934-4D4D-A4E1-DA77F57A86E0}"/>
              </a:ext>
            </a:extLst>
          </p:cNvPr>
          <p:cNvSpPr/>
          <p:nvPr/>
        </p:nvSpPr>
        <p:spPr>
          <a:xfrm>
            <a:off x="7935956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06EC872-3044-4BE6-8623-0168F3C3160B}"/>
              </a:ext>
            </a:extLst>
          </p:cNvPr>
          <p:cNvSpPr/>
          <p:nvPr/>
        </p:nvSpPr>
        <p:spPr>
          <a:xfrm>
            <a:off x="7935956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CC75F60-6B1C-4CE3-A982-7A4FF358AFC7}"/>
              </a:ext>
            </a:extLst>
          </p:cNvPr>
          <p:cNvSpPr/>
          <p:nvPr/>
        </p:nvSpPr>
        <p:spPr>
          <a:xfrm>
            <a:off x="7935955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65EE62B-9445-45BD-87E4-DCB3A3CD5110}"/>
              </a:ext>
            </a:extLst>
          </p:cNvPr>
          <p:cNvSpPr/>
          <p:nvPr/>
        </p:nvSpPr>
        <p:spPr>
          <a:xfrm>
            <a:off x="7935955" y="377691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9758B9A0-8E4F-4697-B22C-23ADC0BEC6D5}"/>
              </a:ext>
            </a:extLst>
          </p:cNvPr>
          <p:cNvSpPr/>
          <p:nvPr/>
        </p:nvSpPr>
        <p:spPr>
          <a:xfrm>
            <a:off x="7935955" y="4238304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7DB0C65-2192-4BE5-AC30-DEF874447678}"/>
              </a:ext>
            </a:extLst>
          </p:cNvPr>
          <p:cNvSpPr/>
          <p:nvPr/>
        </p:nvSpPr>
        <p:spPr>
          <a:xfrm>
            <a:off x="7935954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FCE920E-13BE-4C78-80F6-E9AE004C8382}"/>
              </a:ext>
            </a:extLst>
          </p:cNvPr>
          <p:cNvSpPr/>
          <p:nvPr/>
        </p:nvSpPr>
        <p:spPr>
          <a:xfrm>
            <a:off x="8506402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1678DDF4-CF8C-4DA7-B7C6-7BF1195EB149}"/>
              </a:ext>
            </a:extLst>
          </p:cNvPr>
          <p:cNvSpPr/>
          <p:nvPr/>
        </p:nvSpPr>
        <p:spPr>
          <a:xfrm>
            <a:off x="8506402" y="146994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6A2BD5A-294A-43B1-AA0B-B5E6D9EE9CBF}"/>
              </a:ext>
            </a:extLst>
          </p:cNvPr>
          <p:cNvSpPr/>
          <p:nvPr/>
        </p:nvSpPr>
        <p:spPr>
          <a:xfrm>
            <a:off x="8506402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1EBFF01-548F-49CF-A987-325C872A13F2}"/>
              </a:ext>
            </a:extLst>
          </p:cNvPr>
          <p:cNvSpPr/>
          <p:nvPr/>
        </p:nvSpPr>
        <p:spPr>
          <a:xfrm>
            <a:off x="8506402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63031E49-8DF4-49F0-913B-167E528C5663}"/>
              </a:ext>
            </a:extLst>
          </p:cNvPr>
          <p:cNvSpPr/>
          <p:nvPr/>
        </p:nvSpPr>
        <p:spPr>
          <a:xfrm>
            <a:off x="8506401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B8C9F94-2CE0-4C47-B17F-435199D35956}"/>
              </a:ext>
            </a:extLst>
          </p:cNvPr>
          <p:cNvSpPr/>
          <p:nvPr/>
        </p:nvSpPr>
        <p:spPr>
          <a:xfrm>
            <a:off x="8506401" y="377691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EFB94D1-F430-428F-8E03-4E6A55FB1FBC}"/>
              </a:ext>
            </a:extLst>
          </p:cNvPr>
          <p:cNvSpPr/>
          <p:nvPr/>
        </p:nvSpPr>
        <p:spPr>
          <a:xfrm>
            <a:off x="8506400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290772D-F963-4273-A6B8-CA9CEB77C5C4}"/>
              </a:ext>
            </a:extLst>
          </p:cNvPr>
          <p:cNvSpPr/>
          <p:nvPr/>
        </p:nvSpPr>
        <p:spPr>
          <a:xfrm>
            <a:off x="9076842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A24E06E-E6A2-4417-A1A3-C64216A9667D}"/>
              </a:ext>
            </a:extLst>
          </p:cNvPr>
          <p:cNvSpPr/>
          <p:nvPr/>
        </p:nvSpPr>
        <p:spPr>
          <a:xfrm>
            <a:off x="9076842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3CB1389-6148-410B-B575-236E22B8F86A}"/>
              </a:ext>
            </a:extLst>
          </p:cNvPr>
          <p:cNvSpPr/>
          <p:nvPr/>
        </p:nvSpPr>
        <p:spPr>
          <a:xfrm>
            <a:off x="9076842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C1AD0A6-4583-4B61-8B2B-B2A71065D327}"/>
              </a:ext>
            </a:extLst>
          </p:cNvPr>
          <p:cNvSpPr/>
          <p:nvPr/>
        </p:nvSpPr>
        <p:spPr>
          <a:xfrm>
            <a:off x="9076841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B2D99D5-2AED-4FFA-B2D1-7BEDF829F9C4}"/>
              </a:ext>
            </a:extLst>
          </p:cNvPr>
          <p:cNvSpPr/>
          <p:nvPr/>
        </p:nvSpPr>
        <p:spPr>
          <a:xfrm>
            <a:off x="9076841" y="377691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4B6F2EA-6367-46B0-B0D1-5E1B2D553C85}"/>
              </a:ext>
            </a:extLst>
          </p:cNvPr>
          <p:cNvSpPr/>
          <p:nvPr/>
        </p:nvSpPr>
        <p:spPr>
          <a:xfrm>
            <a:off x="9076840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A968324-3969-4C46-8215-E204C90A4E4B}"/>
              </a:ext>
            </a:extLst>
          </p:cNvPr>
          <p:cNvSpPr/>
          <p:nvPr/>
        </p:nvSpPr>
        <p:spPr>
          <a:xfrm>
            <a:off x="9647285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8148715B-EDEB-453D-B886-ECBED15E6379}"/>
              </a:ext>
            </a:extLst>
          </p:cNvPr>
          <p:cNvSpPr/>
          <p:nvPr/>
        </p:nvSpPr>
        <p:spPr>
          <a:xfrm>
            <a:off x="9647285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5405F0A-6C35-4AC1-A62D-4BDC93B27F93}"/>
              </a:ext>
            </a:extLst>
          </p:cNvPr>
          <p:cNvSpPr/>
          <p:nvPr/>
        </p:nvSpPr>
        <p:spPr>
          <a:xfrm>
            <a:off x="9647285" y="285412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534BC80-24AB-44A6-A214-C1F845FC7491}"/>
              </a:ext>
            </a:extLst>
          </p:cNvPr>
          <p:cNvSpPr/>
          <p:nvPr/>
        </p:nvSpPr>
        <p:spPr>
          <a:xfrm>
            <a:off x="9647284" y="331551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7BAFC0E-6E5F-4041-92B3-4B4762483FEB}"/>
              </a:ext>
            </a:extLst>
          </p:cNvPr>
          <p:cNvSpPr/>
          <p:nvPr/>
        </p:nvSpPr>
        <p:spPr>
          <a:xfrm>
            <a:off x="9647284" y="3776910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0199AC38-60A5-45E5-A4E2-9153E44480EE}"/>
              </a:ext>
            </a:extLst>
          </p:cNvPr>
          <p:cNvSpPr/>
          <p:nvPr/>
        </p:nvSpPr>
        <p:spPr>
          <a:xfrm>
            <a:off x="9647283" y="469969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6C7B34A-221E-4BE3-8D87-BF0475C6650A}"/>
              </a:ext>
            </a:extLst>
          </p:cNvPr>
          <p:cNvSpPr/>
          <p:nvPr/>
        </p:nvSpPr>
        <p:spPr>
          <a:xfrm>
            <a:off x="10217722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A416C9B2-CD5B-42E9-969F-4747F98F6D8E}"/>
              </a:ext>
            </a:extLst>
          </p:cNvPr>
          <p:cNvSpPr/>
          <p:nvPr/>
        </p:nvSpPr>
        <p:spPr>
          <a:xfrm>
            <a:off x="10217722" y="2392728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E2A049C-4CCA-4134-B33C-BD0BAAC228E5}"/>
              </a:ext>
            </a:extLst>
          </p:cNvPr>
          <p:cNvSpPr/>
          <p:nvPr/>
        </p:nvSpPr>
        <p:spPr>
          <a:xfrm>
            <a:off x="10788148" y="547152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C0F42EE6-E813-4E8F-A9B6-ED460B277D7A}"/>
              </a:ext>
            </a:extLst>
          </p:cNvPr>
          <p:cNvSpPr/>
          <p:nvPr/>
        </p:nvSpPr>
        <p:spPr>
          <a:xfrm>
            <a:off x="2172733" y="548432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82BEAA3-2657-4128-9F57-929B48C2A0E4}"/>
              </a:ext>
            </a:extLst>
          </p:cNvPr>
          <p:cNvSpPr/>
          <p:nvPr/>
        </p:nvSpPr>
        <p:spPr>
          <a:xfrm>
            <a:off x="2743184" y="548432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9768675-E835-46FC-BCBD-EE05946A939D}"/>
              </a:ext>
            </a:extLst>
          </p:cNvPr>
          <p:cNvSpPr/>
          <p:nvPr/>
        </p:nvSpPr>
        <p:spPr>
          <a:xfrm>
            <a:off x="3313635" y="548432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4D0E461A-1424-49CB-A6AC-A156CF536CE1}"/>
              </a:ext>
            </a:extLst>
          </p:cNvPr>
          <p:cNvSpPr/>
          <p:nvPr/>
        </p:nvSpPr>
        <p:spPr>
          <a:xfrm>
            <a:off x="3884085" y="5484327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BA9C8ACB-3F76-40FD-B86F-746333080863}"/>
              </a:ext>
            </a:extLst>
          </p:cNvPr>
          <p:cNvSpPr/>
          <p:nvPr/>
        </p:nvSpPr>
        <p:spPr>
          <a:xfrm>
            <a:off x="4454536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01892440-1DE7-47A9-97EC-E9452C5D0C13}"/>
              </a:ext>
            </a:extLst>
          </p:cNvPr>
          <p:cNvSpPr/>
          <p:nvPr/>
        </p:nvSpPr>
        <p:spPr>
          <a:xfrm>
            <a:off x="5024985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8018D82-2FA8-4B41-8DD7-8AD2187E7A5F}"/>
              </a:ext>
            </a:extLst>
          </p:cNvPr>
          <p:cNvSpPr/>
          <p:nvPr/>
        </p:nvSpPr>
        <p:spPr>
          <a:xfrm>
            <a:off x="5595433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87ADA8A1-E7D5-45F5-AA2A-CCDC8A0C4AA5}"/>
              </a:ext>
            </a:extLst>
          </p:cNvPr>
          <p:cNvSpPr/>
          <p:nvPr/>
        </p:nvSpPr>
        <p:spPr>
          <a:xfrm>
            <a:off x="6174266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D7A24973-5C24-4273-88ED-3C11C7B77A64}"/>
              </a:ext>
            </a:extLst>
          </p:cNvPr>
          <p:cNvSpPr/>
          <p:nvPr/>
        </p:nvSpPr>
        <p:spPr>
          <a:xfrm>
            <a:off x="6753098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4A7195F-AECD-4BF8-9B68-202F255D82B4}"/>
              </a:ext>
            </a:extLst>
          </p:cNvPr>
          <p:cNvSpPr/>
          <p:nvPr/>
        </p:nvSpPr>
        <p:spPr>
          <a:xfrm>
            <a:off x="7323547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C1C329A8-6C2B-4748-AF10-0CE50BF60D07}"/>
              </a:ext>
            </a:extLst>
          </p:cNvPr>
          <p:cNvSpPr/>
          <p:nvPr/>
        </p:nvSpPr>
        <p:spPr>
          <a:xfrm>
            <a:off x="7893995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8FCE87B-F04E-46A5-9209-F6AAD56A26B4}"/>
              </a:ext>
            </a:extLst>
          </p:cNvPr>
          <p:cNvSpPr/>
          <p:nvPr/>
        </p:nvSpPr>
        <p:spPr>
          <a:xfrm>
            <a:off x="8464441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257627EF-9D56-4CAF-ACD1-71C6D74B7AA0}"/>
              </a:ext>
            </a:extLst>
          </p:cNvPr>
          <p:cNvSpPr/>
          <p:nvPr/>
        </p:nvSpPr>
        <p:spPr>
          <a:xfrm>
            <a:off x="9034881" y="5480136"/>
            <a:ext cx="570451" cy="4613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278E022E-8118-4592-BBD4-F84B731319D9}"/>
              </a:ext>
            </a:extLst>
          </p:cNvPr>
          <p:cNvSpPr txBox="1"/>
          <p:nvPr/>
        </p:nvSpPr>
        <p:spPr>
          <a:xfrm>
            <a:off x="2359156" y="133800"/>
            <a:ext cx="4626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Ô CHỮ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CBC44D9E-1BD6-4518-A954-FA19AC37A78A}"/>
              </a:ext>
            </a:extLst>
          </p:cNvPr>
          <p:cNvSpPr/>
          <p:nvPr/>
        </p:nvSpPr>
        <p:spPr>
          <a:xfrm>
            <a:off x="2214691" y="1931334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931B6C0A-1EB5-451C-93DB-B48D0A5F2795}"/>
              </a:ext>
            </a:extLst>
          </p:cNvPr>
          <p:cNvSpPr/>
          <p:nvPr/>
        </p:nvSpPr>
        <p:spPr>
          <a:xfrm>
            <a:off x="2776761" y="1931334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F0CC54C8-E3D1-4DE4-A426-54CE6F2DFB38}"/>
              </a:ext>
            </a:extLst>
          </p:cNvPr>
          <p:cNvSpPr/>
          <p:nvPr/>
        </p:nvSpPr>
        <p:spPr>
          <a:xfrm>
            <a:off x="3355590" y="1931334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66D1269D-8662-45FF-B4C5-4579D27A0387}"/>
              </a:ext>
            </a:extLst>
          </p:cNvPr>
          <p:cNvSpPr/>
          <p:nvPr/>
        </p:nvSpPr>
        <p:spPr>
          <a:xfrm>
            <a:off x="3926007" y="19271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55CF5650-0C47-4557-BC51-774C7B6408B8}"/>
              </a:ext>
            </a:extLst>
          </p:cNvPr>
          <p:cNvSpPr/>
          <p:nvPr/>
        </p:nvSpPr>
        <p:spPr>
          <a:xfrm>
            <a:off x="4488072" y="19271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70273A5C-7ABF-4244-9646-7FC803578531}"/>
              </a:ext>
            </a:extLst>
          </p:cNvPr>
          <p:cNvSpPr/>
          <p:nvPr/>
        </p:nvSpPr>
        <p:spPr>
          <a:xfrm>
            <a:off x="4488071" y="423411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32E3581E-0AE9-4AA4-B2DC-782630797A28}"/>
              </a:ext>
            </a:extLst>
          </p:cNvPr>
          <p:cNvSpPr/>
          <p:nvPr/>
        </p:nvSpPr>
        <p:spPr>
          <a:xfrm>
            <a:off x="5050094" y="10043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AF7BC8F5-D8BA-4AC8-B3A2-3812B2D02CC3}"/>
              </a:ext>
            </a:extLst>
          </p:cNvPr>
          <p:cNvSpPr/>
          <p:nvPr/>
        </p:nvSpPr>
        <p:spPr>
          <a:xfrm>
            <a:off x="5050094" y="19271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262D1923-251A-4A16-8C89-54BB80F1A078}"/>
              </a:ext>
            </a:extLst>
          </p:cNvPr>
          <p:cNvSpPr/>
          <p:nvPr/>
        </p:nvSpPr>
        <p:spPr>
          <a:xfrm>
            <a:off x="5050093" y="423411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C2859DFC-B65C-43C9-9E66-D8FE8FDCB716}"/>
              </a:ext>
            </a:extLst>
          </p:cNvPr>
          <p:cNvSpPr/>
          <p:nvPr/>
        </p:nvSpPr>
        <p:spPr>
          <a:xfrm>
            <a:off x="5628923" y="9959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6B6418EC-B773-4DE8-B5F1-449122DF1DF1}"/>
              </a:ext>
            </a:extLst>
          </p:cNvPr>
          <p:cNvSpPr/>
          <p:nvPr/>
        </p:nvSpPr>
        <p:spPr>
          <a:xfrm>
            <a:off x="5628923" y="1457360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17D557D4-BA61-40A8-821E-118FB18D0901}"/>
              </a:ext>
            </a:extLst>
          </p:cNvPr>
          <p:cNvSpPr/>
          <p:nvPr/>
        </p:nvSpPr>
        <p:spPr>
          <a:xfrm>
            <a:off x="5628923" y="1918754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4418D2CB-77E0-4D02-9A6F-B7BE9BAE6441}"/>
              </a:ext>
            </a:extLst>
          </p:cNvPr>
          <p:cNvSpPr/>
          <p:nvPr/>
        </p:nvSpPr>
        <p:spPr>
          <a:xfrm>
            <a:off x="5628922" y="4225724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F4562561-92FE-46C4-AC38-74269B85D862}"/>
              </a:ext>
            </a:extLst>
          </p:cNvPr>
          <p:cNvSpPr/>
          <p:nvPr/>
        </p:nvSpPr>
        <p:spPr>
          <a:xfrm>
            <a:off x="6216172" y="99387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679C0BB8-9FCE-4992-B344-C0223BE9818B}"/>
              </a:ext>
            </a:extLst>
          </p:cNvPr>
          <p:cNvSpPr/>
          <p:nvPr/>
        </p:nvSpPr>
        <p:spPr>
          <a:xfrm>
            <a:off x="6216172" y="145526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5FD4A41-6387-4364-9D0D-856760588315}"/>
              </a:ext>
            </a:extLst>
          </p:cNvPr>
          <p:cNvSpPr/>
          <p:nvPr/>
        </p:nvSpPr>
        <p:spPr>
          <a:xfrm>
            <a:off x="6216172" y="191666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F3901F7F-3DB7-4B23-8986-5EB731E697F7}"/>
              </a:ext>
            </a:extLst>
          </p:cNvPr>
          <p:cNvSpPr/>
          <p:nvPr/>
        </p:nvSpPr>
        <p:spPr>
          <a:xfrm>
            <a:off x="6216171" y="422363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E321EF3C-7EA5-4587-AD24-A564778659C5}"/>
              </a:ext>
            </a:extLst>
          </p:cNvPr>
          <p:cNvSpPr/>
          <p:nvPr/>
        </p:nvSpPr>
        <p:spPr>
          <a:xfrm>
            <a:off x="6216170" y="468502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49771673-5776-4F5E-925F-960A31BCFACB}"/>
              </a:ext>
            </a:extLst>
          </p:cNvPr>
          <p:cNvSpPr/>
          <p:nvPr/>
        </p:nvSpPr>
        <p:spPr>
          <a:xfrm>
            <a:off x="6811777" y="99387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33967960-6A0F-43AF-8DB4-230ACA8DC498}"/>
              </a:ext>
            </a:extLst>
          </p:cNvPr>
          <p:cNvSpPr/>
          <p:nvPr/>
        </p:nvSpPr>
        <p:spPr>
          <a:xfrm>
            <a:off x="6811777" y="145526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A5C58B07-BE89-49C6-B02E-C6F10889C6AF}"/>
              </a:ext>
            </a:extLst>
          </p:cNvPr>
          <p:cNvSpPr/>
          <p:nvPr/>
        </p:nvSpPr>
        <p:spPr>
          <a:xfrm>
            <a:off x="6811777" y="191666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A0E388AD-FE53-48DF-B7D7-3D10EC9DE692}"/>
              </a:ext>
            </a:extLst>
          </p:cNvPr>
          <p:cNvSpPr/>
          <p:nvPr/>
        </p:nvSpPr>
        <p:spPr>
          <a:xfrm>
            <a:off x="6811777" y="283944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33A7B7B2-5CC5-4A51-ACB3-FF6942ED4171}"/>
              </a:ext>
            </a:extLst>
          </p:cNvPr>
          <p:cNvSpPr/>
          <p:nvPr/>
        </p:nvSpPr>
        <p:spPr>
          <a:xfrm>
            <a:off x="6811776" y="33008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7" name="Rectangle 286">
            <a:extLst>
              <a:ext uri="{FF2B5EF4-FFF2-40B4-BE49-F238E27FC236}">
                <a16:creationId xmlns:a16="http://schemas.microsoft.com/office/drawing/2014/main" id="{0FB05C21-D601-4D49-B6C6-0CDE9D3691AD}"/>
              </a:ext>
            </a:extLst>
          </p:cNvPr>
          <p:cNvSpPr/>
          <p:nvPr/>
        </p:nvSpPr>
        <p:spPr>
          <a:xfrm>
            <a:off x="6811776" y="422363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</a:p>
        </p:txBody>
      </p:sp>
      <p:sp>
        <p:nvSpPr>
          <p:cNvPr id="288" name="Rectangle 287">
            <a:extLst>
              <a:ext uri="{FF2B5EF4-FFF2-40B4-BE49-F238E27FC236}">
                <a16:creationId xmlns:a16="http://schemas.microsoft.com/office/drawing/2014/main" id="{FF64DA38-050B-4241-895D-61FFD68D785D}"/>
              </a:ext>
            </a:extLst>
          </p:cNvPr>
          <p:cNvSpPr/>
          <p:nvPr/>
        </p:nvSpPr>
        <p:spPr>
          <a:xfrm>
            <a:off x="6811775" y="468502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8B5E973B-B197-455B-BBDC-5B391F0BAD98}"/>
              </a:ext>
            </a:extLst>
          </p:cNvPr>
          <p:cNvSpPr/>
          <p:nvPr/>
        </p:nvSpPr>
        <p:spPr>
          <a:xfrm>
            <a:off x="7382205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90" name="Rectangle 289">
            <a:extLst>
              <a:ext uri="{FF2B5EF4-FFF2-40B4-BE49-F238E27FC236}">
                <a16:creationId xmlns:a16="http://schemas.microsoft.com/office/drawing/2014/main" id="{B2F3DD0D-CF47-4049-956D-AB3198D7ADCC}"/>
              </a:ext>
            </a:extLst>
          </p:cNvPr>
          <p:cNvSpPr/>
          <p:nvPr/>
        </p:nvSpPr>
        <p:spPr>
          <a:xfrm>
            <a:off x="7382205" y="99387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31F9EA5E-13EA-4504-9829-96C3600D316C}"/>
              </a:ext>
            </a:extLst>
          </p:cNvPr>
          <p:cNvSpPr/>
          <p:nvPr/>
        </p:nvSpPr>
        <p:spPr>
          <a:xfrm>
            <a:off x="7382205" y="145526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A8F6EEDE-59A2-4E31-8533-941FE0892727}"/>
              </a:ext>
            </a:extLst>
          </p:cNvPr>
          <p:cNvSpPr/>
          <p:nvPr/>
        </p:nvSpPr>
        <p:spPr>
          <a:xfrm>
            <a:off x="7382205" y="191666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3708BC4A-BBD5-4C4E-8F87-CFF8E2A3B731}"/>
              </a:ext>
            </a:extLst>
          </p:cNvPr>
          <p:cNvSpPr/>
          <p:nvPr/>
        </p:nvSpPr>
        <p:spPr>
          <a:xfrm>
            <a:off x="7382205" y="23780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4" name="Rectangle 293">
            <a:extLst>
              <a:ext uri="{FF2B5EF4-FFF2-40B4-BE49-F238E27FC236}">
                <a16:creationId xmlns:a16="http://schemas.microsoft.com/office/drawing/2014/main" id="{564C24B6-B989-4538-81E7-2CF16915DCCE}"/>
              </a:ext>
            </a:extLst>
          </p:cNvPr>
          <p:cNvSpPr/>
          <p:nvPr/>
        </p:nvSpPr>
        <p:spPr>
          <a:xfrm>
            <a:off x="7382205" y="283944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95" name="Rectangle 294">
            <a:extLst>
              <a:ext uri="{FF2B5EF4-FFF2-40B4-BE49-F238E27FC236}">
                <a16:creationId xmlns:a16="http://schemas.microsoft.com/office/drawing/2014/main" id="{8CA69CC7-52EF-47A8-8108-866480FA9F51}"/>
              </a:ext>
            </a:extLst>
          </p:cNvPr>
          <p:cNvSpPr/>
          <p:nvPr/>
        </p:nvSpPr>
        <p:spPr>
          <a:xfrm>
            <a:off x="7382204" y="33008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3235600D-E7D1-4B99-8EE3-E2A673F7F614}"/>
              </a:ext>
            </a:extLst>
          </p:cNvPr>
          <p:cNvSpPr/>
          <p:nvPr/>
        </p:nvSpPr>
        <p:spPr>
          <a:xfrm>
            <a:off x="7382204" y="376223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6890BE05-4C83-48A0-8AC8-DF0945498282}"/>
              </a:ext>
            </a:extLst>
          </p:cNvPr>
          <p:cNvSpPr/>
          <p:nvPr/>
        </p:nvSpPr>
        <p:spPr>
          <a:xfrm>
            <a:off x="7382204" y="422363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35D3FE36-FA3A-4062-A072-29D9722E33F0}"/>
              </a:ext>
            </a:extLst>
          </p:cNvPr>
          <p:cNvSpPr/>
          <p:nvPr/>
        </p:nvSpPr>
        <p:spPr>
          <a:xfrm>
            <a:off x="7382203" y="468502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3043E7D4-EFCB-4B81-829A-234A024FEA52}"/>
              </a:ext>
            </a:extLst>
          </p:cNvPr>
          <p:cNvSpPr/>
          <p:nvPr/>
        </p:nvSpPr>
        <p:spPr>
          <a:xfrm>
            <a:off x="7952633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</a:p>
        </p:txBody>
      </p:sp>
      <p:sp>
        <p:nvSpPr>
          <p:cNvPr id="300" name="Rectangle 299">
            <a:extLst>
              <a:ext uri="{FF2B5EF4-FFF2-40B4-BE49-F238E27FC236}">
                <a16:creationId xmlns:a16="http://schemas.microsoft.com/office/drawing/2014/main" id="{6BBFBE97-414D-433A-A96F-E18E1DB2FA65}"/>
              </a:ext>
            </a:extLst>
          </p:cNvPr>
          <p:cNvSpPr/>
          <p:nvPr/>
        </p:nvSpPr>
        <p:spPr>
          <a:xfrm>
            <a:off x="7952633" y="99387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1" name="Rectangle 300">
            <a:extLst>
              <a:ext uri="{FF2B5EF4-FFF2-40B4-BE49-F238E27FC236}">
                <a16:creationId xmlns:a16="http://schemas.microsoft.com/office/drawing/2014/main" id="{F9C76312-F2BF-4F81-A369-5D3D06F5D36B}"/>
              </a:ext>
            </a:extLst>
          </p:cNvPr>
          <p:cNvSpPr/>
          <p:nvPr/>
        </p:nvSpPr>
        <p:spPr>
          <a:xfrm>
            <a:off x="7952633" y="145526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Ẹ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A9061248-06DF-460F-AB5B-8EF32082B841}"/>
              </a:ext>
            </a:extLst>
          </p:cNvPr>
          <p:cNvSpPr/>
          <p:nvPr/>
        </p:nvSpPr>
        <p:spPr>
          <a:xfrm>
            <a:off x="7952633" y="23780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193CA41A-6A61-4CE9-B35A-B28CCB5E4E82}"/>
              </a:ext>
            </a:extLst>
          </p:cNvPr>
          <p:cNvSpPr/>
          <p:nvPr/>
        </p:nvSpPr>
        <p:spPr>
          <a:xfrm>
            <a:off x="7952633" y="283944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05" name="Rectangle 304">
            <a:extLst>
              <a:ext uri="{FF2B5EF4-FFF2-40B4-BE49-F238E27FC236}">
                <a16:creationId xmlns:a16="http://schemas.microsoft.com/office/drawing/2014/main" id="{EB4A1B67-16CB-430D-9260-BC5E650D8815}"/>
              </a:ext>
            </a:extLst>
          </p:cNvPr>
          <p:cNvSpPr/>
          <p:nvPr/>
        </p:nvSpPr>
        <p:spPr>
          <a:xfrm>
            <a:off x="7952632" y="33008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06" name="Rectangle 305">
            <a:extLst>
              <a:ext uri="{FF2B5EF4-FFF2-40B4-BE49-F238E27FC236}">
                <a16:creationId xmlns:a16="http://schemas.microsoft.com/office/drawing/2014/main" id="{7D68328F-B77B-4ED6-A7D4-BECAF8B3B7E9}"/>
              </a:ext>
            </a:extLst>
          </p:cNvPr>
          <p:cNvSpPr/>
          <p:nvPr/>
        </p:nvSpPr>
        <p:spPr>
          <a:xfrm>
            <a:off x="7952632" y="376223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</a:p>
        </p:txBody>
      </p:sp>
      <p:sp>
        <p:nvSpPr>
          <p:cNvPr id="307" name="Rectangle 306">
            <a:extLst>
              <a:ext uri="{FF2B5EF4-FFF2-40B4-BE49-F238E27FC236}">
                <a16:creationId xmlns:a16="http://schemas.microsoft.com/office/drawing/2014/main" id="{F4552BA9-EB5D-42BE-8E7A-2A558395E594}"/>
              </a:ext>
            </a:extLst>
          </p:cNvPr>
          <p:cNvSpPr/>
          <p:nvPr/>
        </p:nvSpPr>
        <p:spPr>
          <a:xfrm>
            <a:off x="7952632" y="422363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</a:p>
        </p:txBody>
      </p:sp>
      <p:sp>
        <p:nvSpPr>
          <p:cNvPr id="308" name="Rectangle 307">
            <a:extLst>
              <a:ext uri="{FF2B5EF4-FFF2-40B4-BE49-F238E27FC236}">
                <a16:creationId xmlns:a16="http://schemas.microsoft.com/office/drawing/2014/main" id="{9F0B7B94-2DBA-473A-A863-4C97F5EEE929}"/>
              </a:ext>
            </a:extLst>
          </p:cNvPr>
          <p:cNvSpPr/>
          <p:nvPr/>
        </p:nvSpPr>
        <p:spPr>
          <a:xfrm>
            <a:off x="7952631" y="468502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366E5310-DE79-4FEC-941F-BAA54493B2CE}"/>
              </a:ext>
            </a:extLst>
          </p:cNvPr>
          <p:cNvSpPr/>
          <p:nvPr/>
        </p:nvSpPr>
        <p:spPr>
          <a:xfrm>
            <a:off x="8531398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547B246C-E3C3-4C29-9B09-0C41238A0E8D}"/>
              </a:ext>
            </a:extLst>
          </p:cNvPr>
          <p:cNvSpPr/>
          <p:nvPr/>
        </p:nvSpPr>
        <p:spPr>
          <a:xfrm>
            <a:off x="8531398" y="145526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7FFE808A-FB37-4AE1-93A8-7C2551AAA834}"/>
              </a:ext>
            </a:extLst>
          </p:cNvPr>
          <p:cNvSpPr/>
          <p:nvPr/>
        </p:nvSpPr>
        <p:spPr>
          <a:xfrm>
            <a:off x="8531398" y="23780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9345F777-1A4A-477A-BE0A-9524E1BDFBDC}"/>
              </a:ext>
            </a:extLst>
          </p:cNvPr>
          <p:cNvSpPr/>
          <p:nvPr/>
        </p:nvSpPr>
        <p:spPr>
          <a:xfrm>
            <a:off x="8531398" y="283944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9EBCDD9-87EA-49ED-9A1F-5955A31D52A5}"/>
              </a:ext>
            </a:extLst>
          </p:cNvPr>
          <p:cNvSpPr/>
          <p:nvPr/>
        </p:nvSpPr>
        <p:spPr>
          <a:xfrm>
            <a:off x="8531397" y="33008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8A3D72CE-53BD-4A6C-A8DA-795848CDC852}"/>
              </a:ext>
            </a:extLst>
          </p:cNvPr>
          <p:cNvSpPr/>
          <p:nvPr/>
        </p:nvSpPr>
        <p:spPr>
          <a:xfrm>
            <a:off x="8531397" y="376223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85F912E3-DE9B-4D8F-AC4F-A4C591BFC87F}"/>
              </a:ext>
            </a:extLst>
          </p:cNvPr>
          <p:cNvSpPr/>
          <p:nvPr/>
        </p:nvSpPr>
        <p:spPr>
          <a:xfrm>
            <a:off x="8523029" y="4692362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343BCCFB-51B4-41C5-B777-12B3D846558A}"/>
              </a:ext>
            </a:extLst>
          </p:cNvPr>
          <p:cNvSpPr/>
          <p:nvPr/>
        </p:nvSpPr>
        <p:spPr>
          <a:xfrm>
            <a:off x="9110157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97B3AE0C-C187-4C54-B27F-699D1FD8E5C5}"/>
              </a:ext>
            </a:extLst>
          </p:cNvPr>
          <p:cNvSpPr/>
          <p:nvPr/>
        </p:nvSpPr>
        <p:spPr>
          <a:xfrm>
            <a:off x="9110158" y="469550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209EBACE-5CB8-420E-8CE1-1784BF9FE675}"/>
              </a:ext>
            </a:extLst>
          </p:cNvPr>
          <p:cNvSpPr/>
          <p:nvPr/>
        </p:nvSpPr>
        <p:spPr>
          <a:xfrm>
            <a:off x="9655602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01C02CC0-B7A8-4B96-95D0-CDF1914BE159}"/>
              </a:ext>
            </a:extLst>
          </p:cNvPr>
          <p:cNvSpPr/>
          <p:nvPr/>
        </p:nvSpPr>
        <p:spPr>
          <a:xfrm>
            <a:off x="9655602" y="23780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BB5255EC-B5AA-45D7-84C6-DA87ECAF0AAD}"/>
              </a:ext>
            </a:extLst>
          </p:cNvPr>
          <p:cNvSpPr/>
          <p:nvPr/>
        </p:nvSpPr>
        <p:spPr>
          <a:xfrm>
            <a:off x="9655602" y="283944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0FE8CA07-F424-45EA-8821-6CDCA9D4D261}"/>
              </a:ext>
            </a:extLst>
          </p:cNvPr>
          <p:cNvSpPr/>
          <p:nvPr/>
        </p:nvSpPr>
        <p:spPr>
          <a:xfrm>
            <a:off x="9655601" y="330084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CDE6DD7D-C032-443A-9236-51D09B0A8CC0}"/>
              </a:ext>
            </a:extLst>
          </p:cNvPr>
          <p:cNvSpPr/>
          <p:nvPr/>
        </p:nvSpPr>
        <p:spPr>
          <a:xfrm>
            <a:off x="9655601" y="376223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677AE81B-606E-429F-878B-DDC092B08E96}"/>
              </a:ext>
            </a:extLst>
          </p:cNvPr>
          <p:cNvSpPr/>
          <p:nvPr/>
        </p:nvSpPr>
        <p:spPr>
          <a:xfrm>
            <a:off x="9655600" y="468502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39" name="Rectangle 338">
            <a:extLst>
              <a:ext uri="{FF2B5EF4-FFF2-40B4-BE49-F238E27FC236}">
                <a16:creationId xmlns:a16="http://schemas.microsoft.com/office/drawing/2014/main" id="{D390FBB9-6F4C-417A-B20B-EB42E4F46AFE}"/>
              </a:ext>
            </a:extLst>
          </p:cNvPr>
          <p:cNvSpPr/>
          <p:nvPr/>
        </p:nvSpPr>
        <p:spPr>
          <a:xfrm>
            <a:off x="10234359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3673D6FF-D01E-41A8-BFCD-F9F7EE0A4B06}"/>
              </a:ext>
            </a:extLst>
          </p:cNvPr>
          <p:cNvSpPr/>
          <p:nvPr/>
        </p:nvSpPr>
        <p:spPr>
          <a:xfrm>
            <a:off x="10234359" y="2378055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E13C0E8C-0A13-4F9E-BFFA-2361FD619AC0}"/>
              </a:ext>
            </a:extLst>
          </p:cNvPr>
          <p:cNvSpPr/>
          <p:nvPr/>
        </p:nvSpPr>
        <p:spPr>
          <a:xfrm>
            <a:off x="10804810" y="53247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59" name="Rectangle 358">
            <a:extLst>
              <a:ext uri="{FF2B5EF4-FFF2-40B4-BE49-F238E27FC236}">
                <a16:creationId xmlns:a16="http://schemas.microsoft.com/office/drawing/2014/main" id="{B7EA355E-6174-44BD-9777-DAA45F766D25}"/>
              </a:ext>
            </a:extLst>
          </p:cNvPr>
          <p:cNvSpPr/>
          <p:nvPr/>
        </p:nvSpPr>
        <p:spPr>
          <a:xfrm>
            <a:off x="2147721" y="548013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60" name="Rectangle 359">
            <a:extLst>
              <a:ext uri="{FF2B5EF4-FFF2-40B4-BE49-F238E27FC236}">
                <a16:creationId xmlns:a16="http://schemas.microsoft.com/office/drawing/2014/main" id="{7B6D9FCF-C639-4039-A061-E7C975DBC813}"/>
              </a:ext>
            </a:extLst>
          </p:cNvPr>
          <p:cNvSpPr/>
          <p:nvPr/>
        </p:nvSpPr>
        <p:spPr>
          <a:xfrm>
            <a:off x="2709791" y="548013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361" name="Rectangle 360">
            <a:extLst>
              <a:ext uri="{FF2B5EF4-FFF2-40B4-BE49-F238E27FC236}">
                <a16:creationId xmlns:a16="http://schemas.microsoft.com/office/drawing/2014/main" id="{4EB23ADE-D80C-4BF2-ADB5-F81BC7930EC0}"/>
              </a:ext>
            </a:extLst>
          </p:cNvPr>
          <p:cNvSpPr/>
          <p:nvPr/>
        </p:nvSpPr>
        <p:spPr>
          <a:xfrm>
            <a:off x="3288620" y="548013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62" name="Rectangle 361">
            <a:extLst>
              <a:ext uri="{FF2B5EF4-FFF2-40B4-BE49-F238E27FC236}">
                <a16:creationId xmlns:a16="http://schemas.microsoft.com/office/drawing/2014/main" id="{D545C2DC-78BD-46D2-A021-70DC1F572024}"/>
              </a:ext>
            </a:extLst>
          </p:cNvPr>
          <p:cNvSpPr/>
          <p:nvPr/>
        </p:nvSpPr>
        <p:spPr>
          <a:xfrm>
            <a:off x="3850536" y="5475948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87F119AF-D5B2-4122-B682-7B14D77E2F09}"/>
              </a:ext>
            </a:extLst>
          </p:cNvPr>
          <p:cNvSpPr/>
          <p:nvPr/>
        </p:nvSpPr>
        <p:spPr>
          <a:xfrm>
            <a:off x="4421102" y="5475948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D8A009AE-95FA-44A2-B892-F0AB3F1DD2E0}"/>
              </a:ext>
            </a:extLst>
          </p:cNvPr>
          <p:cNvSpPr/>
          <p:nvPr/>
        </p:nvSpPr>
        <p:spPr>
          <a:xfrm>
            <a:off x="4983124" y="5475948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E060E2B0-EBBB-4E76-ADE2-9C138FB74E28}"/>
              </a:ext>
            </a:extLst>
          </p:cNvPr>
          <p:cNvSpPr/>
          <p:nvPr/>
        </p:nvSpPr>
        <p:spPr>
          <a:xfrm>
            <a:off x="5561953" y="546755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</a:p>
        </p:txBody>
      </p:sp>
      <p:sp>
        <p:nvSpPr>
          <p:cNvPr id="366" name="Rectangle 365">
            <a:extLst>
              <a:ext uri="{FF2B5EF4-FFF2-40B4-BE49-F238E27FC236}">
                <a16:creationId xmlns:a16="http://schemas.microsoft.com/office/drawing/2014/main" id="{24B2BF17-8E06-4B55-99C4-5AC1543522A6}"/>
              </a:ext>
            </a:extLst>
          </p:cNvPr>
          <p:cNvSpPr/>
          <p:nvPr/>
        </p:nvSpPr>
        <p:spPr>
          <a:xfrm>
            <a:off x="6149202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7" name="Rectangle 366">
            <a:extLst>
              <a:ext uri="{FF2B5EF4-FFF2-40B4-BE49-F238E27FC236}">
                <a16:creationId xmlns:a16="http://schemas.microsoft.com/office/drawing/2014/main" id="{A1C3C240-F753-4F8F-9535-B74A8CFA6DBF}"/>
              </a:ext>
            </a:extLst>
          </p:cNvPr>
          <p:cNvSpPr/>
          <p:nvPr/>
        </p:nvSpPr>
        <p:spPr>
          <a:xfrm>
            <a:off x="6744807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368" name="Rectangle 367">
            <a:extLst>
              <a:ext uri="{FF2B5EF4-FFF2-40B4-BE49-F238E27FC236}">
                <a16:creationId xmlns:a16="http://schemas.microsoft.com/office/drawing/2014/main" id="{B27E8CCE-AA5A-49F7-9B6E-E8A2B3464A88}"/>
              </a:ext>
            </a:extLst>
          </p:cNvPr>
          <p:cNvSpPr/>
          <p:nvPr/>
        </p:nvSpPr>
        <p:spPr>
          <a:xfrm>
            <a:off x="7315235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69" name="Rectangle 368">
            <a:extLst>
              <a:ext uri="{FF2B5EF4-FFF2-40B4-BE49-F238E27FC236}">
                <a16:creationId xmlns:a16="http://schemas.microsoft.com/office/drawing/2014/main" id="{5E7EFA0B-D3BA-4AB6-91A4-886E44368823}"/>
              </a:ext>
            </a:extLst>
          </p:cNvPr>
          <p:cNvSpPr/>
          <p:nvPr/>
        </p:nvSpPr>
        <p:spPr>
          <a:xfrm>
            <a:off x="7885663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70" name="Rectangle 369">
            <a:extLst>
              <a:ext uri="{FF2B5EF4-FFF2-40B4-BE49-F238E27FC236}">
                <a16:creationId xmlns:a16="http://schemas.microsoft.com/office/drawing/2014/main" id="{AF63D5DF-4284-4EC3-B41B-F7EE92762B45}"/>
              </a:ext>
            </a:extLst>
          </p:cNvPr>
          <p:cNvSpPr/>
          <p:nvPr/>
        </p:nvSpPr>
        <p:spPr>
          <a:xfrm>
            <a:off x="8464428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8BF8B7E0-E85F-4C61-8E42-81B030709E8B}"/>
              </a:ext>
            </a:extLst>
          </p:cNvPr>
          <p:cNvSpPr/>
          <p:nvPr/>
        </p:nvSpPr>
        <p:spPr>
          <a:xfrm>
            <a:off x="9034863" y="5465466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406" name="Rectangle: Rounded Corners 405">
            <a:hlinkClick r:id="rId13" action="ppaction://hlinksldjump"/>
            <a:extLst>
              <a:ext uri="{FF2B5EF4-FFF2-40B4-BE49-F238E27FC236}">
                <a16:creationId xmlns:a16="http://schemas.microsoft.com/office/drawing/2014/main" id="{394AA152-C030-4713-83EC-24A01879959F}"/>
              </a:ext>
            </a:extLst>
          </p:cNvPr>
          <p:cNvSpPr/>
          <p:nvPr/>
        </p:nvSpPr>
        <p:spPr>
          <a:xfrm>
            <a:off x="8531397" y="6231234"/>
            <a:ext cx="2269271" cy="555458"/>
          </a:xfrm>
          <a:prstGeom prst="roundRect">
            <a:avLst/>
          </a:prstGeom>
          <a:ln w="5715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7" name="Rectangle 406">
            <a:extLst>
              <a:ext uri="{FF2B5EF4-FFF2-40B4-BE49-F238E27FC236}">
                <a16:creationId xmlns:a16="http://schemas.microsoft.com/office/drawing/2014/main" id="{FCEF42F0-C4A2-4C61-8CD6-BB3597806970}"/>
              </a:ext>
            </a:extLst>
          </p:cNvPr>
          <p:cNvSpPr/>
          <p:nvPr/>
        </p:nvSpPr>
        <p:spPr>
          <a:xfrm>
            <a:off x="9101829" y="2370719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08" name="Rectangle 407">
            <a:extLst>
              <a:ext uri="{FF2B5EF4-FFF2-40B4-BE49-F238E27FC236}">
                <a16:creationId xmlns:a16="http://schemas.microsoft.com/office/drawing/2014/main" id="{8A4DAB3E-B0DB-44CA-A3EC-A654E105C5F8}"/>
              </a:ext>
            </a:extLst>
          </p:cNvPr>
          <p:cNvSpPr/>
          <p:nvPr/>
        </p:nvSpPr>
        <p:spPr>
          <a:xfrm>
            <a:off x="9101829" y="2832113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409" name="Rectangle 408">
            <a:extLst>
              <a:ext uri="{FF2B5EF4-FFF2-40B4-BE49-F238E27FC236}">
                <a16:creationId xmlns:a16="http://schemas.microsoft.com/office/drawing/2014/main" id="{3F033F3A-DDBB-4702-8879-E611EB14ED1C}"/>
              </a:ext>
            </a:extLst>
          </p:cNvPr>
          <p:cNvSpPr/>
          <p:nvPr/>
        </p:nvSpPr>
        <p:spPr>
          <a:xfrm>
            <a:off x="9101828" y="3293507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10" name="Rectangle 409">
            <a:extLst>
              <a:ext uri="{FF2B5EF4-FFF2-40B4-BE49-F238E27FC236}">
                <a16:creationId xmlns:a16="http://schemas.microsoft.com/office/drawing/2014/main" id="{3FAC3522-30CF-42BC-B64C-40BED8E33442}"/>
              </a:ext>
            </a:extLst>
          </p:cNvPr>
          <p:cNvSpPr/>
          <p:nvPr/>
        </p:nvSpPr>
        <p:spPr>
          <a:xfrm>
            <a:off x="9101828" y="3754901"/>
            <a:ext cx="570451" cy="461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Ụ</a:t>
            </a:r>
          </a:p>
        </p:txBody>
      </p:sp>
    </p:spTree>
    <p:extLst>
      <p:ext uri="{BB962C8B-B14F-4D97-AF65-F5344CB8AC3E}">
        <p14:creationId xmlns:p14="http://schemas.microsoft.com/office/powerpoint/2010/main" val="3316525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125E-6 -4.81481E-6 L -3.12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8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6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9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4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3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8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0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3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6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9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2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3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8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0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3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2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8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1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3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8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38" grpId="0" animBg="1"/>
      <p:bldP spid="48" grpId="0" animBg="1"/>
      <p:bldP spid="58" grpId="0" animBg="1"/>
      <p:bldP spid="68" grpId="0" animBg="1"/>
      <p:bldP spid="73" grpId="0" animBg="1"/>
      <p:bldP spid="76" grpId="0" animBg="1"/>
      <p:bldP spid="78" grpId="0" animBg="1"/>
      <p:bldP spid="83" grpId="0" animBg="1"/>
      <p:bldP spid="86" grpId="0" animBg="1"/>
      <p:bldP spid="87" grpId="0" animBg="1"/>
      <p:bldP spid="88" grpId="0" animBg="1"/>
      <p:bldP spid="93" grpId="0" animBg="1"/>
      <p:bldP spid="96" grpId="0" animBg="1"/>
      <p:bldP spid="97" grpId="0" animBg="1"/>
      <p:bldP spid="98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7" grpId="0" animBg="1"/>
      <p:bldP spid="139" grpId="0" animBg="1"/>
      <p:bldP spid="140" grpId="0" animBg="1"/>
      <p:bldP spid="141" grpId="0" animBg="1"/>
      <p:bldP spid="142" grpId="0" animBg="1"/>
      <p:bldP spid="144" grpId="0" animBg="1"/>
      <p:bldP spid="145" grpId="0" animBg="1"/>
      <p:bldP spid="149" grpId="0" animBg="1"/>
      <p:bldP spid="150" grpId="0" animBg="1"/>
      <p:bldP spid="151" grpId="0" animBg="1"/>
      <p:bldP spid="152" grpId="0" animBg="1"/>
      <p:bldP spid="154" grpId="0" animBg="1"/>
      <p:bldP spid="155" grpId="0" animBg="1"/>
      <p:bldP spid="159" grpId="0" animBg="1"/>
      <p:bldP spid="160" grpId="0" animBg="1"/>
      <p:bldP spid="161" grpId="0" animBg="1"/>
      <p:bldP spid="162" grpId="0" animBg="1"/>
      <p:bldP spid="164" grpId="0" animBg="1"/>
      <p:bldP spid="165" grpId="0" animBg="1"/>
      <p:bldP spid="169" grpId="0" animBg="1"/>
      <p:bldP spid="175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/>
      <p:bldP spid="202" grpId="0" animBg="1"/>
      <p:bldP spid="212" grpId="0" animBg="1"/>
      <p:bldP spid="222" grpId="0" animBg="1"/>
      <p:bldP spid="232" grpId="0" animBg="1"/>
      <p:bldP spid="242" grpId="0" animBg="1"/>
      <p:bldP spid="247" grpId="0" animBg="1"/>
      <p:bldP spid="250" grpId="0" animBg="1"/>
      <p:bldP spid="252" grpId="0" animBg="1"/>
      <p:bldP spid="257" grpId="0" animBg="1"/>
      <p:bldP spid="260" grpId="0" animBg="1"/>
      <p:bldP spid="261" grpId="0" animBg="1"/>
      <p:bldP spid="262" grpId="0" animBg="1"/>
      <p:bldP spid="267" grpId="0" animBg="1"/>
      <p:bldP spid="270" grpId="0" animBg="1"/>
      <p:bldP spid="271" grpId="0" animBg="1"/>
      <p:bldP spid="272" grpId="0" animBg="1"/>
      <p:bldP spid="277" grpId="0" animBg="1"/>
      <p:bldP spid="278" grpId="0" animBg="1"/>
      <p:bldP spid="280" grpId="0" animBg="1"/>
      <p:bldP spid="281" grpId="0" animBg="1"/>
      <p:bldP spid="282" grpId="0" animBg="1"/>
      <p:bldP spid="284" grpId="0" animBg="1"/>
      <p:bldP spid="285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1" grpId="0" animBg="1"/>
      <p:bldP spid="313" grpId="0" animBg="1"/>
      <p:bldP spid="314" grpId="0" animBg="1"/>
      <p:bldP spid="315" grpId="0" animBg="1"/>
      <p:bldP spid="316" grpId="0" animBg="1"/>
      <p:bldP spid="318" grpId="0" animBg="1"/>
      <p:bldP spid="319" grpId="0" animBg="1"/>
      <p:bldP spid="328" grpId="0" animBg="1"/>
      <p:bldP spid="329" grpId="0" animBg="1"/>
      <p:bldP spid="333" grpId="0" animBg="1"/>
      <p:bldP spid="334" grpId="0" animBg="1"/>
      <p:bldP spid="335" grpId="0" animBg="1"/>
      <p:bldP spid="336" grpId="0" animBg="1"/>
      <p:bldP spid="338" grpId="0" animBg="1"/>
      <p:bldP spid="339" grpId="0" animBg="1"/>
      <p:bldP spid="343" grpId="0" animBg="1"/>
      <p:bldP spid="349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407" grpId="0" animBg="1"/>
      <p:bldP spid="408" grpId="0" animBg="1"/>
      <p:bldP spid="409" grpId="0" animBg="1"/>
      <p:bldP spid="4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981512"/>
            <a:ext cx="8942665" cy="102345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(7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7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981512"/>
            <a:ext cx="8942665" cy="102345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2: Khi tức giận với ông hàng xóm, người cha đã có hành động gì?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64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1336" y="2055970"/>
            <a:ext cx="5329591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>
              <a:defRPr/>
            </a:pPr>
            <a:r>
              <a:rPr lang="en-US" altLang="zh-CN" sz="6000" b="1" noProof="1">
                <a:solidFill>
                  <a:srgbClr val="57A97D"/>
                </a:solidFill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I. Tìm hiểu chung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3110948" y="2151133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6612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Ông hàng xóm Blê-đúc đã 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ù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từ nào để nói về nhân vật cậu bé khiến cha cậu nổi nóng?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0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4: Tính cách nhân vật ông hàng xóm được tác giả khắc họa bằng cụm từ nào?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69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5: Nhân vật người bố được các thầy so sánh với ai?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6: Tên nhân vật chính của truyện?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27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7: Đây là từ mà cô giáo đã nhận xét về bài làm của Ni-cô-lai?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(6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3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736869"/>
            <a:ext cx="8942665" cy="1764193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8: Sắp xếp các ý, các phần trước sau cho hợp lý được gọi là gì?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72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402673"/>
            <a:ext cx="8942665" cy="2098390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9: Người bố yêu cầu Ni-cô-lai chọn ra một người bạn thân nhất và ghi ra những đức tính mà cậu thích ở người bạn đó mục đích để làm gì?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800" y="2645527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001" y="2683517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4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A36E80-CF14-47E2-881C-CE755BA06E22}"/>
              </a:ext>
            </a:extLst>
          </p:cNvPr>
          <p:cNvSpPr/>
          <p:nvPr/>
        </p:nvSpPr>
        <p:spPr>
          <a:xfrm>
            <a:off x="1557555" y="820705"/>
            <a:ext cx="8942665" cy="1680358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10: Tên người bạn thân nhất của Ni-cô-lai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Rectangle: Rounded Corners 2">
            <a:hlinkClick r:id="rId2" action="ppaction://hlinksldjump"/>
            <a:extLst>
              <a:ext uri="{FF2B5EF4-FFF2-40B4-BE49-F238E27FC236}">
                <a16:creationId xmlns:a16="http://schemas.microsoft.com/office/drawing/2014/main" id="{0A5C5879-E6B6-4D15-8181-FF26092C2EAC}"/>
              </a:ext>
            </a:extLst>
          </p:cNvPr>
          <p:cNvSpPr/>
          <p:nvPr/>
        </p:nvSpPr>
        <p:spPr>
          <a:xfrm>
            <a:off x="5651385" y="4060270"/>
            <a:ext cx="1873540" cy="450909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1">
            <a:extLst>
              <a:ext uri="{FF2B5EF4-FFF2-40B4-BE49-F238E27FC236}">
                <a16:creationId xmlns:a16="http://schemas.microsoft.com/office/drawing/2014/main" id="{8E29EEC5-D24B-4176-9764-6273EE8409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3078466"/>
            <a:ext cx="2771676" cy="1963607"/>
          </a:xfrm>
          <a:prstGeom prst="rect">
            <a:avLst/>
          </a:prstGeom>
        </p:spPr>
      </p:pic>
      <p:pic>
        <p:nvPicPr>
          <p:cNvPr id="5" name="图片占位符 32">
            <a:extLst>
              <a:ext uri="{FF2B5EF4-FFF2-40B4-BE49-F238E27FC236}">
                <a16:creationId xmlns:a16="http://schemas.microsoft.com/office/drawing/2014/main" id="{DCFD3F3A-DE65-4A6B-A579-9831B3734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47" y="2994630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6" name="图片 31">
            <a:extLst>
              <a:ext uri="{FF2B5EF4-FFF2-40B4-BE49-F238E27FC236}">
                <a16:creationId xmlns:a16="http://schemas.microsoft.com/office/drawing/2014/main" id="{CA72CFA6-6AFA-451D-B76B-C64D4F6FA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33" y="3437095"/>
            <a:ext cx="777999" cy="698205"/>
          </a:xfrm>
          <a:prstGeom prst="rect">
            <a:avLst/>
          </a:prstGeom>
        </p:spPr>
      </p:pic>
      <p:pic>
        <p:nvPicPr>
          <p:cNvPr id="7" name="图片 31">
            <a:extLst>
              <a:ext uri="{FF2B5EF4-FFF2-40B4-BE49-F238E27FC236}">
                <a16:creationId xmlns:a16="http://schemas.microsoft.com/office/drawing/2014/main" id="{C773FAFD-59FA-44D7-8506-4613141E4F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43" y="1674086"/>
            <a:ext cx="777999" cy="698205"/>
          </a:xfrm>
          <a:prstGeom prst="rect">
            <a:avLst/>
          </a:prstGeom>
        </p:spPr>
      </p:pic>
      <p:pic>
        <p:nvPicPr>
          <p:cNvPr id="8" name="图片 31">
            <a:extLst>
              <a:ext uri="{FF2B5EF4-FFF2-40B4-BE49-F238E27FC236}">
                <a16:creationId xmlns:a16="http://schemas.microsoft.com/office/drawing/2014/main" id="{BC743076-6C12-4204-AA93-C63C1C8A89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555" y="4905756"/>
            <a:ext cx="777999" cy="698205"/>
          </a:xfrm>
          <a:prstGeom prst="rect">
            <a:avLst/>
          </a:prstGeom>
        </p:spPr>
      </p:pic>
      <p:pic>
        <p:nvPicPr>
          <p:cNvPr id="9" name="图片 31">
            <a:extLst>
              <a:ext uri="{FF2B5EF4-FFF2-40B4-BE49-F238E27FC236}">
                <a16:creationId xmlns:a16="http://schemas.microsoft.com/office/drawing/2014/main" id="{FC3E6F5F-AD62-4483-B636-DDF79693EC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76" y="5269245"/>
            <a:ext cx="777999" cy="698205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4A1CD2C4-F1D2-4EFD-BB74-8E6579F87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96" y="302965"/>
            <a:ext cx="340405" cy="948393"/>
          </a:xfrm>
          <a:prstGeom prst="rect">
            <a:avLst/>
          </a:prstGeom>
        </p:spPr>
      </p:pic>
      <p:pic>
        <p:nvPicPr>
          <p:cNvPr id="11" name="图片 35">
            <a:extLst>
              <a:ext uri="{FF2B5EF4-FFF2-40B4-BE49-F238E27FC236}">
                <a16:creationId xmlns:a16="http://schemas.microsoft.com/office/drawing/2014/main" id="{04CB9735-41D1-416E-8DD0-3359532501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524" y="204732"/>
            <a:ext cx="542558" cy="532137"/>
          </a:xfrm>
          <a:prstGeom prst="rect">
            <a:avLst/>
          </a:prstGeom>
        </p:spPr>
      </p:pic>
      <p:pic>
        <p:nvPicPr>
          <p:cNvPr id="12" name="图片 36">
            <a:extLst>
              <a:ext uri="{FF2B5EF4-FFF2-40B4-BE49-F238E27FC236}">
                <a16:creationId xmlns:a16="http://schemas.microsoft.com/office/drawing/2014/main" id="{560A29AD-8DEC-499E-8B4E-936B5A19E3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47" y="67973"/>
            <a:ext cx="871752" cy="105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2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692404" y="332886"/>
            <a:ext cx="13882817" cy="715767"/>
            <a:chOff x="-1692404" y="698646"/>
            <a:chExt cx="13882817" cy="71576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1692404" y="69864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Vận dụng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396700" y="2481523"/>
              <a:ext cx="2104391" cy="1267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em, nếu gặp phải đề văn như của Ni-cô-la, theo em, việc đầu tiên phải làm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71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692404" y="332886"/>
            <a:ext cx="13882817" cy="715767"/>
            <a:chOff x="-1692404" y="698646"/>
            <a:chExt cx="13882817" cy="715767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-1692404" y="698646"/>
              <a:ext cx="83886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300" normalizeH="0" baseline="0" noProof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Vận dụng</a:t>
              </a:r>
              <a:endParaRPr kumimoji="0" lang="zh-CN" alt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076" y="1461335"/>
            <a:ext cx="2852827" cy="1197220"/>
          </a:xfrm>
          <a:prstGeom prst="rect">
            <a:avLst/>
          </a:prstGeom>
        </p:spPr>
      </p:pic>
      <p:grpSp>
        <p:nvGrpSpPr>
          <p:cNvPr id="127" name="组合 5">
            <a:extLst>
              <a:ext uri="{FF2B5EF4-FFF2-40B4-BE49-F238E27FC236}">
                <a16:creationId xmlns:a16="http://schemas.microsoft.com/office/drawing/2014/main" id="{125BF78D-2408-477F-9F03-63F119F4A840}"/>
              </a:ext>
            </a:extLst>
          </p:cNvPr>
          <p:cNvGrpSpPr/>
          <p:nvPr/>
        </p:nvGrpSpPr>
        <p:grpSpPr>
          <a:xfrm>
            <a:off x="772559" y="1385969"/>
            <a:ext cx="5062331" cy="4200696"/>
            <a:chOff x="1099385" y="2073189"/>
            <a:chExt cx="2860812" cy="2084000"/>
          </a:xfrm>
        </p:grpSpPr>
        <p:pic>
          <p:nvPicPr>
            <p:cNvPr id="128" name="图片 8">
              <a:extLst>
                <a:ext uri="{FF2B5EF4-FFF2-40B4-BE49-F238E27FC236}">
                  <a16:creationId xmlns:a16="http://schemas.microsoft.com/office/drawing/2014/main" id="{83B566F4-F715-4F08-8DA7-E88EBE44E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73189"/>
              <a:ext cx="2860812" cy="2084000"/>
            </a:xfrm>
            <a:prstGeom prst="rect">
              <a:avLst/>
            </a:prstGeom>
          </p:spPr>
        </p:pic>
        <p:sp>
          <p:nvSpPr>
            <p:cNvPr id="129" name="文本框 12">
              <a:extLst>
                <a:ext uri="{FF2B5EF4-FFF2-40B4-BE49-F238E27FC236}">
                  <a16:creationId xmlns:a16="http://schemas.microsoft.com/office/drawing/2014/main" id="{23DCF77F-6988-450E-A50B-B72512558CD3}"/>
                </a:ext>
              </a:extLst>
            </p:cNvPr>
            <p:cNvSpPr txBox="1"/>
            <p:nvPr/>
          </p:nvSpPr>
          <p:spPr>
            <a:xfrm rot="21221573">
              <a:off x="1289767" y="2575241"/>
              <a:ext cx="2331296" cy="102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defRPr/>
              </a:pP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 tiên, cần chọn người bạn mà mình cảm thấy thân thiết, </a:t>
              </a:r>
              <a:r>
                <a:rPr lang="en-US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vi-VN" sz="3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ần gũi, thấu hiểu nhất.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30" name="图片 2">
            <a:extLst>
              <a:ext uri="{FF2B5EF4-FFF2-40B4-BE49-F238E27FC236}">
                <a16:creationId xmlns:a16="http://schemas.microsoft.com/office/drawing/2014/main" id="{8568E8D1-1435-46AB-9430-DF8213A0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207" y="3931140"/>
            <a:ext cx="6947896" cy="259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31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49775"/>
            <a:ext cx="12190413" cy="698878"/>
            <a:chOff x="0" y="715535"/>
            <a:chExt cx="12190413" cy="698878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357809" y="715535"/>
              <a:ext cx="838862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1.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Đọc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,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tìm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hiểu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chú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thích</a:t>
              </a:r>
              <a:endParaRPr kumimoji="0" lang="zh-CN" altLang="en-US" sz="33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5" name="图片 33">
            <a:extLst>
              <a:ext uri="{FF2B5EF4-FFF2-40B4-BE49-F238E27FC236}">
                <a16:creationId xmlns:a16="http://schemas.microsoft.com/office/drawing/2014/main" id="{FE1E49AB-14BD-4B32-868C-7DDE8374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/>
        </p:blipFill>
        <p:spPr>
          <a:xfrm>
            <a:off x="877532" y="2412577"/>
            <a:ext cx="4345142" cy="4002883"/>
          </a:xfrm>
          <a:prstGeom prst="rect">
            <a:avLst/>
          </a:prstGeom>
        </p:spPr>
      </p:pic>
      <p:pic>
        <p:nvPicPr>
          <p:cNvPr id="16" name="图片 10">
            <a:extLst>
              <a:ext uri="{FF2B5EF4-FFF2-40B4-BE49-F238E27FC236}">
                <a16:creationId xmlns:a16="http://schemas.microsoft.com/office/drawing/2014/main" id="{BF2DBB0D-C7FF-4117-BFB8-17AB5CEC0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895646" y="1239016"/>
            <a:ext cx="5564596" cy="3800796"/>
          </a:xfrm>
          <a:prstGeom prst="rect">
            <a:avLst/>
          </a:prstGeom>
        </p:spPr>
      </p:pic>
      <p:sp>
        <p:nvSpPr>
          <p:cNvPr id="17" name="文本框 1">
            <a:extLst>
              <a:ext uri="{FF2B5EF4-FFF2-40B4-BE49-F238E27FC236}">
                <a16:creationId xmlns:a16="http://schemas.microsoft.com/office/drawing/2014/main" id="{D26BE8CC-1FF1-4300-91D3-82F1C29CA162}"/>
              </a:ext>
            </a:extLst>
          </p:cNvPr>
          <p:cNvSpPr txBox="1"/>
          <p:nvPr/>
        </p:nvSpPr>
        <p:spPr>
          <a:xfrm>
            <a:off x="6947126" y="2068008"/>
            <a:ext cx="33675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3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09E4946-7883-4734-8F65-45180B92F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774" y="1828734"/>
            <a:ext cx="2771676" cy="1963607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15373E53-3EB7-40D5-AD75-BD0CB4E20E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06" y="1862755"/>
            <a:ext cx="2771676" cy="1963607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id="{E7CBB602-9684-419D-93F8-E845470E9C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37" y="1862755"/>
            <a:ext cx="2771676" cy="1963607"/>
          </a:xfrm>
          <a:prstGeom prst="rect">
            <a:avLst/>
          </a:prstGeom>
        </p:spPr>
      </p:pic>
      <p:grpSp>
        <p:nvGrpSpPr>
          <p:cNvPr id="5" name="组合 18">
            <a:extLst>
              <a:ext uri="{FF2B5EF4-FFF2-40B4-BE49-F238E27FC236}">
                <a16:creationId xmlns:a16="http://schemas.microsoft.com/office/drawing/2014/main" id="{F23AF24B-8C90-4A70-9265-B300FA76D676}"/>
              </a:ext>
            </a:extLst>
          </p:cNvPr>
          <p:cNvGrpSpPr/>
          <p:nvPr/>
        </p:nvGrpSpPr>
        <p:grpSpPr>
          <a:xfrm>
            <a:off x="1407034" y="4090216"/>
            <a:ext cx="3021955" cy="990086"/>
            <a:chOff x="7950844" y="2822232"/>
            <a:chExt cx="3021955" cy="990086"/>
          </a:xfrm>
        </p:grpSpPr>
        <p:sp>
          <p:nvSpPr>
            <p:cNvPr id="6" name="矩形 19">
              <a:extLst>
                <a:ext uri="{FF2B5EF4-FFF2-40B4-BE49-F238E27FC236}">
                  <a16:creationId xmlns:a16="http://schemas.microsoft.com/office/drawing/2014/main" id="{73F91409-DD36-47BC-B4D0-8395EA46BCC2}"/>
                </a:ext>
              </a:extLst>
            </p:cNvPr>
            <p:cNvSpPr/>
            <p:nvPr/>
          </p:nvSpPr>
          <p:spPr>
            <a:xfrm>
              <a:off x="7950844" y="3315451"/>
              <a:ext cx="3021955" cy="49686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Hoàn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thành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tập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矩形 20">
              <a:extLst>
                <a:ext uri="{FF2B5EF4-FFF2-40B4-BE49-F238E27FC236}">
                  <a16:creationId xmlns:a16="http://schemas.microsoft.com/office/drawing/2014/main" id="{4DE33093-B2CB-4B02-9C1F-3E1EF7E8417C}"/>
                </a:ext>
              </a:extLst>
            </p:cNvPr>
            <p:cNvSpPr/>
            <p:nvPr/>
          </p:nvSpPr>
          <p:spPr>
            <a:xfrm>
              <a:off x="8340834" y="2822232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cũ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21">
            <a:extLst>
              <a:ext uri="{FF2B5EF4-FFF2-40B4-BE49-F238E27FC236}">
                <a16:creationId xmlns:a16="http://schemas.microsoft.com/office/drawing/2014/main" id="{4E6AA902-13C3-4985-AA8A-F0F331B79F45}"/>
              </a:ext>
            </a:extLst>
          </p:cNvPr>
          <p:cNvGrpSpPr/>
          <p:nvPr/>
        </p:nvGrpSpPr>
        <p:grpSpPr>
          <a:xfrm>
            <a:off x="4540208" y="3609886"/>
            <a:ext cx="3021955" cy="2319681"/>
            <a:chOff x="7950844" y="2822232"/>
            <a:chExt cx="3021955" cy="2319681"/>
          </a:xfrm>
        </p:grpSpPr>
        <p:sp>
          <p:nvSpPr>
            <p:cNvPr id="9" name="矩形 22">
              <a:extLst>
                <a:ext uri="{FF2B5EF4-FFF2-40B4-BE49-F238E27FC236}">
                  <a16:creationId xmlns:a16="http://schemas.microsoft.com/office/drawing/2014/main" id="{BFA4C6AC-C7C8-40C2-B87E-E9A6C7FE1D9B}"/>
                </a:ext>
              </a:extLst>
            </p:cNvPr>
            <p:cNvSpPr/>
            <p:nvPr/>
          </p:nvSpPr>
          <p:spPr>
            <a:xfrm>
              <a:off x="7950844" y="3315451"/>
              <a:ext cx="3021955" cy="18264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s</a:t>
              </a:r>
              <a:r>
                <a:rPr lang="vi-VN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ư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u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tầm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ca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dao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tục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ngữ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danh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ngôn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thẻ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hiện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chủ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đề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học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10" name="矩形 23">
              <a:extLst>
                <a:ext uri="{FF2B5EF4-FFF2-40B4-BE49-F238E27FC236}">
                  <a16:creationId xmlns:a16="http://schemas.microsoft.com/office/drawing/2014/main" id="{ACA96BE0-956A-4E0F-A39B-341DBE4300D7}"/>
                </a:ext>
              </a:extLst>
            </p:cNvPr>
            <p:cNvSpPr/>
            <p:nvPr/>
          </p:nvSpPr>
          <p:spPr>
            <a:xfrm>
              <a:off x="8340834" y="2822232"/>
              <a:ext cx="2241974" cy="49795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cũ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24">
            <a:extLst>
              <a:ext uri="{FF2B5EF4-FFF2-40B4-BE49-F238E27FC236}">
                <a16:creationId xmlns:a16="http://schemas.microsoft.com/office/drawing/2014/main" id="{0890A9A1-1527-48D6-A156-AA69CC70C42B}"/>
              </a:ext>
            </a:extLst>
          </p:cNvPr>
          <p:cNvGrpSpPr/>
          <p:nvPr/>
        </p:nvGrpSpPr>
        <p:grpSpPr>
          <a:xfrm>
            <a:off x="7904393" y="4090216"/>
            <a:ext cx="3021955" cy="1433285"/>
            <a:chOff x="7950844" y="2822232"/>
            <a:chExt cx="3021955" cy="1433285"/>
          </a:xfrm>
        </p:grpSpPr>
        <p:sp>
          <p:nvSpPr>
            <p:cNvPr id="12" name="矩形 25">
              <a:extLst>
                <a:ext uri="{FF2B5EF4-FFF2-40B4-BE49-F238E27FC236}">
                  <a16:creationId xmlns:a16="http://schemas.microsoft.com/office/drawing/2014/main" id="{7F9033E0-C67F-4A4F-9725-6E2D05048E6F}"/>
                </a:ext>
              </a:extLst>
            </p:cNvPr>
            <p:cNvSpPr/>
            <p:nvPr/>
          </p:nvSpPr>
          <p:spPr>
            <a:xfrm>
              <a:off x="7950844" y="3315451"/>
              <a:ext cx="3021955" cy="94006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Soạn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: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Chuẩn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bị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nội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dung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cho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2400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.</a:t>
              </a:r>
              <a:endPara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矩形 26">
              <a:extLst>
                <a:ext uri="{FF2B5EF4-FFF2-40B4-BE49-F238E27FC236}">
                  <a16:creationId xmlns:a16="http://schemas.microsoft.com/office/drawing/2014/main" id="{12DAB4B8-D4AF-4285-A7DE-5F1E92C20434}"/>
                </a:ext>
              </a:extLst>
            </p:cNvPr>
            <p:cNvSpPr/>
            <p:nvPr/>
          </p:nvSpPr>
          <p:spPr>
            <a:xfrm>
              <a:off x="8340834" y="2822232"/>
              <a:ext cx="2241974" cy="5042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2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华康娃娃体W5" panose="040B0509000000000000" pitchFamily="81" charset="-122"/>
                  <a:cs typeface="Times New Roman" panose="02020603050405020304" pitchFamily="18" charset="0"/>
                </a:rPr>
                <a:t>mới</a:t>
              </a: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文本框 28">
            <a:extLst>
              <a:ext uri="{FF2B5EF4-FFF2-40B4-BE49-F238E27FC236}">
                <a16:creationId xmlns:a16="http://schemas.microsoft.com/office/drawing/2014/main" id="{A6B6A1E4-9755-4662-A382-5AC8106369CC}"/>
              </a:ext>
            </a:extLst>
          </p:cNvPr>
          <p:cNvSpPr txBox="1"/>
          <p:nvPr/>
        </p:nvSpPr>
        <p:spPr>
          <a:xfrm>
            <a:off x="3593700" y="478847"/>
            <a:ext cx="507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64A90"/>
                </a:solidFill>
                <a:latin typeface="Times New Roman" panose="02020603050405020304" pitchFamily="18" charset="0"/>
                <a:ea typeface="华康娃娃体W5" panose="040B0509000000000000" pitchFamily="81" charset="-122"/>
                <a:cs typeface="Times New Roman" panose="02020603050405020304" pitchFamily="18" charset="0"/>
              </a:rPr>
              <a:t>HƯỚNG DẪN TỰ HỌC</a:t>
            </a:r>
            <a:endParaRPr lang="zh-CN" altLang="en-US" sz="3600" dirty="0">
              <a:solidFill>
                <a:srgbClr val="C64A90"/>
              </a:solidFill>
              <a:latin typeface="Times New Roman" panose="02020603050405020304" pitchFamily="18" charset="0"/>
              <a:ea typeface="华康娃娃体W5" panose="040B0509000000000000" pitchFamily="81" charset="-122"/>
              <a:cs typeface="Times New Roman" panose="02020603050405020304" pitchFamily="18" charset="0"/>
            </a:endParaRPr>
          </a:p>
        </p:txBody>
      </p:sp>
      <p:pic>
        <p:nvPicPr>
          <p:cNvPr id="15" name="图片占位符 32">
            <a:extLst>
              <a:ext uri="{FF2B5EF4-FFF2-40B4-BE49-F238E27FC236}">
                <a16:creationId xmlns:a16="http://schemas.microsoft.com/office/drawing/2014/main" id="{D1557E98-8F2C-4FAA-A87F-82139A97C6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74" y="1744898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16" name="图片占位符 33">
            <a:extLst>
              <a:ext uri="{FF2B5EF4-FFF2-40B4-BE49-F238E27FC236}">
                <a16:creationId xmlns:a16="http://schemas.microsoft.com/office/drawing/2014/main" id="{98BA4A20-2365-45AD-BCCF-3A0D463C6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335" y="1744898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17" name="图片占位符 34">
            <a:extLst>
              <a:ext uri="{FF2B5EF4-FFF2-40B4-BE49-F238E27FC236}">
                <a16:creationId xmlns:a16="http://schemas.microsoft.com/office/drawing/2014/main" id="{C2879C72-6D10-4364-92E9-4BC3787CB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117" y="1744898"/>
            <a:ext cx="1485668" cy="1864988"/>
          </a:xfrm>
          <a:custGeom>
            <a:avLst/>
            <a:gdLst>
              <a:gd name="connsiteX0" fmla="*/ 995347 w 1990694"/>
              <a:gd name="connsiteY0" fmla="*/ 0 h 1401764"/>
              <a:gd name="connsiteX1" fmla="*/ 1990694 w 1990694"/>
              <a:gd name="connsiteY1" fmla="*/ 700882 h 1401764"/>
              <a:gd name="connsiteX2" fmla="*/ 995347 w 1990694"/>
              <a:gd name="connsiteY2" fmla="*/ 1401764 h 1401764"/>
              <a:gd name="connsiteX3" fmla="*/ 0 w 1990694"/>
              <a:gd name="connsiteY3" fmla="*/ 700882 h 1401764"/>
              <a:gd name="connsiteX4" fmla="*/ 995347 w 1990694"/>
              <a:gd name="connsiteY4" fmla="*/ 0 h 140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694" h="1401764">
                <a:moveTo>
                  <a:pt x="995347" y="0"/>
                </a:moveTo>
                <a:cubicBezTo>
                  <a:pt x="1545062" y="0"/>
                  <a:pt x="1990694" y="313796"/>
                  <a:pt x="1990694" y="700882"/>
                </a:cubicBezTo>
                <a:cubicBezTo>
                  <a:pt x="1990694" y="1087968"/>
                  <a:pt x="1545062" y="1401764"/>
                  <a:pt x="995347" y="1401764"/>
                </a:cubicBezTo>
                <a:cubicBezTo>
                  <a:pt x="445632" y="1401764"/>
                  <a:pt x="0" y="1087968"/>
                  <a:pt x="0" y="700882"/>
                </a:cubicBezTo>
                <a:cubicBezTo>
                  <a:pt x="0" y="313796"/>
                  <a:pt x="445632" y="0"/>
                  <a:pt x="995347" y="0"/>
                </a:cubicBezTo>
                <a:close/>
              </a:path>
            </a:pathLst>
          </a:custGeom>
        </p:spPr>
      </p:pic>
      <p:pic>
        <p:nvPicPr>
          <p:cNvPr id="18" name="图片 29">
            <a:extLst>
              <a:ext uri="{FF2B5EF4-FFF2-40B4-BE49-F238E27FC236}">
                <a16:creationId xmlns:a16="http://schemas.microsoft.com/office/drawing/2014/main" id="{A6071C9F-2C00-4748-A317-609D859B1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998" y="373454"/>
            <a:ext cx="955914" cy="1213530"/>
          </a:xfrm>
          <a:prstGeom prst="rect">
            <a:avLst/>
          </a:prstGeom>
        </p:spPr>
      </p:pic>
      <p:pic>
        <p:nvPicPr>
          <p:cNvPr id="19" name="图片 30">
            <a:extLst>
              <a:ext uri="{FF2B5EF4-FFF2-40B4-BE49-F238E27FC236}">
                <a16:creationId xmlns:a16="http://schemas.microsoft.com/office/drawing/2014/main" id="{503DB68F-25DA-4F19-8EE0-7A2BF333E5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01" y="268271"/>
            <a:ext cx="340405" cy="948393"/>
          </a:xfrm>
          <a:prstGeom prst="rect">
            <a:avLst/>
          </a:prstGeom>
        </p:spPr>
      </p:pic>
      <p:pic>
        <p:nvPicPr>
          <p:cNvPr id="20" name="图片 31">
            <a:extLst>
              <a:ext uri="{FF2B5EF4-FFF2-40B4-BE49-F238E27FC236}">
                <a16:creationId xmlns:a16="http://schemas.microsoft.com/office/drawing/2014/main" id="{290BEF51-CC42-40A2-8BDA-462A55E428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75" y="193110"/>
            <a:ext cx="777999" cy="698205"/>
          </a:xfrm>
          <a:prstGeom prst="rect">
            <a:avLst/>
          </a:prstGeom>
        </p:spPr>
      </p:pic>
      <p:pic>
        <p:nvPicPr>
          <p:cNvPr id="21" name="图片 35">
            <a:extLst>
              <a:ext uri="{FF2B5EF4-FFF2-40B4-BE49-F238E27FC236}">
                <a16:creationId xmlns:a16="http://schemas.microsoft.com/office/drawing/2014/main" id="{1A3A076D-76E7-46E3-89D8-BF6EB3E24E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916" y="576886"/>
            <a:ext cx="542558" cy="532137"/>
          </a:xfrm>
          <a:prstGeom prst="rect">
            <a:avLst/>
          </a:prstGeom>
        </p:spPr>
      </p:pic>
      <p:pic>
        <p:nvPicPr>
          <p:cNvPr id="22" name="图片 36">
            <a:extLst>
              <a:ext uri="{FF2B5EF4-FFF2-40B4-BE49-F238E27FC236}">
                <a16:creationId xmlns:a16="http://schemas.microsoft.com/office/drawing/2014/main" id="{0FE222E9-B1DA-420D-9ECC-87D151091C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208" y="213170"/>
            <a:ext cx="871752" cy="1058596"/>
          </a:xfrm>
          <a:prstGeom prst="rect">
            <a:avLst/>
          </a:prstGeom>
        </p:spPr>
      </p:pic>
      <p:grpSp>
        <p:nvGrpSpPr>
          <p:cNvPr id="23" name="组合 37">
            <a:extLst>
              <a:ext uri="{FF2B5EF4-FFF2-40B4-BE49-F238E27FC236}">
                <a16:creationId xmlns:a16="http://schemas.microsoft.com/office/drawing/2014/main" id="{03E6C142-9871-4753-88A8-2E3819F6BE2D}"/>
              </a:ext>
            </a:extLst>
          </p:cNvPr>
          <p:cNvGrpSpPr/>
          <p:nvPr/>
        </p:nvGrpSpPr>
        <p:grpSpPr>
          <a:xfrm>
            <a:off x="0" y="6016720"/>
            <a:ext cx="12978519" cy="708374"/>
            <a:chOff x="-24213" y="5719517"/>
            <a:chExt cx="12978519" cy="1164967"/>
          </a:xfrm>
        </p:grpSpPr>
        <p:pic>
          <p:nvPicPr>
            <p:cNvPr id="24" name="图片 38">
              <a:extLst>
                <a:ext uri="{FF2B5EF4-FFF2-40B4-BE49-F238E27FC236}">
                  <a16:creationId xmlns:a16="http://schemas.microsoft.com/office/drawing/2014/main" id="{D8C3EF65-BAD5-4A2F-B80D-C577D0B3D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714" r="-1340" b="32483"/>
            <a:stretch/>
          </p:blipFill>
          <p:spPr>
            <a:xfrm>
              <a:off x="4305557" y="5723964"/>
              <a:ext cx="4327072" cy="1138384"/>
            </a:xfrm>
            <a:prstGeom prst="rect">
              <a:avLst/>
            </a:prstGeom>
          </p:spPr>
        </p:pic>
        <p:pic>
          <p:nvPicPr>
            <p:cNvPr id="25" name="图片 39">
              <a:extLst>
                <a:ext uri="{FF2B5EF4-FFF2-40B4-BE49-F238E27FC236}">
                  <a16:creationId xmlns:a16="http://schemas.microsoft.com/office/drawing/2014/main" id="{6DCBB145-DBF5-45A2-9D9F-A23E28B9E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714" r="-1340" b="32483"/>
            <a:stretch/>
          </p:blipFill>
          <p:spPr>
            <a:xfrm>
              <a:off x="8627234" y="5719517"/>
              <a:ext cx="4327072" cy="1138384"/>
            </a:xfrm>
            <a:prstGeom prst="rect">
              <a:avLst/>
            </a:prstGeom>
          </p:spPr>
        </p:pic>
        <p:pic>
          <p:nvPicPr>
            <p:cNvPr id="26" name="图片 40">
              <a:extLst>
                <a:ext uri="{FF2B5EF4-FFF2-40B4-BE49-F238E27FC236}">
                  <a16:creationId xmlns:a16="http://schemas.microsoft.com/office/drawing/2014/main" id="{63D89AE5-DB34-4FBC-B04E-0C449D8D90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0714" r="-1340" b="32483"/>
            <a:stretch/>
          </p:blipFill>
          <p:spPr>
            <a:xfrm>
              <a:off x="-24213" y="5746100"/>
              <a:ext cx="4327072" cy="11383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0003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4012" y="342900"/>
            <a:ext cx="11482388" cy="6173786"/>
          </a:xfrm>
          <a:prstGeom prst="rect">
            <a:avLst/>
          </a:prstGeom>
          <a:noFill/>
          <a:ln>
            <a:solidFill>
              <a:srgbClr val="57A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01875" y="2013224"/>
            <a:ext cx="5667953" cy="1846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CHÚC</a:t>
            </a:r>
            <a:r>
              <a:rPr kumimoji="0" lang="en-US" altLang="zh-CN" sz="6000" b="1" i="0" u="none" strike="noStrike" kern="1200" cap="none" spc="0" normalizeH="0" noProof="1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rPr>
              <a:t> CÁC EM HỌC TỐT!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57A97D"/>
              </a:solidFill>
              <a:effectLst/>
              <a:uLnTx/>
              <a:uFillTx/>
              <a:latin typeface="Times New Roman" panose="02020603050405020304" pitchFamily="18" charset="0"/>
              <a:ea typeface="字魂36号-正文宋楷" panose="00000500000000000000" pitchFamily="2" charset="-122"/>
              <a:cs typeface="Times New Roman" panose="02020603050405020304" pitchFamily="18" charset="0"/>
              <a:sym typeface="字魂36号-正文宋楷" panose="00000500000000000000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817290" y="1970478"/>
            <a:ext cx="4288638" cy="1932151"/>
            <a:chOff x="2802618" y="3136900"/>
            <a:chExt cx="6578600" cy="1018073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57A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2527475" y="2093985"/>
            <a:ext cx="1420388" cy="1335015"/>
          </a:xfrm>
          <a:prstGeom prst="rect">
            <a:avLst/>
          </a:prstGeom>
          <a:solidFill>
            <a:srgbClr val="57A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6号-正文宋楷" panose="00000500000000000000" pitchFamily="2" charset="-122"/>
              <a:ea typeface="字魂36号-正文宋楷" panose="00000500000000000000" pitchFamily="2" charset="-122"/>
              <a:cs typeface="+mn-cs"/>
              <a:sym typeface="字魂36号-正文宋楷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9657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49775"/>
            <a:ext cx="12190413" cy="698878"/>
            <a:chOff x="0" y="715535"/>
            <a:chExt cx="12190413" cy="698878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357809" y="715535"/>
              <a:ext cx="838862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Chú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thích</a:t>
              </a:r>
              <a:endParaRPr kumimoji="0" lang="zh-CN" altLang="en-US" sz="33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5" name="图片 33">
            <a:extLst>
              <a:ext uri="{FF2B5EF4-FFF2-40B4-BE49-F238E27FC236}">
                <a16:creationId xmlns:a16="http://schemas.microsoft.com/office/drawing/2014/main" id="{FE1E49AB-14BD-4B32-868C-7DDE8374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/>
        </p:blipFill>
        <p:spPr>
          <a:xfrm>
            <a:off x="-145811" y="5420986"/>
            <a:ext cx="1559883" cy="1437014"/>
          </a:xfrm>
          <a:prstGeom prst="rect">
            <a:avLst/>
          </a:prstGeom>
        </p:spPr>
      </p:pic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BCDF9F-1D75-4A99-9F46-24DFCB851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855945"/>
              </p:ext>
            </p:extLst>
          </p:nvPr>
        </p:nvGraphicFramePr>
        <p:xfrm>
          <a:off x="357809" y="1460109"/>
          <a:ext cx="11719420" cy="3769828"/>
        </p:xfrm>
        <a:graphic>
          <a:graphicData uri="http://schemas.openxmlformats.org/drawingml/2006/table">
            <a:tbl>
              <a:tblPr firstRow="1" bandRow="1"/>
              <a:tblGrid>
                <a:gridCol w="2076351">
                  <a:extLst>
                    <a:ext uri="{9D8B030D-6E8A-4147-A177-3AD203B41FA5}">
                      <a16:colId xmlns:a16="http://schemas.microsoft.com/office/drawing/2014/main" val="2262566196"/>
                    </a:ext>
                  </a:extLst>
                </a:gridCol>
                <a:gridCol w="2406546">
                  <a:extLst>
                    <a:ext uri="{9D8B030D-6E8A-4147-A177-3AD203B41FA5}">
                      <a16:colId xmlns:a16="http://schemas.microsoft.com/office/drawing/2014/main" val="2525621811"/>
                    </a:ext>
                  </a:extLst>
                </a:gridCol>
                <a:gridCol w="7236523">
                  <a:extLst>
                    <a:ext uri="{9D8B030D-6E8A-4147-A177-3AD203B41FA5}">
                      <a16:colId xmlns:a16="http://schemas.microsoft.com/office/drawing/2014/main" val="3112141643"/>
                    </a:ext>
                  </a:extLst>
                </a:gridCol>
              </a:tblGrid>
              <a:tr h="377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901"/>
                  </a:ext>
                </a:extLst>
              </a:tr>
              <a:tr h="495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94557"/>
                  </a:ext>
                </a:extLst>
              </a:tr>
              <a:tr h="39428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19048"/>
                  </a:ext>
                </a:extLst>
              </a:tr>
              <a:tr h="52850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Ban-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H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79726"/>
                  </a:ext>
                </a:extLst>
              </a:tr>
              <a:tr h="62078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91632"/>
                  </a:ext>
                </a:extLst>
              </a:tr>
              <a:tr h="66273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Chầu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Hô-nô-rê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Ban-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Honoré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Balzac) (1799 – 1850),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48523"/>
                  </a:ext>
                </a:extLst>
              </a:tr>
              <a:tr h="69149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Lẹt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62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2045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49775"/>
            <a:ext cx="12190413" cy="698878"/>
            <a:chOff x="0" y="715535"/>
            <a:chExt cx="12190413" cy="698878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357809" y="715535"/>
              <a:ext cx="838862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0" algn="ctr">
                <a:defRPr/>
              </a:pP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2.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Chú</a:t>
              </a:r>
              <a:r>
                <a:rPr lang="en-US" altLang="zh-CN" sz="3300" b="1" spc="300" dirty="0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lang="en-US" altLang="zh-CN" sz="3300" b="1" spc="300" dirty="0" err="1">
                  <a:solidFill>
                    <a:srgbClr val="57A97D"/>
                  </a:solidFill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thích</a:t>
              </a:r>
              <a:endParaRPr kumimoji="0" lang="zh-CN" altLang="en-US" sz="33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5" name="图片 33">
            <a:extLst>
              <a:ext uri="{FF2B5EF4-FFF2-40B4-BE49-F238E27FC236}">
                <a16:creationId xmlns:a16="http://schemas.microsoft.com/office/drawing/2014/main" id="{FE1E49AB-14BD-4B32-868C-7DDE8374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/>
        </p:blipFill>
        <p:spPr>
          <a:xfrm>
            <a:off x="-145811" y="5420986"/>
            <a:ext cx="1559883" cy="1437014"/>
          </a:xfrm>
          <a:prstGeom prst="rect">
            <a:avLst/>
          </a:prstGeom>
        </p:spPr>
      </p:pic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BCDF9F-1D75-4A99-9F46-24DFCB851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71563"/>
              </p:ext>
            </p:extLst>
          </p:nvPr>
        </p:nvGraphicFramePr>
        <p:xfrm>
          <a:off x="357809" y="1460109"/>
          <a:ext cx="11719420" cy="3769828"/>
        </p:xfrm>
        <a:graphic>
          <a:graphicData uri="http://schemas.openxmlformats.org/drawingml/2006/table">
            <a:tbl>
              <a:tblPr firstRow="1" bandRow="1"/>
              <a:tblGrid>
                <a:gridCol w="2076351">
                  <a:extLst>
                    <a:ext uri="{9D8B030D-6E8A-4147-A177-3AD203B41FA5}">
                      <a16:colId xmlns:a16="http://schemas.microsoft.com/office/drawing/2014/main" val="2262566196"/>
                    </a:ext>
                  </a:extLst>
                </a:gridCol>
                <a:gridCol w="2406546">
                  <a:extLst>
                    <a:ext uri="{9D8B030D-6E8A-4147-A177-3AD203B41FA5}">
                      <a16:colId xmlns:a16="http://schemas.microsoft.com/office/drawing/2014/main" val="2525621811"/>
                    </a:ext>
                  </a:extLst>
                </a:gridCol>
                <a:gridCol w="7236523">
                  <a:extLst>
                    <a:ext uri="{9D8B030D-6E8A-4147-A177-3AD203B41FA5}">
                      <a16:colId xmlns:a16="http://schemas.microsoft.com/office/drawing/2014/main" val="3112141643"/>
                    </a:ext>
                  </a:extLst>
                </a:gridCol>
              </a:tblGrid>
              <a:tr h="3770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 row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2901"/>
                  </a:ext>
                </a:extLst>
              </a:tr>
              <a:tr h="495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mùi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soa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kém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494557"/>
                  </a:ext>
                </a:extLst>
              </a:tr>
              <a:tr h="39428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ờng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lau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619048"/>
                  </a:ext>
                </a:extLst>
              </a:tr>
              <a:tr h="52850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Ban-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H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ớng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879726"/>
                  </a:ext>
                </a:extLst>
              </a:tr>
              <a:tr h="62078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quen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91632"/>
                  </a:ext>
                </a:extLst>
              </a:tr>
              <a:tr h="66273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Chầu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Hô-nô-rê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Ban-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dắc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Honoré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Balzac) (1799 – 1850),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48523"/>
                  </a:ext>
                </a:extLst>
              </a:tr>
              <a:tr h="69149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Lẹt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f.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vi-V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5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62409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809DE4-621F-4D5D-A5BF-DBF4BA41A9A8}"/>
              </a:ext>
            </a:extLst>
          </p:cNvPr>
          <p:cNvCxnSpPr>
            <a:cxnSpLocks/>
          </p:cNvCxnSpPr>
          <p:nvPr/>
        </p:nvCxnSpPr>
        <p:spPr>
          <a:xfrm>
            <a:off x="2466363" y="2063692"/>
            <a:ext cx="2416030" cy="52011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DD6726-271A-4391-AA90-AF861AE0BF83}"/>
              </a:ext>
            </a:extLst>
          </p:cNvPr>
          <p:cNvCxnSpPr>
            <a:cxnSpLocks/>
          </p:cNvCxnSpPr>
          <p:nvPr/>
        </p:nvCxnSpPr>
        <p:spPr>
          <a:xfrm>
            <a:off x="2340528" y="2583809"/>
            <a:ext cx="2541865" cy="845191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7FFE91-4FA3-4C26-A97C-F2F3F74B37A5}"/>
              </a:ext>
            </a:extLst>
          </p:cNvPr>
          <p:cNvCxnSpPr>
            <a:cxnSpLocks/>
          </p:cNvCxnSpPr>
          <p:nvPr/>
        </p:nvCxnSpPr>
        <p:spPr>
          <a:xfrm>
            <a:off x="2340528" y="3061682"/>
            <a:ext cx="2541865" cy="108412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197E56C-7AB0-4321-89F7-2495952C8857}"/>
              </a:ext>
            </a:extLst>
          </p:cNvPr>
          <p:cNvCxnSpPr>
            <a:cxnSpLocks/>
          </p:cNvCxnSpPr>
          <p:nvPr/>
        </p:nvCxnSpPr>
        <p:spPr>
          <a:xfrm>
            <a:off x="2340528" y="3659350"/>
            <a:ext cx="2420224" cy="927917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3D5FFC-DAFC-42D9-9A21-009E37E36471}"/>
              </a:ext>
            </a:extLst>
          </p:cNvPr>
          <p:cNvCxnSpPr>
            <a:cxnSpLocks/>
          </p:cNvCxnSpPr>
          <p:nvPr/>
        </p:nvCxnSpPr>
        <p:spPr>
          <a:xfrm flipV="1">
            <a:off x="2218887" y="3061682"/>
            <a:ext cx="2973898" cy="1195336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43E65CC-D6C1-4E6C-AFF1-530B0081FD7D}"/>
              </a:ext>
            </a:extLst>
          </p:cNvPr>
          <p:cNvCxnSpPr>
            <a:cxnSpLocks/>
          </p:cNvCxnSpPr>
          <p:nvPr/>
        </p:nvCxnSpPr>
        <p:spPr>
          <a:xfrm flipV="1">
            <a:off x="2340528" y="1981306"/>
            <a:ext cx="2541865" cy="2767079"/>
          </a:xfrm>
          <a:prstGeom prst="straightConnector1">
            <a:avLst/>
          </a:prstGeom>
          <a:ln w="57150">
            <a:prstDash val="sys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330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49775"/>
            <a:ext cx="12190413" cy="698878"/>
            <a:chOff x="0" y="715535"/>
            <a:chExt cx="12190413" cy="698878"/>
          </a:xfrm>
        </p:grpSpPr>
        <p:sp>
          <p:nvSpPr>
            <p:cNvPr id="3" name="矩形 2"/>
            <p:cNvSpPr/>
            <p:nvPr/>
          </p:nvSpPr>
          <p:spPr>
            <a:xfrm flipV="1">
              <a:off x="0" y="1368694"/>
              <a:ext cx="12190413" cy="45719"/>
            </a:xfrm>
            <a:prstGeom prst="rect">
              <a:avLst/>
            </a:prstGeom>
            <a:solidFill>
              <a:srgbClr val="57A9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36号-正文宋楷" panose="00000500000000000000" pitchFamily="2" charset="-122"/>
                <a:ea typeface="字魂36号-正文宋楷" panose="00000500000000000000" pitchFamily="2" charset="-122"/>
                <a:cs typeface="+mn-cs"/>
                <a:sym typeface="字魂36号-正文宋楷" panose="00000500000000000000" pitchFamily="2" charset="-122"/>
              </a:endParaRPr>
            </a:p>
          </p:txBody>
        </p:sp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357809" y="715535"/>
              <a:ext cx="8388626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3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1. </a:t>
              </a:r>
              <a:r>
                <a:rPr kumimoji="0" lang="en-US" altLang="zh-CN" sz="33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Đọc</a:t>
              </a:r>
              <a:r>
                <a:rPr kumimoji="0" lang="en-US" altLang="zh-CN" sz="33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, </a:t>
              </a:r>
              <a:r>
                <a:rPr kumimoji="0" lang="en-US" altLang="zh-CN" sz="33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tìm</a:t>
              </a:r>
              <a:r>
                <a:rPr kumimoji="0" lang="en-US" altLang="zh-CN" sz="33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3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hiểu</a:t>
              </a:r>
              <a:r>
                <a:rPr kumimoji="0" lang="en-US" altLang="zh-CN" sz="33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3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chú</a:t>
              </a:r>
              <a:r>
                <a:rPr kumimoji="0" lang="en-US" altLang="zh-CN" sz="3300" b="1" i="0" u="none" strike="noStrike" kern="1200" cap="none" spc="300" normalizeH="0" baseline="0" noProof="0" dirty="0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 </a:t>
              </a:r>
              <a:r>
                <a:rPr kumimoji="0" lang="en-US" altLang="zh-CN" sz="33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57A97D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字魂36号-正文宋楷" panose="00000500000000000000" pitchFamily="2" charset="-122"/>
                  <a:cs typeface="Times New Roman" panose="02020603050405020304" pitchFamily="18" charset="0"/>
                  <a:sym typeface="字魂36号-正文宋楷" panose="00000500000000000000" pitchFamily="2" charset="-122"/>
                </a:rPr>
                <a:t>thích</a:t>
              </a:r>
              <a:endParaRPr kumimoji="0" lang="zh-CN" altLang="en-US" sz="3300" b="1" i="0" u="none" strike="noStrike" kern="1200" cap="none" spc="300" normalizeH="0" baseline="0" noProof="0" dirty="0">
                <a:ln>
                  <a:noFill/>
                </a:ln>
                <a:solidFill>
                  <a:srgbClr val="57A97D"/>
                </a:solidFill>
                <a:effectLst/>
                <a:uLnTx/>
                <a:uFillTx/>
                <a:latin typeface="Times New Roman" panose="02020603050405020304" pitchFamily="18" charset="0"/>
                <a:ea typeface="字魂36号-正文宋楷" panose="00000500000000000000" pitchFamily="2" charset="-122"/>
                <a:cs typeface="Times New Roman" panose="02020603050405020304" pitchFamily="18" charset="0"/>
                <a:sym typeface="字魂36号-正文宋楷" panose="00000500000000000000" pitchFamily="2" charset="-122"/>
              </a:endParaRPr>
            </a:p>
          </p:txBody>
        </p:sp>
      </p:grpSp>
      <p:pic>
        <p:nvPicPr>
          <p:cNvPr id="15" name="图片 33">
            <a:extLst>
              <a:ext uri="{FF2B5EF4-FFF2-40B4-BE49-F238E27FC236}">
                <a16:creationId xmlns:a16="http://schemas.microsoft.com/office/drawing/2014/main" id="{FE1E49AB-14BD-4B32-868C-7DDE8374CF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23"/>
          <a:stretch/>
        </p:blipFill>
        <p:spPr>
          <a:xfrm>
            <a:off x="877532" y="2412577"/>
            <a:ext cx="4345142" cy="4002883"/>
          </a:xfrm>
          <a:prstGeom prst="rect">
            <a:avLst/>
          </a:prstGeom>
        </p:spPr>
      </p:pic>
      <p:pic>
        <p:nvPicPr>
          <p:cNvPr id="16" name="图片 10">
            <a:extLst>
              <a:ext uri="{FF2B5EF4-FFF2-40B4-BE49-F238E27FC236}">
                <a16:creationId xmlns:a16="http://schemas.microsoft.com/office/drawing/2014/main" id="{BF2DBB0D-C7FF-4117-BFB8-17AB5CEC0E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17454" r="27031" b="14722"/>
          <a:stretch/>
        </p:blipFill>
        <p:spPr>
          <a:xfrm>
            <a:off x="5895646" y="1239016"/>
            <a:ext cx="5564596" cy="3800796"/>
          </a:xfrm>
          <a:prstGeom prst="rect">
            <a:avLst/>
          </a:prstGeom>
        </p:spPr>
      </p:pic>
      <p:sp>
        <p:nvSpPr>
          <p:cNvPr id="17" name="文本框 1">
            <a:extLst>
              <a:ext uri="{FF2B5EF4-FFF2-40B4-BE49-F238E27FC236}">
                <a16:creationId xmlns:a16="http://schemas.microsoft.com/office/drawing/2014/main" id="{D26BE8CC-1FF1-4300-91D3-82F1C29CA162}"/>
              </a:ext>
            </a:extLst>
          </p:cNvPr>
          <p:cNvSpPr txBox="1"/>
          <p:nvPr/>
        </p:nvSpPr>
        <p:spPr>
          <a:xfrm>
            <a:off x="6947126" y="2068008"/>
            <a:ext cx="336756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图片 41">
            <a:extLst>
              <a:ext uri="{FF2B5EF4-FFF2-40B4-BE49-F238E27FC236}">
                <a16:creationId xmlns:a16="http://schemas.microsoft.com/office/drawing/2014/main" id="{447B6923-BC3C-4B92-BF39-3255F8018F7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276" y="188749"/>
            <a:ext cx="2852827" cy="119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77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1960</Words>
  <Application>Microsoft Office PowerPoint</Application>
  <PresentationFormat>Widescreen</PresentationFormat>
  <Paragraphs>398</Paragraphs>
  <Slides>61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等线</vt:lpstr>
      <vt:lpstr>等线 Light</vt:lpstr>
      <vt:lpstr>微软雅黑</vt:lpstr>
      <vt:lpstr>Arial</vt:lpstr>
      <vt:lpstr>Calibri</vt:lpstr>
      <vt:lpstr>Times New Roman</vt:lpstr>
      <vt:lpstr>华康娃娃体W5</vt:lpstr>
      <vt:lpstr>字魂27号-布丁体</vt:lpstr>
      <vt:lpstr>字魂36号-正文宋楷</vt:lpstr>
      <vt:lpstr>思源黑体 CN Regular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Administrator</cp:lastModifiedBy>
  <cp:revision>67</cp:revision>
  <dcterms:created xsi:type="dcterms:W3CDTF">2021-12-01T01:34:38Z</dcterms:created>
  <dcterms:modified xsi:type="dcterms:W3CDTF">2022-01-09T10:02:19Z</dcterms:modified>
</cp:coreProperties>
</file>