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7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4640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29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6013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94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3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2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2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5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0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7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2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9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33F60-A7B8-4E1C-989F-4310EA6A486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571C04-60FB-44E7-A7A2-D5F5A236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2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2D00CB-3DD2-667A-5B1D-12B09653F0C9}"/>
              </a:ext>
            </a:extLst>
          </p:cNvPr>
          <p:cNvSpPr/>
          <p:nvPr/>
        </p:nvSpPr>
        <p:spPr>
          <a:xfrm>
            <a:off x="-696035" y="3044279"/>
            <a:ext cx="120281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WELCOME ALL TEACHERS AND STUDENTS! </a:t>
            </a:r>
          </a:p>
        </p:txBody>
      </p:sp>
    </p:spTree>
    <p:extLst>
      <p:ext uri="{BB962C8B-B14F-4D97-AF65-F5344CB8AC3E}">
        <p14:creationId xmlns:p14="http://schemas.microsoft.com/office/powerpoint/2010/main" val="238153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vòng tròn">
            <a:extLst>
              <a:ext uri="{FF2B5EF4-FFF2-40B4-BE49-F238E27FC236}">
                <a16:creationId xmlns:a16="http://schemas.microsoft.com/office/drawing/2014/main" id="{8F974358-6C1B-CC45-F211-E4C78DCD2F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021" t="8016" r="22021" b="8016"/>
          <a:stretch/>
        </p:blipFill>
        <p:spPr>
          <a:xfrm>
            <a:off x="1181686" y="1040868"/>
            <a:ext cx="4550898" cy="4550898"/>
          </a:xfrm>
          <a:prstGeom prst="ellipse">
            <a:avLst/>
          </a:prstGeom>
        </p:spPr>
      </p:pic>
      <p:sp>
        <p:nvSpPr>
          <p:cNvPr id="12" name="mũi tên">
            <a:extLst>
              <a:ext uri="{FF2B5EF4-FFF2-40B4-BE49-F238E27FC236}">
                <a16:creationId xmlns:a16="http://schemas.microsoft.com/office/drawing/2014/main" id="{EF3F4463-FCA1-E100-7DEE-11E4BB190758}"/>
              </a:ext>
            </a:extLst>
          </p:cNvPr>
          <p:cNvSpPr/>
          <p:nvPr/>
        </p:nvSpPr>
        <p:spPr>
          <a:xfrm>
            <a:off x="112541" y="2996418"/>
            <a:ext cx="1069145" cy="5767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lay-pause">
            <a:extLst>
              <a:ext uri="{FF2B5EF4-FFF2-40B4-BE49-F238E27FC236}">
                <a16:creationId xmlns:a16="http://schemas.microsoft.com/office/drawing/2014/main" id="{F18E79F8-34CC-2FC8-0492-87E239AEA6D4}"/>
              </a:ext>
            </a:extLst>
          </p:cNvPr>
          <p:cNvSpPr/>
          <p:nvPr/>
        </p:nvSpPr>
        <p:spPr>
          <a:xfrm>
            <a:off x="2943664" y="2778368"/>
            <a:ext cx="1026942" cy="101287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sym typeface="Webdings" panose="05030102010509060703" pitchFamily="18" charset="2"/>
              </a:rPr>
              <a:t>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Q 1">
            <a:extLst>
              <a:ext uri="{FF2B5EF4-FFF2-40B4-BE49-F238E27FC236}">
                <a16:creationId xmlns:a16="http://schemas.microsoft.com/office/drawing/2014/main" id="{92A1EA3D-DD78-31BB-7A8A-699EC2983AB8}"/>
              </a:ext>
            </a:extLst>
          </p:cNvPr>
          <p:cNvSpPr/>
          <p:nvPr/>
        </p:nvSpPr>
        <p:spPr>
          <a:xfrm>
            <a:off x="7696196" y="194832"/>
            <a:ext cx="1160059" cy="491899"/>
          </a:xfrm>
          <a:prstGeom prst="roundRect">
            <a:avLst/>
          </a:prstGeom>
          <a:solidFill>
            <a:srgbClr val="FFFF0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Q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Q 2">
            <a:extLst>
              <a:ext uri="{FF2B5EF4-FFF2-40B4-BE49-F238E27FC236}">
                <a16:creationId xmlns:a16="http://schemas.microsoft.com/office/drawing/2014/main" id="{220BF6D3-1655-6980-5C9C-EE6E24BF5CE0}"/>
              </a:ext>
            </a:extLst>
          </p:cNvPr>
          <p:cNvSpPr/>
          <p:nvPr/>
        </p:nvSpPr>
        <p:spPr>
          <a:xfrm>
            <a:off x="10403382" y="203909"/>
            <a:ext cx="1160059" cy="491899"/>
          </a:xfrm>
          <a:prstGeom prst="roundRect">
            <a:avLst/>
          </a:prstGeom>
          <a:solidFill>
            <a:srgbClr val="FFFF0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Q 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Q 3">
            <a:extLst>
              <a:ext uri="{FF2B5EF4-FFF2-40B4-BE49-F238E27FC236}">
                <a16:creationId xmlns:a16="http://schemas.microsoft.com/office/drawing/2014/main" id="{6301B58F-4290-9E20-831A-990CE2532269}"/>
              </a:ext>
            </a:extLst>
          </p:cNvPr>
          <p:cNvSpPr/>
          <p:nvPr/>
        </p:nvSpPr>
        <p:spPr>
          <a:xfrm>
            <a:off x="7696196" y="1040868"/>
            <a:ext cx="1160059" cy="491899"/>
          </a:xfrm>
          <a:prstGeom prst="roundRect">
            <a:avLst/>
          </a:prstGeom>
          <a:solidFill>
            <a:srgbClr val="FFFF0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Q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Q 4">
            <a:extLst>
              <a:ext uri="{FF2B5EF4-FFF2-40B4-BE49-F238E27FC236}">
                <a16:creationId xmlns:a16="http://schemas.microsoft.com/office/drawing/2014/main" id="{B6F14FCD-8CA2-6AF7-1B24-276AC194C5F1}"/>
              </a:ext>
            </a:extLst>
          </p:cNvPr>
          <p:cNvSpPr/>
          <p:nvPr/>
        </p:nvSpPr>
        <p:spPr>
          <a:xfrm>
            <a:off x="10430284" y="1068503"/>
            <a:ext cx="1160059" cy="491899"/>
          </a:xfrm>
          <a:prstGeom prst="roundRect">
            <a:avLst/>
          </a:prstGeom>
          <a:solidFill>
            <a:srgbClr val="FFFF0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Q 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Q 5">
            <a:extLst>
              <a:ext uri="{FF2B5EF4-FFF2-40B4-BE49-F238E27FC236}">
                <a16:creationId xmlns:a16="http://schemas.microsoft.com/office/drawing/2014/main" id="{0F2D5810-86C6-A7AC-73A7-45A3315008A0}"/>
              </a:ext>
            </a:extLst>
          </p:cNvPr>
          <p:cNvSpPr/>
          <p:nvPr/>
        </p:nvSpPr>
        <p:spPr>
          <a:xfrm>
            <a:off x="7720466" y="1806378"/>
            <a:ext cx="1160059" cy="491899"/>
          </a:xfrm>
          <a:prstGeom prst="roundRect">
            <a:avLst/>
          </a:prstGeom>
          <a:solidFill>
            <a:srgbClr val="FFFF0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Q 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Q 6">
            <a:extLst>
              <a:ext uri="{FF2B5EF4-FFF2-40B4-BE49-F238E27FC236}">
                <a16:creationId xmlns:a16="http://schemas.microsoft.com/office/drawing/2014/main" id="{E1124AD6-0E62-F944-F676-E0C271AB127D}"/>
              </a:ext>
            </a:extLst>
          </p:cNvPr>
          <p:cNvSpPr/>
          <p:nvPr/>
        </p:nvSpPr>
        <p:spPr>
          <a:xfrm>
            <a:off x="10430283" y="1806378"/>
            <a:ext cx="1160059" cy="491899"/>
          </a:xfrm>
          <a:prstGeom prst="roundRect">
            <a:avLst/>
          </a:prstGeom>
          <a:solidFill>
            <a:srgbClr val="FFFF00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Q 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Nội dung Q 1">
            <a:extLst>
              <a:ext uri="{FF2B5EF4-FFF2-40B4-BE49-F238E27FC236}">
                <a16:creationId xmlns:a16="http://schemas.microsoft.com/office/drawing/2014/main" id="{8EDA6310-49E1-1F8D-EF23-F99610E7EA04}"/>
              </a:ext>
            </a:extLst>
          </p:cNvPr>
          <p:cNvSpPr/>
          <p:nvPr/>
        </p:nvSpPr>
        <p:spPr>
          <a:xfrm>
            <a:off x="6971940" y="2394113"/>
            <a:ext cx="4883615" cy="246462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Q 1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I live in a coastal town. It used to be a ____and </a:t>
            </a:r>
            <a:r>
              <a:rPr lang="en-US" sz="2400" b="1" dirty="0" err="1">
                <a:solidFill>
                  <a:schemeClr val="tx1"/>
                </a:solidFill>
              </a:rPr>
              <a:t>liveable</a:t>
            </a:r>
            <a:r>
              <a:rPr lang="en-US" sz="2400" b="1" dirty="0">
                <a:solidFill>
                  <a:schemeClr val="tx1"/>
                </a:solidFill>
              </a:rPr>
              <a:t> place.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A. beauty                B. beautify     C. beautiful            D. beautifully</a:t>
            </a:r>
          </a:p>
        </p:txBody>
      </p:sp>
      <p:sp>
        <p:nvSpPr>
          <p:cNvPr id="21" name="Nội dung  Q 2">
            <a:extLst>
              <a:ext uri="{FF2B5EF4-FFF2-40B4-BE49-F238E27FC236}">
                <a16:creationId xmlns:a16="http://schemas.microsoft.com/office/drawing/2014/main" id="{FB64832A-2C1C-867F-581C-501499E5656E}"/>
              </a:ext>
            </a:extLst>
          </p:cNvPr>
          <p:cNvSpPr/>
          <p:nvPr/>
        </p:nvSpPr>
        <p:spPr>
          <a:xfrm>
            <a:off x="5964799" y="2436570"/>
            <a:ext cx="6114660" cy="23742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Q 2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Now, my town is a/an _______. There are too big and ugly buildings.</a:t>
            </a:r>
          </a:p>
          <a:p>
            <a:pPr marL="457200" indent="-457200"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peaceful place		B. amazing place</a:t>
            </a:r>
          </a:p>
          <a:p>
            <a:r>
              <a:rPr lang="en-US" sz="2400" dirty="0">
                <a:solidFill>
                  <a:schemeClr val="tx1"/>
                </a:solidFill>
              </a:rPr>
              <a:t>C. quiet area			D. concrete jungle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Nội dung  Q 3">
            <a:extLst>
              <a:ext uri="{FF2B5EF4-FFF2-40B4-BE49-F238E27FC236}">
                <a16:creationId xmlns:a16="http://schemas.microsoft.com/office/drawing/2014/main" id="{DF9E6FEC-2623-646A-86C5-B3FC31C60F03}"/>
              </a:ext>
            </a:extLst>
          </p:cNvPr>
          <p:cNvSpPr/>
          <p:nvPr/>
        </p:nvSpPr>
        <p:spPr>
          <a:xfrm>
            <a:off x="7329556" y="2688819"/>
            <a:ext cx="3984622" cy="11828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Q 3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Lucky number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Nội dung Q 4">
            <a:extLst>
              <a:ext uri="{FF2B5EF4-FFF2-40B4-BE49-F238E27FC236}">
                <a16:creationId xmlns:a16="http://schemas.microsoft.com/office/drawing/2014/main" id="{90DC3DE8-6FD6-02C0-9AC4-712D80C84336}"/>
              </a:ext>
            </a:extLst>
          </p:cNvPr>
          <p:cNvSpPr/>
          <p:nvPr/>
        </p:nvSpPr>
        <p:spPr>
          <a:xfrm>
            <a:off x="5616737" y="2402300"/>
            <a:ext cx="6479035" cy="23742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Q 4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Many roads are polluted ____construction sites are everywhere. </a:t>
            </a:r>
          </a:p>
          <a:p>
            <a:pPr marL="457200" indent="-457200"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although                            B. but</a:t>
            </a:r>
          </a:p>
          <a:p>
            <a:r>
              <a:rPr lang="en-US" sz="2400" dirty="0">
                <a:solidFill>
                  <a:schemeClr val="tx1"/>
                </a:solidFill>
              </a:rPr>
              <a:t>C.  so                                     D. because</a:t>
            </a:r>
          </a:p>
          <a:p>
            <a:pPr marL="457200" indent="-457200">
              <a:buAutoNum type="alphaUcPeriod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Nội dung Q 5">
            <a:extLst>
              <a:ext uri="{FF2B5EF4-FFF2-40B4-BE49-F238E27FC236}">
                <a16:creationId xmlns:a16="http://schemas.microsoft.com/office/drawing/2014/main" id="{4725FA1F-B9CA-1AA6-5F88-D8118914A804}"/>
              </a:ext>
            </a:extLst>
          </p:cNvPr>
          <p:cNvSpPr/>
          <p:nvPr/>
        </p:nvSpPr>
        <p:spPr>
          <a:xfrm>
            <a:off x="5630169" y="2402300"/>
            <a:ext cx="6434330" cy="23742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Q 5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I think the local government should invest in better ______ such as parks and sports facilities.</a:t>
            </a:r>
          </a:p>
          <a:p>
            <a:pPr marL="342900" indent="-342900"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public amenities       B. public transport</a:t>
            </a:r>
          </a:p>
          <a:p>
            <a:r>
              <a:rPr lang="en-US" sz="2400" dirty="0">
                <a:solidFill>
                  <a:schemeClr val="tx1"/>
                </a:solidFill>
              </a:rPr>
              <a:t>C.  facilities  		  D. construction sites</a:t>
            </a:r>
          </a:p>
        </p:txBody>
      </p:sp>
      <p:sp>
        <p:nvSpPr>
          <p:cNvPr id="25" name="Nội dung Q 6">
            <a:extLst>
              <a:ext uri="{FF2B5EF4-FFF2-40B4-BE49-F238E27FC236}">
                <a16:creationId xmlns:a16="http://schemas.microsoft.com/office/drawing/2014/main" id="{D0A26F6D-03D5-C2C8-516B-960AC05DFD53}"/>
              </a:ext>
            </a:extLst>
          </p:cNvPr>
          <p:cNvSpPr/>
          <p:nvPr/>
        </p:nvSpPr>
        <p:spPr>
          <a:xfrm>
            <a:off x="5826571" y="2474451"/>
            <a:ext cx="6091860" cy="209436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Q 6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They should also clean up the beach and ______ the security in the town.</a:t>
            </a:r>
          </a:p>
          <a:p>
            <a:pPr marL="342900" indent="-342900"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to increase                   B. increase</a:t>
            </a:r>
          </a:p>
          <a:p>
            <a:r>
              <a:rPr lang="en-US" sz="2400" dirty="0">
                <a:solidFill>
                  <a:schemeClr val="tx1"/>
                </a:solidFill>
              </a:rPr>
              <a:t>C.  increasing                    D. increased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6605641-8320-9F9E-CA0E-E464E1B07B45}"/>
              </a:ext>
            </a:extLst>
          </p:cNvPr>
          <p:cNvSpPr/>
          <p:nvPr/>
        </p:nvSpPr>
        <p:spPr>
          <a:xfrm>
            <a:off x="6967408" y="4169181"/>
            <a:ext cx="427704" cy="4198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croll: Vertical 29">
            <a:extLst>
              <a:ext uri="{FF2B5EF4-FFF2-40B4-BE49-F238E27FC236}">
                <a16:creationId xmlns:a16="http://schemas.microsoft.com/office/drawing/2014/main" id="{AE7B50CC-B44A-75A8-1868-D1546C297C5B}"/>
              </a:ext>
            </a:extLst>
          </p:cNvPr>
          <p:cNvSpPr/>
          <p:nvPr/>
        </p:nvSpPr>
        <p:spPr>
          <a:xfrm>
            <a:off x="7585785" y="2806748"/>
            <a:ext cx="3643313" cy="117877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 handshake from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the teacher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B5B6E38-156B-8F33-F3FB-10FCE0320AF9}"/>
              </a:ext>
            </a:extLst>
          </p:cNvPr>
          <p:cNvSpPr/>
          <p:nvPr/>
        </p:nvSpPr>
        <p:spPr>
          <a:xfrm>
            <a:off x="8677778" y="4005659"/>
            <a:ext cx="405493" cy="3978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croll: Vertical 33">
            <a:extLst>
              <a:ext uri="{FF2B5EF4-FFF2-40B4-BE49-F238E27FC236}">
                <a16:creationId xmlns:a16="http://schemas.microsoft.com/office/drawing/2014/main" id="{A75826B0-AD51-901C-1127-5AAA2F6A3BE0}"/>
              </a:ext>
            </a:extLst>
          </p:cNvPr>
          <p:cNvSpPr/>
          <p:nvPr/>
        </p:nvSpPr>
        <p:spPr>
          <a:xfrm>
            <a:off x="7406719" y="2601522"/>
            <a:ext cx="3643313" cy="117877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 pen</a:t>
            </a:r>
          </a:p>
        </p:txBody>
      </p:sp>
      <p:sp>
        <p:nvSpPr>
          <p:cNvPr id="35" name="Scroll: Vertical 34">
            <a:extLst>
              <a:ext uri="{FF2B5EF4-FFF2-40B4-BE49-F238E27FC236}">
                <a16:creationId xmlns:a16="http://schemas.microsoft.com/office/drawing/2014/main" id="{EA161056-E278-00E4-72DF-E2084D94E341}"/>
              </a:ext>
            </a:extLst>
          </p:cNvPr>
          <p:cNvSpPr/>
          <p:nvPr/>
        </p:nvSpPr>
        <p:spPr>
          <a:xfrm>
            <a:off x="7236999" y="2768204"/>
            <a:ext cx="3643313" cy="117877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10k for you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5E021D9-D76E-5407-1C98-4766EB5BE7C4}"/>
              </a:ext>
            </a:extLst>
          </p:cNvPr>
          <p:cNvSpPr/>
          <p:nvPr/>
        </p:nvSpPr>
        <p:spPr>
          <a:xfrm flipH="1">
            <a:off x="9798728" y="4312148"/>
            <a:ext cx="412754" cy="3978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croll: Vertical 36">
            <a:extLst>
              <a:ext uri="{FF2B5EF4-FFF2-40B4-BE49-F238E27FC236}">
                <a16:creationId xmlns:a16="http://schemas.microsoft.com/office/drawing/2014/main" id="{70A88A02-7F6A-49DC-853D-E52E430B68AE}"/>
              </a:ext>
            </a:extLst>
          </p:cNvPr>
          <p:cNvSpPr/>
          <p:nvPr/>
        </p:nvSpPr>
        <p:spPr>
          <a:xfrm>
            <a:off x="7500706" y="2745761"/>
            <a:ext cx="3643313" cy="135708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 marker pen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80AFFE5-916F-0689-E5CB-9AEA870736F1}"/>
              </a:ext>
            </a:extLst>
          </p:cNvPr>
          <p:cNvSpPr/>
          <p:nvPr/>
        </p:nvSpPr>
        <p:spPr>
          <a:xfrm flipH="1">
            <a:off x="5705186" y="3955018"/>
            <a:ext cx="412754" cy="3978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croll: Vertical 38">
            <a:extLst>
              <a:ext uri="{FF2B5EF4-FFF2-40B4-BE49-F238E27FC236}">
                <a16:creationId xmlns:a16="http://schemas.microsoft.com/office/drawing/2014/main" id="{7FF344A6-1A77-5440-00E9-F14D940D519F}"/>
              </a:ext>
            </a:extLst>
          </p:cNvPr>
          <p:cNvSpPr/>
          <p:nvPr/>
        </p:nvSpPr>
        <p:spPr>
          <a:xfrm>
            <a:off x="7255364" y="2679421"/>
            <a:ext cx="3643313" cy="135708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10k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EBCDBE2-E180-F88A-1E16-725CB5969730}"/>
              </a:ext>
            </a:extLst>
          </p:cNvPr>
          <p:cNvSpPr/>
          <p:nvPr/>
        </p:nvSpPr>
        <p:spPr>
          <a:xfrm flipH="1">
            <a:off x="9440887" y="3826533"/>
            <a:ext cx="412754" cy="4727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B4E2BD4F-EDC5-1695-2B81-CAFD3B829207}"/>
              </a:ext>
            </a:extLst>
          </p:cNvPr>
          <p:cNvSpPr/>
          <p:nvPr/>
        </p:nvSpPr>
        <p:spPr>
          <a:xfrm>
            <a:off x="7406719" y="2665228"/>
            <a:ext cx="3643313" cy="135708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 pencil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25C383-A820-9B62-8EE8-E2E17145958E}"/>
              </a:ext>
            </a:extLst>
          </p:cNvPr>
          <p:cNvSpPr/>
          <p:nvPr/>
        </p:nvSpPr>
        <p:spPr>
          <a:xfrm>
            <a:off x="0" y="-32867"/>
            <a:ext cx="12141827" cy="68579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highlight>
                  <a:srgbClr val="00FFFF"/>
                </a:highlight>
              </a:rPr>
              <a:t>Read the passage and choose the correct answer A,B,C or D to fill in each blank.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 live in a coastal town. It used to be a (1)___ and </a:t>
            </a:r>
            <a:r>
              <a:rPr lang="en-US" sz="2400" dirty="0" err="1">
                <a:solidFill>
                  <a:schemeClr val="tx1"/>
                </a:solidFill>
              </a:rPr>
              <a:t>liveable</a:t>
            </a:r>
            <a:r>
              <a:rPr lang="en-US" sz="2400" dirty="0">
                <a:solidFill>
                  <a:schemeClr val="tx1"/>
                </a:solidFill>
              </a:rPr>
              <a:t> place.  Now, my town is a/an (2) ____. There are too big and ugly buildings. Many roads are polluted (3) ____ construction sites are everywhere. I think the local government should invest in better (4) ____ such as parks and sports facilities. They should also clean up the beach and (5)____the security in the town.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1. A. beauty			     B. beautify		      C.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beautiful </a:t>
            </a:r>
            <a:r>
              <a:rPr lang="en-US" sz="2400" dirty="0">
                <a:solidFill>
                  <a:schemeClr val="tx1"/>
                </a:solidFill>
              </a:rPr>
              <a:t>       D. beautifully</a:t>
            </a:r>
          </a:p>
          <a:p>
            <a:r>
              <a:rPr lang="en-US" sz="2400" dirty="0">
                <a:solidFill>
                  <a:schemeClr val="tx1"/>
                </a:solidFill>
              </a:rPr>
              <a:t>2. A. peaceful place	B. amazing place	 C. quiet area      D.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concrete jungle</a:t>
            </a:r>
          </a:p>
          <a:p>
            <a:r>
              <a:rPr lang="en-US" sz="2400" dirty="0">
                <a:solidFill>
                  <a:schemeClr val="tx1"/>
                </a:solidFill>
              </a:rPr>
              <a:t>3. A. although		     B. but			           C. so	                 D.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because</a:t>
            </a:r>
          </a:p>
          <a:p>
            <a:r>
              <a:rPr lang="en-US" sz="2400" dirty="0">
                <a:solidFill>
                  <a:schemeClr val="tx1"/>
                </a:solidFill>
              </a:rPr>
              <a:t>4. A.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public amenities</a:t>
            </a:r>
            <a:r>
              <a:rPr lang="en-US" sz="2400" dirty="0">
                <a:solidFill>
                  <a:schemeClr val="tx1"/>
                </a:solidFill>
              </a:rPr>
              <a:t>	B. public transport	 C. facilities	       D. construction sites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5. A. to increase  	     B.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increase</a:t>
            </a:r>
            <a:r>
              <a:rPr lang="en-US" sz="2400" dirty="0">
                <a:solidFill>
                  <a:schemeClr val="tx1"/>
                </a:solidFill>
              </a:rPr>
              <a:t>              C. increasing      D. increased</a:t>
            </a:r>
          </a:p>
        </p:txBody>
      </p:sp>
    </p:spTree>
    <p:extLst>
      <p:ext uri="{BB962C8B-B14F-4D97-AF65-F5344CB8AC3E}">
        <p14:creationId xmlns:p14="http://schemas.microsoft.com/office/powerpoint/2010/main" val="242419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9" grpId="0" animBg="1"/>
      <p:bldP spid="29" grpId="1" animBg="1"/>
      <p:bldP spid="30" grpId="0" animBg="1"/>
      <p:bldP spid="30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2" grpId="0" animBg="1"/>
      <p:bldP spid="2" grpId="1" animBg="1"/>
      <p:bldP spid="3" grpId="0" animBg="1"/>
      <p:bldP spid="3" grpId="1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16A6AB-D741-6200-9A82-A772498DF280}"/>
              </a:ext>
            </a:extLst>
          </p:cNvPr>
          <p:cNvSpPr txBox="1"/>
          <p:nvPr/>
        </p:nvSpPr>
        <p:spPr>
          <a:xfrm>
            <a:off x="623247" y="766441"/>
            <a:ext cx="10945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passage and choose the correct answer to each of questions.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3FC05D-0D22-4D85-9EA8-24C8E548F50A}"/>
              </a:ext>
            </a:extLst>
          </p:cNvPr>
          <p:cNvSpPr txBox="1"/>
          <p:nvPr/>
        </p:nvSpPr>
        <p:spPr>
          <a:xfrm>
            <a:off x="623247" y="243221"/>
            <a:ext cx="10945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READING SKILLS</a:t>
            </a:r>
          </a:p>
        </p:txBody>
      </p:sp>
    </p:spTree>
    <p:extLst>
      <p:ext uri="{BB962C8B-B14F-4D97-AF65-F5344CB8AC3E}">
        <p14:creationId xmlns:p14="http://schemas.microsoft.com/office/powerpoint/2010/main" val="13334123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</TotalTime>
  <Words>428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53</cp:revision>
  <dcterms:created xsi:type="dcterms:W3CDTF">2024-11-05T14:11:20Z</dcterms:created>
  <dcterms:modified xsi:type="dcterms:W3CDTF">2024-11-06T16:52:51Z</dcterms:modified>
</cp:coreProperties>
</file>