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media/audio1.wav" ContentType="audio/wav"/>
  <Override PartName="/ppt/notesSlides/notesSlide4.xml" ContentType="application/vnd.openxmlformats-officedocument.presentationml.notesSlide+xml"/>
  <Override PartName="/ppt/tags/tag58.xml" ContentType="application/vnd.openxmlformats-officedocument.presentationml.tags+xml"/>
  <Override PartName="/ppt/notesSlides/notesSlide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6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39" r:id="rId3"/>
    <p:sldMasterId id="2147483744" r:id="rId4"/>
    <p:sldMasterId id="2147483747" r:id="rId5"/>
  </p:sldMasterIdLst>
  <p:notesMasterIdLst>
    <p:notesMasterId r:id="rId32"/>
  </p:notesMasterIdLst>
  <p:sldIdLst>
    <p:sldId id="278" r:id="rId6"/>
    <p:sldId id="345" r:id="rId7"/>
    <p:sldId id="258" r:id="rId8"/>
    <p:sldId id="364" r:id="rId9"/>
    <p:sldId id="362" r:id="rId10"/>
    <p:sldId id="279" r:id="rId11"/>
    <p:sldId id="266" r:id="rId12"/>
    <p:sldId id="267" r:id="rId13"/>
    <p:sldId id="284" r:id="rId14"/>
    <p:sldId id="355" r:id="rId15"/>
    <p:sldId id="268" r:id="rId16"/>
    <p:sldId id="273" r:id="rId17"/>
    <p:sldId id="274" r:id="rId18"/>
    <p:sldId id="365" r:id="rId19"/>
    <p:sldId id="276" r:id="rId20"/>
    <p:sldId id="366" r:id="rId21"/>
    <p:sldId id="287" r:id="rId22"/>
    <p:sldId id="304" r:id="rId23"/>
    <p:sldId id="262" r:id="rId24"/>
    <p:sldId id="260" r:id="rId25"/>
    <p:sldId id="285" r:id="rId26"/>
    <p:sldId id="343" r:id="rId27"/>
    <p:sldId id="368" r:id="rId28"/>
    <p:sldId id="367" r:id="rId29"/>
    <p:sldId id="341" r:id="rId30"/>
    <p:sldId id="342" r:id="rId31"/>
  </p:sldIdLst>
  <p:sldSz cx="9144000" cy="6858000" type="screen4x3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6633"/>
    <a:srgbClr val="FF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8D63565-5986-475B-BA54-AA9CDF4A57E5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6D60F8C-199E-4C32-A6AA-B92B344F784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4356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68474D7-B1A6-47AB-958E-76129FE27128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s</a:t>
            </a:r>
            <a:r>
              <a:rPr lang="vi-VN" dirty="0"/>
              <a:t>ơ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quát</a:t>
            </a:r>
            <a:r>
              <a:rPr lang="en-US" dirty="0"/>
              <a:t>	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2 </a:t>
            </a:r>
            <a:r>
              <a:rPr lang="en-US" dirty="0" err="1"/>
              <a:t>mạng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, </a:t>
            </a:r>
            <a:r>
              <a:rPr lang="en-US" dirty="0" err="1"/>
              <a:t>mang</a:t>
            </a:r>
            <a:r>
              <a:rPr lang="en-US" dirty="0"/>
              <a:t> internet…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3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60F8C-199E-4C32-A6AA-B92B344F7841}" type="slidenum">
              <a:rPr lang="vi-VN" smtClean="0"/>
              <a:pPr>
                <a:defRPr/>
              </a:pPr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221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/>
              <a:pPr eaLnBrk="1" hangingPunct="1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60F8C-199E-4C32-A6AA-B92B344F7841}" type="slidenum">
              <a:rPr lang="vi-VN" smtClean="0"/>
              <a:pPr>
                <a:defRPr/>
              </a:pPr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95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4p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60F8C-199E-4C32-A6AA-B92B344F7841}" type="slidenum">
              <a:rPr lang="vi-VN" smtClean="0"/>
              <a:pPr>
                <a:defRPr/>
              </a:pPr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991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>
                <a:solidFill>
                  <a:prstClr val="black"/>
                </a:solidFill>
              </a:rPr>
              <a:pPr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>
                <a:solidFill>
                  <a:prstClr val="black"/>
                </a:solidFill>
              </a:rPr>
              <a:pPr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7D8C6-4202-4EA8-9E95-F268155F05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81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68474D7-B1A6-47AB-958E-76129FE27128}" type="slidenum">
              <a:rPr lang="en-US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439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952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573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345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17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329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4063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3126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535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530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291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7939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1411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47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1972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310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710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97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9684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3468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4343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79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079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098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797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0362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018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8979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309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102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462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881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90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844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27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8557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4364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881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85DA0-63E0-4498-9EF7-8EC7829F99A5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7CE71-5747-4979-9C26-87AAFB321E4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5655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44916-173E-433E-864C-D89BB7499BB5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981E4-7641-4697-9C41-1463BEE95C1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980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251F-694D-42AD-A9AB-51C92FB2198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4CA36-C9AE-469A-8BDB-5457C952816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402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51FDF-0478-4DB7-B231-D3A7329EE0CA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F2A27-CA91-4E02-BA9F-255EEC7813D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917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4D1A1-4B82-42B1-8D88-102BF8019DF3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F7508-F5EC-4546-BB4C-DFCFFD3A609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1244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456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261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7016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34445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999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9115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6352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6750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6764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2103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46352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6874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2146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581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4510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4218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24411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0756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460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1486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9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064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7887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7354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4913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9911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71808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8DD-0101-4FC4-AD23-B6C2C8A39C3E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6A5-01BD-4556-8863-DAECABCCD9B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7016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81055-330C-4876-B54B-2723D7BCCE3C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489F-8DF9-414E-BE8F-3EF669F4F30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262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80BF6-45C9-4D2F-A620-3BE8B0A7F96A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424B0-2E87-46F6-8D09-42EAE037880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42422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2CDB4-93E6-4A39-AC28-DBC23972B83D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55B59-F465-4ED5-A8C8-F3E9BCD6910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95518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98BCB-1F9C-413A-BF84-CA7D3C95D285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CDDC2-5B0B-4C1C-9C43-CDBE6F2E66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1911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Võ Nhật Trường</a:t>
            </a:r>
          </a:p>
        </p:txBody>
      </p:sp>
    </p:spTree>
    <p:extLst>
      <p:ext uri="{BB962C8B-B14F-4D97-AF65-F5344CB8AC3E}">
        <p14:creationId xmlns:p14="http://schemas.microsoft.com/office/powerpoint/2010/main" val="1300296406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376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4AB3DC6-C6B2-412A-A828-BCEA047BF76D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114CA82-3643-4C46-A4AD-868936E1D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66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 flipH="1">
            <a:off x="628652" y="-4763"/>
            <a:ext cx="7878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 TỔ CHỨC VÀ TRUY CẬP THÔNG TIN TRÊN INTERNET 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365125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E9738B7-87E7-4DE9-B276-16F3E30753D4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52E274F-3ECA-4BD1-8427-9E5338C46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615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1294487-C414-48B6-BB5E-EB3FEA6A751D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56A9658-E1EB-4F7F-AFF0-3D8B1E6F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14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9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2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6D1AC93-59A8-43A4-8DC4-0DCD84C52954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CDD0A4A-5CA5-47CF-A385-390CFFCB2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9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8A16F66-DC2E-4409-97D3-84331B7E1739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39E11A1-09B6-4E39-93F8-0B034FEA2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291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9009A1A-1CBD-4332-A6E9-FC9078B5F7E9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2D34007-AFAA-4854-8570-039FC3985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713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C297E25-3F2D-4851-A631-078299C6BFCF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EBE9C01-8983-413A-A061-C10C13ECE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118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87F61EB-C094-421E-A126-8D682DC40894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A6CD52C-AA2D-4659-8354-62C851197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020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691346E-0CE0-4026-9796-912183B882F3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73B46A2-1B2C-44FE-BBE3-772C3038C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974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4EEE3A5-A236-4315-B2C4-AE47D11831C8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E9EFBD9-3291-44A5-90E8-0E9F12516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9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EC0B-63D9-4B14-8150-408FF4AA0690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AC84-C863-4D39-883F-AEF418FF59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01358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90" y="365125"/>
            <a:ext cx="432196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70BA941-8ADD-461B-8906-00471EFAB753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EA80923-CB92-401C-889B-5FA1D81E8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663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Võ Nhật Trường</a:t>
            </a:r>
          </a:p>
        </p:txBody>
      </p:sp>
    </p:spTree>
    <p:extLst>
      <p:ext uri="{BB962C8B-B14F-4D97-AF65-F5344CB8AC3E}">
        <p14:creationId xmlns:p14="http://schemas.microsoft.com/office/powerpoint/2010/main" val="18624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GV: VÕ NHẬT TRƯỜNG</a:t>
            </a:r>
          </a:p>
        </p:txBody>
      </p:sp>
    </p:spTree>
    <p:extLst>
      <p:ext uri="{BB962C8B-B14F-4D97-AF65-F5344CB8AC3E}">
        <p14:creationId xmlns:p14="http://schemas.microsoft.com/office/powerpoint/2010/main" val="1526025469"/>
      </p:ext>
    </p:extLst>
  </p:cSld>
  <p:clrMapOvr>
    <a:masterClrMapping/>
  </p:clrMapOvr>
  <p:transition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Võ Nhật Trường</a:t>
            </a:r>
          </a:p>
        </p:txBody>
      </p:sp>
    </p:spTree>
    <p:extLst>
      <p:ext uri="{BB962C8B-B14F-4D97-AF65-F5344CB8AC3E}">
        <p14:creationId xmlns:p14="http://schemas.microsoft.com/office/powerpoint/2010/main" val="36891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51E543-6285-4CF9-8025-144A6FF144FA}" type="datetimeFigureOut">
              <a:rPr lang="vi-VN"/>
              <a:pPr>
                <a:defRPr/>
              </a:pPr>
              <a:t>19/12/2024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AB6962-11B4-4FB1-A9ED-3497CBAA2D2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845" r:id="rId2"/>
    <p:sldLayoutId id="2147483844" r:id="rId3"/>
    <p:sldLayoutId id="2147483841" r:id="rId4"/>
    <p:sldLayoutId id="2147483840" r:id="rId5"/>
    <p:sldLayoutId id="2147483838" r:id="rId6"/>
    <p:sldLayoutId id="2147483834" r:id="rId7"/>
    <p:sldLayoutId id="2147483833" r:id="rId8"/>
    <p:sldLayoutId id="2147483832" r:id="rId9"/>
    <p:sldLayoutId id="2147483830" r:id="rId10"/>
    <p:sldLayoutId id="2147483829" r:id="rId11"/>
    <p:sldLayoutId id="2147483828" r:id="rId12"/>
    <p:sldLayoutId id="2147483825" r:id="rId13"/>
    <p:sldLayoutId id="2147483824" r:id="rId14"/>
    <p:sldLayoutId id="2147483821" r:id="rId15"/>
    <p:sldLayoutId id="2147483820" r:id="rId16"/>
    <p:sldLayoutId id="2147483819" r:id="rId17"/>
    <p:sldLayoutId id="2147483817" r:id="rId18"/>
    <p:sldLayoutId id="2147483816" r:id="rId19"/>
    <p:sldLayoutId id="2147483815" r:id="rId20"/>
    <p:sldLayoutId id="2147483812" r:id="rId21"/>
    <p:sldLayoutId id="2147483811" r:id="rId22"/>
    <p:sldLayoutId id="2147483809" r:id="rId23"/>
    <p:sldLayoutId id="2147483808" r:id="rId24"/>
    <p:sldLayoutId id="2147483807" r:id="rId25"/>
    <p:sldLayoutId id="2147483804" r:id="rId26"/>
    <p:sldLayoutId id="2147483803" r:id="rId27"/>
    <p:sldLayoutId id="2147483802" r:id="rId28"/>
    <p:sldLayoutId id="2147483801" r:id="rId29"/>
    <p:sldLayoutId id="2147483800" r:id="rId30"/>
    <p:sldLayoutId id="2147483797" r:id="rId31"/>
    <p:sldLayoutId id="2147483796" r:id="rId32"/>
    <p:sldLayoutId id="2147483795" r:id="rId33"/>
    <p:sldLayoutId id="2147483794" r:id="rId34"/>
    <p:sldLayoutId id="2147483793" r:id="rId35"/>
    <p:sldLayoutId id="2147483792" r:id="rId36"/>
    <p:sldLayoutId id="2147483789" r:id="rId37"/>
    <p:sldLayoutId id="2147483788" r:id="rId38"/>
    <p:sldLayoutId id="2147483787" r:id="rId39"/>
    <p:sldLayoutId id="2147483784" r:id="rId40"/>
    <p:sldLayoutId id="2147483783" r:id="rId41"/>
    <p:sldLayoutId id="2147483782" r:id="rId42"/>
    <p:sldLayoutId id="2147483779" r:id="rId43"/>
    <p:sldLayoutId id="2147483718" r:id="rId44"/>
    <p:sldLayoutId id="2147483719" r:id="rId45"/>
    <p:sldLayoutId id="2147483720" r:id="rId46"/>
    <p:sldLayoutId id="2147483721" r:id="rId47"/>
    <p:sldLayoutId id="2147483722" r:id="rId48"/>
    <p:sldLayoutId id="2147483723" r:id="rId49"/>
    <p:sldLayoutId id="2147483843" r:id="rId50"/>
    <p:sldLayoutId id="2147483842" r:id="rId51"/>
    <p:sldLayoutId id="2147483839" r:id="rId52"/>
    <p:sldLayoutId id="2147483837" r:id="rId53"/>
    <p:sldLayoutId id="2147483836" r:id="rId54"/>
    <p:sldLayoutId id="2147483835" r:id="rId55"/>
    <p:sldLayoutId id="2147483831" r:id="rId56"/>
    <p:sldLayoutId id="2147483827" r:id="rId57"/>
    <p:sldLayoutId id="2147483826" r:id="rId58"/>
    <p:sldLayoutId id="2147483823" r:id="rId59"/>
    <p:sldLayoutId id="2147483822" r:id="rId60"/>
    <p:sldLayoutId id="2147483818" r:id="rId61"/>
    <p:sldLayoutId id="2147483814" r:id="rId62"/>
    <p:sldLayoutId id="2147483813" r:id="rId63"/>
    <p:sldLayoutId id="2147483810" r:id="rId64"/>
    <p:sldLayoutId id="2147483806" r:id="rId65"/>
    <p:sldLayoutId id="2147483805" r:id="rId66"/>
    <p:sldLayoutId id="2147483799" r:id="rId67"/>
    <p:sldLayoutId id="2147483798" r:id="rId68"/>
    <p:sldLayoutId id="2147483791" r:id="rId69"/>
    <p:sldLayoutId id="2147483790" r:id="rId70"/>
    <p:sldLayoutId id="2147483786" r:id="rId71"/>
    <p:sldLayoutId id="2147483785" r:id="rId72"/>
    <p:sldLayoutId id="2147483781" r:id="rId73"/>
    <p:sldLayoutId id="2147483780" r:id="rId74"/>
    <p:sldLayoutId id="2147483724" r:id="rId75"/>
    <p:sldLayoutId id="2147483725" r:id="rId76"/>
    <p:sldLayoutId id="2147483726" r:id="rId77"/>
    <p:sldLayoutId id="2147483727" r:id="rId78"/>
    <p:sldLayoutId id="2147483778" r:id="rId7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835BB7D-53D9-47C4-B1AE-AA9B1426F707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CE6C9DC-3C9D-4651-B29D-73A04E29B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8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15080" y="6583279"/>
            <a:ext cx="1828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rgbClr val="FFABAB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pPr eaLnBrk="0" hangingPunct="0"/>
            <a:r>
              <a:rPr lang="en-US" altLang="en-US">
                <a:cs typeface="Arial" panose="020B0604020202020204" pitchFamily="34" charset="0"/>
              </a:rPr>
              <a:t>Võ Nhật Trường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3"/>
            <a:ext cx="9144000" cy="1033463"/>
            <a:chOff x="0" y="0"/>
            <a:chExt cx="9144000" cy="1033463"/>
          </a:xfrm>
        </p:grpSpPr>
        <p:grpSp>
          <p:nvGrpSpPr>
            <p:cNvPr id="84994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033463"/>
              <a:chOff x="0" y="0"/>
              <a:chExt cx="5760" cy="651"/>
            </a:xfrm>
          </p:grpSpPr>
          <p:grpSp>
            <p:nvGrpSpPr>
              <p:cNvPr id="84995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624"/>
                <a:chOff x="0" y="0"/>
                <a:chExt cx="5760" cy="624"/>
              </a:xfrm>
            </p:grpSpPr>
            <p:pic>
              <p:nvPicPr>
                <p:cNvPr id="84996" name="Picture 4" descr="3"/>
                <p:cNvPicPr>
                  <a:picLocks noChangeAspect="1" noChangeArrowheads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4997" name="Text Box 5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115" y="0"/>
                  <a:ext cx="597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altLang="en-US" sz="24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</a:t>
                  </a:r>
                  <a:r>
                    <a:rPr lang="en-US" alt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en-US" altLang="en-US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Tin 9</a:t>
                  </a:r>
                </a:p>
              </p:txBody>
            </p:sp>
          </p:grpSp>
          <p:grpSp>
            <p:nvGrpSpPr>
              <p:cNvPr id="84998" name="Group 6"/>
              <p:cNvGrpSpPr>
                <a:grpSpLocks/>
              </p:cNvGrpSpPr>
              <p:nvPr userDrawn="1"/>
            </p:nvGrpSpPr>
            <p:grpSpPr bwMode="auto">
              <a:xfrm>
                <a:off x="0" y="48"/>
                <a:ext cx="802" cy="603"/>
                <a:chOff x="0" y="48"/>
                <a:chExt cx="816" cy="575"/>
              </a:xfrm>
            </p:grpSpPr>
            <p:sp>
              <p:nvSpPr>
                <p:cNvPr id="84999" name="Rectangle 7" descr="Horizontal brick"/>
                <p:cNvSpPr>
                  <a:spLocks noChangeArrowheads="1"/>
                </p:cNvSpPr>
                <p:nvPr userDrawn="1"/>
              </p:nvSpPr>
              <p:spPr bwMode="auto">
                <a:xfrm>
                  <a:off x="0" y="309"/>
                  <a:ext cx="816" cy="314"/>
                </a:xfrm>
                <a:prstGeom prst="rect">
                  <a:avLst/>
                </a:prstGeom>
                <a:pattFill prst="horzBrick">
                  <a:fgClr>
                    <a:srgbClr val="FCA2C4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5000" name="Group 8"/>
                <p:cNvGrpSpPr>
                  <a:grpSpLocks/>
                </p:cNvGrpSpPr>
                <p:nvPr userDrawn="1"/>
              </p:nvGrpSpPr>
              <p:grpSpPr bwMode="auto">
                <a:xfrm>
                  <a:off x="55" y="48"/>
                  <a:ext cx="714" cy="528"/>
                  <a:chOff x="55" y="48"/>
                  <a:chExt cx="714" cy="528"/>
                </a:xfrm>
              </p:grpSpPr>
              <p:pic>
                <p:nvPicPr>
                  <p:cNvPr id="85001" name="Picture 9" descr="Untitled-4 copy"/>
                  <p:cNvPicPr>
                    <a:picLocks noChangeAspect="1" noChangeArrowheads="1"/>
                  </p:cNvPicPr>
                  <p:nvPr userDrawn="1"/>
                </p:nvPicPr>
                <p:blipFill>
                  <a:blip r:embed="rId6" cstate="print">
                    <a:lum bright="20000" contras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48"/>
                    <a:ext cx="663" cy="5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85002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55" y="48"/>
                    <a:ext cx="714" cy="528"/>
                    <a:chOff x="55" y="48"/>
                    <a:chExt cx="714" cy="528"/>
                  </a:xfrm>
                </p:grpSpPr>
                <p:sp>
                  <p:nvSpPr>
                    <p:cNvPr id="85003" name="WordArt 11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63" y="48"/>
                      <a:ext cx="706" cy="528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spcFirstLastPara="1" wrap="none" fromWordArt="1">
                      <a:prstTxWarp prst="textArchUp">
                        <a:avLst>
                          <a:gd name="adj" fmla="val 11010877"/>
                        </a:avLst>
                      </a:prstTxWarp>
                    </a:bodyPr>
                    <a:lstStyle/>
                    <a:p>
                      <a:pPr algn="ctr" eaLnBrk="0" hangingPunct="0"/>
                      <a:r>
                        <a:rPr lang="en-US" sz="3600" b="1" kern="10">
                          <a:ln w="9525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THCS TAM QUAN BẮC</a:t>
                      </a:r>
                    </a:p>
                  </p:txBody>
                </p:sp>
                <p:sp>
                  <p:nvSpPr>
                    <p:cNvPr id="85004" name="WordArt 12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55" y="400"/>
                      <a:ext cx="706" cy="176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fromWordArt="1">
                      <a:prstTxWarp prst="textCanDown">
                        <a:avLst>
                          <a:gd name="adj" fmla="val 33333"/>
                        </a:avLst>
                      </a:prstTxWarp>
                    </a:bodyPr>
                    <a:lstStyle/>
                    <a:p>
                      <a:pPr algn="ctr" eaLnBrk="0" hangingPunct="0"/>
                      <a:r>
                        <a:rPr lang="en-US" sz="3600" b="1" kern="10">
                          <a:ln w="6350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 TỐT - HỌC TỐT</a:t>
                      </a:r>
                    </a:p>
                  </p:txBody>
                </p:sp>
              </p:grpSp>
            </p:grpSp>
          </p:grpSp>
        </p:grpSp>
        <p:sp>
          <p:nvSpPr>
            <p:cNvPr id="85009" name="Text Box 17"/>
            <p:cNvSpPr txBox="1">
              <a:spLocks noChangeArrowheads="1"/>
            </p:cNvSpPr>
            <p:nvPr userDrawn="1"/>
          </p:nvSpPr>
          <p:spPr bwMode="auto">
            <a:xfrm>
              <a:off x="1447800" y="76200"/>
              <a:ext cx="6705600" cy="8382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endParaRPr lang="en-US" altLang="en-US" sz="3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011" name="Group 19"/>
            <p:cNvGrpSpPr>
              <a:grpSpLocks/>
            </p:cNvGrpSpPr>
            <p:nvPr userDrawn="1"/>
          </p:nvGrpSpPr>
          <p:grpSpPr bwMode="auto">
            <a:xfrm>
              <a:off x="1484313" y="126170"/>
              <a:ext cx="1106488" cy="713618"/>
              <a:chOff x="868" y="218"/>
              <a:chExt cx="697" cy="366"/>
            </a:xfrm>
          </p:grpSpPr>
          <p:pic>
            <p:nvPicPr>
              <p:cNvPr id="85012" name="Picture 7" descr="014"/>
              <p:cNvPicPr>
                <a:picLocks noChangeAspect="1" noChangeArrowheads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00003">
                <a:off x="868" y="277"/>
                <a:ext cx="69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3" name="Text Box 9"/>
              <p:cNvSpPr txBox="1">
                <a:spLocks noChangeArrowheads="1"/>
              </p:cNvSpPr>
              <p:nvPr userDrawn="1"/>
            </p:nvSpPr>
            <p:spPr bwMode="auto">
              <a:xfrm rot="19701635">
                <a:off x="875" y="297"/>
                <a:ext cx="35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CĐỀ</a:t>
                </a:r>
              </a:p>
            </p:txBody>
          </p:sp>
          <p:sp>
            <p:nvSpPr>
              <p:cNvPr id="85014" name="Text Box 10"/>
              <p:cNvSpPr txBox="1">
                <a:spLocks noChangeArrowheads="1"/>
              </p:cNvSpPr>
              <p:nvPr userDrawn="1"/>
            </p:nvSpPr>
            <p:spPr bwMode="auto">
              <a:xfrm rot="19747892">
                <a:off x="1186" y="218"/>
                <a:ext cx="233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85010" name="WordArt 18"/>
          <p:cNvSpPr>
            <a:spLocks noChangeArrowheads="1" noChangeShapeType="1" noTextEdit="1"/>
          </p:cNvSpPr>
          <p:nvPr userDrawn="1"/>
        </p:nvSpPr>
        <p:spPr bwMode="auto">
          <a:xfrm>
            <a:off x="2422619" y="16123"/>
            <a:ext cx="5673441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106"/>
              </a:avLst>
            </a:prstTxWarp>
          </a:bodyPr>
          <a:lstStyle/>
          <a:p>
            <a:pPr algn="ctr" eaLnBrk="0" hangingPunct="0"/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2825" y="304805"/>
            <a:ext cx="8130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hangingPunct="0"/>
            <a:r>
              <a:rPr lang="en-US" sz="2200" b="1" dirty="0" err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hangingPunct="0"/>
            <a:r>
              <a:rPr lang="en-US" sz="2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7.8.9</a:t>
            </a:r>
          </a:p>
        </p:txBody>
      </p:sp>
    </p:spTree>
    <p:extLst>
      <p:ext uri="{BB962C8B-B14F-4D97-AF65-F5344CB8AC3E}">
        <p14:creationId xmlns:p14="http://schemas.microsoft.com/office/powerpoint/2010/main" val="1082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2" r:id="rId2"/>
  </p:sldLayoutIdLst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ChangeArrowheads="1"/>
          </p:cNvSpPr>
          <p:nvPr userDrawn="1"/>
        </p:nvSpPr>
        <p:spPr bwMode="auto">
          <a:xfrm>
            <a:off x="222264" y="2484444"/>
            <a:ext cx="515938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 userDrawn="1"/>
        </p:nvSpPr>
        <p:spPr bwMode="auto">
          <a:xfrm>
            <a:off x="904963" y="2544763"/>
            <a:ext cx="379412" cy="336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 userDrawn="1"/>
        </p:nvSpPr>
        <p:spPr bwMode="auto">
          <a:xfrm>
            <a:off x="916073" y="3646414"/>
            <a:ext cx="379413" cy="336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 userDrawn="1"/>
        </p:nvSpPr>
        <p:spPr bwMode="auto">
          <a:xfrm>
            <a:off x="904963" y="4821160"/>
            <a:ext cx="379412" cy="336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7046" name="WordArt 6"/>
          <p:cNvSpPr>
            <a:spLocks noChangeArrowheads="1" noChangeShapeType="1" noTextEdit="1"/>
          </p:cNvSpPr>
          <p:nvPr userDrawn="1"/>
        </p:nvSpPr>
        <p:spPr bwMode="auto">
          <a:xfrm>
            <a:off x="904963" y="5870495"/>
            <a:ext cx="379412" cy="336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7047" name="Oval 7"/>
          <p:cNvSpPr>
            <a:spLocks noChangeArrowheads="1"/>
          </p:cNvSpPr>
          <p:nvPr userDrawn="1"/>
        </p:nvSpPr>
        <p:spPr bwMode="auto">
          <a:xfrm>
            <a:off x="352441" y="2616200"/>
            <a:ext cx="254000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8" name="AutoShape 8"/>
          <p:cNvSpPr>
            <a:spLocks noChangeArrowheads="1"/>
          </p:cNvSpPr>
          <p:nvPr userDrawn="1"/>
        </p:nvSpPr>
        <p:spPr bwMode="auto">
          <a:xfrm>
            <a:off x="222264" y="3576566"/>
            <a:ext cx="515938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9" name="Oval 9"/>
          <p:cNvSpPr>
            <a:spLocks noChangeArrowheads="1"/>
          </p:cNvSpPr>
          <p:nvPr userDrawn="1"/>
        </p:nvSpPr>
        <p:spPr bwMode="auto">
          <a:xfrm>
            <a:off x="352441" y="3706739"/>
            <a:ext cx="254000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0" name="AutoShape 10"/>
          <p:cNvSpPr>
            <a:spLocks noChangeArrowheads="1"/>
          </p:cNvSpPr>
          <p:nvPr userDrawn="1"/>
        </p:nvSpPr>
        <p:spPr bwMode="auto">
          <a:xfrm>
            <a:off x="222264" y="4710041"/>
            <a:ext cx="515938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1" name="Oval 11"/>
          <p:cNvSpPr>
            <a:spLocks noChangeArrowheads="1"/>
          </p:cNvSpPr>
          <p:nvPr userDrawn="1"/>
        </p:nvSpPr>
        <p:spPr bwMode="auto">
          <a:xfrm>
            <a:off x="352441" y="4841797"/>
            <a:ext cx="254000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2" name="AutoShape 12"/>
          <p:cNvSpPr>
            <a:spLocks noChangeArrowheads="1"/>
          </p:cNvSpPr>
          <p:nvPr userDrawn="1"/>
        </p:nvSpPr>
        <p:spPr bwMode="auto">
          <a:xfrm>
            <a:off x="222264" y="5746670"/>
            <a:ext cx="515938" cy="515938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3" name="Oval 13"/>
          <p:cNvSpPr>
            <a:spLocks noChangeArrowheads="1"/>
          </p:cNvSpPr>
          <p:nvPr userDrawn="1"/>
        </p:nvSpPr>
        <p:spPr bwMode="auto">
          <a:xfrm>
            <a:off x="352441" y="5878433"/>
            <a:ext cx="254000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5" name="AutoShape 15"/>
          <p:cNvSpPr>
            <a:spLocks noChangeArrowheads="1"/>
          </p:cNvSpPr>
          <p:nvPr userDrawn="1"/>
        </p:nvSpPr>
        <p:spPr bwMode="auto">
          <a:xfrm>
            <a:off x="1447882" y="2133634"/>
            <a:ext cx="7353218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6" name="AutoShape 16"/>
          <p:cNvSpPr>
            <a:spLocks noChangeArrowheads="1"/>
          </p:cNvSpPr>
          <p:nvPr userDrawn="1"/>
        </p:nvSpPr>
        <p:spPr bwMode="auto">
          <a:xfrm>
            <a:off x="1447885" y="3284112"/>
            <a:ext cx="7353218" cy="1059264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7" name="AutoShape 17"/>
          <p:cNvSpPr>
            <a:spLocks noChangeArrowheads="1"/>
          </p:cNvSpPr>
          <p:nvPr userDrawn="1"/>
        </p:nvSpPr>
        <p:spPr bwMode="auto">
          <a:xfrm>
            <a:off x="1447885" y="4419574"/>
            <a:ext cx="7353218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8" name="AutoShape 18"/>
          <p:cNvSpPr>
            <a:spLocks noChangeArrowheads="1"/>
          </p:cNvSpPr>
          <p:nvPr userDrawn="1"/>
        </p:nvSpPr>
        <p:spPr bwMode="auto">
          <a:xfrm>
            <a:off x="1447885" y="5575220"/>
            <a:ext cx="7353218" cy="1130294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9" name="Rectangle 19"/>
          <p:cNvSpPr>
            <a:spLocks noChangeArrowheads="1"/>
          </p:cNvSpPr>
          <p:nvPr userDrawn="1"/>
        </p:nvSpPr>
        <p:spPr bwMode="auto">
          <a:xfrm>
            <a:off x="1447882" y="622336"/>
            <a:ext cx="7353218" cy="143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60" name="WordArt 20"/>
          <p:cNvSpPr>
            <a:spLocks noChangeArrowheads="1" noChangeShapeType="1" noTextEdit="1"/>
          </p:cNvSpPr>
          <p:nvPr userDrawn="1"/>
        </p:nvSpPr>
        <p:spPr bwMode="auto">
          <a:xfrm>
            <a:off x="201614" y="984250"/>
            <a:ext cx="10176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62" name="WordArt 22"/>
          <p:cNvSpPr>
            <a:spLocks noChangeArrowheads="1" noChangeShapeType="1" noTextEdit="1"/>
          </p:cNvSpPr>
          <p:nvPr userDrawn="1"/>
        </p:nvSpPr>
        <p:spPr bwMode="auto">
          <a:xfrm>
            <a:off x="228600" y="76200"/>
            <a:ext cx="3276628" cy="457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62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8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15080" y="6583279"/>
            <a:ext cx="1828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rgbClr val="FFABAB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pPr eaLnBrk="0" hangingPunct="0"/>
            <a:r>
              <a:rPr lang="en-US" altLang="en-US">
                <a:cs typeface="Arial" panose="020B0604020202020204" pitchFamily="34" charset="0"/>
              </a:rPr>
              <a:t>Võ Nhật Trường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3"/>
            <a:ext cx="9144000" cy="1033463"/>
            <a:chOff x="0" y="0"/>
            <a:chExt cx="9144000" cy="1033463"/>
          </a:xfrm>
        </p:grpSpPr>
        <p:grpSp>
          <p:nvGrpSpPr>
            <p:cNvPr id="84994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033463"/>
              <a:chOff x="0" y="0"/>
              <a:chExt cx="5760" cy="651"/>
            </a:xfrm>
          </p:grpSpPr>
          <p:grpSp>
            <p:nvGrpSpPr>
              <p:cNvPr id="84995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624"/>
                <a:chOff x="0" y="0"/>
                <a:chExt cx="5760" cy="624"/>
              </a:xfrm>
            </p:grpSpPr>
            <p:pic>
              <p:nvPicPr>
                <p:cNvPr id="84996" name="Picture 4" descr="3"/>
                <p:cNvPicPr>
                  <a:picLocks noChangeAspect="1" noChangeArrowheads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4997" name="Text Box 5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115" y="0"/>
                  <a:ext cx="597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altLang="en-US" sz="24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</a:t>
                  </a:r>
                  <a:r>
                    <a:rPr lang="en-US" alt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en-US" altLang="en-US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Tin 9</a:t>
                  </a:r>
                </a:p>
              </p:txBody>
            </p:sp>
          </p:grpSp>
          <p:grpSp>
            <p:nvGrpSpPr>
              <p:cNvPr id="84998" name="Group 6"/>
              <p:cNvGrpSpPr>
                <a:grpSpLocks/>
              </p:cNvGrpSpPr>
              <p:nvPr userDrawn="1"/>
            </p:nvGrpSpPr>
            <p:grpSpPr bwMode="auto">
              <a:xfrm>
                <a:off x="0" y="48"/>
                <a:ext cx="802" cy="603"/>
                <a:chOff x="0" y="48"/>
                <a:chExt cx="816" cy="575"/>
              </a:xfrm>
            </p:grpSpPr>
            <p:sp>
              <p:nvSpPr>
                <p:cNvPr id="84999" name="Rectangle 7" descr="Horizontal brick"/>
                <p:cNvSpPr>
                  <a:spLocks noChangeArrowheads="1"/>
                </p:cNvSpPr>
                <p:nvPr userDrawn="1"/>
              </p:nvSpPr>
              <p:spPr bwMode="auto">
                <a:xfrm>
                  <a:off x="0" y="309"/>
                  <a:ext cx="816" cy="314"/>
                </a:xfrm>
                <a:prstGeom prst="rect">
                  <a:avLst/>
                </a:prstGeom>
                <a:pattFill prst="horzBrick">
                  <a:fgClr>
                    <a:srgbClr val="FCA2C4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5000" name="Group 8"/>
                <p:cNvGrpSpPr>
                  <a:grpSpLocks/>
                </p:cNvGrpSpPr>
                <p:nvPr userDrawn="1"/>
              </p:nvGrpSpPr>
              <p:grpSpPr bwMode="auto">
                <a:xfrm>
                  <a:off x="55" y="48"/>
                  <a:ext cx="714" cy="528"/>
                  <a:chOff x="55" y="48"/>
                  <a:chExt cx="714" cy="528"/>
                </a:xfrm>
              </p:grpSpPr>
              <p:pic>
                <p:nvPicPr>
                  <p:cNvPr id="85001" name="Picture 9" descr="Untitled-4 copy"/>
                  <p:cNvPicPr>
                    <a:picLocks noChangeAspect="1" noChangeArrowheads="1"/>
                  </p:cNvPicPr>
                  <p:nvPr userDrawn="1"/>
                </p:nvPicPr>
                <p:blipFill>
                  <a:blip r:embed="rId5" cstate="print">
                    <a:lum bright="20000" contras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48"/>
                    <a:ext cx="663" cy="5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85002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55" y="48"/>
                    <a:ext cx="714" cy="528"/>
                    <a:chOff x="55" y="48"/>
                    <a:chExt cx="714" cy="528"/>
                  </a:xfrm>
                </p:grpSpPr>
                <p:sp>
                  <p:nvSpPr>
                    <p:cNvPr id="85003" name="WordArt 11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63" y="48"/>
                      <a:ext cx="706" cy="528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spcFirstLastPara="1" wrap="none" fromWordArt="1">
                      <a:prstTxWarp prst="textArchUp">
                        <a:avLst>
                          <a:gd name="adj" fmla="val 11010877"/>
                        </a:avLst>
                      </a:prstTxWarp>
                    </a:bodyPr>
                    <a:lstStyle/>
                    <a:p>
                      <a:pPr algn="ctr" eaLnBrk="0" hangingPunct="0"/>
                      <a:r>
                        <a:rPr lang="en-US" sz="3600" b="1" kern="10">
                          <a:ln w="9525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THCS TAM QUAN BẮC</a:t>
                      </a:r>
                    </a:p>
                  </p:txBody>
                </p:sp>
                <p:sp>
                  <p:nvSpPr>
                    <p:cNvPr id="85004" name="WordArt 12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55" y="400"/>
                      <a:ext cx="706" cy="176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fromWordArt="1">
                      <a:prstTxWarp prst="textCanDown">
                        <a:avLst>
                          <a:gd name="adj" fmla="val 33333"/>
                        </a:avLst>
                      </a:prstTxWarp>
                    </a:bodyPr>
                    <a:lstStyle/>
                    <a:p>
                      <a:pPr algn="ctr" eaLnBrk="0" hangingPunct="0"/>
                      <a:r>
                        <a:rPr lang="en-US" sz="3600" b="1" kern="10">
                          <a:ln w="6350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 TỐT - HỌC TỐT</a:t>
                      </a:r>
                    </a:p>
                  </p:txBody>
                </p:sp>
              </p:grpSp>
            </p:grpSp>
          </p:grpSp>
        </p:grpSp>
        <p:sp>
          <p:nvSpPr>
            <p:cNvPr id="85009" name="Text Box 17"/>
            <p:cNvSpPr txBox="1">
              <a:spLocks noChangeArrowheads="1"/>
            </p:cNvSpPr>
            <p:nvPr userDrawn="1"/>
          </p:nvSpPr>
          <p:spPr bwMode="auto">
            <a:xfrm>
              <a:off x="1447800" y="76200"/>
              <a:ext cx="6705600" cy="8382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endParaRPr lang="en-US" altLang="en-US" sz="3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011" name="Group 19"/>
            <p:cNvGrpSpPr>
              <a:grpSpLocks/>
            </p:cNvGrpSpPr>
            <p:nvPr userDrawn="1"/>
          </p:nvGrpSpPr>
          <p:grpSpPr bwMode="auto">
            <a:xfrm>
              <a:off x="1484313" y="126170"/>
              <a:ext cx="1106488" cy="713618"/>
              <a:chOff x="868" y="218"/>
              <a:chExt cx="697" cy="366"/>
            </a:xfrm>
          </p:grpSpPr>
          <p:pic>
            <p:nvPicPr>
              <p:cNvPr id="85012" name="Picture 7" descr="014"/>
              <p:cNvPicPr>
                <a:picLocks noChangeAspect="1" noChangeArrowheads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00003">
                <a:off x="868" y="277"/>
                <a:ext cx="69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3" name="Text Box 9"/>
              <p:cNvSpPr txBox="1">
                <a:spLocks noChangeArrowheads="1"/>
              </p:cNvSpPr>
              <p:nvPr userDrawn="1"/>
            </p:nvSpPr>
            <p:spPr bwMode="auto">
              <a:xfrm rot="19701635">
                <a:off x="875" y="297"/>
                <a:ext cx="350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CĐỀ</a:t>
                </a:r>
              </a:p>
            </p:txBody>
          </p:sp>
          <p:sp>
            <p:nvSpPr>
              <p:cNvPr id="85014" name="Text Box 10"/>
              <p:cNvSpPr txBox="1">
                <a:spLocks noChangeArrowheads="1"/>
              </p:cNvSpPr>
              <p:nvPr userDrawn="1"/>
            </p:nvSpPr>
            <p:spPr bwMode="auto">
              <a:xfrm rot="19747892">
                <a:off x="1186" y="218"/>
                <a:ext cx="233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85010" name="WordArt 18"/>
          <p:cNvSpPr>
            <a:spLocks noChangeArrowheads="1" noChangeShapeType="1" noTextEdit="1"/>
          </p:cNvSpPr>
          <p:nvPr userDrawn="1"/>
        </p:nvSpPr>
        <p:spPr bwMode="auto">
          <a:xfrm>
            <a:off x="2422619" y="16123"/>
            <a:ext cx="5673441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106"/>
              </a:avLst>
            </a:prstTxWarp>
          </a:bodyPr>
          <a:lstStyle/>
          <a:p>
            <a:pPr algn="ctr" eaLnBrk="0" hangingPunct="0"/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2825" y="304805"/>
            <a:ext cx="8130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hangingPunct="0"/>
            <a:r>
              <a:rPr lang="en-US" sz="2200" b="1" dirty="0" err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hangingPunct="0"/>
            <a:r>
              <a:rPr lang="en-US" sz="22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7.8.9</a:t>
            </a:r>
          </a:p>
        </p:txBody>
      </p:sp>
    </p:spTree>
    <p:extLst>
      <p:ext uri="{BB962C8B-B14F-4D97-AF65-F5344CB8AC3E}">
        <p14:creationId xmlns:p14="http://schemas.microsoft.com/office/powerpoint/2010/main" val="234360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audio" Target="../media/media2.m4a"/><Relationship Id="rId18" Type="http://schemas.openxmlformats.org/officeDocument/2006/relationships/image" Target="../media/image7.gif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microsoft.com/office/2007/relationships/media" Target="../media/media2.m4a"/><Relationship Id="rId17" Type="http://schemas.openxmlformats.org/officeDocument/2006/relationships/image" Target="../media/image6.gif"/><Relationship Id="rId2" Type="http://schemas.openxmlformats.org/officeDocument/2006/relationships/tags" Target="../tags/tag2.xml"/><Relationship Id="rId16" Type="http://schemas.openxmlformats.org/officeDocument/2006/relationships/image" Target="../media/image5.gif"/><Relationship Id="rId20" Type="http://schemas.openxmlformats.org/officeDocument/2006/relationships/image" Target="../media/image9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media1.wav"/><Relationship Id="rId5" Type="http://schemas.openxmlformats.org/officeDocument/2006/relationships/tags" Target="../tags/tag5.xml"/><Relationship Id="rId15" Type="http://schemas.openxmlformats.org/officeDocument/2006/relationships/notesSlide" Target="../notesSlides/notesSlide1.xml"/><Relationship Id="rId10" Type="http://schemas.microsoft.com/office/2007/relationships/media" Target="../media/media1.wav"/><Relationship Id="rId19" Type="http://schemas.openxmlformats.org/officeDocument/2006/relationships/image" Target="../media/image8.gi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58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6" Type="http://schemas.openxmlformats.org/officeDocument/2006/relationships/hyperlink" Target="http://thieunien.vn/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thieunien.vn/" TargetMode="Externa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5" Type="http://schemas.openxmlformats.org/officeDocument/2006/relationships/image" Target="../media/image38.jpg"/><Relationship Id="rId4" Type="http://schemas.openxmlformats.org/officeDocument/2006/relationships/hyperlink" Target="http://vi.wikipedia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://vi.wikipedia.org/" TargetMode="Externa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vi.wikipedia.org/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anhtrangso.nxbgd.vn/" TargetMode="External"/><Relationship Id="rId7" Type="http://schemas.openxmlformats.org/officeDocument/2006/relationships/hyperlink" Target="https://www.duolingo.com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hyperlink" Target="https://www.youtube.com/" TargetMode="External"/><Relationship Id="rId5" Type="http://schemas.openxmlformats.org/officeDocument/2006/relationships/hyperlink" Target="https://www.google.com.vn/" TargetMode="External"/><Relationship Id="rId4" Type="http://schemas.openxmlformats.org/officeDocument/2006/relationships/hyperlink" Target="https://taphuan.nxbgd.vn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60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61.xml"/><Relationship Id="rId6" Type="http://schemas.openxmlformats.org/officeDocument/2006/relationships/hyperlink" Target="http://pngimg.com/download/62470" TargetMode="Externa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hyperlink" Target="http://pngimg.com/download/62470" TargetMode="External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3.svg"/><Relationship Id="rId9" Type="http://schemas.openxmlformats.org/officeDocument/2006/relationships/hyperlink" Target="http://khituongvietnam.gov.vn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12" Type="http://schemas.openxmlformats.org/officeDocument/2006/relationships/image" Target="../media/image4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3.sv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tags" Target="../tags/tag87.xml"/><Relationship Id="rId39" Type="http://schemas.openxmlformats.org/officeDocument/2006/relationships/tags" Target="../tags/tag100.xml"/><Relationship Id="rId21" Type="http://schemas.openxmlformats.org/officeDocument/2006/relationships/tags" Target="../tags/tag82.xml"/><Relationship Id="rId34" Type="http://schemas.openxmlformats.org/officeDocument/2006/relationships/tags" Target="../tags/tag95.xml"/><Relationship Id="rId42" Type="http://schemas.openxmlformats.org/officeDocument/2006/relationships/tags" Target="../tags/tag103.xml"/><Relationship Id="rId47" Type="http://schemas.openxmlformats.org/officeDocument/2006/relationships/tags" Target="../tags/tag108.xml"/><Relationship Id="rId50" Type="http://schemas.openxmlformats.org/officeDocument/2006/relationships/notesSlide" Target="../notesSlides/notesSlide6.xml"/><Relationship Id="rId55" Type="http://schemas.openxmlformats.org/officeDocument/2006/relationships/hyperlink" Target="file:///G:\tin%208\TTDD1.ppt" TargetMode="Externa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9" Type="http://schemas.openxmlformats.org/officeDocument/2006/relationships/tags" Target="../tags/tag90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32" Type="http://schemas.openxmlformats.org/officeDocument/2006/relationships/tags" Target="../tags/tag93.xml"/><Relationship Id="rId37" Type="http://schemas.openxmlformats.org/officeDocument/2006/relationships/tags" Target="../tags/tag98.xml"/><Relationship Id="rId40" Type="http://schemas.openxmlformats.org/officeDocument/2006/relationships/tags" Target="../tags/tag101.xml"/><Relationship Id="rId45" Type="http://schemas.openxmlformats.org/officeDocument/2006/relationships/tags" Target="../tags/tag106.xml"/><Relationship Id="rId53" Type="http://schemas.openxmlformats.org/officeDocument/2006/relationships/slide" Target="slide9.xml"/><Relationship Id="rId58" Type="http://schemas.openxmlformats.org/officeDocument/2006/relationships/hyperlink" Target="file:///G:\tin%208\TTDD3.ppt" TargetMode="External"/><Relationship Id="rId5" Type="http://schemas.openxmlformats.org/officeDocument/2006/relationships/tags" Target="../tags/tag66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tags" Target="../tags/tag88.xml"/><Relationship Id="rId30" Type="http://schemas.openxmlformats.org/officeDocument/2006/relationships/tags" Target="../tags/tag91.xml"/><Relationship Id="rId35" Type="http://schemas.openxmlformats.org/officeDocument/2006/relationships/tags" Target="../tags/tag96.xml"/><Relationship Id="rId43" Type="http://schemas.openxmlformats.org/officeDocument/2006/relationships/tags" Target="../tags/tag104.xml"/><Relationship Id="rId48" Type="http://schemas.openxmlformats.org/officeDocument/2006/relationships/tags" Target="../tags/tag109.xml"/><Relationship Id="rId56" Type="http://schemas.openxmlformats.org/officeDocument/2006/relationships/hyperlink" Target="file:///G:\tin%208\TTDD2.ppt" TargetMode="External"/><Relationship Id="rId8" Type="http://schemas.openxmlformats.org/officeDocument/2006/relationships/tags" Target="../tags/tag69.xml"/><Relationship Id="rId51" Type="http://schemas.openxmlformats.org/officeDocument/2006/relationships/slide" Target="slide2.xml"/><Relationship Id="rId3" Type="http://schemas.openxmlformats.org/officeDocument/2006/relationships/tags" Target="../tags/tag64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tags" Target="../tags/tag86.xml"/><Relationship Id="rId33" Type="http://schemas.openxmlformats.org/officeDocument/2006/relationships/tags" Target="../tags/tag94.xml"/><Relationship Id="rId38" Type="http://schemas.openxmlformats.org/officeDocument/2006/relationships/tags" Target="../tags/tag99.xml"/><Relationship Id="rId46" Type="http://schemas.openxmlformats.org/officeDocument/2006/relationships/tags" Target="../tags/tag107.xml"/><Relationship Id="rId20" Type="http://schemas.openxmlformats.org/officeDocument/2006/relationships/tags" Target="../tags/tag81.xml"/><Relationship Id="rId41" Type="http://schemas.openxmlformats.org/officeDocument/2006/relationships/tags" Target="../tags/tag102.xml"/><Relationship Id="rId54" Type="http://schemas.openxmlformats.org/officeDocument/2006/relationships/image" Target="../media/image21.jpe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28" Type="http://schemas.openxmlformats.org/officeDocument/2006/relationships/tags" Target="../tags/tag89.xml"/><Relationship Id="rId36" Type="http://schemas.openxmlformats.org/officeDocument/2006/relationships/tags" Target="../tags/tag97.xml"/><Relationship Id="rId49" Type="http://schemas.openxmlformats.org/officeDocument/2006/relationships/slideLayout" Target="../slideLayouts/slideLayout49.xml"/><Relationship Id="rId57" Type="http://schemas.openxmlformats.org/officeDocument/2006/relationships/hyperlink" Target="file:///G:\tin%208\Ngoai%20kh&#243;a1\TT3.ppt" TargetMode="External"/><Relationship Id="rId10" Type="http://schemas.openxmlformats.org/officeDocument/2006/relationships/tags" Target="../tags/tag71.xml"/><Relationship Id="rId31" Type="http://schemas.openxmlformats.org/officeDocument/2006/relationships/tags" Target="../tags/tag92.xml"/><Relationship Id="rId44" Type="http://schemas.openxmlformats.org/officeDocument/2006/relationships/tags" Target="../tags/tag105.xml"/><Relationship Id="rId52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tags" Target="../tags/tag135.xml"/><Relationship Id="rId21" Type="http://schemas.openxmlformats.org/officeDocument/2006/relationships/tags" Target="../tags/tag130.xml"/><Relationship Id="rId42" Type="http://schemas.openxmlformats.org/officeDocument/2006/relationships/tags" Target="../tags/tag151.xml"/><Relationship Id="rId47" Type="http://schemas.openxmlformats.org/officeDocument/2006/relationships/tags" Target="../tags/tag156.xml"/><Relationship Id="rId63" Type="http://schemas.openxmlformats.org/officeDocument/2006/relationships/tags" Target="../tags/tag172.xml"/><Relationship Id="rId68" Type="http://schemas.openxmlformats.org/officeDocument/2006/relationships/slide" Target="slide8.xml"/><Relationship Id="rId2" Type="http://schemas.openxmlformats.org/officeDocument/2006/relationships/tags" Target="../tags/tag111.xml"/><Relationship Id="rId16" Type="http://schemas.openxmlformats.org/officeDocument/2006/relationships/tags" Target="../tags/tag125.xml"/><Relationship Id="rId29" Type="http://schemas.openxmlformats.org/officeDocument/2006/relationships/tags" Target="../tags/tag138.xml"/><Relationship Id="rId11" Type="http://schemas.openxmlformats.org/officeDocument/2006/relationships/tags" Target="../tags/tag120.xml"/><Relationship Id="rId24" Type="http://schemas.openxmlformats.org/officeDocument/2006/relationships/tags" Target="../tags/tag133.xml"/><Relationship Id="rId32" Type="http://schemas.openxmlformats.org/officeDocument/2006/relationships/tags" Target="../tags/tag141.xml"/><Relationship Id="rId37" Type="http://schemas.openxmlformats.org/officeDocument/2006/relationships/tags" Target="../tags/tag146.xml"/><Relationship Id="rId40" Type="http://schemas.openxmlformats.org/officeDocument/2006/relationships/tags" Target="../tags/tag149.xml"/><Relationship Id="rId45" Type="http://schemas.openxmlformats.org/officeDocument/2006/relationships/tags" Target="../tags/tag154.xml"/><Relationship Id="rId53" Type="http://schemas.openxmlformats.org/officeDocument/2006/relationships/tags" Target="../tags/tag162.xml"/><Relationship Id="rId58" Type="http://schemas.openxmlformats.org/officeDocument/2006/relationships/tags" Target="../tags/tag167.xml"/><Relationship Id="rId66" Type="http://schemas.openxmlformats.org/officeDocument/2006/relationships/slide" Target="slide2.xml"/><Relationship Id="rId5" Type="http://schemas.openxmlformats.org/officeDocument/2006/relationships/tags" Target="../tags/tag114.xml"/><Relationship Id="rId61" Type="http://schemas.openxmlformats.org/officeDocument/2006/relationships/tags" Target="../tags/tag170.xml"/><Relationship Id="rId19" Type="http://schemas.openxmlformats.org/officeDocument/2006/relationships/tags" Target="../tags/tag128.xml"/><Relationship Id="rId14" Type="http://schemas.openxmlformats.org/officeDocument/2006/relationships/tags" Target="../tags/tag123.xml"/><Relationship Id="rId22" Type="http://schemas.openxmlformats.org/officeDocument/2006/relationships/tags" Target="../tags/tag131.xml"/><Relationship Id="rId27" Type="http://schemas.openxmlformats.org/officeDocument/2006/relationships/tags" Target="../tags/tag136.xml"/><Relationship Id="rId30" Type="http://schemas.openxmlformats.org/officeDocument/2006/relationships/tags" Target="../tags/tag139.xml"/><Relationship Id="rId35" Type="http://schemas.openxmlformats.org/officeDocument/2006/relationships/tags" Target="../tags/tag144.xml"/><Relationship Id="rId43" Type="http://schemas.openxmlformats.org/officeDocument/2006/relationships/tags" Target="../tags/tag152.xml"/><Relationship Id="rId48" Type="http://schemas.openxmlformats.org/officeDocument/2006/relationships/tags" Target="../tags/tag157.xml"/><Relationship Id="rId56" Type="http://schemas.openxmlformats.org/officeDocument/2006/relationships/tags" Target="../tags/tag165.xml"/><Relationship Id="rId64" Type="http://schemas.openxmlformats.org/officeDocument/2006/relationships/slideLayout" Target="../slideLayouts/slideLayout49.xml"/><Relationship Id="rId69" Type="http://schemas.openxmlformats.org/officeDocument/2006/relationships/slide" Target="slide9.xml"/><Relationship Id="rId8" Type="http://schemas.openxmlformats.org/officeDocument/2006/relationships/tags" Target="../tags/tag117.xml"/><Relationship Id="rId51" Type="http://schemas.openxmlformats.org/officeDocument/2006/relationships/tags" Target="../tags/tag160.xml"/><Relationship Id="rId72" Type="http://schemas.openxmlformats.org/officeDocument/2006/relationships/hyperlink" Target="file:///G:\tin%208\Ngoai%20kh&#243;a1\TT3.ppt" TargetMode="External"/><Relationship Id="rId3" Type="http://schemas.openxmlformats.org/officeDocument/2006/relationships/tags" Target="../tags/tag112.xml"/><Relationship Id="rId12" Type="http://schemas.openxmlformats.org/officeDocument/2006/relationships/tags" Target="../tags/tag121.xml"/><Relationship Id="rId17" Type="http://schemas.openxmlformats.org/officeDocument/2006/relationships/tags" Target="../tags/tag126.xml"/><Relationship Id="rId25" Type="http://schemas.openxmlformats.org/officeDocument/2006/relationships/tags" Target="../tags/tag134.xml"/><Relationship Id="rId33" Type="http://schemas.openxmlformats.org/officeDocument/2006/relationships/tags" Target="../tags/tag142.xml"/><Relationship Id="rId38" Type="http://schemas.openxmlformats.org/officeDocument/2006/relationships/tags" Target="../tags/tag147.xml"/><Relationship Id="rId46" Type="http://schemas.openxmlformats.org/officeDocument/2006/relationships/tags" Target="../tags/tag155.xml"/><Relationship Id="rId59" Type="http://schemas.openxmlformats.org/officeDocument/2006/relationships/tags" Target="../tags/tag168.xml"/><Relationship Id="rId67" Type="http://schemas.openxmlformats.org/officeDocument/2006/relationships/image" Target="../media/image21.jpeg"/><Relationship Id="rId20" Type="http://schemas.openxmlformats.org/officeDocument/2006/relationships/tags" Target="../tags/tag129.xml"/><Relationship Id="rId41" Type="http://schemas.openxmlformats.org/officeDocument/2006/relationships/tags" Target="../tags/tag150.xml"/><Relationship Id="rId54" Type="http://schemas.openxmlformats.org/officeDocument/2006/relationships/tags" Target="../tags/tag163.xml"/><Relationship Id="rId62" Type="http://schemas.openxmlformats.org/officeDocument/2006/relationships/tags" Target="../tags/tag171.xml"/><Relationship Id="rId70" Type="http://schemas.openxmlformats.org/officeDocument/2006/relationships/hyperlink" Target="file:///G:\tin%208\TTDD1.ppt" TargetMode="Externa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5" Type="http://schemas.openxmlformats.org/officeDocument/2006/relationships/tags" Target="../tags/tag124.xml"/><Relationship Id="rId23" Type="http://schemas.openxmlformats.org/officeDocument/2006/relationships/tags" Target="../tags/tag132.xml"/><Relationship Id="rId28" Type="http://schemas.openxmlformats.org/officeDocument/2006/relationships/tags" Target="../tags/tag137.xml"/><Relationship Id="rId36" Type="http://schemas.openxmlformats.org/officeDocument/2006/relationships/tags" Target="../tags/tag145.xml"/><Relationship Id="rId49" Type="http://schemas.openxmlformats.org/officeDocument/2006/relationships/tags" Target="../tags/tag158.xml"/><Relationship Id="rId57" Type="http://schemas.openxmlformats.org/officeDocument/2006/relationships/tags" Target="../tags/tag166.xml"/><Relationship Id="rId10" Type="http://schemas.openxmlformats.org/officeDocument/2006/relationships/tags" Target="../tags/tag119.xml"/><Relationship Id="rId31" Type="http://schemas.openxmlformats.org/officeDocument/2006/relationships/tags" Target="../tags/tag140.xml"/><Relationship Id="rId44" Type="http://schemas.openxmlformats.org/officeDocument/2006/relationships/tags" Target="../tags/tag153.xml"/><Relationship Id="rId52" Type="http://schemas.openxmlformats.org/officeDocument/2006/relationships/tags" Target="../tags/tag161.xml"/><Relationship Id="rId60" Type="http://schemas.openxmlformats.org/officeDocument/2006/relationships/tags" Target="../tags/tag169.xml"/><Relationship Id="rId65" Type="http://schemas.openxmlformats.org/officeDocument/2006/relationships/notesSlide" Target="../notesSlides/notesSlide7.xml"/><Relationship Id="rId73" Type="http://schemas.openxmlformats.org/officeDocument/2006/relationships/hyperlink" Target="file:///G:\tin%208\TTDD3.ppt" TargetMode="Externa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3" Type="http://schemas.openxmlformats.org/officeDocument/2006/relationships/tags" Target="../tags/tag122.xml"/><Relationship Id="rId18" Type="http://schemas.openxmlformats.org/officeDocument/2006/relationships/tags" Target="../tags/tag127.xml"/><Relationship Id="rId39" Type="http://schemas.openxmlformats.org/officeDocument/2006/relationships/tags" Target="../tags/tag148.xml"/><Relationship Id="rId34" Type="http://schemas.openxmlformats.org/officeDocument/2006/relationships/tags" Target="../tags/tag143.xml"/><Relationship Id="rId50" Type="http://schemas.openxmlformats.org/officeDocument/2006/relationships/tags" Target="../tags/tag159.xml"/><Relationship Id="rId55" Type="http://schemas.openxmlformats.org/officeDocument/2006/relationships/tags" Target="../tags/tag164.xml"/><Relationship Id="rId7" Type="http://schemas.openxmlformats.org/officeDocument/2006/relationships/tags" Target="../tags/tag116.xml"/><Relationship Id="rId71" Type="http://schemas.openxmlformats.org/officeDocument/2006/relationships/hyperlink" Target="file:///G:\tin%208\TTDD2.pp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tags" Target="../tags/tag186.xml"/><Relationship Id="rId18" Type="http://schemas.openxmlformats.org/officeDocument/2006/relationships/image" Target="../media/image8.gif"/><Relationship Id="rId3" Type="http://schemas.openxmlformats.org/officeDocument/2006/relationships/tags" Target="../tags/tag176.xml"/><Relationship Id="rId21" Type="http://schemas.openxmlformats.org/officeDocument/2006/relationships/image" Target="../media/image54.jpeg"/><Relationship Id="rId7" Type="http://schemas.openxmlformats.org/officeDocument/2006/relationships/tags" Target="../tags/tag180.xml"/><Relationship Id="rId12" Type="http://schemas.openxmlformats.org/officeDocument/2006/relationships/tags" Target="../tags/tag185.xml"/><Relationship Id="rId17" Type="http://schemas.openxmlformats.org/officeDocument/2006/relationships/image" Target="../media/image7.gif"/><Relationship Id="rId2" Type="http://schemas.openxmlformats.org/officeDocument/2006/relationships/tags" Target="../tags/tag175.xml"/><Relationship Id="rId16" Type="http://schemas.openxmlformats.org/officeDocument/2006/relationships/image" Target="../media/image6.gif"/><Relationship Id="rId20" Type="http://schemas.openxmlformats.org/officeDocument/2006/relationships/image" Target="../media/image9.gif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tags" Target="../tags/tag184.xml"/><Relationship Id="rId5" Type="http://schemas.openxmlformats.org/officeDocument/2006/relationships/tags" Target="../tags/tag178.xml"/><Relationship Id="rId15" Type="http://schemas.openxmlformats.org/officeDocument/2006/relationships/notesSlide" Target="../notesSlides/notesSlide9.xml"/><Relationship Id="rId10" Type="http://schemas.openxmlformats.org/officeDocument/2006/relationships/tags" Target="../tags/tag183.xml"/><Relationship Id="rId19" Type="http://schemas.openxmlformats.org/officeDocument/2006/relationships/image" Target="../media/image5.gif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pngimg.com/download/62470" TargetMode="External"/><Relationship Id="rId3" Type="http://schemas.microsoft.com/office/2007/relationships/media" Target="../media/media6.m4a"/><Relationship Id="rId7" Type="http://schemas.openxmlformats.org/officeDocument/2006/relationships/image" Target="../media/image1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49.xml"/><Relationship Id="rId4" Type="http://schemas.openxmlformats.org/officeDocument/2006/relationships/audio" Target="../media/media6.m4a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tags" Target="../tags/tag35.xml"/><Relationship Id="rId39" Type="http://schemas.openxmlformats.org/officeDocument/2006/relationships/tags" Target="../tags/tag48.xml"/><Relationship Id="rId21" Type="http://schemas.openxmlformats.org/officeDocument/2006/relationships/tags" Target="../tags/tag30.xml"/><Relationship Id="rId34" Type="http://schemas.openxmlformats.org/officeDocument/2006/relationships/tags" Target="../tags/tag43.xml"/><Relationship Id="rId42" Type="http://schemas.openxmlformats.org/officeDocument/2006/relationships/tags" Target="../tags/tag51.xml"/><Relationship Id="rId47" Type="http://schemas.openxmlformats.org/officeDocument/2006/relationships/tags" Target="../tags/tag56.xml"/><Relationship Id="rId50" Type="http://schemas.openxmlformats.org/officeDocument/2006/relationships/notesSlide" Target="../notesSlides/notesSlide3.xml"/><Relationship Id="rId55" Type="http://schemas.openxmlformats.org/officeDocument/2006/relationships/image" Target="../media/image20.jpeg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9" Type="http://schemas.openxmlformats.org/officeDocument/2006/relationships/tags" Target="../tags/tag38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32" Type="http://schemas.openxmlformats.org/officeDocument/2006/relationships/tags" Target="../tags/tag41.xml"/><Relationship Id="rId37" Type="http://schemas.openxmlformats.org/officeDocument/2006/relationships/tags" Target="../tags/tag46.xml"/><Relationship Id="rId40" Type="http://schemas.openxmlformats.org/officeDocument/2006/relationships/tags" Target="../tags/tag49.xml"/><Relationship Id="rId45" Type="http://schemas.openxmlformats.org/officeDocument/2006/relationships/tags" Target="../tags/tag54.xml"/><Relationship Id="rId53" Type="http://schemas.openxmlformats.org/officeDocument/2006/relationships/slide" Target="slide8.xml"/><Relationship Id="rId58" Type="http://schemas.openxmlformats.org/officeDocument/2006/relationships/hyperlink" Target="file:///G:\tin%208\TTDD2.ppt" TargetMode="External"/><Relationship Id="rId5" Type="http://schemas.openxmlformats.org/officeDocument/2006/relationships/tags" Target="../tags/tag14.xml"/><Relationship Id="rId61" Type="http://schemas.openxmlformats.org/officeDocument/2006/relationships/image" Target="../media/image22.jpeg"/><Relationship Id="rId19" Type="http://schemas.openxmlformats.org/officeDocument/2006/relationships/tags" Target="../tags/tag2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30" Type="http://schemas.openxmlformats.org/officeDocument/2006/relationships/tags" Target="../tags/tag39.xml"/><Relationship Id="rId35" Type="http://schemas.openxmlformats.org/officeDocument/2006/relationships/tags" Target="../tags/tag44.xml"/><Relationship Id="rId43" Type="http://schemas.openxmlformats.org/officeDocument/2006/relationships/tags" Target="../tags/tag52.xml"/><Relationship Id="rId48" Type="http://schemas.openxmlformats.org/officeDocument/2006/relationships/tags" Target="../tags/tag57.xml"/><Relationship Id="rId56" Type="http://schemas.openxmlformats.org/officeDocument/2006/relationships/image" Target="../media/image21.jpeg"/><Relationship Id="rId8" Type="http://schemas.openxmlformats.org/officeDocument/2006/relationships/tags" Target="../tags/tag17.xml"/><Relationship Id="rId51" Type="http://schemas.openxmlformats.org/officeDocument/2006/relationships/audio" Target="../media/audio1.wav"/><Relationship Id="rId3" Type="http://schemas.openxmlformats.org/officeDocument/2006/relationships/tags" Target="../tags/tag12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tags" Target="../tags/tag42.xml"/><Relationship Id="rId38" Type="http://schemas.openxmlformats.org/officeDocument/2006/relationships/tags" Target="../tags/tag47.xml"/><Relationship Id="rId46" Type="http://schemas.openxmlformats.org/officeDocument/2006/relationships/tags" Target="../tags/tag55.xml"/><Relationship Id="rId59" Type="http://schemas.openxmlformats.org/officeDocument/2006/relationships/hyperlink" Target="file:///G:\tin%208\Ngoai%20kh&#243;a1\TT3.ppt" TargetMode="External"/><Relationship Id="rId20" Type="http://schemas.openxmlformats.org/officeDocument/2006/relationships/tags" Target="../tags/tag29.xml"/><Relationship Id="rId41" Type="http://schemas.openxmlformats.org/officeDocument/2006/relationships/tags" Target="../tags/tag50.xml"/><Relationship Id="rId54" Type="http://schemas.openxmlformats.org/officeDocument/2006/relationships/slide" Target="slide9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tags" Target="../tags/tag37.xml"/><Relationship Id="rId36" Type="http://schemas.openxmlformats.org/officeDocument/2006/relationships/tags" Target="../tags/tag45.xml"/><Relationship Id="rId49" Type="http://schemas.openxmlformats.org/officeDocument/2006/relationships/slideLayout" Target="../slideLayouts/slideLayout49.xml"/><Relationship Id="rId57" Type="http://schemas.openxmlformats.org/officeDocument/2006/relationships/hyperlink" Target="file:///G:\tin%208\TTDD1.ppt" TargetMode="External"/><Relationship Id="rId10" Type="http://schemas.openxmlformats.org/officeDocument/2006/relationships/tags" Target="../tags/tag19.xml"/><Relationship Id="rId31" Type="http://schemas.openxmlformats.org/officeDocument/2006/relationships/tags" Target="../tags/tag40.xml"/><Relationship Id="rId44" Type="http://schemas.openxmlformats.org/officeDocument/2006/relationships/tags" Target="../tags/tag53.xml"/><Relationship Id="rId52" Type="http://schemas.openxmlformats.org/officeDocument/2006/relationships/slide" Target="slide2.xml"/><Relationship Id="rId60" Type="http://schemas.openxmlformats.org/officeDocument/2006/relationships/hyperlink" Target="file:///G:\tin%208\TTDD3.ppt" TargetMode="Externa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12" descr="Picture1df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079" y="12194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6" name="Group 1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 rot="5400000">
            <a:off x="4149897" y="-550200"/>
            <a:ext cx="581025" cy="1638300"/>
            <a:chOff x="0" y="0"/>
            <a:chExt cx="366" cy="1032"/>
          </a:xfrm>
        </p:grpSpPr>
        <p:pic>
          <p:nvPicPr>
            <p:cNvPr id="14495" name="Picture 14" descr="42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6" name="Picture 15" descr="40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7" name="Picture 16" descr="41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54" name="AutoShape 24" descr="VIETNAMC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570" y="1052736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3" name="AutoShape 81" descr="VIETNAMC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172400" y="1496219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4" name="AutoShape 82" descr="VIETNAMC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569" y="1923726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5" name="AutoShape 83" descr="VIETNAMC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72400" y="2564904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82" descr="VIETNAMC">
            <a:extLst>
              <a:ext uri="{FF2B5EF4-FFF2-40B4-BE49-F238E27FC236}">
                <a16:creationId xmlns:a16="http://schemas.microsoft.com/office/drawing/2014/main" id="{1AF2765B-DF4B-F215-930A-518BD786087C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172400" y="3581401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AutoShape 24" descr="VIETNAMC">
            <a:extLst>
              <a:ext uri="{FF2B5EF4-FFF2-40B4-BE49-F238E27FC236}">
                <a16:creationId xmlns:a16="http://schemas.microsoft.com/office/drawing/2014/main" id="{48E20374-FDA3-2D62-2DFE-3EE33B14B120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6642" y="260648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12" descr="Picture1df">
            <a:extLst>
              <a:ext uri="{FF2B5EF4-FFF2-40B4-BE49-F238E27FC236}">
                <a16:creationId xmlns:a16="http://schemas.microsoft.com/office/drawing/2014/main" id="{69CD610E-E106-5233-9EA5-A306816027A5}"/>
              </a:ext>
            </a:extLst>
          </p:cNvPr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77" y="168176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 vo tay">
            <a:hlinkClick r:id="" action="ppaction://media"/>
            <a:extLst>
              <a:ext uri="{FF2B5EF4-FFF2-40B4-BE49-F238E27FC236}">
                <a16:creationId xmlns:a16="http://schemas.microsoft.com/office/drawing/2014/main" id="{279C8FB7-87C8-7592-95B7-937DFB762C7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8850" y="-676309"/>
            <a:ext cx="609600" cy="6096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D95C0A95-4873-7225-EDEE-500A7C3196D4}"/>
              </a:ext>
            </a:extLst>
          </p:cNvPr>
          <p:cNvSpPr txBox="1"/>
          <p:nvPr/>
        </p:nvSpPr>
        <p:spPr>
          <a:xfrm>
            <a:off x="539552" y="313829"/>
            <a:ext cx="787060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800" b="1" dirty="0">
                <a:solidFill>
                  <a:srgbClr val="AE3742"/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NHIỆT LIỆT CHÀO MỪNG </a:t>
            </a:r>
          </a:p>
          <a:p>
            <a:pPr algn="ctr">
              <a:lnSpc>
                <a:spcPts val="6480"/>
              </a:lnSpc>
            </a:pPr>
            <a:r>
              <a:rPr lang="en-US" sz="4800" b="1" dirty="0">
                <a:solidFill>
                  <a:srgbClr val="AE3742"/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QUÝ THẦY CÔ GIÁO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D245264-2862-84A7-BAAE-CE418FD48FC8}"/>
              </a:ext>
            </a:extLst>
          </p:cNvPr>
          <p:cNvSpPr txBox="1"/>
          <p:nvPr/>
        </p:nvSpPr>
        <p:spPr>
          <a:xfrm>
            <a:off x="1409552" y="4633793"/>
            <a:ext cx="6725291" cy="715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ĐẾN DỰ GIỜ THĂM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16934-72CF-C15B-1F9F-14F3A355E336}"/>
              </a:ext>
            </a:extLst>
          </p:cNvPr>
          <p:cNvSpPr txBox="1"/>
          <p:nvPr/>
        </p:nvSpPr>
        <p:spPr>
          <a:xfrm>
            <a:off x="1268118" y="5589240"/>
            <a:ext cx="7008157" cy="709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Giáo viên thực hiện: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Nguyễn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Faustina"/>
                <a:cs typeface="Times New Roman" panose="02020603050405020304" pitchFamily="18" charset="0"/>
                <a:sym typeface="Faustina"/>
              </a:rPr>
              <a:t> Đức Việt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CC6E1B-7326-1C70-8F67-5A37C3C8A2A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49908" y="-479943"/>
            <a:ext cx="487363" cy="487363"/>
          </a:xfrm>
          <a:prstGeom prst="rect">
            <a:avLst/>
          </a:prstGeom>
        </p:spPr>
      </p:pic>
      <p:pic>
        <p:nvPicPr>
          <p:cNvPr id="15" name="tieng vo tay">
            <a:hlinkClick r:id="" action="ppaction://media"/>
            <a:extLst>
              <a:ext uri="{FF2B5EF4-FFF2-40B4-BE49-F238E27FC236}">
                <a16:creationId xmlns:a16="http://schemas.microsoft.com/office/drawing/2014/main" id="{C79333EE-F0DF-6950-E371-87FE80E07735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09552" y="-6965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68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3789040"/>
            <a:ext cx="1872207" cy="1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A7B035D-9A00-4763-BAB4-DC01987C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5013176"/>
            <a:ext cx="1872207" cy="1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EB36374-B63B-49DB-9A87-6F21FB4F9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3" y="1167949"/>
            <a:ext cx="1872207" cy="1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7EB21D7-A96D-45C5-9FEE-5BCA8861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67949"/>
            <a:ext cx="1872207" cy="1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1807388-DF78-46D5-88CB-18C7F27B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3789040"/>
            <a:ext cx="1872207" cy="14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D745F06-0AB9-4BAB-8C30-49739794A6D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879926" y="1916832"/>
            <a:ext cx="852317" cy="6933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6DCF5F-E364-4349-B714-43AE2582010D}"/>
              </a:ext>
            </a:extLst>
          </p:cNvPr>
          <p:cNvCxnSpPr>
            <a:cxnSpLocks/>
          </p:cNvCxnSpPr>
          <p:nvPr/>
        </p:nvCxnSpPr>
        <p:spPr>
          <a:xfrm flipH="1" flipV="1">
            <a:off x="5940153" y="3573016"/>
            <a:ext cx="936105" cy="5040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807A9C-4CB5-40CF-9E13-C0E92C7F4217}"/>
              </a:ext>
            </a:extLst>
          </p:cNvPr>
          <p:cNvCxnSpPr>
            <a:cxnSpLocks/>
          </p:cNvCxnSpPr>
          <p:nvPr/>
        </p:nvCxnSpPr>
        <p:spPr>
          <a:xfrm>
            <a:off x="4860032" y="4077072"/>
            <a:ext cx="0" cy="93610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A6433C-08B2-4F97-A95A-BDE7DC25055D}"/>
              </a:ext>
            </a:extLst>
          </p:cNvPr>
          <p:cNvCxnSpPr>
            <a:cxnSpLocks/>
          </p:cNvCxnSpPr>
          <p:nvPr/>
        </p:nvCxnSpPr>
        <p:spPr>
          <a:xfrm flipH="1">
            <a:off x="2411757" y="3455725"/>
            <a:ext cx="1299485" cy="5430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00A600-7662-45B1-997A-861E1FF72E9B}"/>
              </a:ext>
            </a:extLst>
          </p:cNvPr>
          <p:cNvCxnSpPr>
            <a:cxnSpLocks/>
          </p:cNvCxnSpPr>
          <p:nvPr/>
        </p:nvCxnSpPr>
        <p:spPr>
          <a:xfrm flipH="1" flipV="1">
            <a:off x="2343086" y="1917872"/>
            <a:ext cx="1368156" cy="6923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9BFCCE2-6AA1-4999-86DA-E2A300E5D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987" y="1556793"/>
            <a:ext cx="2388173" cy="25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92952"/>
      </p:ext>
    </p:extLst>
  </p:cSld>
  <p:clrMapOvr>
    <a:masterClrMapping/>
  </p:clrMapOvr>
  <p:transition spd="slow"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>
            <p:custDataLst>
              <p:tags r:id="rId1"/>
            </p:custDataLst>
          </p:nvPr>
        </p:nvSpPr>
        <p:spPr>
          <a:xfrm>
            <a:off x="1043608" y="1469070"/>
            <a:ext cx="6048672" cy="2717001"/>
          </a:xfrm>
          <a:prstGeom prst="cloudCallout">
            <a:avLst>
              <a:gd name="adj1" fmla="val 42696"/>
              <a:gd name="adj2" fmla="val 99029"/>
            </a:avLst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83568" y="1596851"/>
            <a:ext cx="7560840" cy="82296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36588" algn="just"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 web (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3568" y="2791266"/>
            <a:ext cx="7560840" cy="82296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36588" algn="just"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8573" y="3990965"/>
            <a:ext cx="7560840" cy="82296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36588" algn="just"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Website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8573" y="4965309"/>
            <a:ext cx="7560840" cy="82296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36588" algn="just"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 Wide Web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34EA366F-72A8-4996-BCA1-62880F7853B5}"/>
              </a:ext>
            </a:extLst>
          </p:cNvPr>
          <p:cNvSpPr/>
          <p:nvPr/>
        </p:nvSpPr>
        <p:spPr>
          <a:xfrm>
            <a:off x="611560" y="251183"/>
            <a:ext cx="3600400" cy="6334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(6 -&gt;8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50C08326-720B-4053-A88C-C4011D224F1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248202"/>
            <a:ext cx="912813" cy="513457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111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2" grpId="0" animBg="1"/>
      <p:bldP spid="7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D02B2-6ADE-122E-65E9-7B0B27F03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365D64-1617-AFE2-DFC7-AE46F14CC200}"/>
              </a:ext>
            </a:extLst>
          </p:cNvPr>
          <p:cNvSpPr txBox="1"/>
          <p:nvPr/>
        </p:nvSpPr>
        <p:spPr>
          <a:xfrm>
            <a:off x="1050819" y="689384"/>
            <a:ext cx="76165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siêu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Hypertex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dạng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dữ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âm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video …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siêu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87DDF-68F5-B25F-EE48-C1B335CA0462}"/>
              </a:ext>
            </a:extLst>
          </p:cNvPr>
          <p:cNvSpPr txBox="1"/>
          <p:nvPr/>
        </p:nvSpPr>
        <p:spPr>
          <a:xfrm>
            <a:off x="1020924" y="2185080"/>
            <a:ext cx="7710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Thông tin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Internet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bởi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truy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cập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riêng</a:t>
            </a:r>
            <a:endParaRPr lang="en-US" altLang="en-US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70A3BC-3A88-7FF8-F8BD-E9F22F93C982}"/>
              </a:ext>
            </a:extLst>
          </p:cNvPr>
          <p:cNvSpPr txBox="1"/>
          <p:nvPr/>
        </p:nvSpPr>
        <p:spPr>
          <a:xfrm>
            <a:off x="1050819" y="3154012"/>
            <a:ext cx="7710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Website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truy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cập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website</a:t>
            </a:r>
          </a:p>
        </p:txBody>
      </p:sp>
      <p:pic>
        <p:nvPicPr>
          <p:cNvPr id="12" name="Picture 2" descr="Web pages ">
            <a:extLst>
              <a:ext uri="{FF2B5EF4-FFF2-40B4-BE49-F238E27FC236}">
                <a16:creationId xmlns:a16="http://schemas.microsoft.com/office/drawing/2014/main" id="{07EE6E73-65B6-8991-98E1-5D9BB69E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22" y="1096972"/>
            <a:ext cx="546481" cy="5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ue globe with clouds and a black background&#10;&#10;Description automatically generated">
            <a:extLst>
              <a:ext uri="{FF2B5EF4-FFF2-40B4-BE49-F238E27FC236}">
                <a16:creationId xmlns:a16="http://schemas.microsoft.com/office/drawing/2014/main" id="{FC34356F-53D2-7E43-6254-B29BEF1FE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2" y="2229634"/>
            <a:ext cx="557347" cy="557347"/>
          </a:xfrm>
          <a:prstGeom prst="rect">
            <a:avLst/>
          </a:prstGeom>
        </p:spPr>
      </p:pic>
      <p:pic>
        <p:nvPicPr>
          <p:cNvPr id="14" name="Picture 13" descr="A blue and yellow logo with a yellow rectangle around it&#10;&#10;Description automatically generated">
            <a:extLst>
              <a:ext uri="{FF2B5EF4-FFF2-40B4-BE49-F238E27FC236}">
                <a16:creationId xmlns:a16="http://schemas.microsoft.com/office/drawing/2014/main" id="{2B41DDCA-EAF7-4131-37C4-AAD02948BF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2" y="3214167"/>
            <a:ext cx="526022" cy="5260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021258-3624-04F5-104D-F4D5BE0DF89B}"/>
              </a:ext>
            </a:extLst>
          </p:cNvPr>
          <p:cNvSpPr txBox="1"/>
          <p:nvPr/>
        </p:nvSpPr>
        <p:spPr>
          <a:xfrm>
            <a:off x="1125020" y="4318977"/>
            <a:ext cx="7522269" cy="707886"/>
          </a:xfrm>
          <a:prstGeom prst="rect">
            <a:avLst/>
          </a:prstGeom>
          <a:noFill/>
          <a:ln>
            <a:solidFill>
              <a:srgbClr val="58AEE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World Wide Web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mạng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website </a:t>
            </a:r>
            <a:r>
              <a:rPr lang="en-US" alt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Internet.</a:t>
            </a:r>
          </a:p>
        </p:txBody>
      </p:sp>
      <p:pic>
        <p:nvPicPr>
          <p:cNvPr id="16" name="Picture 15" descr="A blue and yellow logo with a yellow rectangle around it&#10;&#10;Description automatically generated">
            <a:extLst>
              <a:ext uri="{FF2B5EF4-FFF2-40B4-BE49-F238E27FC236}">
                <a16:creationId xmlns:a16="http://schemas.microsoft.com/office/drawing/2014/main" id="{155B0E06-71F7-5370-DCC7-C77A207499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1" y="4318977"/>
            <a:ext cx="526022" cy="5260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538A2-C9BC-BCD7-0FD5-858F2A725E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639" y="2205844"/>
            <a:ext cx="76200" cy="25426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77E799-7A7B-1446-4F6B-A1705930E7DA}"/>
              </a:ext>
            </a:extLst>
          </p:cNvPr>
          <p:cNvSpPr txBox="1"/>
          <p:nvPr/>
        </p:nvSpPr>
        <p:spPr>
          <a:xfrm>
            <a:off x="-4879191" y="1619401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http://thieunien.vn</a:t>
            </a:r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Là địa chỉ của Website báo thiếu niên tiền phong</a:t>
            </a:r>
            <a:endParaRPr lang="vi-VN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6882C-4B39-D3F1-D50B-E03355560E10}"/>
              </a:ext>
            </a:extLst>
          </p:cNvPr>
          <p:cNvGrpSpPr/>
          <p:nvPr/>
        </p:nvGrpSpPr>
        <p:grpSpPr>
          <a:xfrm>
            <a:off x="272860" y="116632"/>
            <a:ext cx="842756" cy="642437"/>
            <a:chOff x="295688" y="0"/>
            <a:chExt cx="1685512" cy="1490304"/>
          </a:xfrm>
        </p:grpSpPr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78CA96E3-5CD9-A2A7-786E-8768F9EE0F9D}"/>
                </a:ext>
              </a:extLst>
            </p:cNvPr>
            <p:cNvSpPr/>
            <p:nvPr/>
          </p:nvSpPr>
          <p:spPr>
            <a:xfrm>
              <a:off x="295688" y="0"/>
              <a:ext cx="1685512" cy="1490304"/>
            </a:xfrm>
            <a:custGeom>
              <a:avLst/>
              <a:gdLst/>
              <a:ahLst/>
              <a:cxnLst/>
              <a:rect l="l" t="t" r="r" b="b"/>
              <a:pathLst>
                <a:path w="2674234" h="2837963">
                  <a:moveTo>
                    <a:pt x="0" y="0"/>
                  </a:moveTo>
                  <a:lnTo>
                    <a:pt x="2674235" y="0"/>
                  </a:lnTo>
                  <a:lnTo>
                    <a:pt x="2674235" y="2837963"/>
                  </a:lnTo>
                  <a:lnTo>
                    <a:pt x="0" y="283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Heptagon 7">
              <a:extLst>
                <a:ext uri="{FF2B5EF4-FFF2-40B4-BE49-F238E27FC236}">
                  <a16:creationId xmlns:a16="http://schemas.microsoft.com/office/drawing/2014/main" id="{2C4AC45C-4B66-F075-EF38-B1DDF107A514}"/>
                </a:ext>
              </a:extLst>
            </p:cNvPr>
            <p:cNvSpPr/>
            <p:nvPr/>
          </p:nvSpPr>
          <p:spPr>
            <a:xfrm>
              <a:off x="757444" y="374066"/>
              <a:ext cx="762000" cy="742172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asis MT Pro Black" panose="020F0502020204030204" pitchFamily="18" charset="0"/>
                  <a:ea typeface="Roboto" panose="02000000000000000000" pitchFamily="2" charset="0"/>
                </a:rPr>
                <a:t>1</a:t>
              </a:r>
              <a:endPara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904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63"/>
                <p:tgtEl>
                  <p:sldTgt/>
                </p:tgtEl>
              </p:cBhvr>
            </p:cmd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C8776-737A-69D6-EA31-C5AA876B4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1AA5F73-7512-6216-3D27-8B4F9E04A0E6}"/>
              </a:ext>
            </a:extLst>
          </p:cNvPr>
          <p:cNvSpPr txBox="1"/>
          <p:nvPr/>
        </p:nvSpPr>
        <p:spPr>
          <a:xfrm>
            <a:off x="1258684" y="257044"/>
            <a:ext cx="701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http://thieunien.vn</a:t>
            </a:r>
            <a:r>
              <a:rPr lang="en-US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Website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báo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thiếu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niên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tiền</a:t>
            </a:r>
            <a:r>
              <a:rPr lang="en-US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phong</a:t>
            </a:r>
            <a:endParaRPr lang="vi-VN" dirty="0">
              <a:solidFill>
                <a:srgbClr val="011A4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2F102B-78C0-412C-8369-18334878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03375"/>
            <a:ext cx="8208912" cy="5954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D16520-79A6-D165-1775-ACA9257B043D}"/>
              </a:ext>
            </a:extLst>
          </p:cNvPr>
          <p:cNvSpPr txBox="1"/>
          <p:nvPr/>
        </p:nvSpPr>
        <p:spPr>
          <a:xfrm>
            <a:off x="-4991100" y="1664334"/>
            <a:ext cx="152400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" b="1" dirty="0">
                <a:solidFill>
                  <a:srgbClr val="800080"/>
                </a:solidFill>
                <a:latin typeface="Roboto" panose="02000000000000000000" pitchFamily="2" charset="0"/>
                <a:ea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http://vi.wikipedia.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</a:t>
            </a:r>
            <a:endParaRPr lang="en-US" sz="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địa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chủ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Website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Bách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khoa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toàn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mở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tiếng</a:t>
            </a:r>
            <a:r>
              <a:rPr lang="en-US" sz="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Việt</a:t>
            </a:r>
            <a:endParaRPr lang="vi-VN" sz="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D196C1-4CA3-AEDF-25D7-3F343946F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0200" y="2189918"/>
            <a:ext cx="76200" cy="38146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0BD022-3800-5A35-E7A3-90AC96524A59}"/>
              </a:ext>
            </a:extLst>
          </p:cNvPr>
          <p:cNvGrpSpPr/>
          <p:nvPr/>
        </p:nvGrpSpPr>
        <p:grpSpPr>
          <a:xfrm>
            <a:off x="205740" y="116632"/>
            <a:ext cx="842756" cy="745152"/>
            <a:chOff x="295688" y="0"/>
            <a:chExt cx="1685512" cy="1490304"/>
          </a:xfrm>
        </p:grpSpPr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45EC37DA-9F2D-68BF-B0C0-7BFF4DEE76B0}"/>
                </a:ext>
              </a:extLst>
            </p:cNvPr>
            <p:cNvSpPr/>
            <p:nvPr/>
          </p:nvSpPr>
          <p:spPr>
            <a:xfrm>
              <a:off x="295688" y="0"/>
              <a:ext cx="1685512" cy="1490304"/>
            </a:xfrm>
            <a:custGeom>
              <a:avLst/>
              <a:gdLst/>
              <a:ahLst/>
              <a:cxnLst/>
              <a:rect l="l" t="t" r="r" b="b"/>
              <a:pathLst>
                <a:path w="2674234" h="2837963">
                  <a:moveTo>
                    <a:pt x="0" y="0"/>
                  </a:moveTo>
                  <a:lnTo>
                    <a:pt x="2674235" y="0"/>
                  </a:lnTo>
                  <a:lnTo>
                    <a:pt x="2674235" y="2837963"/>
                  </a:lnTo>
                  <a:lnTo>
                    <a:pt x="0" y="283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Heptagon 18">
              <a:extLst>
                <a:ext uri="{FF2B5EF4-FFF2-40B4-BE49-F238E27FC236}">
                  <a16:creationId xmlns:a16="http://schemas.microsoft.com/office/drawing/2014/main" id="{974C506E-3A37-1191-5B99-EE39FA738040}"/>
                </a:ext>
              </a:extLst>
            </p:cNvPr>
            <p:cNvSpPr/>
            <p:nvPr/>
          </p:nvSpPr>
          <p:spPr>
            <a:xfrm>
              <a:off x="757444" y="374066"/>
              <a:ext cx="762000" cy="742172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asis MT Pro Black" panose="020F0502020204030204" pitchFamily="18" charset="0"/>
                  <a:ea typeface="Roboto" panose="02000000000000000000" pitchFamily="2" charset="0"/>
                </a:rPr>
                <a:t>1</a:t>
              </a:r>
              <a:endPara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6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7AC88-DD75-67E0-5469-9B410E089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C3E00CED-8F6B-26FF-D138-E3583E4B80A8}"/>
              </a:ext>
            </a:extLst>
          </p:cNvPr>
          <p:cNvSpPr txBox="1"/>
          <p:nvPr/>
        </p:nvSpPr>
        <p:spPr>
          <a:xfrm>
            <a:off x="0" y="10997"/>
            <a:ext cx="9144000" cy="521583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B4490-730E-0EFB-9624-4F6582AC98BC}"/>
              </a:ext>
            </a:extLst>
          </p:cNvPr>
          <p:cNvSpPr txBox="1"/>
          <p:nvPr/>
        </p:nvSpPr>
        <p:spPr>
          <a:xfrm>
            <a:off x="990600" y="312611"/>
            <a:ext cx="7315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http://vi.wikipedia.org</a:t>
            </a:r>
            <a:endParaRPr lang="en-US" b="1" dirty="0">
              <a:solidFill>
                <a:srgbClr val="0000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địa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chủ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Website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Bách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khoa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toàn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mở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tiếng</a:t>
            </a:r>
            <a:r>
              <a:rPr lang="en-US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Việt</a:t>
            </a:r>
            <a:endParaRPr lang="vi-VN" b="1" dirty="0">
              <a:solidFill>
                <a:srgbClr val="011A4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5B418-0015-B03F-34C5-90688F53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58941"/>
            <a:ext cx="8134672" cy="5794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BE4F92-4D50-8EEC-FCC7-28D168E80E62}"/>
              </a:ext>
            </a:extLst>
          </p:cNvPr>
          <p:cNvSpPr txBox="1"/>
          <p:nvPr/>
        </p:nvSpPr>
        <p:spPr>
          <a:xfrm>
            <a:off x="14888043" y="965746"/>
            <a:ext cx="72393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180CB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http://vi.wikipedia.org</a:t>
            </a:r>
            <a:r>
              <a:rPr lang="en-US" sz="1400" b="1" u="sng" dirty="0">
                <a:solidFill>
                  <a:srgbClr val="180CB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/wiki/Internet </a:t>
            </a:r>
          </a:p>
          <a:p>
            <a:r>
              <a:rPr 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chỉ</a:t>
            </a:r>
            <a:r>
              <a:rPr 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</a:t>
            </a:r>
            <a:r>
              <a:rPr 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web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internet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Website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Bách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khoa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toàn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mở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tiếng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Việt</a:t>
            </a:r>
            <a:r>
              <a:rPr lang="en-US" sz="1400" b="1" dirty="0">
                <a:solidFill>
                  <a:srgbClr val="011A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vi-VN" sz="1400" b="1" dirty="0">
              <a:solidFill>
                <a:srgbClr val="011A4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63E608-E777-1E46-9E0C-2BE6E175F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6600" y="1496355"/>
            <a:ext cx="905373" cy="41245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235CA88-1985-BC31-D0E5-34379ED824A8}"/>
              </a:ext>
            </a:extLst>
          </p:cNvPr>
          <p:cNvGrpSpPr/>
          <p:nvPr/>
        </p:nvGrpSpPr>
        <p:grpSpPr>
          <a:xfrm>
            <a:off x="73922" y="104261"/>
            <a:ext cx="842756" cy="745152"/>
            <a:chOff x="295688" y="0"/>
            <a:chExt cx="1685512" cy="1490304"/>
          </a:xfrm>
        </p:grpSpPr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7BF312B0-876D-6928-CF1D-67D481199599}"/>
                </a:ext>
              </a:extLst>
            </p:cNvPr>
            <p:cNvSpPr/>
            <p:nvPr/>
          </p:nvSpPr>
          <p:spPr>
            <a:xfrm>
              <a:off x="295688" y="0"/>
              <a:ext cx="1685512" cy="1490304"/>
            </a:xfrm>
            <a:custGeom>
              <a:avLst/>
              <a:gdLst/>
              <a:ahLst/>
              <a:cxnLst/>
              <a:rect l="l" t="t" r="r" b="b"/>
              <a:pathLst>
                <a:path w="2674234" h="2837963">
                  <a:moveTo>
                    <a:pt x="0" y="0"/>
                  </a:moveTo>
                  <a:lnTo>
                    <a:pt x="2674235" y="0"/>
                  </a:lnTo>
                  <a:lnTo>
                    <a:pt x="2674235" y="2837963"/>
                  </a:lnTo>
                  <a:lnTo>
                    <a:pt x="0" y="283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Heptagon 21">
              <a:extLst>
                <a:ext uri="{FF2B5EF4-FFF2-40B4-BE49-F238E27FC236}">
                  <a16:creationId xmlns:a16="http://schemas.microsoft.com/office/drawing/2014/main" id="{955F8C5E-82AC-1CA5-7A6C-A8BCD2E31D36}"/>
                </a:ext>
              </a:extLst>
            </p:cNvPr>
            <p:cNvSpPr/>
            <p:nvPr/>
          </p:nvSpPr>
          <p:spPr>
            <a:xfrm>
              <a:off x="757444" y="374066"/>
              <a:ext cx="762000" cy="742172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asis MT Pro Black" panose="020F0502020204030204" pitchFamily="18" charset="0"/>
                  <a:ea typeface="Roboto" panose="02000000000000000000" pitchFamily="2" charset="0"/>
                </a:rPr>
                <a:t>1</a:t>
              </a:r>
              <a:endPara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327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9028-6653-6945-4A8C-42CFAC3F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0B6C2A2-311C-1649-3E89-CA0BC27A674D}"/>
              </a:ext>
            </a:extLst>
          </p:cNvPr>
          <p:cNvSpPr txBox="1"/>
          <p:nvPr/>
        </p:nvSpPr>
        <p:spPr>
          <a:xfrm>
            <a:off x="0" y="784920"/>
            <a:ext cx="9144000" cy="521583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1EA44-62C5-B43D-FBBB-837E5F2CE732}"/>
              </a:ext>
            </a:extLst>
          </p:cNvPr>
          <p:cNvSpPr txBox="1"/>
          <p:nvPr/>
        </p:nvSpPr>
        <p:spPr>
          <a:xfrm>
            <a:off x="1076368" y="156673"/>
            <a:ext cx="71680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180CB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http://vi.wikipedia.org</a:t>
            </a:r>
            <a:r>
              <a:rPr lang="en-US" sz="1400" b="1" u="sng" dirty="0">
                <a:solidFill>
                  <a:srgbClr val="180CB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/wiki/Internet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–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địa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chỉ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trang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web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về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internet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trong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Website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Bách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khoa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toàn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thư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mở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tiếng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Việt</a:t>
            </a:r>
            <a:r>
              <a:rPr lang="en-US" sz="1400" b="1" dirty="0">
                <a:solidFill>
                  <a:srgbClr val="011A4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1400" b="1" dirty="0">
              <a:solidFill>
                <a:srgbClr val="011A4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B15F8-5687-4A5D-2D56-A64F944062A2}"/>
              </a:ext>
            </a:extLst>
          </p:cNvPr>
          <p:cNvSpPr txBox="1"/>
          <p:nvPr/>
        </p:nvSpPr>
        <p:spPr>
          <a:xfrm>
            <a:off x="-5941453" y="1199044"/>
            <a:ext cx="3148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alt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1: </a:t>
            </a:r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</a:t>
            </a:r>
            <a:r>
              <a:rPr lang="en-US" alt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siêu</a:t>
            </a:r>
            <a:r>
              <a:rPr lang="en-US" alt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văn</a:t>
            </a:r>
            <a:r>
              <a:rPr lang="en-US" alt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</a:t>
            </a:r>
            <a:r>
              <a:rPr lang="en-US" altLang="en-US" sz="1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endParaRPr lang="en-US" sz="1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1A53D-CA0B-8D51-71BA-49DEEF8C2686}"/>
              </a:ext>
            </a:extLst>
          </p:cNvPr>
          <p:cNvSpPr txBox="1"/>
          <p:nvPr/>
        </p:nvSpPr>
        <p:spPr>
          <a:xfrm>
            <a:off x="-6277367" y="1866552"/>
            <a:ext cx="3780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charset="0"/>
              </a:rPr>
              <a:t>Trang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văn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bản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thường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chứa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liên</a:t>
            </a:r>
            <a:r>
              <a:rPr lang="en-US" sz="1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charset="0"/>
              </a:rPr>
              <a:t>kết</a:t>
            </a:r>
            <a:endParaRPr lang="en-US" altLang="en-US" sz="14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18F756-6F95-E72E-C1CE-6C99D317E97F}"/>
              </a:ext>
            </a:extLst>
          </p:cNvPr>
          <p:cNvSpPr txBox="1"/>
          <p:nvPr/>
        </p:nvSpPr>
        <p:spPr>
          <a:xfrm>
            <a:off x="-6231462" y="2515714"/>
            <a:ext cx="4478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Arial" charset="0"/>
              </a:rPr>
              <a:t>Trang văn bản đặc biệt tích hợp nhiều dạng dữ liệu khác nhau và chứa các liên kết.   </a:t>
            </a:r>
            <a:endParaRPr lang="vi-VN" sz="140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3A664-314D-2B83-2FDB-5EE5E95BB30C}"/>
              </a:ext>
            </a:extLst>
          </p:cNvPr>
          <p:cNvSpPr txBox="1"/>
          <p:nvPr/>
        </p:nvSpPr>
        <p:spPr>
          <a:xfrm>
            <a:off x="-6231462" y="3325598"/>
            <a:ext cx="4003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2060"/>
                </a:solidFill>
                <a:latin typeface="Arial" charset="0"/>
              </a:rPr>
              <a:t>Trang văn bản đặc biệt tích hợp nhiều  dạng dữ</a:t>
            </a:r>
          </a:p>
          <a:p>
            <a:r>
              <a:rPr lang="en-US" sz="1400">
                <a:solidFill>
                  <a:srgbClr val="002060"/>
                </a:solidFill>
                <a:latin typeface="Arial" charset="0"/>
              </a:rPr>
              <a:t>liệu khác nhau và không chứa các liên kết.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F59691-70A2-9EC2-5317-91EC3E65E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98" y="887955"/>
            <a:ext cx="7500510" cy="59700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3182731-C2CE-B8D6-66B6-262C5C7C4A22}"/>
              </a:ext>
            </a:extLst>
          </p:cNvPr>
          <p:cNvGrpSpPr/>
          <p:nvPr/>
        </p:nvGrpSpPr>
        <p:grpSpPr>
          <a:xfrm>
            <a:off x="179512" y="39768"/>
            <a:ext cx="842756" cy="745152"/>
            <a:chOff x="295688" y="0"/>
            <a:chExt cx="1685512" cy="1490304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1CD13437-2D35-F050-02AA-1979660D96E5}"/>
                </a:ext>
              </a:extLst>
            </p:cNvPr>
            <p:cNvSpPr/>
            <p:nvPr/>
          </p:nvSpPr>
          <p:spPr>
            <a:xfrm>
              <a:off x="295688" y="0"/>
              <a:ext cx="1685512" cy="1490304"/>
            </a:xfrm>
            <a:custGeom>
              <a:avLst/>
              <a:gdLst/>
              <a:ahLst/>
              <a:cxnLst/>
              <a:rect l="l" t="t" r="r" b="b"/>
              <a:pathLst>
                <a:path w="2674234" h="2837963">
                  <a:moveTo>
                    <a:pt x="0" y="0"/>
                  </a:moveTo>
                  <a:lnTo>
                    <a:pt x="2674235" y="0"/>
                  </a:lnTo>
                  <a:lnTo>
                    <a:pt x="2674235" y="2837963"/>
                  </a:lnTo>
                  <a:lnTo>
                    <a:pt x="0" y="283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Heptagon 13">
              <a:extLst>
                <a:ext uri="{FF2B5EF4-FFF2-40B4-BE49-F238E27FC236}">
                  <a16:creationId xmlns:a16="http://schemas.microsoft.com/office/drawing/2014/main" id="{E28641B7-FCB8-221B-5D5D-9C1FC4758785}"/>
                </a:ext>
              </a:extLst>
            </p:cNvPr>
            <p:cNvSpPr/>
            <p:nvPr/>
          </p:nvSpPr>
          <p:spPr>
            <a:xfrm>
              <a:off x="757444" y="374066"/>
              <a:ext cx="762000" cy="742172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asis MT Pro Black" panose="020F0502020204030204" pitchFamily="18" charset="0"/>
                  <a:ea typeface="Roboto" panose="02000000000000000000" pitchFamily="2" charset="0"/>
                </a:rPr>
                <a:t>1</a:t>
              </a:r>
              <a:endPara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876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6" descr="White marble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475656" y="404664"/>
            <a:ext cx="6552728" cy="353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 2: ĐỊA CHỈ MỘT SỐ WEBSITE CÓ NỘI DUNG PHỤC VỤ VIỆC HỌC TẬP: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https://hanhtrangso.nxbgd.vn 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https://taphuan.nxbgd.vn 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https://www.google.com.vn 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Duolingo.com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>
            <p:custDataLst>
              <p:tags r:id="rId1"/>
            </p:custDataLst>
          </p:nvPr>
        </p:nvSpPr>
        <p:spPr>
          <a:xfrm>
            <a:off x="467544" y="1124744"/>
            <a:ext cx="7719376" cy="3312368"/>
          </a:xfrm>
          <a:prstGeom prst="cloudCallout">
            <a:avLst>
              <a:gd name="adj1" fmla="val 24523"/>
              <a:gd name="adj2" fmla="val -12561"/>
            </a:avLst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ta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576" y="260648"/>
            <a:ext cx="394850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Trình duyệt</a:t>
            </a:r>
          </a:p>
        </p:txBody>
      </p:sp>
      <p:pic>
        <p:nvPicPr>
          <p:cNvPr id="2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3CA36AB8-41B9-703B-4B7A-B52FE01A45F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7786" y="75343"/>
            <a:ext cx="1639134" cy="10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>
            <p:custDataLst>
              <p:tags r:id="rId1"/>
            </p:custDataLst>
          </p:nvPr>
        </p:nvSpPr>
        <p:spPr>
          <a:xfrm>
            <a:off x="524851" y="454181"/>
            <a:ext cx="7668852" cy="4921204"/>
          </a:xfrm>
          <a:prstGeom prst="cloudCallout">
            <a:avLst>
              <a:gd name="adj1" fmla="val -11873"/>
              <a:gd name="adj2" fmla="val 50775"/>
            </a:avLst>
          </a:prstGeom>
          <a:solidFill>
            <a:schemeClr val="tx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web.</a:t>
            </a:r>
            <a:endParaRPr kumimoji="0" lang="en-US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D21EB-3B01-DB9D-0427-2710B811C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15617" y="4755738"/>
            <a:ext cx="2376264" cy="19856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C13F0E-33A0-6381-DC23-5BAC1D0EC2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7784" y="16966"/>
            <a:ext cx="487363" cy="487363"/>
          </a:xfrm>
          <a:prstGeom prst="rect">
            <a:avLst/>
          </a:prstGeom>
        </p:spPr>
      </p:pic>
      <p:sp>
        <p:nvSpPr>
          <p:cNvPr id="4" name="Freeform 39">
            <a:extLst>
              <a:ext uri="{FF2B5EF4-FFF2-40B4-BE49-F238E27FC236}">
                <a16:creationId xmlns:a16="http://schemas.microsoft.com/office/drawing/2014/main" id="{D7FD6FC2-CD7A-A707-EB78-97FBD4A22731}"/>
              </a:ext>
            </a:extLst>
          </p:cNvPr>
          <p:cNvSpPr/>
          <p:nvPr/>
        </p:nvSpPr>
        <p:spPr>
          <a:xfrm>
            <a:off x="168949" y="249737"/>
            <a:ext cx="711804" cy="742314"/>
          </a:xfrm>
          <a:custGeom>
            <a:avLst/>
            <a:gdLst/>
            <a:ahLst/>
            <a:cxnLst/>
            <a:rect l="l" t="t" r="r" b="b"/>
            <a:pathLst>
              <a:path w="2974234" h="2297596">
                <a:moveTo>
                  <a:pt x="0" y="0"/>
                </a:moveTo>
                <a:lnTo>
                  <a:pt x="2974234" y="0"/>
                </a:lnTo>
                <a:lnTo>
                  <a:pt x="2974234" y="2297596"/>
                </a:lnTo>
                <a:lnTo>
                  <a:pt x="0" y="22975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0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4917">
        <p14:switch dir="r"/>
      </p:transition>
    </mc:Choice>
    <mc:Fallback xmlns="">
      <p:transition spd="slow" advTm="14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801703" y="1119569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TextBox 20"/>
          <p:cNvSpPr txBox="1"/>
          <p:nvPr/>
        </p:nvSpPr>
        <p:spPr>
          <a:xfrm>
            <a:off x="191178" y="1741993"/>
            <a:ext cx="368856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A4BCA-9CE3-30E9-291D-EE6A17C752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75894" y="2557945"/>
            <a:ext cx="1921420" cy="2215158"/>
          </a:xfrm>
          <a:prstGeom prst="rect">
            <a:avLst/>
          </a:prstGeom>
        </p:spPr>
      </p:pic>
      <p:sp>
        <p:nvSpPr>
          <p:cNvPr id="8" name="Horizontal Scroll 11">
            <a:extLst>
              <a:ext uri="{FF2B5EF4-FFF2-40B4-BE49-F238E27FC236}">
                <a16:creationId xmlns:a16="http://schemas.microsoft.com/office/drawing/2014/main" id="{6FC105F8-0F99-A256-B853-F4DA197644A9}"/>
              </a:ext>
            </a:extLst>
          </p:cNvPr>
          <p:cNvSpPr/>
          <p:nvPr/>
        </p:nvSpPr>
        <p:spPr bwMode="auto">
          <a:xfrm>
            <a:off x="1487831" y="200848"/>
            <a:ext cx="6575032" cy="3082290"/>
          </a:xfrm>
          <a:prstGeom prst="horizontalScroll">
            <a:avLst>
              <a:gd name="adj" fmla="val 10175"/>
            </a:avLst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Russo One"/>
              </a:rPr>
              <a:t>* 2- </a:t>
            </a:r>
            <a:r>
              <a:rPr lang="en-US" sz="2000" b="1" u="sng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Russo One"/>
              </a:rPr>
              <a:t>Trình</a:t>
            </a:r>
            <a:r>
              <a:rPr lang="en-US" sz="2000" b="1" u="sng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Russo One"/>
              </a:rPr>
              <a:t> </a:t>
            </a:r>
            <a:r>
              <a:rPr lang="en-US" sz="2000" b="1" u="sng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Russo One"/>
              </a:rPr>
              <a:t>duyệt</a:t>
            </a:r>
            <a:endParaRPr lang="en-US" sz="2000" b="1" u="sng" dirty="0">
              <a:solidFill>
                <a:srgbClr val="012049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Inter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-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Trình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duyệt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là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phần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mềm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giúp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người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dùng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truy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cập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các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trang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web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trên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Internet.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-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Người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sử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dụng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có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thể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theo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các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liên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kết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để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khai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thác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thông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tin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từ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các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</a:t>
            </a:r>
            <a:r>
              <a:rPr lang="en-US" sz="2000" dirty="0" err="1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trang</a:t>
            </a:r>
            <a:r>
              <a:rPr lang="en-US" sz="2000" dirty="0">
                <a:solidFill>
                  <a:srgbClr val="012049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Inter"/>
              </a:rPr>
              <a:t> web.</a:t>
            </a:r>
          </a:p>
          <a:p>
            <a:pPr algn="ctr">
              <a:defRPr/>
            </a:pPr>
            <a:endParaRPr lang="vi-VN" b="1" kern="0" dirty="0">
              <a:solidFill>
                <a:srgbClr val="0120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5ADF413-DBDD-975B-2BFF-F030827EAB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693" y="8005062"/>
          <a:ext cx="8737308" cy="3874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7" imgW="4877481" imgH="3677163" progId="Paint.Picture">
                  <p:embed/>
                </p:oleObj>
              </mc:Choice>
              <mc:Fallback>
                <p:oleObj name="Bitmap Image" r:id="rId7" imgW="4877481" imgH="3677163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5ADF413-DBDD-975B-2BFF-F030827EAB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693" y="8005062"/>
                        <a:ext cx="8737308" cy="3874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67C5CFF-5D03-866D-9319-8BD09A8EB858}"/>
              </a:ext>
            </a:extLst>
          </p:cNvPr>
          <p:cNvSpPr/>
          <p:nvPr/>
        </p:nvSpPr>
        <p:spPr>
          <a:xfrm>
            <a:off x="2743878" y="7606063"/>
            <a:ext cx="47625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http://khituongvietnam.gov.vn</a:t>
            </a:r>
            <a:endParaRPr lang="vi-VN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D0D640-C7F6-9E86-3A75-B11D2962704D}"/>
              </a:ext>
            </a:extLst>
          </p:cNvPr>
          <p:cNvGrpSpPr/>
          <p:nvPr/>
        </p:nvGrpSpPr>
        <p:grpSpPr>
          <a:xfrm>
            <a:off x="221587" y="186429"/>
            <a:ext cx="711804" cy="567445"/>
            <a:chOff x="213354" y="308661"/>
            <a:chExt cx="1423608" cy="1134889"/>
          </a:xfrm>
        </p:grpSpPr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id="{ED7C3C34-A16E-A6B9-9DF6-A34A089ECF67}"/>
                </a:ext>
              </a:extLst>
            </p:cNvPr>
            <p:cNvSpPr/>
            <p:nvPr/>
          </p:nvSpPr>
          <p:spPr>
            <a:xfrm>
              <a:off x="213354" y="308661"/>
              <a:ext cx="1423608" cy="1134889"/>
            </a:xfrm>
            <a:custGeom>
              <a:avLst/>
              <a:gdLst/>
              <a:ahLst/>
              <a:cxnLst/>
              <a:rect l="l" t="t" r="r" b="b"/>
              <a:pathLst>
                <a:path w="2974234" h="2297596">
                  <a:moveTo>
                    <a:pt x="0" y="0"/>
                  </a:moveTo>
                  <a:lnTo>
                    <a:pt x="2974234" y="0"/>
                  </a:lnTo>
                  <a:lnTo>
                    <a:pt x="2974234" y="2297596"/>
                  </a:lnTo>
                  <a:lnTo>
                    <a:pt x="0" y="229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Heptagon 12">
              <a:extLst>
                <a:ext uri="{FF2B5EF4-FFF2-40B4-BE49-F238E27FC236}">
                  <a16:creationId xmlns:a16="http://schemas.microsoft.com/office/drawing/2014/main" id="{9E6887A3-A01A-75D4-E10A-587DBD884C91}"/>
                </a:ext>
              </a:extLst>
            </p:cNvPr>
            <p:cNvSpPr/>
            <p:nvPr/>
          </p:nvSpPr>
          <p:spPr>
            <a:xfrm>
              <a:off x="533411" y="565481"/>
              <a:ext cx="783495" cy="621249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masis MT Pro Black" panose="02040A04050005020304" pitchFamily="18" charset="0"/>
                </a:rPr>
                <a:t>2</a:t>
              </a:r>
              <a:endParaRPr lang="vi-VN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5338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9DD9EC-A9FB-4598-A2EA-88039AA67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434" y="2548409"/>
            <a:ext cx="3297714" cy="23300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8C7C3DB-191C-40C1-94E8-F50E3A134BF4}"/>
              </a:ext>
            </a:extLst>
          </p:cNvPr>
          <p:cNvGrpSpPr/>
          <p:nvPr/>
        </p:nvGrpSpPr>
        <p:grpSpPr>
          <a:xfrm>
            <a:off x="2714447" y="115304"/>
            <a:ext cx="3297714" cy="2130443"/>
            <a:chOff x="107504" y="2239802"/>
            <a:chExt cx="2376264" cy="2130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01795D-CB64-42AF-8DBF-89B4EB026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04" y="2239802"/>
              <a:ext cx="2376264" cy="2130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A59EF3-BDE3-4737-920B-F25470EA6F77}"/>
                </a:ext>
              </a:extLst>
            </p:cNvPr>
            <p:cNvSpPr txBox="1"/>
            <p:nvPr/>
          </p:nvSpPr>
          <p:spPr>
            <a:xfrm>
              <a:off x="846922" y="2873709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INTERNET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178BE4-AE4D-427F-9FA2-770C604E3B0A}"/>
              </a:ext>
            </a:extLst>
          </p:cNvPr>
          <p:cNvSpPr/>
          <p:nvPr/>
        </p:nvSpPr>
        <p:spPr>
          <a:xfrm>
            <a:off x="1397508" y="4911486"/>
            <a:ext cx="332364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2C81E2-468A-48E0-949F-58408A455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3902" y="2563460"/>
            <a:ext cx="3395305" cy="23480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ACCBC3-F360-4040-A741-84EB6746A23F}"/>
              </a:ext>
            </a:extLst>
          </p:cNvPr>
          <p:cNvSpPr/>
          <p:nvPr/>
        </p:nvSpPr>
        <p:spPr>
          <a:xfrm>
            <a:off x="4744750" y="4926537"/>
            <a:ext cx="3343453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Internet: World Wide Web(WWW)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40E269-E977-42CD-8760-A050F68723B4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3072291" y="2245747"/>
            <a:ext cx="1291013" cy="302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55653B-71E0-4EA8-97EB-E68DEEF19FD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363304" y="2245747"/>
            <a:ext cx="1049324" cy="302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66BAF5-E954-4392-A487-A1F65B2DFFF7}"/>
              </a:ext>
            </a:extLst>
          </p:cNvPr>
          <p:cNvGrpSpPr/>
          <p:nvPr/>
        </p:nvGrpSpPr>
        <p:grpSpPr>
          <a:xfrm>
            <a:off x="3475058" y="143886"/>
            <a:ext cx="2069977" cy="738721"/>
            <a:chOff x="3532065" y="2452307"/>
            <a:chExt cx="2069977" cy="6121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A013C3-6655-46C5-BFC1-D4361FC4D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32065" y="2452307"/>
              <a:ext cx="1937570" cy="4591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E15911-1EA7-4BDB-A246-D69463BB9D8E}"/>
                </a:ext>
              </a:extLst>
            </p:cNvPr>
            <p:cNvSpPr txBox="1"/>
            <p:nvPr/>
          </p:nvSpPr>
          <p:spPr>
            <a:xfrm>
              <a:off x="3532065" y="2756650"/>
              <a:ext cx="20699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NHÀ CUNG CẤP DỊCH VỤ</a:t>
              </a:r>
            </a:p>
          </p:txBody>
        </p:sp>
      </p:grp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891D4D-D275-414F-265D-50FFA8A8C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584" y="329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1"/>
    </mc:Choice>
    <mc:Fallback xmlns="">
      <p:transition spd="slow" advTm="2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96478" y="857250"/>
            <a:ext cx="8337971" cy="595612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-52172" y="325969"/>
            <a:ext cx="9144000" cy="567478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3801703" y="119739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7551591" y="3013981"/>
            <a:ext cx="1426949" cy="14269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40721" y="3013981"/>
            <a:ext cx="1541665" cy="154166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892190" y="3013981"/>
            <a:ext cx="1549147" cy="154914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996565" y="3013981"/>
            <a:ext cx="1549147" cy="154914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1953" b="-1953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4704" y="3013981"/>
            <a:ext cx="1570796" cy="157079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1" r="-251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128785" y="365016"/>
            <a:ext cx="3765181" cy="1747479"/>
            <a:chOff x="0" y="-2437388"/>
            <a:chExt cx="10040483" cy="4659943"/>
          </a:xfrm>
        </p:grpSpPr>
        <p:sp>
          <p:nvSpPr>
            <p:cNvPr id="19" name="TextBox 19"/>
            <p:cNvSpPr txBox="1"/>
            <p:nvPr/>
          </p:nvSpPr>
          <p:spPr>
            <a:xfrm>
              <a:off x="204301" y="-2437388"/>
              <a:ext cx="9836182" cy="1060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3200" dirty="0">
                  <a:solidFill>
                    <a:schemeClr val="tx2"/>
                  </a:solidFill>
                  <a:latin typeface="Arial" panose="020B0604020202020204" pitchFamily="34" charset="0"/>
                  <a:ea typeface="Russo One"/>
                  <a:cs typeface="Arial" panose="020B0604020202020204" pitchFamily="34" charset="0"/>
                  <a:sym typeface="Russo One"/>
                </a:rPr>
                <a:t>* </a:t>
              </a:r>
              <a:r>
                <a:rPr lang="en-US" sz="3200" dirty="0" err="1">
                  <a:solidFill>
                    <a:schemeClr val="tx2"/>
                  </a:solidFill>
                  <a:latin typeface="Arial" panose="020B0604020202020204" pitchFamily="34" charset="0"/>
                  <a:ea typeface="Russo One"/>
                  <a:cs typeface="Arial" panose="020B0604020202020204" pitchFamily="34" charset="0"/>
                  <a:sym typeface="Russo One"/>
                </a:rPr>
                <a:t>Trình</a:t>
              </a:r>
              <a:r>
                <a:rPr lang="en-US" sz="3200" dirty="0">
                  <a:solidFill>
                    <a:schemeClr val="tx2"/>
                  </a:solidFill>
                  <a:latin typeface="Arial" panose="020B0604020202020204" pitchFamily="34" charset="0"/>
                  <a:ea typeface="Russo One"/>
                  <a:cs typeface="Arial" panose="020B0604020202020204" pitchFamily="34" charset="0"/>
                  <a:sym typeface="Russo One"/>
                </a:rPr>
                <a:t> </a:t>
              </a:r>
              <a:r>
                <a:rPr lang="en-US" sz="3200" dirty="0" err="1">
                  <a:solidFill>
                    <a:schemeClr val="tx2"/>
                  </a:solidFill>
                  <a:latin typeface="Arial" panose="020B0604020202020204" pitchFamily="34" charset="0"/>
                  <a:ea typeface="Russo One"/>
                  <a:cs typeface="Arial" panose="020B0604020202020204" pitchFamily="34" charset="0"/>
                  <a:sym typeface="Russo One"/>
                </a:rPr>
                <a:t>duyệt</a:t>
              </a:r>
              <a:endParaRPr lang="en-US" sz="3200" dirty="0">
                <a:solidFill>
                  <a:schemeClr val="tx2"/>
                </a:solidFill>
                <a:latin typeface="Arial" panose="020B0604020202020204" pitchFamily="34" charset="0"/>
                <a:ea typeface="Russo One"/>
                <a:cs typeface="Arial" panose="020B0604020202020204" pitchFamily="34" charset="0"/>
                <a:sym typeface="Russo One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495862"/>
              <a:ext cx="9836182" cy="726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D57EE6-DE92-7739-D6E3-706A822706E3}"/>
              </a:ext>
            </a:extLst>
          </p:cNvPr>
          <p:cNvGrpSpPr/>
          <p:nvPr/>
        </p:nvGrpSpPr>
        <p:grpSpPr>
          <a:xfrm>
            <a:off x="5643971" y="2059794"/>
            <a:ext cx="1605113" cy="465483"/>
            <a:chOff x="201724" y="7874154"/>
            <a:chExt cx="3210225" cy="930965"/>
          </a:xfrm>
        </p:grpSpPr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18D82F9C-151B-569B-2305-54AFB2BEA882}"/>
                </a:ext>
              </a:extLst>
            </p:cNvPr>
            <p:cNvSpPr/>
            <p:nvPr/>
          </p:nvSpPr>
          <p:spPr>
            <a:xfrm>
              <a:off x="201724" y="7874154"/>
              <a:ext cx="3210225" cy="930965"/>
            </a:xfrm>
            <a:custGeom>
              <a:avLst/>
              <a:gdLst/>
              <a:ahLst/>
              <a:cxnLst/>
              <a:rect l="l" t="t" r="r" b="b"/>
              <a:pathLst>
                <a:path w="3210225" h="930965">
                  <a:moveTo>
                    <a:pt x="0" y="0"/>
                  </a:moveTo>
                  <a:lnTo>
                    <a:pt x="3210225" y="0"/>
                  </a:lnTo>
                  <a:lnTo>
                    <a:pt x="3210225" y="930965"/>
                  </a:lnTo>
                  <a:lnTo>
                    <a:pt x="0" y="93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50B1B27A-A942-FB17-30B9-A05E26D613F7}"/>
                </a:ext>
              </a:extLst>
            </p:cNvPr>
            <p:cNvSpPr txBox="1"/>
            <p:nvPr/>
          </p:nvSpPr>
          <p:spPr>
            <a:xfrm>
              <a:off x="397596" y="7961822"/>
              <a:ext cx="2753121" cy="6554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224C8D"/>
                  </a:solidFill>
                  <a:latin typeface="#9Slide03 AllRoundGothic" panose="020B0703020202020104" pitchFamily="34" charset="0"/>
                  <a:ea typeface="Inter"/>
                  <a:cs typeface="Inter"/>
                  <a:sym typeface="Inter"/>
                </a:rPr>
                <a:t>Safari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B5108E-D14A-7E13-806D-19370D236610}"/>
              </a:ext>
            </a:extLst>
          </p:cNvPr>
          <p:cNvGrpSpPr/>
          <p:nvPr/>
        </p:nvGrpSpPr>
        <p:grpSpPr>
          <a:xfrm>
            <a:off x="3779008" y="2072281"/>
            <a:ext cx="1605113" cy="465483"/>
            <a:chOff x="3927639" y="7874154"/>
            <a:chExt cx="3210225" cy="930965"/>
          </a:xfrm>
        </p:grpSpPr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72665640-6046-5C90-3D72-E738E3CF78C1}"/>
                </a:ext>
              </a:extLst>
            </p:cNvPr>
            <p:cNvSpPr/>
            <p:nvPr/>
          </p:nvSpPr>
          <p:spPr>
            <a:xfrm>
              <a:off x="3927639" y="7874154"/>
              <a:ext cx="3210225" cy="930965"/>
            </a:xfrm>
            <a:custGeom>
              <a:avLst/>
              <a:gdLst/>
              <a:ahLst/>
              <a:cxnLst/>
              <a:rect l="l" t="t" r="r" b="b"/>
              <a:pathLst>
                <a:path w="3210225" h="930965">
                  <a:moveTo>
                    <a:pt x="0" y="0"/>
                  </a:moveTo>
                  <a:lnTo>
                    <a:pt x="3210225" y="0"/>
                  </a:lnTo>
                  <a:lnTo>
                    <a:pt x="3210225" y="930965"/>
                  </a:lnTo>
                  <a:lnTo>
                    <a:pt x="0" y="93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1" name="TextBox 23">
              <a:extLst>
                <a:ext uri="{FF2B5EF4-FFF2-40B4-BE49-F238E27FC236}">
                  <a16:creationId xmlns:a16="http://schemas.microsoft.com/office/drawing/2014/main" id="{A3EDC6EB-7B49-A520-D0F5-6648854D7580}"/>
                </a:ext>
              </a:extLst>
            </p:cNvPr>
            <p:cNvSpPr txBox="1"/>
            <p:nvPr/>
          </p:nvSpPr>
          <p:spPr>
            <a:xfrm>
              <a:off x="4183485" y="7961824"/>
              <a:ext cx="2674515" cy="6554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224C8D"/>
                  </a:solidFill>
                  <a:latin typeface="#9Slide03 AllRoundGothic" panose="020B0703020202020104" pitchFamily="34" charset="0"/>
                  <a:ea typeface="Inter"/>
                  <a:cs typeface="Inter"/>
                  <a:sym typeface="Inter"/>
                </a:rPr>
                <a:t>Firefox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5D8C6E1-9272-10A0-D36F-158B245BFD5C}"/>
              </a:ext>
            </a:extLst>
          </p:cNvPr>
          <p:cNvGrpSpPr/>
          <p:nvPr/>
        </p:nvGrpSpPr>
        <p:grpSpPr>
          <a:xfrm>
            <a:off x="7434543" y="2049739"/>
            <a:ext cx="1605113" cy="465483"/>
            <a:chOff x="7672448" y="7874154"/>
            <a:chExt cx="3210225" cy="930965"/>
          </a:xfrm>
        </p:grpSpPr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E15666EF-A6D6-C659-3865-6BAD3B2DB9DB}"/>
                </a:ext>
              </a:extLst>
            </p:cNvPr>
            <p:cNvSpPr/>
            <p:nvPr/>
          </p:nvSpPr>
          <p:spPr>
            <a:xfrm>
              <a:off x="7672448" y="7874154"/>
              <a:ext cx="3210225" cy="930965"/>
            </a:xfrm>
            <a:custGeom>
              <a:avLst/>
              <a:gdLst/>
              <a:ahLst/>
              <a:cxnLst/>
              <a:rect l="l" t="t" r="r" b="b"/>
              <a:pathLst>
                <a:path w="3210225" h="930965">
                  <a:moveTo>
                    <a:pt x="0" y="0"/>
                  </a:moveTo>
                  <a:lnTo>
                    <a:pt x="3210225" y="0"/>
                  </a:lnTo>
                  <a:lnTo>
                    <a:pt x="3210225" y="930965"/>
                  </a:lnTo>
                  <a:lnTo>
                    <a:pt x="0" y="93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4" name="TextBox 25">
              <a:extLst>
                <a:ext uri="{FF2B5EF4-FFF2-40B4-BE49-F238E27FC236}">
                  <a16:creationId xmlns:a16="http://schemas.microsoft.com/office/drawing/2014/main" id="{9A573AA5-25AC-4F7B-D422-BB4F4D7CA3B5}"/>
                </a:ext>
              </a:extLst>
            </p:cNvPr>
            <p:cNvSpPr txBox="1"/>
            <p:nvPr/>
          </p:nvSpPr>
          <p:spPr>
            <a:xfrm>
              <a:off x="8193744" y="7961824"/>
              <a:ext cx="2154411" cy="655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224C8D"/>
                  </a:solidFill>
                  <a:latin typeface="#9Slide03 AllRoundGothic" panose="020B0703020202020104" pitchFamily="34" charset="0"/>
                  <a:ea typeface="Inter"/>
                  <a:cs typeface="Inter"/>
                  <a:sym typeface="Inter"/>
                </a:rPr>
                <a:t>MS Edge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3271C5F-C90F-75CA-97EB-48F4EFBD5945}"/>
              </a:ext>
            </a:extLst>
          </p:cNvPr>
          <p:cNvGrpSpPr/>
          <p:nvPr/>
        </p:nvGrpSpPr>
        <p:grpSpPr>
          <a:xfrm>
            <a:off x="1995800" y="2080225"/>
            <a:ext cx="1605113" cy="465483"/>
            <a:chOff x="11301773" y="7874154"/>
            <a:chExt cx="3210225" cy="930965"/>
          </a:xfrm>
        </p:grpSpPr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43D60DCB-7299-DE72-2F35-28A70B5DD19D}"/>
                </a:ext>
              </a:extLst>
            </p:cNvPr>
            <p:cNvSpPr/>
            <p:nvPr/>
          </p:nvSpPr>
          <p:spPr>
            <a:xfrm>
              <a:off x="11301773" y="7874154"/>
              <a:ext cx="3210225" cy="930965"/>
            </a:xfrm>
            <a:custGeom>
              <a:avLst/>
              <a:gdLst/>
              <a:ahLst/>
              <a:cxnLst/>
              <a:rect l="l" t="t" r="r" b="b"/>
              <a:pathLst>
                <a:path w="3210225" h="930965">
                  <a:moveTo>
                    <a:pt x="0" y="0"/>
                  </a:moveTo>
                  <a:lnTo>
                    <a:pt x="3210225" y="0"/>
                  </a:lnTo>
                  <a:lnTo>
                    <a:pt x="3210225" y="930965"/>
                  </a:lnTo>
                  <a:lnTo>
                    <a:pt x="0" y="93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7" name="TextBox 27">
              <a:extLst>
                <a:ext uri="{FF2B5EF4-FFF2-40B4-BE49-F238E27FC236}">
                  <a16:creationId xmlns:a16="http://schemas.microsoft.com/office/drawing/2014/main" id="{08265F0F-A3FE-B53A-C4B9-1CE7ED34013D}"/>
                </a:ext>
              </a:extLst>
            </p:cNvPr>
            <p:cNvSpPr txBox="1"/>
            <p:nvPr/>
          </p:nvSpPr>
          <p:spPr>
            <a:xfrm>
              <a:off x="11394655" y="7961824"/>
              <a:ext cx="2965705" cy="6554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224C8D"/>
                  </a:solidFill>
                  <a:latin typeface="#9Slide03 AllRoundGothic" panose="020B0703020202020104" pitchFamily="34" charset="0"/>
                  <a:ea typeface="Inter"/>
                  <a:cs typeface="Inter"/>
                  <a:sym typeface="Inter"/>
                </a:rPr>
                <a:t>Cốc cốc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3FD06F-D6FE-C112-CDD9-59D28E5C6AC7}"/>
              </a:ext>
            </a:extLst>
          </p:cNvPr>
          <p:cNvGrpSpPr/>
          <p:nvPr/>
        </p:nvGrpSpPr>
        <p:grpSpPr>
          <a:xfrm>
            <a:off x="106677" y="2091331"/>
            <a:ext cx="1607985" cy="465483"/>
            <a:chOff x="14919274" y="7874154"/>
            <a:chExt cx="3215970" cy="930965"/>
          </a:xfrm>
        </p:grpSpPr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0AE6D2A7-FB56-1A98-5FA0-16C274F82531}"/>
                </a:ext>
              </a:extLst>
            </p:cNvPr>
            <p:cNvSpPr/>
            <p:nvPr/>
          </p:nvSpPr>
          <p:spPr>
            <a:xfrm>
              <a:off x="14925019" y="7874154"/>
              <a:ext cx="3210225" cy="930965"/>
            </a:xfrm>
            <a:custGeom>
              <a:avLst/>
              <a:gdLst/>
              <a:ahLst/>
              <a:cxnLst/>
              <a:rect l="l" t="t" r="r" b="b"/>
              <a:pathLst>
                <a:path w="3210225" h="930965">
                  <a:moveTo>
                    <a:pt x="0" y="0"/>
                  </a:moveTo>
                  <a:lnTo>
                    <a:pt x="3210225" y="0"/>
                  </a:lnTo>
                  <a:lnTo>
                    <a:pt x="3210225" y="930965"/>
                  </a:lnTo>
                  <a:lnTo>
                    <a:pt x="0" y="93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0" name="TextBox 29">
              <a:extLst>
                <a:ext uri="{FF2B5EF4-FFF2-40B4-BE49-F238E27FC236}">
                  <a16:creationId xmlns:a16="http://schemas.microsoft.com/office/drawing/2014/main" id="{DB01FC6D-5058-7777-E2DA-C8040A966FA5}"/>
                </a:ext>
              </a:extLst>
            </p:cNvPr>
            <p:cNvSpPr txBox="1"/>
            <p:nvPr/>
          </p:nvSpPr>
          <p:spPr>
            <a:xfrm>
              <a:off x="14919274" y="7971348"/>
              <a:ext cx="3210226" cy="5742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50"/>
                </a:lnSpc>
              </a:pPr>
              <a:r>
                <a:rPr lang="en-US" sz="1600" dirty="0">
                  <a:solidFill>
                    <a:srgbClr val="224C8D"/>
                  </a:solidFill>
                  <a:latin typeface="#9Slide03 AllRoundGothic" panose="020B0703020202020104" pitchFamily="34" charset="0"/>
                  <a:ea typeface="Inter"/>
                  <a:cs typeface="Inter"/>
                  <a:sym typeface="Inter"/>
                </a:rPr>
                <a:t>Google chrome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CF231A-DE57-F19F-61C7-D4AB67A98BA0}"/>
              </a:ext>
            </a:extLst>
          </p:cNvPr>
          <p:cNvGrpSpPr/>
          <p:nvPr/>
        </p:nvGrpSpPr>
        <p:grpSpPr>
          <a:xfrm>
            <a:off x="144704" y="351254"/>
            <a:ext cx="711804" cy="567445"/>
            <a:chOff x="213354" y="308661"/>
            <a:chExt cx="1423608" cy="1134889"/>
          </a:xfrm>
        </p:grpSpPr>
        <p:sp>
          <p:nvSpPr>
            <p:cNvPr id="17" name="Freeform 39">
              <a:extLst>
                <a:ext uri="{FF2B5EF4-FFF2-40B4-BE49-F238E27FC236}">
                  <a16:creationId xmlns:a16="http://schemas.microsoft.com/office/drawing/2014/main" id="{3F530DC9-3E55-D292-9033-EFB95ADB7B0F}"/>
                </a:ext>
              </a:extLst>
            </p:cNvPr>
            <p:cNvSpPr/>
            <p:nvPr/>
          </p:nvSpPr>
          <p:spPr>
            <a:xfrm>
              <a:off x="213354" y="308661"/>
              <a:ext cx="1423608" cy="1134889"/>
            </a:xfrm>
            <a:custGeom>
              <a:avLst/>
              <a:gdLst/>
              <a:ahLst/>
              <a:cxnLst/>
              <a:rect l="l" t="t" r="r" b="b"/>
              <a:pathLst>
                <a:path w="2974234" h="2297596">
                  <a:moveTo>
                    <a:pt x="0" y="0"/>
                  </a:moveTo>
                  <a:lnTo>
                    <a:pt x="2974234" y="0"/>
                  </a:lnTo>
                  <a:lnTo>
                    <a:pt x="2974234" y="2297596"/>
                  </a:lnTo>
                  <a:lnTo>
                    <a:pt x="0" y="2297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Heptagon 20">
              <a:extLst>
                <a:ext uri="{FF2B5EF4-FFF2-40B4-BE49-F238E27FC236}">
                  <a16:creationId xmlns:a16="http://schemas.microsoft.com/office/drawing/2014/main" id="{7CE1BDAC-EF4C-8AE3-EA7B-5BB20DCE1F1A}"/>
                </a:ext>
              </a:extLst>
            </p:cNvPr>
            <p:cNvSpPr/>
            <p:nvPr/>
          </p:nvSpPr>
          <p:spPr>
            <a:xfrm>
              <a:off x="533411" y="565481"/>
              <a:ext cx="783495" cy="621249"/>
            </a:xfrm>
            <a:prstGeom prst="hept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masis MT Pro Black" panose="02040A04050005020304" pitchFamily="18" charset="0"/>
                </a:rPr>
                <a:t>2</a:t>
              </a:r>
              <a:endParaRPr lang="vi-VN" sz="24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4.81481E-6 L 0.8046 0.523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26" y="26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0.4132 0.52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0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82716E-6 L -0.39245 0.53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7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4568E-6 L -0.60503 0.529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52" y="26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19687 0.527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6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51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59088" y="1755775"/>
            <a:ext cx="6208712" cy="83343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Trang văn bản thường không chứa liên kết</a:t>
            </a:r>
            <a:endParaRPr lang="en-US" altLang="en-US" sz="20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187" name="AutoShape 43" descr="Bouquet">
            <a:hlinkClick r:id="rId52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784477" y="4464050"/>
            <a:ext cx="6283323" cy="838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Trang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văn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bản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đặc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biệt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tích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hợp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nhiều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dạng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dữ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liệu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khác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nhau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không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chứa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liên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charset="0"/>
              </a:rPr>
              <a:t>kết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.   </a:t>
            </a:r>
            <a:endParaRPr lang="vi-VN" sz="20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AutoShape 43" descr="Bouquet">
            <a:hlinkClick r:id="rId53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814639" y="3101975"/>
            <a:ext cx="6253162" cy="838200"/>
          </a:xfrm>
          <a:prstGeom prst="roundRect">
            <a:avLst>
              <a:gd name="adj" fmla="val 50000"/>
            </a:avLst>
          </a:prstGeom>
          <a:blipFill dpi="0" rotWithShape="1">
            <a:blip r:embed="rId54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Trang văn bản đặc biệt tích hợp nhiều dạng dữ </a:t>
            </a:r>
          </a:p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liệu khác nhau và chứa các liên kết</a:t>
            </a:r>
            <a:r>
              <a:rPr lang="en-US" sz="2400"/>
              <a:t>.   </a:t>
            </a:r>
            <a:endParaRPr lang="vi-VN" sz="2400"/>
          </a:p>
        </p:txBody>
      </p:sp>
      <p:grpSp>
        <p:nvGrpSpPr>
          <p:cNvPr id="8" name="Group 2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rot="5400000">
            <a:off x="1917702" y="2460629"/>
            <a:ext cx="1173163" cy="144463"/>
            <a:chOff x="0" y="1896"/>
            <a:chExt cx="5760" cy="120"/>
          </a:xfrm>
        </p:grpSpPr>
        <p:sp>
          <p:nvSpPr>
            <p:cNvPr id="17465" name="Rectangle 25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466" name="Rectangle 26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890713" y="1619254"/>
            <a:ext cx="1066800" cy="989013"/>
            <a:chOff x="3257" y="860"/>
            <a:chExt cx="581" cy="623"/>
          </a:xfrm>
        </p:grpSpPr>
        <p:grpSp>
          <p:nvGrpSpPr>
            <p:cNvPr id="17454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7456" name="AutoShape 30" descr="Bouquet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7" name="AutoShape 31" descr="Bouquet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8" name="AutoShape 32" descr="Bouquet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9" name="Oval 33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0" name="Oval 34" descr="Bouquet">
                <a:hlinkClick r:id="rId5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1" name="Oval 35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2" name="Oval 36" descr="Bouquet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3" name="Oval 37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4" name="Oval 38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55" name="WordArt 39">
              <a:hlinkClick r:id="rId55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7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A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1930402" y="4060829"/>
            <a:ext cx="1173163" cy="144463"/>
            <a:chOff x="0" y="1896"/>
            <a:chExt cx="5760" cy="120"/>
          </a:xfrm>
        </p:grpSpPr>
        <p:sp>
          <p:nvSpPr>
            <p:cNvPr id="17452" name="Rectangle 41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453" name="Rectangle 42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006601" y="2981329"/>
            <a:ext cx="908050" cy="989013"/>
            <a:chOff x="3260" y="1700"/>
            <a:chExt cx="581" cy="623"/>
          </a:xfrm>
        </p:grpSpPr>
        <p:grpSp>
          <p:nvGrpSpPr>
            <p:cNvPr id="17441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7443" name="AutoShape 46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4" name="AutoShape 47" descr="Bouquet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5" name="AutoShape 48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6" name="Oval 49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7" name="Oval 50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8" name="Oval 51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9" name="Oval 52" descr="Bouquet">
                <a:hlinkClick r:id="rId56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0" name="Oval 53" descr="Bouquet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1" name="Oval 54" descr="Bouquet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42" name="WordArt 55">
              <a:hlinkClick r:id="rId56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5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B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003425" y="4340229"/>
            <a:ext cx="922338" cy="989013"/>
            <a:chOff x="3247" y="2515"/>
            <a:chExt cx="581" cy="623"/>
          </a:xfrm>
        </p:grpSpPr>
        <p:grpSp>
          <p:nvGrpSpPr>
            <p:cNvPr id="17430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7432" name="AutoShape 59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3" name="AutoShape 60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4" name="AutoShape 61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5" name="Oval 62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6" name="Oval 63" descr="Bouquet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235" y="2872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38" name="Oval 65">
                <a:hlinkClick r:id="rId57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235" y="2888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29" y="2051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40" name="Oval 67" descr="Bouquet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54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31" name="WordArt 68">
              <a:hlinkClick r:id="rId58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5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46240" y="166728"/>
            <a:ext cx="7772400" cy="958850"/>
            <a:chOff x="1296545" y="161413"/>
            <a:chExt cx="7772400" cy="958850"/>
          </a:xfrm>
          <a:solidFill>
            <a:schemeClr val="bg2"/>
          </a:solidFill>
        </p:grpSpPr>
        <p:sp>
          <p:nvSpPr>
            <p:cNvPr id="17422" name="AutoShape 23" descr="White marble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1296545" y="161413"/>
              <a:ext cx="7772400" cy="95885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 algn="ctr">
              <a:solidFill>
                <a:srgbClr val="FFCC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/>
              <a:endParaRPr lang="en-US" altLang="en-US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7423" name="Text Box 26" descr="White marble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1509243" y="382965"/>
              <a:ext cx="5457031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SIÊU VĂN BẢN LÀ: </a:t>
              </a:r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2" y="-22814"/>
            <a:ext cx="1341513" cy="1381158"/>
          </a:xfrm>
          <a:prstGeom prst="roundRect">
            <a:avLst>
              <a:gd name="adj" fmla="val 4984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LUYÊN   TẬP</a:t>
            </a:r>
            <a:endParaRPr lang="vi-VN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4" name="Group 2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2201009" y="1373306"/>
            <a:ext cx="564500" cy="129926"/>
            <a:chOff x="0" y="1896"/>
            <a:chExt cx="5760" cy="120"/>
          </a:xfrm>
        </p:grpSpPr>
        <p:sp>
          <p:nvSpPr>
            <p:cNvPr id="85" name="Rectangle 2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6" name="Rectangle 2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93" name="AutoShape 43" descr="Bouquet">
            <a:hlinkClick r:id="rId53" action="ppaction://hlinksldjump"/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2815785" y="3109574"/>
            <a:ext cx="6253162" cy="838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Trang văn bản đặc biệt tích hợp nhiều dạng dữ </a:t>
            </a:r>
          </a:p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liệu khác nhau và chứa các liên kết</a:t>
            </a:r>
            <a:r>
              <a:rPr lang="en-US" sz="2400">
                <a:solidFill>
                  <a:srgbClr val="0000FF"/>
                </a:solidFill>
              </a:rPr>
              <a:t>.   </a:t>
            </a:r>
            <a:endParaRPr lang="vi-VN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776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  <p:bldP spid="79" grpId="0" animBg="1"/>
      <p:bldP spid="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6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59088" y="1755775"/>
            <a:ext cx="6208712" cy="833438"/>
          </a:xfrm>
          <a:prstGeom prst="roundRect">
            <a:avLst>
              <a:gd name="adj" fmla="val 50000"/>
            </a:avLst>
          </a:prstGeom>
          <a:blipFill dpi="0" rotWithShape="1">
            <a:blip r:embed="rId6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Tương tự như thông tin trong cuốn sách.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87" name="AutoShape 43" descr="Bouquet">
            <a:hlinkClick r:id="rId68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784477" y="4464050"/>
            <a:ext cx="6283323" cy="838200"/>
          </a:xfrm>
          <a:prstGeom prst="roundRect">
            <a:avLst>
              <a:gd name="adj" fmla="val 50000"/>
            </a:avLst>
          </a:prstGeom>
          <a:blipFill dpi="0" rotWithShape="1">
            <a:blip r:embed="rId6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Thành các trang siêu văn bản kết nối với nhau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bời các liên kết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  <a:p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3" descr="Bouquet">
            <a:hlinkClick r:id="rId69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814639" y="3101975"/>
            <a:ext cx="6253162" cy="838200"/>
          </a:xfrm>
          <a:prstGeom prst="roundRect">
            <a:avLst>
              <a:gd name="adj" fmla="val 50000"/>
            </a:avLst>
          </a:prstGeom>
          <a:blipFill dpi="0" rotWithShape="1">
            <a:blip r:embed="rId6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Thành từng văn bản rời rạc.</a:t>
            </a:r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2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rot="5400000">
            <a:off x="1917702" y="2460629"/>
            <a:ext cx="1173163" cy="144463"/>
            <a:chOff x="0" y="1896"/>
            <a:chExt cx="5760" cy="120"/>
          </a:xfrm>
        </p:grpSpPr>
        <p:sp>
          <p:nvSpPr>
            <p:cNvPr id="17465" name="Rectangle 25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466" name="Rectangle 26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890713" y="1619254"/>
            <a:ext cx="1066800" cy="989013"/>
            <a:chOff x="3257" y="860"/>
            <a:chExt cx="581" cy="623"/>
          </a:xfrm>
        </p:grpSpPr>
        <p:grpSp>
          <p:nvGrpSpPr>
            <p:cNvPr id="17454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7456" name="AutoShape 30" descr="Bouquet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7" name="AutoShape 31" descr="Bouquet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8" name="AutoShape 32" descr="Bouquet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9" name="Oval 33" descr="Bouquet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0" name="Oval 34" descr="Bouquet">
                <a:hlinkClick r:id="rId70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1" name="Oval 35" descr="Bouquet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2" name="Oval 36" descr="Bouquet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3" name="Oval 37" descr="Bouquet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64" name="Oval 38" descr="Bouquet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55" name="WordArt 39">
              <a:hlinkClick r:id="rId70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52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A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1930402" y="4060829"/>
            <a:ext cx="1173163" cy="144463"/>
            <a:chOff x="0" y="1896"/>
            <a:chExt cx="5760" cy="120"/>
          </a:xfrm>
        </p:grpSpPr>
        <p:sp>
          <p:nvSpPr>
            <p:cNvPr id="17452" name="Rectangle 41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453" name="Rectangle 4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006601" y="2981329"/>
            <a:ext cx="908050" cy="989013"/>
            <a:chOff x="3260" y="1700"/>
            <a:chExt cx="581" cy="623"/>
          </a:xfrm>
        </p:grpSpPr>
        <p:grpSp>
          <p:nvGrpSpPr>
            <p:cNvPr id="17441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7443" name="AutoShape 46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4" name="AutoShape 47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5" name="AutoShape 48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6" name="Oval 49" descr="Bouquet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7" name="Oval 50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8" name="Oval 51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49" name="Oval 52" descr="Bouquet">
                <a:hlinkClick r:id="rId71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0" name="Oval 53" descr="Bouquet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51" name="Oval 54" descr="Bouquet"/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42" name="WordArt 55">
              <a:hlinkClick r:id="rId71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40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B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003425" y="4340229"/>
            <a:ext cx="922338" cy="989013"/>
            <a:chOff x="3247" y="2515"/>
            <a:chExt cx="581" cy="623"/>
          </a:xfrm>
        </p:grpSpPr>
        <p:grpSp>
          <p:nvGrpSpPr>
            <p:cNvPr id="17430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7432" name="AutoShape 59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3" name="AutoShape 60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4" name="AutoShape 61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5" name="Oval 62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436" name="Oval 63" descr="Bouquet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235" y="2872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38" name="Oval 65">
                <a:hlinkClick r:id="rId72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2235" y="2888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229" y="2051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40" name="Oval 67" descr="Bouquet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7431" name="WordArt 68">
              <a:hlinkClick r:id="rId73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0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09243" y="80290"/>
            <a:ext cx="7558557" cy="958850"/>
            <a:chOff x="1296545" y="161413"/>
            <a:chExt cx="7772400" cy="958850"/>
          </a:xfrm>
        </p:grpSpPr>
        <p:sp>
          <p:nvSpPr>
            <p:cNvPr id="17422" name="AutoShape 23" descr="White marble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1296545" y="161413"/>
              <a:ext cx="7772400" cy="958850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 w="38100" algn="ctr">
              <a:solidFill>
                <a:srgbClr val="FFCC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/>
              <a:endParaRPr lang="en-US" altLang="en-US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7423" name="Text Box 26" descr="White marble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1406974" y="382965"/>
              <a:ext cx="7661971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just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Thông tin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Internet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chức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altLang="en-US" sz="2400" b="1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2" y="-22814"/>
            <a:ext cx="1509241" cy="1381158"/>
          </a:xfrm>
          <a:prstGeom prst="roundRect">
            <a:avLst>
              <a:gd name="adj" fmla="val 4984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4" name="Group 2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2201009" y="1373306"/>
            <a:ext cx="564500" cy="129926"/>
            <a:chOff x="0" y="1896"/>
            <a:chExt cx="5760" cy="120"/>
          </a:xfrm>
        </p:grpSpPr>
        <p:sp>
          <p:nvSpPr>
            <p:cNvPr id="85" name="Rectangle 25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6" name="Rectangle 26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93" name="AutoShape 43" descr="Bouquet">
            <a:hlinkClick r:id="rId69" action="ppaction://hlinksldjump"/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2846772" y="5738616"/>
            <a:ext cx="6221028" cy="838200"/>
          </a:xfrm>
          <a:prstGeom prst="roundRect">
            <a:avLst>
              <a:gd name="adj" fmla="val 50000"/>
            </a:avLst>
          </a:prstGeom>
          <a:blipFill>
            <a:blip r:embed="rId67"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Một cách tuỳ ý</a:t>
            </a:r>
            <a:endParaRPr lang="vi-VN" sz="2400">
              <a:solidFill>
                <a:srgbClr val="FF0000"/>
              </a:solidFill>
            </a:endParaRPr>
          </a:p>
        </p:txBody>
      </p:sp>
      <p:grpSp>
        <p:nvGrpSpPr>
          <p:cNvPr id="82" name="Group 40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5400000">
            <a:off x="2237794" y="5519491"/>
            <a:ext cx="586581" cy="120795"/>
            <a:chOff x="0" y="1896"/>
            <a:chExt cx="5760" cy="120"/>
          </a:xfrm>
        </p:grpSpPr>
        <p:sp>
          <p:nvSpPr>
            <p:cNvPr id="83" name="Rectangle 4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94" name="Rectangle 4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5" name="Group 57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1970882" y="5658035"/>
            <a:ext cx="922338" cy="989013"/>
            <a:chOff x="3247" y="2515"/>
            <a:chExt cx="581" cy="623"/>
          </a:xfrm>
        </p:grpSpPr>
        <p:grpSp>
          <p:nvGrpSpPr>
            <p:cNvPr id="96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98" name="AutoShape 59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" name="AutoShape 60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0" name="AutoShape 6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1" name="Oval 6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2" name="Oval 63" descr="Bouquet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" name="Oval 64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235" y="2872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Oval 65">
                <a:hlinkClick r:id="rId72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235" y="2888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" name="Oval 6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229" y="2051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Oval 67" descr="Bouquet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6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7" name="WordArt 68">
              <a:hlinkClick r:id="rId73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4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D</a:t>
              </a:r>
            </a:p>
          </p:txBody>
        </p:sp>
      </p:grpSp>
      <p:sp>
        <p:nvSpPr>
          <p:cNvPr id="107" name="AutoShape 43" descr="Bouquet">
            <a:hlinkClick r:id="rId68" action="ppaction://hlinksldjump"/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2794074" y="4487829"/>
            <a:ext cx="6283323" cy="838200"/>
          </a:xfrm>
          <a:prstGeom prst="roundRect">
            <a:avLst>
              <a:gd name="adj" fmla="val 50000"/>
            </a:avLst>
          </a:prstGeom>
          <a:blipFill dpi="0" rotWithShape="1">
            <a:blip r:embed="rId6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các trang siêu văn bản kết nối với nhau 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bời các liên kết</a:t>
            </a:r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933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  <p:bldP spid="79" grpId="0" animBg="1"/>
      <p:bldP spid="93" grpId="0" animBg="1"/>
      <p:bldP spid="10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6959C-DD3D-482D-E830-916E2D67C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177C12-AC7C-E834-C77D-5B12D5712B50}"/>
              </a:ext>
            </a:extLst>
          </p:cNvPr>
          <p:cNvSpPr txBox="1"/>
          <p:nvPr/>
        </p:nvSpPr>
        <p:spPr>
          <a:xfrm>
            <a:off x="758943" y="160279"/>
            <a:ext cx="76294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2. 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ghép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dung ở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cột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B.</a:t>
            </a:r>
            <a:endParaRPr lang="vi-VN" sz="28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A6AF1D-A8F5-6F8F-8160-12062E3B4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11516"/>
              </p:ext>
            </p:extLst>
          </p:nvPr>
        </p:nvGraphicFramePr>
        <p:xfrm>
          <a:off x="190499" y="1724715"/>
          <a:ext cx="8763000" cy="3459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980">
                  <a:extLst>
                    <a:ext uri="{9D8B030D-6E8A-4147-A177-3AD203B41FA5}">
                      <a16:colId xmlns:a16="http://schemas.microsoft.com/office/drawing/2014/main" val="333855977"/>
                    </a:ext>
                  </a:extLst>
                </a:gridCol>
                <a:gridCol w="3661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A</a:t>
                      </a:r>
                      <a:endParaRPr lang="vi-VN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B</a:t>
                      </a:r>
                      <a:endParaRPr lang="vi-VN" sz="20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1) Website là tập hợp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a) </a:t>
                      </a:r>
                      <a:r>
                        <a:rPr lang="en-US" sz="1800" b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duyệt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web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214">
                <a:tc>
                  <a:txBody>
                    <a:bodyPr/>
                    <a:lstStyle/>
                    <a:p>
                      <a:pPr algn="just"/>
                      <a:r>
                        <a:rPr lang="vi-VN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2) Khi trình</a:t>
                      </a:r>
                      <a:r>
                        <a:rPr lang="vi-VN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duyệt web, muốn chuyển đến một nội dung hoặc một trang web khác thì ta nháy chuột vào.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b)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Website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Internet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42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1800" b="0" u="none" strike="noStrike" spc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3) Để truy cập các trang </a:t>
                      </a:r>
                      <a:r>
                        <a:rPr lang="es-ES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web </a:t>
                      </a:r>
                      <a:r>
                        <a:rPr lang="vi-VN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ta cần</a:t>
                      </a:r>
                      <a:endParaRPr lang="vi-VN" sz="1800" b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  <a:p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c)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web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truy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cập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chỉ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4) </a:t>
                      </a:r>
                      <a:r>
                        <a:rPr lang="es-ES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WWW </a:t>
                      </a:r>
                      <a:r>
                        <a:rPr lang="vi-VN" sz="1800" b="0" u="none" strike="noStrike" spc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là hệ thống các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d) Liên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trỏ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itchFamily="18" charset="0"/>
                        </a:rPr>
                        <a:t>đó</a:t>
                      </a:r>
                      <a:endParaRPr lang="vi-VN" sz="1800" b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B25E17E4-C778-E61E-87F7-7AD8E41BB24F}"/>
              </a:ext>
            </a:extLst>
          </p:cNvPr>
          <p:cNvSpPr/>
          <p:nvPr/>
        </p:nvSpPr>
        <p:spPr>
          <a:xfrm>
            <a:off x="1331639" y="5218314"/>
            <a:ext cx="7621859" cy="459972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1 -  c          2 - d         3 – a        4 - b  </a:t>
            </a:r>
            <a:endParaRPr lang="vi-VN" sz="20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3AB799-83F9-F7B4-B4A5-EF498D57D564}"/>
              </a:ext>
            </a:extLst>
          </p:cNvPr>
          <p:cNvSpPr/>
          <p:nvPr/>
        </p:nvSpPr>
        <p:spPr>
          <a:xfrm>
            <a:off x="4262196" y="1724715"/>
            <a:ext cx="990972" cy="345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DCA2C0-83C7-2D47-7484-392EB5841E82}"/>
              </a:ext>
            </a:extLst>
          </p:cNvPr>
          <p:cNvGrpSpPr/>
          <p:nvPr/>
        </p:nvGrpSpPr>
        <p:grpSpPr>
          <a:xfrm>
            <a:off x="92687" y="110241"/>
            <a:ext cx="682961" cy="615954"/>
            <a:chOff x="2367879" y="-1485900"/>
            <a:chExt cx="1365922" cy="1231907"/>
          </a:xfrm>
        </p:grpSpPr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02BD8A97-ACB6-E6B6-BA25-53CC5B6B7CDC}"/>
                </a:ext>
              </a:extLst>
            </p:cNvPr>
            <p:cNvSpPr/>
            <p:nvPr/>
          </p:nvSpPr>
          <p:spPr>
            <a:xfrm>
              <a:off x="2367879" y="-1485900"/>
              <a:ext cx="1365922" cy="1231907"/>
            </a:xfrm>
            <a:custGeom>
              <a:avLst/>
              <a:gdLst/>
              <a:ahLst/>
              <a:cxnLst/>
              <a:rect l="l" t="t" r="r" b="b"/>
              <a:pathLst>
                <a:path w="1896489" h="2208429">
                  <a:moveTo>
                    <a:pt x="0" y="0"/>
                  </a:moveTo>
                  <a:lnTo>
                    <a:pt x="1896489" y="0"/>
                  </a:lnTo>
                  <a:lnTo>
                    <a:pt x="1896489" y="2208429"/>
                  </a:lnTo>
                  <a:lnTo>
                    <a:pt x="0" y="2208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E32E7F91-6584-C6A7-9844-3D3A20444904}"/>
                </a:ext>
              </a:extLst>
            </p:cNvPr>
            <p:cNvSpPr/>
            <p:nvPr/>
          </p:nvSpPr>
          <p:spPr>
            <a:xfrm>
              <a:off x="2669840" y="-1247777"/>
              <a:ext cx="762000" cy="755661"/>
            </a:xfrm>
            <a:prstGeom prst="hex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0120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202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DD8A73-A643-4FCA-8985-CADC9A006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0"/>
            <a:ext cx="835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9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2700" y="4"/>
            <a:ext cx="9156700" cy="584775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 </a:t>
            </a:r>
          </a:p>
        </p:txBody>
      </p:sp>
      <p:sp>
        <p:nvSpPr>
          <p:cNvPr id="7" name="Cloud Callout 6"/>
          <p:cNvSpPr/>
          <p:nvPr>
            <p:custDataLst>
              <p:tags r:id="rId1"/>
            </p:custDataLst>
          </p:nvPr>
        </p:nvSpPr>
        <p:spPr>
          <a:xfrm>
            <a:off x="1043608" y="584779"/>
            <a:ext cx="9361040" cy="5076469"/>
          </a:xfrm>
          <a:prstGeom prst="cloudCallout">
            <a:avLst>
              <a:gd name="adj1" fmla="val 30964"/>
              <a:gd name="adj2" fmla="val 74861"/>
            </a:avLst>
          </a:prstGeom>
          <a:solidFill>
            <a:schemeClr val="tx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?Em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https://hoahoctro.tienphong.vn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u="sng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https://vtv7.vtv.vn</a:t>
            </a:r>
            <a:endParaRPr kumimoji="0" lang="en-US" altLang="en-US" sz="3200" i="0" u="sng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0" name="Group 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 rot="5400000">
            <a:off x="6468790" y="5127649"/>
            <a:ext cx="581025" cy="1638300"/>
            <a:chOff x="0" y="0"/>
            <a:chExt cx="366" cy="1032"/>
          </a:xfrm>
        </p:grpSpPr>
        <p:pic>
          <p:nvPicPr>
            <p:cNvPr id="14498" name="Picture 5" descr="42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9" name="Picture 6" descr="4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00" name="Picture 7" descr="41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3" name="Picture 10" descr="Picture1d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950119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" descr="Picture1df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73" y="942976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2" descr="Picture1df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74" y="936625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6" name="Group 13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5400000">
            <a:off x="3084414" y="5127649"/>
            <a:ext cx="581025" cy="1638300"/>
            <a:chOff x="0" y="0"/>
            <a:chExt cx="366" cy="1032"/>
          </a:xfrm>
        </p:grpSpPr>
        <p:pic>
          <p:nvPicPr>
            <p:cNvPr id="14495" name="Picture 14" descr="42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6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6" name="Picture 15" descr="4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7" name="Picture 16" descr="41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30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52" name="Picture 22" descr="Picture1df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2" y="950119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AutoShape 24" descr="VIETNAMC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2407" y="980728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3" name="AutoShape 81" descr="VIETNAMC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172452" y="1484784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4" name="AutoShape 82" descr="VIETNAMC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3675" y="191296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65" name="AutoShape 83" descr="VIETNAMC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244408" y="2420888"/>
            <a:ext cx="576263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84" name="WordArt 165" descr="Green marble"/>
          <p:cNvSpPr>
            <a:spLocks noChangeArrowheads="1" noChangeShapeType="1" noTextEdit="1"/>
          </p:cNvSpPr>
          <p:nvPr>
            <p:custDataLst>
              <p:tags r:id="rId11"/>
            </p:custDataLst>
          </p:nvPr>
        </p:nvSpPr>
        <p:spPr bwMode="auto">
          <a:xfrm>
            <a:off x="990602" y="1600200"/>
            <a:ext cx="6943725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4000" b="1" kern="10">
                <a:blipFill dpi="0" rotWithShape="0">
                  <a:blip r:embed="rId21">
                    <a:alphaModFix amt="95000"/>
                  </a:blip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TỐT</a:t>
            </a:r>
          </a:p>
        </p:txBody>
      </p:sp>
      <p:pic>
        <p:nvPicPr>
          <p:cNvPr id="2" name="Picture 12" descr="Picture1df">
            <a:extLst>
              <a:ext uri="{FF2B5EF4-FFF2-40B4-BE49-F238E27FC236}">
                <a16:creationId xmlns:a16="http://schemas.microsoft.com/office/drawing/2014/main" id="{367C45E1-4E22-7B07-B33D-E4CA57726651}"/>
              </a:ext>
            </a:extLst>
          </p:cNvPr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46" y="92948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4" descr="VIETNAMC">
            <a:extLst>
              <a:ext uri="{FF2B5EF4-FFF2-40B4-BE49-F238E27FC236}">
                <a16:creationId xmlns:a16="http://schemas.microsoft.com/office/drawing/2014/main" id="{D30AD0D2-C012-EAF0-EF2E-002814FA90EF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2407" y="1792869"/>
            <a:ext cx="576262" cy="647700"/>
          </a:xfrm>
          <a:prstGeom prst="star4">
            <a:avLst>
              <a:gd name="adj" fmla="val 12500"/>
            </a:avLst>
          </a:prstGeom>
          <a:blipFill dpi="0" rotWithShape="1">
            <a:blip r:embed="rId2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3708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530475"/>
            <a:ext cx="471646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36512" y="306522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spc="50" dirty="0">
                <a:ln w="1143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3</a:t>
            </a:r>
            <a:r>
              <a:rPr lang="en-US" sz="3600" b="1" spc="50" dirty="0">
                <a:ln w="1143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TỔ CHỨC LƯU TRỮ, TÌM KIẾM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TRAO ĐỔI THÔNG TIN</a:t>
            </a:r>
          </a:p>
        </p:txBody>
      </p:sp>
      <p:pic>
        <p:nvPicPr>
          <p:cNvPr id="153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530475"/>
            <a:ext cx="4659313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6_Tin6">
            <a:hlinkClick r:id="" action="ppaction://media"/>
            <a:extLst>
              <a:ext uri="{FF2B5EF4-FFF2-40B4-BE49-F238E27FC236}">
                <a16:creationId xmlns:a16="http://schemas.microsoft.com/office/drawing/2014/main" id="{C37122E8-9EFC-9261-F846-B2345399F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12259"/>
            <a:ext cx="9223984" cy="5188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94A34-4B95-56AA-6014-6B2466E75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C4CF62B6-B74D-91D3-E711-13BF4943C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5688632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88726257-BE7F-882B-EBF6-F954E8B010D5}"/>
              </a:ext>
            </a:extLst>
          </p:cNvPr>
          <p:cNvSpPr/>
          <p:nvPr/>
        </p:nvSpPr>
        <p:spPr>
          <a:xfrm>
            <a:off x="2699792" y="2005938"/>
            <a:ext cx="4321175" cy="1872208"/>
          </a:xfrm>
          <a:prstGeom prst="cloudCallout">
            <a:avLst>
              <a:gd name="adj1" fmla="val -31327"/>
              <a:gd name="adj2" fmla="val -7979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defRPr/>
            </a:pP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016AA-CFCC-9E4D-0E31-B31A798CEF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4374" y="476671"/>
            <a:ext cx="2863747" cy="351168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A8E153-52D4-1F7E-2116-7DB5FD564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2520" y="-10676"/>
            <a:ext cx="487363" cy="487363"/>
          </a:xfrm>
          <a:prstGeom prst="rect">
            <a:avLst/>
          </a:prstGeom>
        </p:spPr>
      </p:pic>
      <p:sp>
        <p:nvSpPr>
          <p:cNvPr id="8" name="Horizontal Scroll 3">
            <a:extLst>
              <a:ext uri="{FF2B5EF4-FFF2-40B4-BE49-F238E27FC236}">
                <a16:creationId xmlns:a16="http://schemas.microsoft.com/office/drawing/2014/main" id="{73522FEC-801A-43D7-C89E-F7FE613C222F}"/>
              </a:ext>
            </a:extLst>
          </p:cNvPr>
          <p:cNvSpPr/>
          <p:nvPr/>
        </p:nvSpPr>
        <p:spPr>
          <a:xfrm>
            <a:off x="1115617" y="3634465"/>
            <a:ext cx="7128792" cy="2996952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Internet.</a:t>
            </a:r>
            <a:endParaRPr lang="vi-VN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427176-0134-FA57-73AD-F999BBF11D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1833" y="301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95266"/>
      </p:ext>
    </p:extLst>
  </p:cSld>
  <p:clrMapOvr>
    <a:masterClrMapping/>
  </p:clrMapOvr>
  <p:transition spd="slow" advTm="634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52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59088" y="1755775"/>
            <a:ext cx="6208712" cy="833438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Tổ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chức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thông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tin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Internet</a:t>
            </a:r>
          </a:p>
        </p:txBody>
      </p:sp>
      <p:sp>
        <p:nvSpPr>
          <p:cNvPr id="6187" name="AutoShape 43" descr="Bouquet">
            <a:hlinkClick r:id="rId53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784477" y="4464050"/>
            <a:ext cx="6280943" cy="8382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altLang="en-US" sz="2200" b="1" dirty="0" err="1">
                <a:solidFill>
                  <a:schemeClr val="bg1"/>
                </a:solidFill>
                <a:latin typeface="Arial" charset="0"/>
              </a:rPr>
              <a:t>Thực</a:t>
            </a:r>
            <a:r>
              <a:rPr lang="en-US" altLang="en-US" sz="2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Arial" charset="0"/>
              </a:rPr>
              <a:t>hành</a:t>
            </a:r>
            <a:r>
              <a:rPr lang="en-US" altLang="en-US" sz="2200" b="1" dirty="0">
                <a:solidFill>
                  <a:schemeClr val="bg1"/>
                </a:solidFill>
                <a:latin typeface="Arial" charset="0"/>
              </a:rPr>
              <a:t>: Khai </a:t>
            </a:r>
            <a:r>
              <a:rPr lang="en-US" altLang="en-US" sz="2200" b="1" dirty="0" err="1">
                <a:solidFill>
                  <a:schemeClr val="bg1"/>
                </a:solidFill>
                <a:latin typeface="Arial" charset="0"/>
              </a:rPr>
              <a:t>thác</a:t>
            </a:r>
            <a:r>
              <a:rPr lang="en-US" altLang="en-US" sz="2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Arial" charset="0"/>
              </a:rPr>
              <a:t>thông</a:t>
            </a:r>
            <a:r>
              <a:rPr lang="en-US" altLang="en-US" sz="2200" b="1" dirty="0">
                <a:solidFill>
                  <a:schemeClr val="bg1"/>
                </a:solidFill>
                <a:latin typeface="Arial" charset="0"/>
              </a:rPr>
              <a:t> tin </a:t>
            </a:r>
            <a:r>
              <a:rPr lang="en-US" altLang="en-US" sz="2200" b="1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altLang="en-US" sz="2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latin typeface="Arial" charset="0"/>
              </a:rPr>
              <a:t>Web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AutoShape 43" descr="Bouquet">
            <a:hlinkClick r:id="rId54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814639" y="3101975"/>
            <a:ext cx="6253162" cy="8382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Trình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duyệt</a:t>
            </a:r>
            <a:endParaRPr lang="en-US" alt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13" name="AutoShape 17" descr="Pink tissue pap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95400" y="290513"/>
            <a:ext cx="7772400" cy="819150"/>
          </a:xfrm>
          <a:prstGeom prst="roundRect">
            <a:avLst>
              <a:gd name="adj" fmla="val 50000"/>
            </a:avLst>
          </a:prstGeom>
          <a:blipFill dpi="0" rotWithShape="1">
            <a:blip r:embed="rId55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/>
            <a:endParaRPr lang="en-US" altLang="en-US">
              <a:latin typeface="Arial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060452" y="2003425"/>
            <a:ext cx="1563688" cy="203200"/>
            <a:chOff x="0" y="1896"/>
            <a:chExt cx="5760" cy="120"/>
          </a:xfrm>
        </p:grpSpPr>
        <p:sp>
          <p:nvSpPr>
            <p:cNvPr id="17480" name="Rectangle 8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7481" name="Rectangle 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5400000">
            <a:off x="1917702" y="2460629"/>
            <a:ext cx="1173163" cy="144463"/>
            <a:chOff x="0" y="1896"/>
            <a:chExt cx="5760" cy="120"/>
          </a:xfrm>
        </p:grpSpPr>
        <p:sp>
          <p:nvSpPr>
            <p:cNvPr id="17465" name="Rectangle 25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7466" name="Rectangle 26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890713" y="1619254"/>
            <a:ext cx="1066800" cy="989013"/>
            <a:chOff x="3257" y="860"/>
            <a:chExt cx="581" cy="623"/>
          </a:xfrm>
        </p:grpSpPr>
        <p:grpSp>
          <p:nvGrpSpPr>
            <p:cNvPr id="17454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7456" name="AutoShape 30" descr="Bouquet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57" name="AutoShape 31" descr="Bouquet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58" name="AutoShape 32" descr="Bouquet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59" name="Oval 33" descr="Bouquet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60" name="Oval 34" descr="Bouquet">
                <a:hlinkClick r:id="rId57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61" name="Oval 35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62" name="Oval 36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241" y="2914"/>
                <a:ext cx="1317" cy="22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63" name="Oval 37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64" name="Oval 38" descr="Bouquet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</p:grpSp>
        <p:sp>
          <p:nvSpPr>
            <p:cNvPr id="17455" name="WordArt 39">
              <a:hlinkClick r:id="rId57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5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 rot="5400000">
            <a:off x="1930402" y="4060829"/>
            <a:ext cx="1173163" cy="144463"/>
            <a:chOff x="0" y="1896"/>
            <a:chExt cx="5760" cy="120"/>
          </a:xfrm>
        </p:grpSpPr>
        <p:sp>
          <p:nvSpPr>
            <p:cNvPr id="17452" name="Rectangle 41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7453" name="Rectangle 42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altLang="en-US">
                <a:latin typeface="Times New Roman" pitchFamily="18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006601" y="2981329"/>
            <a:ext cx="908050" cy="989013"/>
            <a:chOff x="3260" y="1700"/>
            <a:chExt cx="581" cy="623"/>
          </a:xfrm>
        </p:grpSpPr>
        <p:grpSp>
          <p:nvGrpSpPr>
            <p:cNvPr id="17441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7443" name="AutoShape 46" descr="Bouquet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4" name="AutoShape 47" descr="Bouquet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5" name="AutoShape 48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6" name="Oval 49" descr="Bouquet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7" name="Oval 50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8" name="Oval 51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49" name="Oval 52" descr="Bouquet">
                <a:hlinkClick r:id="rId58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235" y="2888"/>
                <a:ext cx="1317" cy="259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50" name="Oval 53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51" name="Oval 54" descr="Bouquet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</p:grpSp>
        <p:sp>
          <p:nvSpPr>
            <p:cNvPr id="17442" name="WordArt 55">
              <a:hlinkClick r:id="rId58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3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2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003425" y="4340229"/>
            <a:ext cx="922338" cy="989013"/>
            <a:chOff x="3247" y="2515"/>
            <a:chExt cx="581" cy="623"/>
          </a:xfrm>
        </p:grpSpPr>
        <p:grpSp>
          <p:nvGrpSpPr>
            <p:cNvPr id="17430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7432" name="AutoShape 59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33" name="AutoShape 60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34" name="AutoShape 61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35" name="Oval 62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17436" name="Oval 63" descr="Bouquet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2235" y="2872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38" name="Oval 65">
                <a:hlinkClick r:id="rId59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235" y="2888"/>
                <a:ext cx="1317" cy="25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229" y="2051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40" name="Oval 67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altLang="en-US">
                  <a:latin typeface="Times New Roman" pitchFamily="18" charset="0"/>
                </a:endParaRPr>
              </a:p>
            </p:txBody>
          </p:sp>
        </p:grpSp>
        <p:sp>
          <p:nvSpPr>
            <p:cNvPr id="17431" name="WordArt 68">
              <a:hlinkClick r:id="rId60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3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3</a:t>
              </a:r>
            </a:p>
          </p:txBody>
        </p:sp>
      </p:grpSp>
      <p:sp>
        <p:nvSpPr>
          <p:cNvPr id="17422" name="AutoShape 23" descr="White marble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146624" y="205619"/>
            <a:ext cx="7918796" cy="95885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/>
            <a:endParaRPr lang="en-US" alt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423" name="Text Box 26" descr="White marble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146625" y="438154"/>
            <a:ext cx="7900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Tiết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11- BÀI 6: MẠNG THÔNG TIN TOÀN CẦU(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Tiết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1)</a:t>
            </a:r>
          </a:p>
        </p:txBody>
      </p:sp>
      <p:sp>
        <p:nvSpPr>
          <p:cNvPr id="74" name="AutoShape 27" descr="Bouquet">
            <a:hlinkClick r:id="rId52" action="ppaction://hlinksldjump"/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2838819" y="1765003"/>
            <a:ext cx="6208712" cy="833438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28575" algn="ctr">
            <a:solidFill>
              <a:srgbClr val="FFFF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altLang="en-US" sz="2400" b="1" u="sng" dirty="0" err="1">
                <a:solidFill>
                  <a:schemeClr val="bg1"/>
                </a:solidFill>
                <a:latin typeface="Arial" charset="0"/>
              </a:rPr>
              <a:t>Tổ</a:t>
            </a:r>
            <a:r>
              <a:rPr lang="en-US" altLang="en-US" sz="2400" b="1" u="sng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u="sng" dirty="0" err="1">
                <a:solidFill>
                  <a:schemeClr val="bg1"/>
                </a:solidFill>
                <a:latin typeface="Arial" charset="0"/>
              </a:rPr>
              <a:t>chức</a:t>
            </a:r>
            <a:r>
              <a:rPr lang="en-US" altLang="en-US" sz="2400" b="1" u="sng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u="sng" dirty="0" err="1">
                <a:solidFill>
                  <a:schemeClr val="bg1"/>
                </a:solidFill>
                <a:latin typeface="Arial" charset="0"/>
              </a:rPr>
              <a:t>thông</a:t>
            </a:r>
            <a:r>
              <a:rPr lang="en-US" altLang="en-US" sz="2400" b="1" u="sng" dirty="0">
                <a:solidFill>
                  <a:schemeClr val="bg1"/>
                </a:solidFill>
                <a:latin typeface="Arial" charset="0"/>
              </a:rPr>
              <a:t> tin </a:t>
            </a:r>
            <a:r>
              <a:rPr lang="en-US" altLang="en-US" sz="2400" b="1" u="sng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altLang="en-US" sz="2400" b="1" u="sng" dirty="0">
                <a:solidFill>
                  <a:schemeClr val="bg1"/>
                </a:solidFill>
                <a:latin typeface="Arial" charset="0"/>
              </a:rPr>
              <a:t> Internet</a:t>
            </a:r>
          </a:p>
        </p:txBody>
      </p:sp>
      <p:pic>
        <p:nvPicPr>
          <p:cNvPr id="7" name="Picture 4" descr="Así se transformó, en 25 años, la World Wide Web en bien público">
            <a:extLst>
              <a:ext uri="{FF2B5EF4-FFF2-40B4-BE49-F238E27FC236}">
                <a16:creationId xmlns:a16="http://schemas.microsoft.com/office/drawing/2014/main" id="{875AE2AD-E220-5886-FA28-692144F0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41"/>
            <a:ext cx="1441224" cy="213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187" grpId="1" animBg="1"/>
      <p:bldP spid="6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6" y="239660"/>
            <a:ext cx="912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71600" y="241576"/>
            <a:ext cx="3240979" cy="6334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2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orizontal Scroll 9"/>
          <p:cNvSpPr/>
          <p:nvPr/>
        </p:nvSpPr>
        <p:spPr bwMode="auto">
          <a:xfrm>
            <a:off x="269876" y="874987"/>
            <a:ext cx="4283075" cy="2477575"/>
          </a:xfrm>
          <a:prstGeom prst="horizontalScroll">
            <a:avLst>
              <a:gd name="adj" fmla="val 8364"/>
            </a:avLst>
          </a:prstGeom>
          <a:solidFill>
            <a:srgbClr val="BBE0E3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1. Thông tin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…………………………..</a:t>
            </a:r>
            <a:endParaRPr lang="vi-VN" sz="2800" b="1" kern="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0728"/>
            <a:ext cx="4353842" cy="22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orizontal Scroll 11"/>
          <p:cNvSpPr/>
          <p:nvPr/>
        </p:nvSpPr>
        <p:spPr bwMode="auto">
          <a:xfrm>
            <a:off x="231776" y="3284438"/>
            <a:ext cx="4359275" cy="3573562"/>
          </a:xfrm>
          <a:prstGeom prst="horizontalScroll">
            <a:avLst>
              <a:gd name="adj" fmla="val 6932"/>
            </a:avLst>
          </a:prstGeom>
          <a:solidFill>
            <a:srgbClr val="BBE0E3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2. Em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pt-BR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trên Internet có những dạng thông tin gì nào?.</a:t>
            </a:r>
            <a:endParaRPr lang="en-US" altLang="en-US" sz="2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…………………………..</a:t>
            </a:r>
            <a:r>
              <a:rPr lang="pt-BR" altLang="en-US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....................................................................................</a:t>
            </a:r>
            <a:endParaRPr lang="en-US" altLang="en-US" sz="14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vi-VN" sz="2800" b="1" kern="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3" name="Picture 12" descr="yahoov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4427537" cy="317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257A7B93-1606-6106-80D2-70BF60788C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064" y="156108"/>
            <a:ext cx="2307545" cy="82462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rizontal Scroll 9"/>
          <p:cNvSpPr>
            <a:spLocks noChangeArrowheads="1"/>
          </p:cNvSpPr>
          <p:nvPr/>
        </p:nvSpPr>
        <p:spPr bwMode="auto">
          <a:xfrm>
            <a:off x="250827" y="1412879"/>
            <a:ext cx="4283075" cy="2149475"/>
          </a:xfrm>
          <a:prstGeom prst="horizontalScroll">
            <a:avLst>
              <a:gd name="adj" fmla="val 12500"/>
            </a:avLst>
          </a:prstGeom>
          <a:solidFill>
            <a:srgbClr val="BBE0E3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Trong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u="sng" dirty="0">
              <a:solidFill>
                <a:srgbClr val="FF0000"/>
              </a:solidFill>
              <a:latin typeface="VNI-Times" pitchFamily="2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1"/>
            <a:ext cx="4427537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orizontal Scroll 11"/>
          <p:cNvSpPr>
            <a:spLocks noChangeArrowheads="1"/>
          </p:cNvSpPr>
          <p:nvPr/>
        </p:nvSpPr>
        <p:spPr bwMode="auto">
          <a:xfrm>
            <a:off x="174627" y="3716338"/>
            <a:ext cx="4359275" cy="2736850"/>
          </a:xfrm>
          <a:prstGeom prst="horizontalScroll">
            <a:avLst>
              <a:gd name="adj" fmla="val 12500"/>
            </a:avLst>
          </a:prstGeom>
          <a:solidFill>
            <a:srgbClr val="BBE0E3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3" name="Picture 12" descr="yahoov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3284985"/>
            <a:ext cx="4427537" cy="347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797431-A4D5-BAFE-7CED-21DAF62D24AB}"/>
              </a:ext>
            </a:extLst>
          </p:cNvPr>
          <p:cNvSpPr/>
          <p:nvPr/>
        </p:nvSpPr>
        <p:spPr>
          <a:xfrm>
            <a:off x="251520" y="548680"/>
            <a:ext cx="3816424" cy="6334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484784"/>
            <a:ext cx="8100901" cy="518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55576" y="404664"/>
            <a:ext cx="8100900" cy="100811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636588" algn="just"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Web.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EB0F37-59DC-769B-33A7-36A3B94C10B4}"/>
              </a:ext>
            </a:extLst>
          </p:cNvPr>
          <p:cNvGrpSpPr/>
          <p:nvPr/>
        </p:nvGrpSpPr>
        <p:grpSpPr>
          <a:xfrm>
            <a:off x="899592" y="442808"/>
            <a:ext cx="504056" cy="471859"/>
            <a:chOff x="2367879" y="-1485900"/>
            <a:chExt cx="1365922" cy="1231907"/>
          </a:xfrm>
        </p:grpSpPr>
        <p:sp>
          <p:nvSpPr>
            <p:cNvPr id="3" name="Freeform 38">
              <a:extLst>
                <a:ext uri="{FF2B5EF4-FFF2-40B4-BE49-F238E27FC236}">
                  <a16:creationId xmlns:a16="http://schemas.microsoft.com/office/drawing/2014/main" id="{07A52C4E-A281-B398-DEFE-492CA994CE4B}"/>
                </a:ext>
              </a:extLst>
            </p:cNvPr>
            <p:cNvSpPr/>
            <p:nvPr/>
          </p:nvSpPr>
          <p:spPr>
            <a:xfrm>
              <a:off x="2367879" y="-1485900"/>
              <a:ext cx="1365922" cy="1231907"/>
            </a:xfrm>
            <a:custGeom>
              <a:avLst/>
              <a:gdLst/>
              <a:ahLst/>
              <a:cxnLst/>
              <a:rect l="l" t="t" r="r" b="b"/>
              <a:pathLst>
                <a:path w="1896489" h="2208429">
                  <a:moveTo>
                    <a:pt x="0" y="0"/>
                  </a:moveTo>
                  <a:lnTo>
                    <a:pt x="1896489" y="0"/>
                  </a:lnTo>
                  <a:lnTo>
                    <a:pt x="1896489" y="2208429"/>
                  </a:lnTo>
                  <a:lnTo>
                    <a:pt x="0" y="2208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23A44DBB-6B25-DA1F-3FCB-CC792E5C99C3}"/>
                </a:ext>
              </a:extLst>
            </p:cNvPr>
            <p:cNvSpPr/>
            <p:nvPr/>
          </p:nvSpPr>
          <p:spPr>
            <a:xfrm>
              <a:off x="2669840" y="-1247777"/>
              <a:ext cx="762000" cy="755661"/>
            </a:xfrm>
            <a:prstGeom prst="hex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 dirty="0">
                <a:solidFill>
                  <a:srgbClr val="0120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87370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8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0F416137-AD12-4D50-AF56-B1D97DA86E85}_7.png&quot;/&gt;&lt;left val=&quot;156&quot;/&gt;&lt;top val=&quot;81&quot;/&gt;&lt;width val=&quot;421&quot;/&gt;&lt;height val=&quot;303&quot;/&gt;&lt;hasText val=&quot;1&quot;/&gt;&lt;/Image&gt;&lt;/ThreeDShape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C637B2F-D85C-4EA6-AE61-8FCD5D071F1E}&quot;/&gt;&lt;isInvalidForFieldText val=&quot;0&quot;/&gt;&lt;Image&gt;&lt;filename val=&quot;C:\Users\ASUS\Desktop\btc\data\asimages\{9C637B2F-D85C-4EA6-AE61-8FCD5D071F1E}.png&quot;/&gt;&lt;left val=&quot;551&quot;/&gt;&lt;top val=&quot;419&quot;/&gt;&lt;width val=&quot;129&quot;/&gt;&lt;height val=&quot;46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0E7F763-A8E5-49E3-ABF5-76F8EE35C827}&quot;/&gt;&lt;isInvalidForFieldText val=&quot;0&quot;/&gt;&lt;Image&gt;&lt;filename val=&quot;C:\Users\ASUS\Desktop\btc\data\asimages\{D0E7F763-A8E5-49E3-ABF5-76F8EE35C827}.png&quot;/&gt;&lt;left val=&quot;59&quot;/&gt;&lt;top val=&quot;65&quot;/&gt;&lt;width val=&quot;19&quot;/&gt;&lt;height val=&quot;19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66680B6-6345-4399-ADDF-B86C355C20B2}&quot;/&gt;&lt;isInvalidForFieldText val=&quot;0&quot;/&gt;&lt;Image&gt;&lt;filename val=&quot;C:\Users\ASUS\Desktop\btc\data\asimages\{166680B6-6345-4399-ADDF-B86C355C20B2}.png&quot;/&gt;&lt;left val=&quot;641&quot;/&gt;&lt;top val=&quot;53&quot;/&gt;&lt;width val=&quot;19&quot;/&gt;&lt;height val=&quot;19&quot;/&gt;&lt;hasText val=&quot;1&quot;/&gt;&lt;/Image&gt;&lt;/ThreeDShape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66C9A97-34C3-4749-B622-6D2BEE89F9B4}&quot;/&gt;&lt;isInvalidForFieldText val=&quot;0&quot;/&gt;&lt;Image&gt;&lt;filename val=&quot;C:\Users\ASUS\Desktop\btc\data\asimages\{766C9A97-34C3-4749-B622-6D2BEE89F9B4}.png&quot;/&gt;&lt;left val=&quot;287&quot;/&gt;&lt;top val=&quot;353&quot;/&gt;&lt;width val=&quot;129&quot;/&gt;&lt;height val=&quot;46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56EC94-74E0-49C8-ADB6-AB8732C19B6D}&quot;/&gt;&lt;isInvalidForFieldText val=&quot;0&quot;/&gt;&lt;Image&gt;&lt;filename val=&quot;C:\Users\ASUS\Desktop\btc\data\asimages\{0156EC94-74E0-49C8-ADB6-AB8732C19B6D}.png&quot;/&gt;&lt;left val=&quot;30&quot;/&gt;&lt;top val=&quot;59&quot;/&gt;&lt;width val=&quot;19&quot;/&gt;&lt;height val=&quot;19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80628E-AB8F-445E-BF05-C3652852A3C3}&quot;/&gt;&lt;isInvalidForFieldText val=&quot;0&quot;/&gt;&lt;Image&gt;&lt;filename val=&quot;C:\Users\ASUS\Desktop\btc\data\asimages\{D580628E-AB8F-445E-BF05-C3652852A3C3}.png&quot;/&gt;&lt;left val=&quot;523&quot;/&gt;&lt;top val=&quot;463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BCC6D88-D57D-4BC5-A916-B0BB4F745437}&quot;/&gt;&lt;isInvalidForFieldText val=&quot;0&quot;/&gt;&lt;Image&gt;&lt;filename val=&quot;C:\Users\ASUS\Desktop\btc\data\asimages\{8BCC6D88-D57D-4BC5-A916-B0BB4F745437}.png&quot;/&gt;&lt;left val=&quot;495&quot;/&gt;&lt;top val=&quot;452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2&quot;/&gt;&lt;lineCharCount val=&quot;18&quot;/&gt;&lt;/TableIndex&gt;&lt;/ShapeTextInfo&gt;"/>
  <p:tag name="PRESENTER_SHAPEINFO" val="&lt;ThreeDShapeInfo&gt;&lt;uuid val=&quot;{2CC65C97-D33E-44A0-BC88-378B91982CE8}&quot;/&gt;&lt;isInvalidForFieldText val=&quot;0&quot;/&gt;&lt;Image&gt;&lt;filename val=&quot;C:\Users\ASUS\AppData\Local\Temp\~CaABFC\data\asimages\{2CC65C97-D33E-44A0-BC88-378B91982CE8}_1.png&quot;/&gt;&lt;left val=&quot;77&quot;/&gt;&lt;top val=&quot;125&quot;/&gt;&lt;width val=&quot;550&quot;/&gt;&lt;height val=&quot;192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66C9A97-34C3-4749-B622-6D2BEE89F9B4}&quot;/&gt;&lt;isInvalidForFieldText val=&quot;0&quot;/&gt;&lt;Image&gt;&lt;filename val=&quot;C:\Users\ASUS\Desktop\btc\data\asimages\{766C9A97-34C3-4749-B622-6D2BEE89F9B4}.png&quot;/&gt;&lt;left val=&quot;287&quot;/&gt;&lt;top val=&quot;353&quot;/&gt;&lt;width val=&quot;129&quot;/&gt;&lt;height val=&quot;46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80628E-AB8F-445E-BF05-C3652852A3C3}&quot;/&gt;&lt;isInvalidForFieldText val=&quot;0&quot;/&gt;&lt;Image&gt;&lt;filename val=&quot;C:\Users\ASUS\Desktop\btc\data\asimages\{D580628E-AB8F-445E-BF05-C3652852A3C3}.png&quot;/&gt;&lt;left val=&quot;523&quot;/&gt;&lt;top val=&quot;463&quot;/&gt;&lt;width val=&quot;49&quot;/&gt;&lt;height val=&quot;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8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0F416137-AD12-4D50-AF56-B1D97DA86E85}_7.png&quot;/&gt;&lt;left val=&quot;156&quot;/&gt;&lt;top val=&quot;81&quot;/&gt;&lt;width val=&quot;421&quot;/&gt;&lt;height val=&quot;30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BCC6D88-D57D-4BC5-A916-B0BB4F745437}&quot;/&gt;&lt;isInvalidForFieldText val=&quot;0&quot;/&gt;&lt;Image&gt;&lt;filename val=&quot;C:\Users\ASUS\Desktop\btc\data\asimages\{8BCC6D88-D57D-4BC5-A916-B0BB4F745437}.png&quot;/&gt;&lt;left val=&quot;495&quot;/&gt;&lt;top val=&quot;452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8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0F416137-AD12-4D50-AF56-B1D97DA86E85}_7.png&quot;/&gt;&lt;left val=&quot;156&quot;/&gt;&lt;top val=&quot;81&quot;/&gt;&lt;width val=&quot;421&quot;/&gt;&lt;height val=&quot;303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8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0F416137-AD12-4D50-AF56-B1D97DA86E85}_7.png&quot;/&gt;&lt;left val=&quot;156&quot;/&gt;&lt;top val=&quot;81&quot;/&gt;&lt;width val=&quot;421&quot;/&gt;&lt;height val=&quot;303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ED90583-3A5A-4B0E-BADD-5B90287B6D4C}&quot;/&gt;&lt;isInvalidForFieldText val=&quot;0&quot;/&gt;&lt;Image&gt;&lt;filename val=&quot;C:\Users\ASUS\Desktop\btc\data\asimages\{6ED90583-3A5A-4B0E-BADD-5B90287B6D4C}.png&quot;/&gt;&lt;left val=&quot;51&quot;/&gt;&lt;top val=&quot;25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CC9680-0C34-47AC-A122-6A43830D3EC7}&quot;/&gt;&lt;isInvalidForFieldText val=&quot;0&quot;/&gt;&lt;Image&gt;&lt;filename val=&quot;C:\Users\ASUS\Desktop\btc\data\asimages\{8FCC9680-0C34-47AC-A122-6A43830D3EC7}.png&quot;/&gt;&lt;left val=&quot;36&quot;/&gt;&lt;top val=&quot;225&quot;/&gt;&lt;width val=&quot;49&quot;/&gt;&lt;height val=&quot;56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C21D51-214B-453B-9C04-4736FA8EC9AE}&quot;/&gt;&lt;isInvalidForFieldText val=&quot;0&quot;/&gt;&lt;Image&gt;&lt;filename val=&quot;C:\Users\ASUS\Desktop\btc\data\asimages\{4EC21D51-214B-453B-9C04-4736FA8EC9AE}.png&quot;/&gt;&lt;left val=&quot;411&quot;/&gt;&lt;top val=&quot;299&quot;/&gt;&lt;width val=&quot;19&quot;/&gt;&lt;height val=&quot;19&quot;/&gt;&lt;hasText val=&quot;1&quot;/&gt;&lt;/Image&gt;&lt;/ThreeDShape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8_MAU">
  <a:themeElements>
    <a:clrScheme name="27_MA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MAU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7_M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9_MAU">
  <a:themeElements>
    <a:clrScheme name="27_MA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MAU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7_M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MA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MA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1246</Words>
  <Application>Microsoft Office PowerPoint</Application>
  <PresentationFormat>On-screen Show (4:3)</PresentationFormat>
  <Paragraphs>147</Paragraphs>
  <Slides>26</Slides>
  <Notes>9</Notes>
  <HiddenSlides>0</HiddenSlides>
  <MMClips>11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#9Slide03 AllRoundGothic</vt:lpstr>
      <vt:lpstr>Amasis MT Pro Black</vt:lpstr>
      <vt:lpstr>Arial</vt:lpstr>
      <vt:lpstr>Arial Black</vt:lpstr>
      <vt:lpstr>Calibri</vt:lpstr>
      <vt:lpstr>Calibri Light</vt:lpstr>
      <vt:lpstr>Roboto</vt:lpstr>
      <vt:lpstr>Tahoma</vt:lpstr>
      <vt:lpstr>Times New Roman</vt:lpstr>
      <vt:lpstr>VNI-Times</vt:lpstr>
      <vt:lpstr>Office Theme</vt:lpstr>
      <vt:lpstr>1_Office Theme</vt:lpstr>
      <vt:lpstr>28_MAU</vt:lpstr>
      <vt:lpstr>5_Default Design</vt:lpstr>
      <vt:lpstr>29_MAU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Nguyen</cp:lastModifiedBy>
  <cp:revision>208</cp:revision>
  <dcterms:created xsi:type="dcterms:W3CDTF">2021-07-17T09:45:20Z</dcterms:created>
  <dcterms:modified xsi:type="dcterms:W3CDTF">2024-12-19T13:30:12Z</dcterms:modified>
</cp:coreProperties>
</file>