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7" r:id="rId4"/>
    <p:sldId id="265" r:id="rId5"/>
    <p:sldId id="258" r:id="rId6"/>
    <p:sldId id="282" r:id="rId7"/>
    <p:sldId id="260" r:id="rId8"/>
    <p:sldId id="281" r:id="rId9"/>
    <p:sldId id="261" r:id="rId10"/>
    <p:sldId id="263" r:id="rId11"/>
    <p:sldId id="276" r:id="rId12"/>
    <p:sldId id="279" r:id="rId13"/>
    <p:sldId id="267" r:id="rId14"/>
    <p:sldId id="268" r:id="rId15"/>
    <p:sldId id="269" r:id="rId16"/>
    <p:sldId id="271" r:id="rId17"/>
    <p:sldId id="274" r:id="rId18"/>
    <p:sldId id="280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image" Target="../media/image4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65C4CF-589A-46B6-A51F-4B69C2B722D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3576BF-BB49-404E-BDA1-CEF29526B42B}">
      <dgm:prSet/>
      <dgm:spPr/>
      <dgm:t>
        <a:bodyPr/>
        <a:lstStyle/>
        <a:p>
          <a:r>
            <a:rPr lang="vi-VN" dirty="0"/>
            <a:t>? </a:t>
          </a:r>
          <a:r>
            <a:rPr lang="en-US" dirty="0"/>
            <a:t>Em </a:t>
          </a:r>
          <a:r>
            <a:rPr lang="en-US" dirty="0" err="1"/>
            <a:t>hãy</a:t>
          </a:r>
          <a:r>
            <a:rPr lang="en-US" dirty="0"/>
            <a:t> </a:t>
          </a:r>
          <a:r>
            <a:rPr lang="en-US" dirty="0" err="1"/>
            <a:t>đọc</a:t>
          </a:r>
          <a:r>
            <a:rPr lang="en-US" dirty="0"/>
            <a:t> </a:t>
          </a:r>
          <a:r>
            <a:rPr lang="en-US" dirty="0" err="1"/>
            <a:t>một</a:t>
          </a:r>
          <a:r>
            <a:rPr lang="en-US" dirty="0"/>
            <a:t> </a:t>
          </a:r>
          <a:r>
            <a:rPr lang="en-US" dirty="0" err="1"/>
            <a:t>bài</a:t>
          </a:r>
          <a:r>
            <a:rPr lang="en-US" dirty="0"/>
            <a:t> </a:t>
          </a:r>
          <a:r>
            <a:rPr lang="en-US" dirty="0" err="1"/>
            <a:t>thơ</a:t>
          </a:r>
          <a:r>
            <a:rPr lang="en-US" dirty="0"/>
            <a:t> </a:t>
          </a:r>
          <a:r>
            <a:rPr lang="en-US" dirty="0" err="1"/>
            <a:t>hoặc</a:t>
          </a:r>
          <a:r>
            <a:rPr lang="en-US" dirty="0"/>
            <a:t> </a:t>
          </a:r>
          <a:r>
            <a:rPr lang="en-US" dirty="0" err="1"/>
            <a:t>một</a:t>
          </a:r>
          <a:r>
            <a:rPr lang="en-US" dirty="0"/>
            <a:t> </a:t>
          </a:r>
          <a:r>
            <a:rPr lang="en-US" dirty="0" err="1"/>
            <a:t>bài</a:t>
          </a:r>
          <a:r>
            <a:rPr lang="en-US" dirty="0"/>
            <a:t> ca </a:t>
          </a:r>
          <a:r>
            <a:rPr lang="en-US" dirty="0" err="1"/>
            <a:t>dao</a:t>
          </a:r>
          <a:r>
            <a:rPr lang="en-US" dirty="0"/>
            <a:t> </a:t>
          </a:r>
          <a:r>
            <a:rPr lang="en-US" dirty="0" err="1"/>
            <a:t>bốn</a:t>
          </a:r>
          <a:r>
            <a:rPr lang="en-US" dirty="0"/>
            <a:t> </a:t>
          </a:r>
          <a:r>
            <a:rPr lang="en-US" dirty="0" err="1"/>
            <a:t>chữ</a:t>
          </a:r>
          <a:r>
            <a:rPr lang="en-US" dirty="0"/>
            <a:t> </a:t>
          </a:r>
          <a:r>
            <a:rPr lang="en-US" dirty="0" err="1"/>
            <a:t>hoặc</a:t>
          </a:r>
          <a:r>
            <a:rPr lang="en-US" dirty="0"/>
            <a:t> </a:t>
          </a:r>
          <a:r>
            <a:rPr lang="en-US" dirty="0" err="1"/>
            <a:t>năm</a:t>
          </a:r>
          <a:r>
            <a:rPr lang="en-US" dirty="0"/>
            <a:t> </a:t>
          </a:r>
          <a:r>
            <a:rPr lang="en-US" dirty="0" err="1"/>
            <a:t>chữ</a:t>
          </a:r>
          <a:r>
            <a:rPr lang="en-US" dirty="0"/>
            <a:t>  </a:t>
          </a:r>
          <a:r>
            <a:rPr lang="en-US" dirty="0" err="1"/>
            <a:t>mà</a:t>
          </a:r>
          <a:r>
            <a:rPr lang="en-US" dirty="0"/>
            <a:t> </a:t>
          </a:r>
          <a:r>
            <a:rPr lang="en-US" dirty="0" err="1"/>
            <a:t>em</a:t>
          </a:r>
          <a:r>
            <a:rPr lang="en-US" dirty="0"/>
            <a:t> </a:t>
          </a:r>
          <a:r>
            <a:rPr lang="en-US" dirty="0" err="1"/>
            <a:t>yêu</a:t>
          </a:r>
          <a:r>
            <a:rPr lang="en-US" dirty="0"/>
            <a:t> </a:t>
          </a:r>
          <a:r>
            <a:rPr lang="en-US" dirty="0" err="1"/>
            <a:t>thích</a:t>
          </a:r>
          <a:r>
            <a:rPr lang="en-US" dirty="0"/>
            <a:t> </a:t>
          </a:r>
          <a:r>
            <a:rPr lang="en-US" dirty="0" err="1"/>
            <a:t>nói</a:t>
          </a:r>
          <a:r>
            <a:rPr lang="en-US" dirty="0"/>
            <a:t> </a:t>
          </a:r>
          <a:r>
            <a:rPr lang="en-US" dirty="0" err="1"/>
            <a:t>về</a:t>
          </a:r>
          <a:r>
            <a:rPr lang="en-US" dirty="0"/>
            <a:t> </a:t>
          </a:r>
          <a:r>
            <a:rPr lang="en-US" dirty="0" err="1"/>
            <a:t>tình</a:t>
          </a:r>
          <a:r>
            <a:rPr lang="en-US" dirty="0"/>
            <a:t> </a:t>
          </a:r>
          <a:r>
            <a:rPr lang="en-US" dirty="0" err="1"/>
            <a:t>yêu</a:t>
          </a:r>
          <a:r>
            <a:rPr lang="en-US" dirty="0"/>
            <a:t> </a:t>
          </a:r>
          <a:r>
            <a:rPr lang="en-US" dirty="0" err="1"/>
            <a:t>quê</a:t>
          </a:r>
          <a:r>
            <a:rPr lang="en-US" dirty="0"/>
            <a:t> </a:t>
          </a:r>
          <a:r>
            <a:rPr lang="en-US" dirty="0" err="1"/>
            <a:t>hương</a:t>
          </a:r>
          <a:r>
            <a:rPr lang="en-US" dirty="0"/>
            <a:t> </a:t>
          </a:r>
          <a:r>
            <a:rPr lang="en-US" dirty="0" err="1"/>
            <a:t>đất</a:t>
          </a:r>
          <a:r>
            <a:rPr lang="en-US" dirty="0"/>
            <a:t> </a:t>
          </a:r>
          <a:r>
            <a:rPr lang="en-US" dirty="0" err="1"/>
            <a:t>nước</a:t>
          </a:r>
          <a:r>
            <a:rPr lang="en-US" dirty="0"/>
            <a:t> </a:t>
          </a:r>
          <a:r>
            <a:rPr lang="en-US" dirty="0" err="1"/>
            <a:t>hoặc</a:t>
          </a:r>
          <a:r>
            <a:rPr lang="en-US" dirty="0"/>
            <a:t> </a:t>
          </a:r>
          <a:r>
            <a:rPr lang="en-US" dirty="0" err="1"/>
            <a:t>gia</a:t>
          </a:r>
          <a:r>
            <a:rPr lang="en-US" dirty="0"/>
            <a:t> </a:t>
          </a:r>
          <a:r>
            <a:rPr lang="en-US" dirty="0" err="1"/>
            <a:t>đình</a:t>
          </a:r>
          <a:r>
            <a:rPr lang="en-US" dirty="0"/>
            <a:t>, </a:t>
          </a:r>
          <a:r>
            <a:rPr lang="en-US" dirty="0" err="1"/>
            <a:t>nhà</a:t>
          </a:r>
          <a:r>
            <a:rPr lang="en-US" dirty="0"/>
            <a:t> </a:t>
          </a:r>
          <a:r>
            <a:rPr lang="en-US" dirty="0" err="1"/>
            <a:t>trường</a:t>
          </a:r>
          <a:r>
            <a:rPr lang="en-US" dirty="0"/>
            <a:t>…..</a:t>
          </a:r>
        </a:p>
      </dgm:t>
    </dgm:pt>
    <dgm:pt modelId="{309675FC-BACD-4B16-AED5-17C001E37650}" type="parTrans" cxnId="{C44B93C3-1CFB-4438-83D8-ABC493D10031}">
      <dgm:prSet/>
      <dgm:spPr/>
      <dgm:t>
        <a:bodyPr/>
        <a:lstStyle/>
        <a:p>
          <a:endParaRPr lang="en-US"/>
        </a:p>
      </dgm:t>
    </dgm:pt>
    <dgm:pt modelId="{C47B2CE6-319A-4474-B570-7D1B11F1A225}" type="sibTrans" cxnId="{C44B93C3-1CFB-4438-83D8-ABC493D10031}">
      <dgm:prSet/>
      <dgm:spPr/>
      <dgm:t>
        <a:bodyPr/>
        <a:lstStyle/>
        <a:p>
          <a:endParaRPr lang="en-US"/>
        </a:p>
      </dgm:t>
    </dgm:pt>
    <dgm:pt modelId="{3FE72651-1DA7-43C6-8064-E082508B5B37}" type="pres">
      <dgm:prSet presAssocID="{5E65C4CF-589A-46B6-A51F-4B69C2B722D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6C59E5-6410-4DF6-ABFD-DE5C217650BC}" type="pres">
      <dgm:prSet presAssocID="{F43576BF-BB49-404E-BDA1-CEF29526B42B}" presName="composite" presStyleCnt="0"/>
      <dgm:spPr/>
    </dgm:pt>
    <dgm:pt modelId="{1E64A88E-0FB3-42DA-BEC7-DB4C347AC087}" type="pres">
      <dgm:prSet presAssocID="{F43576BF-BB49-404E-BDA1-CEF29526B42B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</dgm:spPr>
      <dgm:t>
        <a:bodyPr/>
        <a:lstStyle/>
        <a:p>
          <a:endParaRPr lang="en-US"/>
        </a:p>
      </dgm:t>
    </dgm:pt>
    <dgm:pt modelId="{458DCC0F-C363-4915-AB43-D1D1CD62F990}" type="pres">
      <dgm:prSet presAssocID="{F43576BF-BB49-404E-BDA1-CEF29526B42B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4B93C3-1CFB-4438-83D8-ABC493D10031}" srcId="{5E65C4CF-589A-46B6-A51F-4B69C2B722D0}" destId="{F43576BF-BB49-404E-BDA1-CEF29526B42B}" srcOrd="0" destOrd="0" parTransId="{309675FC-BACD-4B16-AED5-17C001E37650}" sibTransId="{C47B2CE6-319A-4474-B570-7D1B11F1A225}"/>
    <dgm:cxn modelId="{B57DD31F-4B5C-463D-BD5B-2063CD325916}" type="presOf" srcId="{F43576BF-BB49-404E-BDA1-CEF29526B42B}" destId="{458DCC0F-C363-4915-AB43-D1D1CD62F990}" srcOrd="0" destOrd="0" presId="urn:microsoft.com/office/officeart/2005/8/layout/vList3"/>
    <dgm:cxn modelId="{6B13F24C-A9DE-44E6-93F6-52E32B23ED24}" type="presOf" srcId="{5E65C4CF-589A-46B6-A51F-4B69C2B722D0}" destId="{3FE72651-1DA7-43C6-8064-E082508B5B37}" srcOrd="0" destOrd="0" presId="urn:microsoft.com/office/officeart/2005/8/layout/vList3"/>
    <dgm:cxn modelId="{512D8C1F-F551-49FB-977D-CC7D6CAD2F93}" type="presParOf" srcId="{3FE72651-1DA7-43C6-8064-E082508B5B37}" destId="{036C59E5-6410-4DF6-ABFD-DE5C217650BC}" srcOrd="0" destOrd="0" presId="urn:microsoft.com/office/officeart/2005/8/layout/vList3"/>
    <dgm:cxn modelId="{6BB6FE07-AFC5-4B04-B84C-402D71EB886A}" type="presParOf" srcId="{036C59E5-6410-4DF6-ABFD-DE5C217650BC}" destId="{1E64A88E-0FB3-42DA-BEC7-DB4C347AC087}" srcOrd="0" destOrd="0" presId="urn:microsoft.com/office/officeart/2005/8/layout/vList3"/>
    <dgm:cxn modelId="{BFB72E7A-D217-4B41-8911-B5AE4BA71D61}" type="presParOf" srcId="{036C59E5-6410-4DF6-ABFD-DE5C217650BC}" destId="{458DCC0F-C363-4915-AB43-D1D1CD62F99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46C8131-E121-49C2-A3ED-E4C3AB35BA5D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2F21FA7-87D9-428D-A259-A368978624B4}">
      <dgm:prSet custT="1"/>
      <dgm:spPr/>
      <dgm:t>
        <a:bodyPr/>
        <a:lstStyle/>
        <a:p>
          <a:pPr algn="just"/>
          <a:r>
            <a:rPr lang="vi-VN" sz="2400" b="1"/>
            <a:t>1. Đoạn văn gồm mấy câu, hình thức đoạn như thế nào?</a:t>
          </a:r>
          <a:endParaRPr lang="en-US" sz="2400" b="1"/>
        </a:p>
      </dgm:t>
    </dgm:pt>
    <dgm:pt modelId="{979ADF59-05D9-4215-9CE0-CC5A4A6DAF18}" type="parTrans" cxnId="{E967347E-61A5-4FB8-BABA-CF98E78D15CA}">
      <dgm:prSet/>
      <dgm:spPr/>
      <dgm:t>
        <a:bodyPr/>
        <a:lstStyle/>
        <a:p>
          <a:pPr algn="just"/>
          <a:endParaRPr lang="en-US" sz="3600" b="1"/>
        </a:p>
      </dgm:t>
    </dgm:pt>
    <dgm:pt modelId="{049C01C4-6D4F-4552-8F42-17882AC6FFD0}" type="sibTrans" cxnId="{E967347E-61A5-4FB8-BABA-CF98E78D15CA}">
      <dgm:prSet/>
      <dgm:spPr/>
      <dgm:t>
        <a:bodyPr/>
        <a:lstStyle/>
        <a:p>
          <a:pPr algn="just"/>
          <a:endParaRPr lang="en-US" sz="3600" b="1"/>
        </a:p>
      </dgm:t>
    </dgm:pt>
    <dgm:pt modelId="{05A19D3B-B762-48BF-A07D-30163C973305}">
      <dgm:prSet custT="1"/>
      <dgm:spPr/>
      <dgm:t>
        <a:bodyPr/>
        <a:lstStyle/>
        <a:p>
          <a:pPr algn="just"/>
          <a:r>
            <a:rPr lang="vi-VN" sz="2400" b="1"/>
            <a:t>2. Những câu nào giới thiệu tác giả bài </a:t>
          </a:r>
          <a:r>
            <a:rPr lang="en-US" sz="2400" b="1"/>
            <a:t>thơ</a:t>
          </a:r>
          <a:r>
            <a:rPr lang="vi-VN" sz="2400" b="1"/>
            <a:t>.</a:t>
          </a:r>
          <a:endParaRPr lang="en-US" sz="2400" b="1"/>
        </a:p>
      </dgm:t>
    </dgm:pt>
    <dgm:pt modelId="{B16CCC9D-2862-432F-8B74-84530A969156}" type="parTrans" cxnId="{1287F3A6-0C79-4131-99AA-4B0702904C1C}">
      <dgm:prSet/>
      <dgm:spPr/>
      <dgm:t>
        <a:bodyPr/>
        <a:lstStyle/>
        <a:p>
          <a:pPr algn="just"/>
          <a:endParaRPr lang="en-US" sz="3600" b="1"/>
        </a:p>
      </dgm:t>
    </dgm:pt>
    <dgm:pt modelId="{531B6B66-6E7C-4EFE-B7C2-1760A53E6BEA}" type="sibTrans" cxnId="{1287F3A6-0C79-4131-99AA-4B0702904C1C}">
      <dgm:prSet/>
      <dgm:spPr/>
      <dgm:t>
        <a:bodyPr/>
        <a:lstStyle/>
        <a:p>
          <a:pPr algn="just"/>
          <a:endParaRPr lang="en-US" sz="3600" b="1"/>
        </a:p>
      </dgm:t>
    </dgm:pt>
    <dgm:pt modelId="{1223D4CC-C5ED-4582-B8F0-D5416D1E25F5}">
      <dgm:prSet custT="1"/>
      <dgm:spPr/>
      <dgm:t>
        <a:bodyPr/>
        <a:lstStyle/>
        <a:p>
          <a:pPr algn="just"/>
          <a:r>
            <a:rPr lang="vi-VN" sz="2400" b="1"/>
            <a:t>3. Những câu nào nêu cảm xúc </a:t>
          </a:r>
          <a:r>
            <a:rPr lang="en-US" sz="2400" b="1"/>
            <a:t>và ấn tượng </a:t>
          </a:r>
          <a:r>
            <a:rPr lang="vi-VN" sz="2400" b="1"/>
            <a:t>về nội dung chính của bài ca dao. Em hãy tái hiện lại nội dung ấy.</a:t>
          </a:r>
          <a:endParaRPr lang="en-US" sz="2400" b="1"/>
        </a:p>
      </dgm:t>
    </dgm:pt>
    <dgm:pt modelId="{C246642A-6DC5-4A88-92A4-A93CA6CBC5A4}" type="parTrans" cxnId="{65F93783-7FD8-4A28-B5F8-F70E2E8380E5}">
      <dgm:prSet/>
      <dgm:spPr/>
      <dgm:t>
        <a:bodyPr/>
        <a:lstStyle/>
        <a:p>
          <a:pPr algn="just"/>
          <a:endParaRPr lang="en-US" sz="3600" b="1"/>
        </a:p>
      </dgm:t>
    </dgm:pt>
    <dgm:pt modelId="{6D9BF5D5-11DF-4AF1-8DD8-7F7630014D8D}" type="sibTrans" cxnId="{65F93783-7FD8-4A28-B5F8-F70E2E8380E5}">
      <dgm:prSet/>
      <dgm:spPr/>
      <dgm:t>
        <a:bodyPr/>
        <a:lstStyle/>
        <a:p>
          <a:pPr algn="just"/>
          <a:endParaRPr lang="en-US" sz="3600" b="1"/>
        </a:p>
      </dgm:t>
    </dgm:pt>
    <dgm:pt modelId="{F675C33F-D6B7-4254-93C9-5DCFBF027FC7}">
      <dgm:prSet custT="1"/>
      <dgm:spPr/>
      <dgm:t>
        <a:bodyPr/>
        <a:lstStyle/>
        <a:p>
          <a:pPr algn="just"/>
          <a:r>
            <a:rPr lang="vi-VN" sz="2400" b="1"/>
            <a:t>4. Những câu nào nêu cảm nhận về một số yếu tố nghệ thuật của bài ca dao. Chỉ rõ các yếu tố nghệ thuật ấy.</a:t>
          </a:r>
          <a:endParaRPr lang="en-US" sz="2400" b="1"/>
        </a:p>
      </dgm:t>
    </dgm:pt>
    <dgm:pt modelId="{A242565D-4188-4EB5-ABFC-D38A6FEA19E1}" type="parTrans" cxnId="{62218D05-473B-4362-ADCB-C5ABEFFDE1A7}">
      <dgm:prSet/>
      <dgm:spPr/>
      <dgm:t>
        <a:bodyPr/>
        <a:lstStyle/>
        <a:p>
          <a:pPr algn="just"/>
          <a:endParaRPr lang="en-US" sz="3600" b="1"/>
        </a:p>
      </dgm:t>
    </dgm:pt>
    <dgm:pt modelId="{58BDB3F0-ABFC-4669-AA94-C67F27445C1B}" type="sibTrans" cxnId="{62218D05-473B-4362-ADCB-C5ABEFFDE1A7}">
      <dgm:prSet/>
      <dgm:spPr/>
      <dgm:t>
        <a:bodyPr/>
        <a:lstStyle/>
        <a:p>
          <a:pPr algn="just"/>
          <a:endParaRPr lang="en-US" sz="3600" b="1"/>
        </a:p>
      </dgm:t>
    </dgm:pt>
    <dgm:pt modelId="{E0A1D3B0-9318-416F-B04B-7FE69E01FDFB}">
      <dgm:prSet custT="1"/>
      <dgm:spPr/>
      <dgm:t>
        <a:bodyPr/>
        <a:lstStyle/>
        <a:p>
          <a:pPr algn="just"/>
          <a:r>
            <a:rPr lang="en-US" sz="2400" b="1" dirty="0"/>
            <a:t>5. </a:t>
          </a:r>
          <a:r>
            <a:rPr lang="en-US" sz="2400" b="1" dirty="0" err="1"/>
            <a:t>Câu</a:t>
          </a:r>
          <a:r>
            <a:rPr lang="en-US" sz="2400" b="1" dirty="0"/>
            <a:t> </a:t>
          </a:r>
          <a:r>
            <a:rPr lang="en-US" sz="2400" b="1" dirty="0" err="1"/>
            <a:t>nào</a:t>
          </a:r>
          <a:r>
            <a:rPr lang="en-US" sz="2400" b="1" dirty="0"/>
            <a:t> </a:t>
          </a:r>
          <a:r>
            <a:rPr lang="en-US" sz="2400" b="1" dirty="0" err="1"/>
            <a:t>nêu</a:t>
          </a:r>
          <a:r>
            <a:rPr lang="en-US" sz="2400" b="1" dirty="0"/>
            <a:t> </a:t>
          </a:r>
          <a:r>
            <a:rPr lang="en-US" sz="2400" b="1" dirty="0" err="1"/>
            <a:t>khái</a:t>
          </a:r>
          <a:r>
            <a:rPr lang="en-US" sz="2400" b="1" dirty="0"/>
            <a:t> </a:t>
          </a:r>
          <a:r>
            <a:rPr lang="en-US" sz="2400" b="1" dirty="0" err="1"/>
            <a:t>quát</a:t>
          </a:r>
          <a:r>
            <a:rPr lang="en-US" sz="2400" b="1" dirty="0"/>
            <a:t> </a:t>
          </a:r>
          <a:r>
            <a:rPr lang="en-US" sz="2400" b="1" dirty="0" err="1"/>
            <a:t>cảm</a:t>
          </a:r>
          <a:r>
            <a:rPr lang="en-US" sz="2400" b="1" dirty="0"/>
            <a:t> </a:t>
          </a:r>
          <a:r>
            <a:rPr lang="en-US" sz="2400" b="1" dirty="0" err="1"/>
            <a:t>xúc</a:t>
          </a:r>
          <a:r>
            <a:rPr lang="en-US" sz="2400" b="1" dirty="0"/>
            <a:t> </a:t>
          </a:r>
          <a:r>
            <a:rPr lang="en-US" sz="2400" b="1" dirty="0" err="1"/>
            <a:t>của</a:t>
          </a:r>
          <a:r>
            <a:rPr lang="en-US" sz="2400" b="1" dirty="0"/>
            <a:t> </a:t>
          </a:r>
          <a:r>
            <a:rPr lang="en-US" sz="2400" b="1" dirty="0" err="1"/>
            <a:t>cả</a:t>
          </a:r>
          <a:r>
            <a:rPr lang="en-US" sz="2400" b="1" dirty="0"/>
            <a:t> </a:t>
          </a:r>
          <a:r>
            <a:rPr lang="en-US" sz="2400" b="1" dirty="0" err="1"/>
            <a:t>bài</a:t>
          </a:r>
          <a:r>
            <a:rPr lang="en-US" sz="2400" b="1" dirty="0"/>
            <a:t> </a:t>
          </a:r>
          <a:r>
            <a:rPr lang="en-US" sz="2400" b="1" dirty="0" err="1"/>
            <a:t>thơ</a:t>
          </a:r>
          <a:r>
            <a:rPr lang="en-US" sz="2400" b="1" dirty="0"/>
            <a:t>.</a:t>
          </a:r>
        </a:p>
      </dgm:t>
    </dgm:pt>
    <dgm:pt modelId="{BC968E1C-4E0C-4756-B550-F075B41F58BE}" type="parTrans" cxnId="{F73414D6-ECBA-4D45-85D9-69B60BC7C5F2}">
      <dgm:prSet/>
      <dgm:spPr/>
      <dgm:t>
        <a:bodyPr/>
        <a:lstStyle/>
        <a:p>
          <a:pPr algn="just"/>
          <a:endParaRPr lang="en-US" sz="3600" b="1"/>
        </a:p>
      </dgm:t>
    </dgm:pt>
    <dgm:pt modelId="{BF0F4A13-F60C-4041-9D4A-C1B1D918B4CD}" type="sibTrans" cxnId="{F73414D6-ECBA-4D45-85D9-69B60BC7C5F2}">
      <dgm:prSet/>
      <dgm:spPr/>
      <dgm:t>
        <a:bodyPr/>
        <a:lstStyle/>
        <a:p>
          <a:pPr algn="just"/>
          <a:endParaRPr lang="en-US" sz="3600" b="1"/>
        </a:p>
      </dgm:t>
    </dgm:pt>
    <dgm:pt modelId="{86111AA8-4BD5-4B68-8EEA-65C9D1B70790}" type="pres">
      <dgm:prSet presAssocID="{746C8131-E121-49C2-A3ED-E4C3AB35BA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2D6223-40D7-479C-8B8B-B39A7E81D2B8}" type="pres">
      <dgm:prSet presAssocID="{02F21FA7-87D9-428D-A259-A368978624B4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520B18-5619-41CF-BD5E-54878ACB8B49}" type="pres">
      <dgm:prSet presAssocID="{049C01C4-6D4F-4552-8F42-17882AC6FFD0}" presName="spacer" presStyleCnt="0"/>
      <dgm:spPr/>
    </dgm:pt>
    <dgm:pt modelId="{3BD1F774-8E08-4218-BE67-4A42BBF48F75}" type="pres">
      <dgm:prSet presAssocID="{05A19D3B-B762-48BF-A07D-30163C97330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984B2E-915A-44DE-974A-BB6BC0BEEF50}" type="pres">
      <dgm:prSet presAssocID="{531B6B66-6E7C-4EFE-B7C2-1760A53E6BEA}" presName="spacer" presStyleCnt="0"/>
      <dgm:spPr/>
    </dgm:pt>
    <dgm:pt modelId="{D50E101E-4369-475F-B9C1-52C50F1D4F16}" type="pres">
      <dgm:prSet presAssocID="{1223D4CC-C5ED-4582-B8F0-D5416D1E25F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4B2947-1F4C-430F-9F23-505A19F98C77}" type="pres">
      <dgm:prSet presAssocID="{6D9BF5D5-11DF-4AF1-8DD8-7F7630014D8D}" presName="spacer" presStyleCnt="0"/>
      <dgm:spPr/>
    </dgm:pt>
    <dgm:pt modelId="{5C854ABC-0C5B-4686-ABEA-B558D361CDBA}" type="pres">
      <dgm:prSet presAssocID="{F675C33F-D6B7-4254-93C9-5DCFBF027FC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2C9BF7-7DD9-4411-8593-953847F562B3}" type="pres">
      <dgm:prSet presAssocID="{58BDB3F0-ABFC-4669-AA94-C67F27445C1B}" presName="spacer" presStyleCnt="0"/>
      <dgm:spPr/>
    </dgm:pt>
    <dgm:pt modelId="{CF1CFC55-9804-42EA-8A6E-276F72FBF507}" type="pres">
      <dgm:prSet presAssocID="{E0A1D3B0-9318-416F-B04B-7FE69E01FDF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3414D6-ECBA-4D45-85D9-69B60BC7C5F2}" srcId="{746C8131-E121-49C2-A3ED-E4C3AB35BA5D}" destId="{E0A1D3B0-9318-416F-B04B-7FE69E01FDFB}" srcOrd="4" destOrd="0" parTransId="{BC968E1C-4E0C-4756-B550-F075B41F58BE}" sibTransId="{BF0F4A13-F60C-4041-9D4A-C1B1D918B4CD}"/>
    <dgm:cxn modelId="{47DA7FCE-057D-4BF3-9FB5-943163583911}" type="presOf" srcId="{02F21FA7-87D9-428D-A259-A368978624B4}" destId="{012D6223-40D7-479C-8B8B-B39A7E81D2B8}" srcOrd="0" destOrd="0" presId="urn:microsoft.com/office/officeart/2005/8/layout/vList2"/>
    <dgm:cxn modelId="{68A265ED-0734-4953-A49D-E21D221AC3C3}" type="presOf" srcId="{E0A1D3B0-9318-416F-B04B-7FE69E01FDFB}" destId="{CF1CFC55-9804-42EA-8A6E-276F72FBF507}" srcOrd="0" destOrd="0" presId="urn:microsoft.com/office/officeart/2005/8/layout/vList2"/>
    <dgm:cxn modelId="{65F93783-7FD8-4A28-B5F8-F70E2E8380E5}" srcId="{746C8131-E121-49C2-A3ED-E4C3AB35BA5D}" destId="{1223D4CC-C5ED-4582-B8F0-D5416D1E25F5}" srcOrd="2" destOrd="0" parTransId="{C246642A-6DC5-4A88-92A4-A93CA6CBC5A4}" sibTransId="{6D9BF5D5-11DF-4AF1-8DD8-7F7630014D8D}"/>
    <dgm:cxn modelId="{1287F3A6-0C79-4131-99AA-4B0702904C1C}" srcId="{746C8131-E121-49C2-A3ED-E4C3AB35BA5D}" destId="{05A19D3B-B762-48BF-A07D-30163C973305}" srcOrd="1" destOrd="0" parTransId="{B16CCC9D-2862-432F-8B74-84530A969156}" sibTransId="{531B6B66-6E7C-4EFE-B7C2-1760A53E6BEA}"/>
    <dgm:cxn modelId="{B472C080-99C6-40F5-96A6-6CB2CB5B6CD4}" type="presOf" srcId="{746C8131-E121-49C2-A3ED-E4C3AB35BA5D}" destId="{86111AA8-4BD5-4B68-8EEA-65C9D1B70790}" srcOrd="0" destOrd="0" presId="urn:microsoft.com/office/officeart/2005/8/layout/vList2"/>
    <dgm:cxn modelId="{F43E0C93-004F-4D93-B389-0E3D66731807}" type="presOf" srcId="{05A19D3B-B762-48BF-A07D-30163C973305}" destId="{3BD1F774-8E08-4218-BE67-4A42BBF48F75}" srcOrd="0" destOrd="0" presId="urn:microsoft.com/office/officeart/2005/8/layout/vList2"/>
    <dgm:cxn modelId="{1B7D7C17-886B-43D5-A006-0CB61A9326ED}" type="presOf" srcId="{F675C33F-D6B7-4254-93C9-5DCFBF027FC7}" destId="{5C854ABC-0C5B-4686-ABEA-B558D361CDBA}" srcOrd="0" destOrd="0" presId="urn:microsoft.com/office/officeart/2005/8/layout/vList2"/>
    <dgm:cxn modelId="{ED277D43-888A-4303-8EEE-B3AD8C5C8703}" type="presOf" srcId="{1223D4CC-C5ED-4582-B8F0-D5416D1E25F5}" destId="{D50E101E-4369-475F-B9C1-52C50F1D4F16}" srcOrd="0" destOrd="0" presId="urn:microsoft.com/office/officeart/2005/8/layout/vList2"/>
    <dgm:cxn modelId="{E967347E-61A5-4FB8-BABA-CF98E78D15CA}" srcId="{746C8131-E121-49C2-A3ED-E4C3AB35BA5D}" destId="{02F21FA7-87D9-428D-A259-A368978624B4}" srcOrd="0" destOrd="0" parTransId="{979ADF59-05D9-4215-9CE0-CC5A4A6DAF18}" sibTransId="{049C01C4-6D4F-4552-8F42-17882AC6FFD0}"/>
    <dgm:cxn modelId="{62218D05-473B-4362-ADCB-C5ABEFFDE1A7}" srcId="{746C8131-E121-49C2-A3ED-E4C3AB35BA5D}" destId="{F675C33F-D6B7-4254-93C9-5DCFBF027FC7}" srcOrd="3" destOrd="0" parTransId="{A242565D-4188-4EB5-ABFC-D38A6FEA19E1}" sibTransId="{58BDB3F0-ABFC-4669-AA94-C67F27445C1B}"/>
    <dgm:cxn modelId="{602A418C-E576-4080-B34A-42A25E11FC7A}" type="presParOf" srcId="{86111AA8-4BD5-4B68-8EEA-65C9D1B70790}" destId="{012D6223-40D7-479C-8B8B-B39A7E81D2B8}" srcOrd="0" destOrd="0" presId="urn:microsoft.com/office/officeart/2005/8/layout/vList2"/>
    <dgm:cxn modelId="{C2B45870-FB95-4ECB-958E-64028041FF3C}" type="presParOf" srcId="{86111AA8-4BD5-4B68-8EEA-65C9D1B70790}" destId="{D2520B18-5619-41CF-BD5E-54878ACB8B49}" srcOrd="1" destOrd="0" presId="urn:microsoft.com/office/officeart/2005/8/layout/vList2"/>
    <dgm:cxn modelId="{D62353EB-7028-4C10-8D98-418E4F6D2CD6}" type="presParOf" srcId="{86111AA8-4BD5-4B68-8EEA-65C9D1B70790}" destId="{3BD1F774-8E08-4218-BE67-4A42BBF48F75}" srcOrd="2" destOrd="0" presId="urn:microsoft.com/office/officeart/2005/8/layout/vList2"/>
    <dgm:cxn modelId="{C2F7C081-5F1A-4E7B-9D55-12EDB96BC86A}" type="presParOf" srcId="{86111AA8-4BD5-4B68-8EEA-65C9D1B70790}" destId="{30984B2E-915A-44DE-974A-BB6BC0BEEF50}" srcOrd="3" destOrd="0" presId="urn:microsoft.com/office/officeart/2005/8/layout/vList2"/>
    <dgm:cxn modelId="{BACE2A66-AEB5-4EE5-B829-859F51DBC8A2}" type="presParOf" srcId="{86111AA8-4BD5-4B68-8EEA-65C9D1B70790}" destId="{D50E101E-4369-475F-B9C1-52C50F1D4F16}" srcOrd="4" destOrd="0" presId="urn:microsoft.com/office/officeart/2005/8/layout/vList2"/>
    <dgm:cxn modelId="{8749165B-6203-4A93-9039-451985D52148}" type="presParOf" srcId="{86111AA8-4BD5-4B68-8EEA-65C9D1B70790}" destId="{464B2947-1F4C-430F-9F23-505A19F98C77}" srcOrd="5" destOrd="0" presId="urn:microsoft.com/office/officeart/2005/8/layout/vList2"/>
    <dgm:cxn modelId="{AA4E266A-B7C9-4B2E-B156-4E75677B7474}" type="presParOf" srcId="{86111AA8-4BD5-4B68-8EEA-65C9D1B70790}" destId="{5C854ABC-0C5B-4686-ABEA-B558D361CDBA}" srcOrd="6" destOrd="0" presId="urn:microsoft.com/office/officeart/2005/8/layout/vList2"/>
    <dgm:cxn modelId="{9EFD3EB9-14FA-4E4C-A643-CB97B5351871}" type="presParOf" srcId="{86111AA8-4BD5-4B68-8EEA-65C9D1B70790}" destId="{302C9BF7-7DD9-4411-8593-953847F562B3}" srcOrd="7" destOrd="0" presId="urn:microsoft.com/office/officeart/2005/8/layout/vList2"/>
    <dgm:cxn modelId="{65D58571-06EB-4907-BB3A-F8C36A4A47F2}" type="presParOf" srcId="{86111AA8-4BD5-4B68-8EEA-65C9D1B70790}" destId="{CF1CFC55-9804-42EA-8A6E-276F72FBF50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869B0B3-9402-4682-84C8-AADD80B36F36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BB47DA3-8E2F-45B9-A6C0-7FC282500EC8}">
      <dgm:prSet/>
      <dgm:spPr/>
      <dgm:t>
        <a:bodyPr/>
        <a:lstStyle/>
        <a:p>
          <a:r>
            <a:rPr lang="vi-VN"/>
            <a:t>a) Lựa chọn bài </a:t>
          </a:r>
          <a:r>
            <a:rPr lang="en-US"/>
            <a:t>thơ bốn chữ hoặc năm chữ về tình cảm gia đình hoặc tình yêu  con người quê hương đất nước…</a:t>
          </a:r>
        </a:p>
      </dgm:t>
    </dgm:pt>
    <dgm:pt modelId="{7C202BF6-30C1-4FE0-8C69-709E2D5098A4}" type="parTrans" cxnId="{46CB1484-1F00-4151-861E-99381BDF17E9}">
      <dgm:prSet/>
      <dgm:spPr/>
      <dgm:t>
        <a:bodyPr/>
        <a:lstStyle/>
        <a:p>
          <a:endParaRPr lang="en-US"/>
        </a:p>
      </dgm:t>
    </dgm:pt>
    <dgm:pt modelId="{5636917D-F125-407F-B85C-AF4BF1749C13}" type="sibTrans" cxnId="{46CB1484-1F00-4151-861E-99381BDF17E9}">
      <dgm:prSet/>
      <dgm:spPr/>
      <dgm:t>
        <a:bodyPr/>
        <a:lstStyle/>
        <a:p>
          <a:endParaRPr lang="en-US"/>
        </a:p>
      </dgm:t>
    </dgm:pt>
    <dgm:pt modelId="{9A1FDB85-5BD6-491A-B8B3-C99A8B871E8A}" type="pres">
      <dgm:prSet presAssocID="{8869B0B3-9402-4682-84C8-AADD80B36F3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E3B3F3-5F87-43F2-B761-399E1C4CF70A}" type="pres">
      <dgm:prSet presAssocID="{8BB47DA3-8E2F-45B9-A6C0-7FC282500EC8}" presName="circ1TxSh" presStyleLbl="vennNode1" presStyleIdx="0" presStyleCnt="1"/>
      <dgm:spPr/>
      <dgm:t>
        <a:bodyPr/>
        <a:lstStyle/>
        <a:p>
          <a:endParaRPr lang="en-US"/>
        </a:p>
      </dgm:t>
    </dgm:pt>
  </dgm:ptLst>
  <dgm:cxnLst>
    <dgm:cxn modelId="{3F7A4A62-0EFB-4F8F-9AA9-DE39BB625EFA}" type="presOf" srcId="{8869B0B3-9402-4682-84C8-AADD80B36F36}" destId="{9A1FDB85-5BD6-491A-B8B3-C99A8B871E8A}" srcOrd="0" destOrd="0" presId="urn:microsoft.com/office/officeart/2005/8/layout/venn1"/>
    <dgm:cxn modelId="{46CB1484-1F00-4151-861E-99381BDF17E9}" srcId="{8869B0B3-9402-4682-84C8-AADD80B36F36}" destId="{8BB47DA3-8E2F-45B9-A6C0-7FC282500EC8}" srcOrd="0" destOrd="0" parTransId="{7C202BF6-30C1-4FE0-8C69-709E2D5098A4}" sibTransId="{5636917D-F125-407F-B85C-AF4BF1749C13}"/>
    <dgm:cxn modelId="{728D5742-3787-433A-AF43-35C88A1D378B}" type="presOf" srcId="{8BB47DA3-8E2F-45B9-A6C0-7FC282500EC8}" destId="{78E3B3F3-5F87-43F2-B761-399E1C4CF70A}" srcOrd="0" destOrd="0" presId="urn:microsoft.com/office/officeart/2005/8/layout/venn1"/>
    <dgm:cxn modelId="{CFAEAA09-1491-4059-A5E6-EDFE5CF7AF16}" type="presParOf" srcId="{9A1FDB85-5BD6-491A-B8B3-C99A8B871E8A}" destId="{78E3B3F3-5F87-43F2-B761-399E1C4CF70A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5EA77B3-9AF5-483E-872F-1ECEBDE2EED5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873875-8FCB-4574-8B3C-12D51C4388C6}">
      <dgm:prSet/>
      <dgm:spPr/>
      <dgm:t>
        <a:bodyPr/>
        <a:lstStyle/>
        <a:p>
          <a:pPr algn="ctr"/>
          <a:r>
            <a:rPr lang="vi-VN" dirty="0"/>
            <a:t>b) Tìm ý </a:t>
          </a:r>
        </a:p>
        <a:p>
          <a:pPr algn="ctr"/>
          <a:r>
            <a:rPr lang="vi-VN" dirty="0"/>
            <a:t>- Đọc bài thơ đó nhiều lần để có cảm nhận chung về bài thơ. </a:t>
          </a:r>
        </a:p>
        <a:p>
          <a:pPr algn="just"/>
          <a:r>
            <a:rPr lang="vi-VN" dirty="0"/>
            <a:t>- Nêu cảm xúc của em về những nét đặc sắc trên 2 phương diện nội dung và nghệ thuật( vần , nhịp , yếu tố miêu tả, hình ảnh, từ ngữ…) của bài thơ </a:t>
          </a:r>
        </a:p>
        <a:p>
          <a:pPr algn="just"/>
          <a:r>
            <a:rPr lang="vi-VN" dirty="0"/>
            <a:t>- Ghi lại cảm xúc chung về bài thơ.	</a:t>
          </a:r>
          <a:endParaRPr lang="en-US" dirty="0"/>
        </a:p>
      </dgm:t>
    </dgm:pt>
    <dgm:pt modelId="{5FE28173-9088-47B6-BF4B-B71FA1715C65}" type="parTrans" cxnId="{CD61EE88-6F99-464F-9710-6C14EE6D7A37}">
      <dgm:prSet/>
      <dgm:spPr/>
      <dgm:t>
        <a:bodyPr/>
        <a:lstStyle/>
        <a:p>
          <a:endParaRPr lang="en-US"/>
        </a:p>
      </dgm:t>
    </dgm:pt>
    <dgm:pt modelId="{93C04E89-7A3B-4D6C-A6E4-F5A4ED895495}" type="sibTrans" cxnId="{CD61EE88-6F99-464F-9710-6C14EE6D7A37}">
      <dgm:prSet/>
      <dgm:spPr/>
      <dgm:t>
        <a:bodyPr/>
        <a:lstStyle/>
        <a:p>
          <a:endParaRPr lang="en-US"/>
        </a:p>
      </dgm:t>
    </dgm:pt>
    <dgm:pt modelId="{9047F9EE-2B4D-4A99-B11C-9980DDABC9F7}" type="pres">
      <dgm:prSet presAssocID="{45EA77B3-9AF5-483E-872F-1ECEBDE2EED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832B43-CE48-4937-8E7F-002C654EEDFC}" type="pres">
      <dgm:prSet presAssocID="{4B873875-8FCB-4574-8B3C-12D51C4388C6}" presName="circ1TxSh" presStyleLbl="vennNode1" presStyleIdx="0" presStyleCnt="1"/>
      <dgm:spPr/>
      <dgm:t>
        <a:bodyPr/>
        <a:lstStyle/>
        <a:p>
          <a:endParaRPr lang="en-US"/>
        </a:p>
      </dgm:t>
    </dgm:pt>
  </dgm:ptLst>
  <dgm:cxnLst>
    <dgm:cxn modelId="{89CFDE3B-4396-41C0-A46C-A30D26432C1F}" type="presOf" srcId="{4B873875-8FCB-4574-8B3C-12D51C4388C6}" destId="{4E832B43-CE48-4937-8E7F-002C654EEDFC}" srcOrd="0" destOrd="0" presId="urn:microsoft.com/office/officeart/2005/8/layout/venn1"/>
    <dgm:cxn modelId="{122914AA-C4AC-4824-81A5-A28A2623F588}" type="presOf" srcId="{45EA77B3-9AF5-483E-872F-1ECEBDE2EED5}" destId="{9047F9EE-2B4D-4A99-B11C-9980DDABC9F7}" srcOrd="0" destOrd="0" presId="urn:microsoft.com/office/officeart/2005/8/layout/venn1"/>
    <dgm:cxn modelId="{CD61EE88-6F99-464F-9710-6C14EE6D7A37}" srcId="{45EA77B3-9AF5-483E-872F-1ECEBDE2EED5}" destId="{4B873875-8FCB-4574-8B3C-12D51C4388C6}" srcOrd="0" destOrd="0" parTransId="{5FE28173-9088-47B6-BF4B-B71FA1715C65}" sibTransId="{93C04E89-7A3B-4D6C-A6E4-F5A4ED895495}"/>
    <dgm:cxn modelId="{EB4D58F2-F35F-42E7-8BA6-6619C9967369}" type="presParOf" srcId="{9047F9EE-2B4D-4A99-B11C-9980DDABC9F7}" destId="{4E832B43-CE48-4937-8E7F-002C654EEDFC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69DB741-1493-4CB5-884F-7EA47FFFF9C4}" type="doc">
      <dgm:prSet loTypeId="urn:microsoft.com/office/officeart/2005/8/layout/hProcess9" loCatId="process" qsTypeId="urn:microsoft.com/office/officeart/2005/8/quickstyle/3d4" qsCatId="3D" csTypeId="urn:microsoft.com/office/officeart/2005/8/colors/accent4_5" csCatId="accent4"/>
      <dgm:spPr/>
      <dgm:t>
        <a:bodyPr/>
        <a:lstStyle/>
        <a:p>
          <a:endParaRPr lang="en-US"/>
        </a:p>
      </dgm:t>
    </dgm:pt>
    <dgm:pt modelId="{FAAAD528-74B4-4891-BC91-27ACEB9DF883}">
      <dgm:prSet/>
      <dgm:spPr/>
      <dgm:t>
        <a:bodyPr/>
        <a:lstStyle/>
        <a:p>
          <a:r>
            <a:rPr lang="vi-VN"/>
            <a:t>- Mở đoạn giới thiệu  tác giả , nêu ấn tượng cảm xúc  chung về bài thơ .</a:t>
          </a:r>
          <a:endParaRPr lang="en-US"/>
        </a:p>
      </dgm:t>
    </dgm:pt>
    <dgm:pt modelId="{FF223240-9E17-493E-8FCF-5E0518E268BB}" type="parTrans" cxnId="{90D5AD8C-05C3-4943-9C9E-C304AE8958B2}">
      <dgm:prSet/>
      <dgm:spPr/>
      <dgm:t>
        <a:bodyPr/>
        <a:lstStyle/>
        <a:p>
          <a:endParaRPr lang="en-US"/>
        </a:p>
      </dgm:t>
    </dgm:pt>
    <dgm:pt modelId="{F41642A5-4D4A-41C8-8250-F5AF998F112E}" type="sibTrans" cxnId="{90D5AD8C-05C3-4943-9C9E-C304AE8958B2}">
      <dgm:prSet/>
      <dgm:spPr/>
      <dgm:t>
        <a:bodyPr/>
        <a:lstStyle/>
        <a:p>
          <a:endParaRPr lang="en-US"/>
        </a:p>
      </dgm:t>
    </dgm:pt>
    <dgm:pt modelId="{DCD6FC29-03A4-40C7-AF83-60DA0D0E7D18}">
      <dgm:prSet/>
      <dgm:spPr/>
      <dgm:t>
        <a:bodyPr/>
        <a:lstStyle/>
        <a:p>
          <a:r>
            <a:rPr lang="vi-VN"/>
            <a:t>- Thân đoạn: Trình bày cảm xúc về bài thơ.</a:t>
          </a:r>
          <a:endParaRPr lang="en-US"/>
        </a:p>
      </dgm:t>
    </dgm:pt>
    <dgm:pt modelId="{4D5CF9AD-9811-4E9E-88E9-D991BAADF857}" type="parTrans" cxnId="{6E6FB3F3-5E41-40A9-976E-14FF3FBAD853}">
      <dgm:prSet/>
      <dgm:spPr/>
      <dgm:t>
        <a:bodyPr/>
        <a:lstStyle/>
        <a:p>
          <a:endParaRPr lang="en-US"/>
        </a:p>
      </dgm:t>
    </dgm:pt>
    <dgm:pt modelId="{C247A350-B627-4820-BF8D-7975AC44D248}" type="sibTrans" cxnId="{6E6FB3F3-5E41-40A9-976E-14FF3FBAD853}">
      <dgm:prSet/>
      <dgm:spPr/>
      <dgm:t>
        <a:bodyPr/>
        <a:lstStyle/>
        <a:p>
          <a:endParaRPr lang="en-US"/>
        </a:p>
      </dgm:t>
    </dgm:pt>
    <dgm:pt modelId="{C057EC9C-EE81-43BE-AAED-EE74B098B8DF}">
      <dgm:prSet/>
      <dgm:spPr/>
      <dgm:t>
        <a:bodyPr/>
        <a:lstStyle/>
        <a:p>
          <a:r>
            <a:rPr lang="vi-VN"/>
            <a:t>+ Nêu ấn tượng chung về nội dung bài thơ.</a:t>
          </a:r>
          <a:endParaRPr lang="en-US"/>
        </a:p>
      </dgm:t>
    </dgm:pt>
    <dgm:pt modelId="{740C07E3-330A-4FA1-8602-5DCD091A64AC}" type="parTrans" cxnId="{C24DF54A-77A5-4131-911C-A85FA91C2E39}">
      <dgm:prSet/>
      <dgm:spPr/>
      <dgm:t>
        <a:bodyPr/>
        <a:lstStyle/>
        <a:p>
          <a:endParaRPr lang="en-US"/>
        </a:p>
      </dgm:t>
    </dgm:pt>
    <dgm:pt modelId="{A35FE87F-69F4-49C2-BE68-BA43B7500AE1}" type="sibTrans" cxnId="{C24DF54A-77A5-4131-911C-A85FA91C2E39}">
      <dgm:prSet/>
      <dgm:spPr/>
      <dgm:t>
        <a:bodyPr/>
        <a:lstStyle/>
        <a:p>
          <a:endParaRPr lang="en-US"/>
        </a:p>
      </dgm:t>
    </dgm:pt>
    <dgm:pt modelId="{5D038532-BAE2-4AB0-B615-4D4B30F42E8C}">
      <dgm:prSet/>
      <dgm:spPr/>
      <dgm:t>
        <a:bodyPr/>
        <a:lstStyle/>
        <a:p>
          <a:r>
            <a:rPr lang="vi-VN"/>
            <a:t>+ Nêu ý nghĩa, chủ đề của bài thơ.</a:t>
          </a:r>
          <a:endParaRPr lang="en-US"/>
        </a:p>
      </dgm:t>
    </dgm:pt>
    <dgm:pt modelId="{B78F58BA-2ECA-4F73-9137-4C33122E2E15}" type="parTrans" cxnId="{1D8E082D-1240-40E7-8014-2EB8126CD2A3}">
      <dgm:prSet/>
      <dgm:spPr/>
      <dgm:t>
        <a:bodyPr/>
        <a:lstStyle/>
        <a:p>
          <a:endParaRPr lang="en-US"/>
        </a:p>
      </dgm:t>
    </dgm:pt>
    <dgm:pt modelId="{1249FA89-F241-48A6-A0F5-AE012CE26307}" type="sibTrans" cxnId="{1D8E082D-1240-40E7-8014-2EB8126CD2A3}">
      <dgm:prSet/>
      <dgm:spPr/>
      <dgm:t>
        <a:bodyPr/>
        <a:lstStyle/>
        <a:p>
          <a:endParaRPr lang="en-US"/>
        </a:p>
      </dgm:t>
    </dgm:pt>
    <dgm:pt modelId="{4738ADAE-1C33-4C75-A593-5D5F17604FE5}">
      <dgm:prSet/>
      <dgm:spPr/>
      <dgm:t>
        <a:bodyPr/>
        <a:lstStyle/>
        <a:p>
          <a:r>
            <a:rPr lang="vi-VN"/>
            <a:t>+ Nêu cảm nhận về từ ngữ, hình ảnh, biện pháp tu từ….</a:t>
          </a:r>
          <a:endParaRPr lang="en-US"/>
        </a:p>
      </dgm:t>
    </dgm:pt>
    <dgm:pt modelId="{47C1148C-EA98-4EA7-B642-625FD17AB769}" type="parTrans" cxnId="{CD10B3FE-57E0-40AC-8651-DDFEBA7782F9}">
      <dgm:prSet/>
      <dgm:spPr/>
      <dgm:t>
        <a:bodyPr/>
        <a:lstStyle/>
        <a:p>
          <a:endParaRPr lang="en-US"/>
        </a:p>
      </dgm:t>
    </dgm:pt>
    <dgm:pt modelId="{033D0617-B0D7-4909-81F9-296EAF7241C9}" type="sibTrans" cxnId="{CD10B3FE-57E0-40AC-8651-DDFEBA7782F9}">
      <dgm:prSet/>
      <dgm:spPr/>
      <dgm:t>
        <a:bodyPr/>
        <a:lstStyle/>
        <a:p>
          <a:endParaRPr lang="en-US"/>
        </a:p>
      </dgm:t>
    </dgm:pt>
    <dgm:pt modelId="{C391ACF3-A6C7-4FFF-B18A-37B1D9A5AD81}">
      <dgm:prSet/>
      <dgm:spPr/>
      <dgm:t>
        <a:bodyPr/>
        <a:lstStyle/>
        <a:p>
          <a:r>
            <a:rPr lang="vi-VN" dirty="0"/>
            <a:t>- Kết đoạn: Khái quát lại những ấn tượng, cảm xúc về bài thơ.</a:t>
          </a:r>
          <a:endParaRPr lang="en-US" dirty="0"/>
        </a:p>
      </dgm:t>
    </dgm:pt>
    <dgm:pt modelId="{43A8AFE4-5062-4133-9924-A2951836C80A}" type="parTrans" cxnId="{2FE63936-65F7-4C05-9EE8-EFE7BAA0C032}">
      <dgm:prSet/>
      <dgm:spPr/>
      <dgm:t>
        <a:bodyPr/>
        <a:lstStyle/>
        <a:p>
          <a:endParaRPr lang="en-US"/>
        </a:p>
      </dgm:t>
    </dgm:pt>
    <dgm:pt modelId="{D71C7FCC-C9DA-450F-AFAB-077092581B2A}" type="sibTrans" cxnId="{2FE63936-65F7-4C05-9EE8-EFE7BAA0C032}">
      <dgm:prSet/>
      <dgm:spPr/>
      <dgm:t>
        <a:bodyPr/>
        <a:lstStyle/>
        <a:p>
          <a:endParaRPr lang="en-US"/>
        </a:p>
      </dgm:t>
    </dgm:pt>
    <dgm:pt modelId="{27DD3DB1-F5AD-4F55-94F3-6D65D09A3D7F}" type="pres">
      <dgm:prSet presAssocID="{469DB741-1493-4CB5-884F-7EA47FFFF9C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6B7F4A-8F9D-4AFA-BD70-E9C8A93606AE}" type="pres">
      <dgm:prSet presAssocID="{469DB741-1493-4CB5-884F-7EA47FFFF9C4}" presName="arrow" presStyleLbl="bgShp" presStyleIdx="0" presStyleCnt="1"/>
      <dgm:spPr/>
    </dgm:pt>
    <dgm:pt modelId="{3939186B-0077-4EDD-938F-50CFBE8FD25F}" type="pres">
      <dgm:prSet presAssocID="{469DB741-1493-4CB5-884F-7EA47FFFF9C4}" presName="linearProcess" presStyleCnt="0"/>
      <dgm:spPr/>
    </dgm:pt>
    <dgm:pt modelId="{EE25E085-9398-4292-A21F-2CEE24D426EC}" type="pres">
      <dgm:prSet presAssocID="{FAAAD528-74B4-4891-BC91-27ACEB9DF883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57C40-F931-4A75-BABC-E0D963C1913C}" type="pres">
      <dgm:prSet presAssocID="{F41642A5-4D4A-41C8-8250-F5AF998F112E}" presName="sibTrans" presStyleCnt="0"/>
      <dgm:spPr/>
    </dgm:pt>
    <dgm:pt modelId="{FFFBE8AF-53C1-42A7-82A3-6766641259C8}" type="pres">
      <dgm:prSet presAssocID="{DCD6FC29-03A4-40C7-AF83-60DA0D0E7D18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B92FBC-A6F5-42AC-B2B5-3C94BDB14C9F}" type="pres">
      <dgm:prSet presAssocID="{C247A350-B627-4820-BF8D-7975AC44D248}" presName="sibTrans" presStyleCnt="0"/>
      <dgm:spPr/>
    </dgm:pt>
    <dgm:pt modelId="{6ECF6194-9911-4E53-973B-1DCD2E644A34}" type="pres">
      <dgm:prSet presAssocID="{C057EC9C-EE81-43BE-AAED-EE74B098B8DF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7D6683-F82B-417E-B44A-885CE7254387}" type="pres">
      <dgm:prSet presAssocID="{A35FE87F-69F4-49C2-BE68-BA43B7500AE1}" presName="sibTrans" presStyleCnt="0"/>
      <dgm:spPr/>
    </dgm:pt>
    <dgm:pt modelId="{4303B6B5-6874-434A-AD33-D40150823281}" type="pres">
      <dgm:prSet presAssocID="{5D038532-BAE2-4AB0-B615-4D4B30F42E8C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AEBBB6-FB41-48AC-AB1D-5807DAD0E214}" type="pres">
      <dgm:prSet presAssocID="{1249FA89-F241-48A6-A0F5-AE012CE26307}" presName="sibTrans" presStyleCnt="0"/>
      <dgm:spPr/>
    </dgm:pt>
    <dgm:pt modelId="{BE1D7F7B-426B-40B9-9F05-518438882255}" type="pres">
      <dgm:prSet presAssocID="{4738ADAE-1C33-4C75-A593-5D5F17604FE5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020F1D-1EBF-4F18-9446-1BF489B46843}" type="pres">
      <dgm:prSet presAssocID="{033D0617-B0D7-4909-81F9-296EAF7241C9}" presName="sibTrans" presStyleCnt="0"/>
      <dgm:spPr/>
    </dgm:pt>
    <dgm:pt modelId="{59E1DF6E-92A4-4097-88FF-740AB1DB0B82}" type="pres">
      <dgm:prSet presAssocID="{C391ACF3-A6C7-4FFF-B18A-37B1D9A5AD81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6FB3F3-5E41-40A9-976E-14FF3FBAD853}" srcId="{469DB741-1493-4CB5-884F-7EA47FFFF9C4}" destId="{DCD6FC29-03A4-40C7-AF83-60DA0D0E7D18}" srcOrd="1" destOrd="0" parTransId="{4D5CF9AD-9811-4E9E-88E9-D991BAADF857}" sibTransId="{C247A350-B627-4820-BF8D-7975AC44D248}"/>
    <dgm:cxn modelId="{B2311AD7-976A-496D-8AF9-1801E7DCDB06}" type="presOf" srcId="{C057EC9C-EE81-43BE-AAED-EE74B098B8DF}" destId="{6ECF6194-9911-4E53-973B-1DCD2E644A34}" srcOrd="0" destOrd="0" presId="urn:microsoft.com/office/officeart/2005/8/layout/hProcess9"/>
    <dgm:cxn modelId="{90D5AD8C-05C3-4943-9C9E-C304AE8958B2}" srcId="{469DB741-1493-4CB5-884F-7EA47FFFF9C4}" destId="{FAAAD528-74B4-4891-BC91-27ACEB9DF883}" srcOrd="0" destOrd="0" parTransId="{FF223240-9E17-493E-8FCF-5E0518E268BB}" sibTransId="{F41642A5-4D4A-41C8-8250-F5AF998F112E}"/>
    <dgm:cxn modelId="{2FE63936-65F7-4C05-9EE8-EFE7BAA0C032}" srcId="{469DB741-1493-4CB5-884F-7EA47FFFF9C4}" destId="{C391ACF3-A6C7-4FFF-B18A-37B1D9A5AD81}" srcOrd="5" destOrd="0" parTransId="{43A8AFE4-5062-4133-9924-A2951836C80A}" sibTransId="{D71C7FCC-C9DA-450F-AFAB-077092581B2A}"/>
    <dgm:cxn modelId="{C24DF54A-77A5-4131-911C-A85FA91C2E39}" srcId="{469DB741-1493-4CB5-884F-7EA47FFFF9C4}" destId="{C057EC9C-EE81-43BE-AAED-EE74B098B8DF}" srcOrd="2" destOrd="0" parTransId="{740C07E3-330A-4FA1-8602-5DCD091A64AC}" sibTransId="{A35FE87F-69F4-49C2-BE68-BA43B7500AE1}"/>
    <dgm:cxn modelId="{E1F1FFCB-6991-4DD6-8373-61A0645D8F85}" type="presOf" srcId="{DCD6FC29-03A4-40C7-AF83-60DA0D0E7D18}" destId="{FFFBE8AF-53C1-42A7-82A3-6766641259C8}" srcOrd="0" destOrd="0" presId="urn:microsoft.com/office/officeart/2005/8/layout/hProcess9"/>
    <dgm:cxn modelId="{A3226665-10AF-4E73-BB8D-A1D1867F27AB}" type="presOf" srcId="{4738ADAE-1C33-4C75-A593-5D5F17604FE5}" destId="{BE1D7F7B-426B-40B9-9F05-518438882255}" srcOrd="0" destOrd="0" presId="urn:microsoft.com/office/officeart/2005/8/layout/hProcess9"/>
    <dgm:cxn modelId="{1D8E082D-1240-40E7-8014-2EB8126CD2A3}" srcId="{469DB741-1493-4CB5-884F-7EA47FFFF9C4}" destId="{5D038532-BAE2-4AB0-B615-4D4B30F42E8C}" srcOrd="3" destOrd="0" parTransId="{B78F58BA-2ECA-4F73-9137-4C33122E2E15}" sibTransId="{1249FA89-F241-48A6-A0F5-AE012CE26307}"/>
    <dgm:cxn modelId="{CB2DEDDC-C621-4E6B-AA6E-1A6BC4CB5623}" type="presOf" srcId="{C391ACF3-A6C7-4FFF-B18A-37B1D9A5AD81}" destId="{59E1DF6E-92A4-4097-88FF-740AB1DB0B82}" srcOrd="0" destOrd="0" presId="urn:microsoft.com/office/officeart/2005/8/layout/hProcess9"/>
    <dgm:cxn modelId="{BE5C60F9-6532-4A60-9B2F-283891258D9D}" type="presOf" srcId="{FAAAD528-74B4-4891-BC91-27ACEB9DF883}" destId="{EE25E085-9398-4292-A21F-2CEE24D426EC}" srcOrd="0" destOrd="0" presId="urn:microsoft.com/office/officeart/2005/8/layout/hProcess9"/>
    <dgm:cxn modelId="{7AC6022C-0F62-4B3A-ABFD-A2E97230FA5E}" type="presOf" srcId="{5D038532-BAE2-4AB0-B615-4D4B30F42E8C}" destId="{4303B6B5-6874-434A-AD33-D40150823281}" srcOrd="0" destOrd="0" presId="urn:microsoft.com/office/officeart/2005/8/layout/hProcess9"/>
    <dgm:cxn modelId="{7FB71663-7553-4778-B463-FDF0FA0263FD}" type="presOf" srcId="{469DB741-1493-4CB5-884F-7EA47FFFF9C4}" destId="{27DD3DB1-F5AD-4F55-94F3-6D65D09A3D7F}" srcOrd="0" destOrd="0" presId="urn:microsoft.com/office/officeart/2005/8/layout/hProcess9"/>
    <dgm:cxn modelId="{CD10B3FE-57E0-40AC-8651-DDFEBA7782F9}" srcId="{469DB741-1493-4CB5-884F-7EA47FFFF9C4}" destId="{4738ADAE-1C33-4C75-A593-5D5F17604FE5}" srcOrd="4" destOrd="0" parTransId="{47C1148C-EA98-4EA7-B642-625FD17AB769}" sibTransId="{033D0617-B0D7-4909-81F9-296EAF7241C9}"/>
    <dgm:cxn modelId="{6790002A-D37F-4ABF-849B-5CB6A25CF9AB}" type="presParOf" srcId="{27DD3DB1-F5AD-4F55-94F3-6D65D09A3D7F}" destId="{AA6B7F4A-8F9D-4AFA-BD70-E9C8A93606AE}" srcOrd="0" destOrd="0" presId="urn:microsoft.com/office/officeart/2005/8/layout/hProcess9"/>
    <dgm:cxn modelId="{D8BD9932-3D7C-4A94-AAB6-4F0458E640ED}" type="presParOf" srcId="{27DD3DB1-F5AD-4F55-94F3-6D65D09A3D7F}" destId="{3939186B-0077-4EDD-938F-50CFBE8FD25F}" srcOrd="1" destOrd="0" presId="urn:microsoft.com/office/officeart/2005/8/layout/hProcess9"/>
    <dgm:cxn modelId="{8B495369-369F-49D3-B5DE-9E958CDEA125}" type="presParOf" srcId="{3939186B-0077-4EDD-938F-50CFBE8FD25F}" destId="{EE25E085-9398-4292-A21F-2CEE24D426EC}" srcOrd="0" destOrd="0" presId="urn:microsoft.com/office/officeart/2005/8/layout/hProcess9"/>
    <dgm:cxn modelId="{35CFD33F-9CEA-453C-A579-FC05DC975864}" type="presParOf" srcId="{3939186B-0077-4EDD-938F-50CFBE8FD25F}" destId="{F1E57C40-F931-4A75-BABC-E0D963C1913C}" srcOrd="1" destOrd="0" presId="urn:microsoft.com/office/officeart/2005/8/layout/hProcess9"/>
    <dgm:cxn modelId="{B703BC24-2ED6-442D-B193-DC4D00122072}" type="presParOf" srcId="{3939186B-0077-4EDD-938F-50CFBE8FD25F}" destId="{FFFBE8AF-53C1-42A7-82A3-6766641259C8}" srcOrd="2" destOrd="0" presId="urn:microsoft.com/office/officeart/2005/8/layout/hProcess9"/>
    <dgm:cxn modelId="{E7D6CBE9-F5D2-4D3F-A1BA-ACB220721B3E}" type="presParOf" srcId="{3939186B-0077-4EDD-938F-50CFBE8FD25F}" destId="{29B92FBC-A6F5-42AC-B2B5-3C94BDB14C9F}" srcOrd="3" destOrd="0" presId="urn:microsoft.com/office/officeart/2005/8/layout/hProcess9"/>
    <dgm:cxn modelId="{023466EB-DBC1-4D3E-AE0A-6158314DA5D6}" type="presParOf" srcId="{3939186B-0077-4EDD-938F-50CFBE8FD25F}" destId="{6ECF6194-9911-4E53-973B-1DCD2E644A34}" srcOrd="4" destOrd="0" presId="urn:microsoft.com/office/officeart/2005/8/layout/hProcess9"/>
    <dgm:cxn modelId="{A321502A-408C-4962-B2B7-81E5168CC3DB}" type="presParOf" srcId="{3939186B-0077-4EDD-938F-50CFBE8FD25F}" destId="{877D6683-F82B-417E-B44A-885CE7254387}" srcOrd="5" destOrd="0" presId="urn:microsoft.com/office/officeart/2005/8/layout/hProcess9"/>
    <dgm:cxn modelId="{53E218C5-2BE4-4272-B4E5-545253C7F02F}" type="presParOf" srcId="{3939186B-0077-4EDD-938F-50CFBE8FD25F}" destId="{4303B6B5-6874-434A-AD33-D40150823281}" srcOrd="6" destOrd="0" presId="urn:microsoft.com/office/officeart/2005/8/layout/hProcess9"/>
    <dgm:cxn modelId="{BEB74FAA-9A1B-4072-AC04-D8A141A51A91}" type="presParOf" srcId="{3939186B-0077-4EDD-938F-50CFBE8FD25F}" destId="{A5AEBBB6-FB41-48AC-AB1D-5807DAD0E214}" srcOrd="7" destOrd="0" presId="urn:microsoft.com/office/officeart/2005/8/layout/hProcess9"/>
    <dgm:cxn modelId="{C4D44D9A-1CDF-4A7E-B6C8-A264D8EFDCBC}" type="presParOf" srcId="{3939186B-0077-4EDD-938F-50CFBE8FD25F}" destId="{BE1D7F7B-426B-40B9-9F05-518438882255}" srcOrd="8" destOrd="0" presId="urn:microsoft.com/office/officeart/2005/8/layout/hProcess9"/>
    <dgm:cxn modelId="{97C9C685-32C7-412D-8686-0CD9FDB54167}" type="presParOf" srcId="{3939186B-0077-4EDD-938F-50CFBE8FD25F}" destId="{92020F1D-1EBF-4F18-9446-1BF489B46843}" srcOrd="9" destOrd="0" presId="urn:microsoft.com/office/officeart/2005/8/layout/hProcess9"/>
    <dgm:cxn modelId="{BE50EE9D-3453-4396-A636-62139BF159B0}" type="presParOf" srcId="{3939186B-0077-4EDD-938F-50CFBE8FD25F}" destId="{59E1DF6E-92A4-4097-88FF-740AB1DB0B82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688D3FF-80B2-4BF8-ABBB-D41207BB0D40}" type="doc">
      <dgm:prSet loTypeId="urn:microsoft.com/office/officeart/2005/8/layout/bList2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654DA9-8355-4169-9A78-C2B85870819F}">
      <dgm:prSet/>
      <dgm:spPr/>
      <dgm:t>
        <a:bodyPr/>
        <a:lstStyle/>
        <a:p>
          <a:r>
            <a:rPr lang="vi-VN" b="1" dirty="0"/>
            <a:t>2. Viết bài </a:t>
          </a:r>
        </a:p>
        <a:p>
          <a:r>
            <a:rPr lang="vi-VN" dirty="0"/>
            <a:t>- Viết đoạn văn theo dàn ý</a:t>
          </a:r>
          <a:r>
            <a:rPr lang="en-US" dirty="0"/>
            <a:t> </a:t>
          </a:r>
          <a:r>
            <a:rPr lang="en-US" dirty="0" err="1"/>
            <a:t>một</a:t>
          </a:r>
          <a:r>
            <a:rPr lang="en-US" dirty="0"/>
            <a:t> </a:t>
          </a:r>
          <a:r>
            <a:rPr lang="en-US" dirty="0" err="1"/>
            <a:t>đoạn</a:t>
          </a:r>
          <a:r>
            <a:rPr lang="en-US" dirty="0"/>
            <a:t> </a:t>
          </a:r>
          <a:r>
            <a:rPr lang="en-US" dirty="0" err="1"/>
            <a:t>văn</a:t>
          </a:r>
          <a:r>
            <a:rPr lang="en-US" dirty="0"/>
            <a:t> </a:t>
          </a:r>
          <a:r>
            <a:rPr lang="en-US" dirty="0" err="1"/>
            <a:t>hoàn</a:t>
          </a:r>
          <a:r>
            <a:rPr lang="en-US" dirty="0"/>
            <a:t> </a:t>
          </a:r>
          <a:r>
            <a:rPr lang="en-US" dirty="0" err="1"/>
            <a:t>chỉnh</a:t>
          </a:r>
          <a:r>
            <a:rPr lang="vi-VN" dirty="0"/>
            <a:t>. </a:t>
          </a:r>
          <a:endParaRPr lang="en-US" dirty="0"/>
        </a:p>
      </dgm:t>
    </dgm:pt>
    <dgm:pt modelId="{426257A5-9B73-402D-8EC5-BD30EEFAEF07}" type="parTrans" cxnId="{7691B4A6-21D4-4478-8180-888D16BC9ED5}">
      <dgm:prSet/>
      <dgm:spPr/>
      <dgm:t>
        <a:bodyPr/>
        <a:lstStyle/>
        <a:p>
          <a:endParaRPr lang="en-US"/>
        </a:p>
      </dgm:t>
    </dgm:pt>
    <dgm:pt modelId="{CFBC6BE0-D7A5-40A6-A6E6-0D9F1C9081DC}" type="sibTrans" cxnId="{7691B4A6-21D4-4478-8180-888D16BC9ED5}">
      <dgm:prSet/>
      <dgm:spPr/>
      <dgm:t>
        <a:bodyPr/>
        <a:lstStyle/>
        <a:p>
          <a:endParaRPr lang="en-US"/>
        </a:p>
      </dgm:t>
    </dgm:pt>
    <dgm:pt modelId="{ADF6AFF3-8130-4C85-9206-91F39CBAAD21}">
      <dgm:prSet/>
      <dgm:spPr/>
      <dgm:t>
        <a:bodyPr/>
        <a:lstStyle/>
        <a:p>
          <a:r>
            <a:rPr lang="vi-VN" b="1" dirty="0"/>
            <a:t>3. Chỉnh sửa bài viết </a:t>
          </a:r>
        </a:p>
        <a:p>
          <a:r>
            <a:rPr lang="vi-VN" dirty="0"/>
            <a:t>- Đọc và sửa lại đoạn văn theo  những yêu cầu trong sách giáo khoa.</a:t>
          </a:r>
          <a:endParaRPr lang="en-US" dirty="0"/>
        </a:p>
      </dgm:t>
    </dgm:pt>
    <dgm:pt modelId="{47EF91BD-E01D-4179-899B-41BDECB12B6E}" type="parTrans" cxnId="{2779D64F-BB9A-485C-BCFD-B6A85260856F}">
      <dgm:prSet/>
      <dgm:spPr/>
      <dgm:t>
        <a:bodyPr/>
        <a:lstStyle/>
        <a:p>
          <a:endParaRPr lang="en-US"/>
        </a:p>
      </dgm:t>
    </dgm:pt>
    <dgm:pt modelId="{A97D61CB-FD66-4A57-A74C-83E961586D16}" type="sibTrans" cxnId="{2779D64F-BB9A-485C-BCFD-B6A85260856F}">
      <dgm:prSet/>
      <dgm:spPr/>
      <dgm:t>
        <a:bodyPr/>
        <a:lstStyle/>
        <a:p>
          <a:endParaRPr lang="en-US"/>
        </a:p>
      </dgm:t>
    </dgm:pt>
    <dgm:pt modelId="{F1975ABB-34A9-4D52-B36D-6A4135D44E7E}" type="pres">
      <dgm:prSet presAssocID="{1688D3FF-80B2-4BF8-ABBB-D41207BB0D40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1414FA-6553-46DD-A471-2A4A015A9240}" type="pres">
      <dgm:prSet presAssocID="{65654DA9-8355-4169-9A78-C2B85870819F}" presName="compNode" presStyleCnt="0"/>
      <dgm:spPr/>
    </dgm:pt>
    <dgm:pt modelId="{4C278445-AF77-451A-952E-4138AE3EB312}" type="pres">
      <dgm:prSet presAssocID="{65654DA9-8355-4169-9A78-C2B85870819F}" presName="childRect" presStyleLbl="bgAcc1" presStyleIdx="0" presStyleCnt="2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rcRect/>
          <a:stretch>
            <a:fillRect l="-5000" r="-5000"/>
          </a:stretch>
        </a:blipFill>
      </dgm:spPr>
    </dgm:pt>
    <dgm:pt modelId="{59210A1A-DAD1-41B1-9794-94C2D0D21EA6}" type="pres">
      <dgm:prSet presAssocID="{65654DA9-8355-4169-9A78-C2B85870819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9AA013-4C3B-42B4-9D8D-1C1A624D1E06}" type="pres">
      <dgm:prSet presAssocID="{65654DA9-8355-4169-9A78-C2B85870819F}" presName="parentRect" presStyleLbl="alignNode1" presStyleIdx="0" presStyleCnt="2"/>
      <dgm:spPr/>
      <dgm:t>
        <a:bodyPr/>
        <a:lstStyle/>
        <a:p>
          <a:endParaRPr lang="en-US"/>
        </a:p>
      </dgm:t>
    </dgm:pt>
    <dgm:pt modelId="{A4089660-ECE9-4AB0-B649-D68BEB3ADC36}" type="pres">
      <dgm:prSet presAssocID="{65654DA9-8355-4169-9A78-C2B85870819F}" presName="adorn" presStyleLbl="fgAccFollowNode1" presStyleIdx="0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extLst>
        <a:ext uri="{E40237B7-FDA0-4F09-8148-C483321AD2D9}">
          <dgm14:cNvPr xmlns:dgm14="http://schemas.microsoft.com/office/drawing/2010/diagram" id="0" name="" descr="Cartoon bee with pencil"/>
        </a:ext>
      </dgm:extLst>
    </dgm:pt>
    <dgm:pt modelId="{2E438E5F-7533-4D2B-BE8C-FC1E50A40F4A}" type="pres">
      <dgm:prSet presAssocID="{CFBC6BE0-D7A5-40A6-A6E6-0D9F1C9081D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F29AF22-6F32-4629-9045-C0255814AE8E}" type="pres">
      <dgm:prSet presAssocID="{ADF6AFF3-8130-4C85-9206-91F39CBAAD21}" presName="compNode" presStyleCnt="0"/>
      <dgm:spPr/>
    </dgm:pt>
    <dgm:pt modelId="{A54FFFBD-E734-420A-BDEC-64D50B789D6B}" type="pres">
      <dgm:prSet presAssocID="{ADF6AFF3-8130-4C85-9206-91F39CBAAD21}" presName="childRect" presStyleLbl="bgAcc1" presStyleIdx="1" presStyleCnt="2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rcRect/>
          <a:stretch>
            <a:fillRect t="-11000" b="-11000"/>
          </a:stretch>
        </a:blipFill>
      </dgm:spPr>
    </dgm:pt>
    <dgm:pt modelId="{2DC51BB8-F44D-479A-BF0C-6FA15295C6EE}" type="pres">
      <dgm:prSet presAssocID="{ADF6AFF3-8130-4C85-9206-91F39CBAAD2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4D5CC3-3E58-4567-9D34-879244ADBF30}" type="pres">
      <dgm:prSet presAssocID="{ADF6AFF3-8130-4C85-9206-91F39CBAAD21}" presName="parentRect" presStyleLbl="alignNode1" presStyleIdx="1" presStyleCnt="2"/>
      <dgm:spPr/>
      <dgm:t>
        <a:bodyPr/>
        <a:lstStyle/>
        <a:p>
          <a:endParaRPr lang="en-US"/>
        </a:p>
      </dgm:t>
    </dgm:pt>
    <dgm:pt modelId="{8AC8F5D2-39E7-479D-B4FE-3FFAF071A8BE}" type="pres">
      <dgm:prSet presAssocID="{ADF6AFF3-8130-4C85-9206-91F39CBAAD21}" presName="adorn" presStyleLbl="fgAccFollowNode1" presStyleIdx="1" presStyleCnt="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eak Time Teodor the Cat"/>
        </a:ext>
      </dgm:extLst>
    </dgm:pt>
  </dgm:ptLst>
  <dgm:cxnLst>
    <dgm:cxn modelId="{2779D64F-BB9A-485C-BCFD-B6A85260856F}" srcId="{1688D3FF-80B2-4BF8-ABBB-D41207BB0D40}" destId="{ADF6AFF3-8130-4C85-9206-91F39CBAAD21}" srcOrd="1" destOrd="0" parTransId="{47EF91BD-E01D-4179-899B-41BDECB12B6E}" sibTransId="{A97D61CB-FD66-4A57-A74C-83E961586D16}"/>
    <dgm:cxn modelId="{BA16238C-C987-4C96-A624-0819646893F6}" type="presOf" srcId="{1688D3FF-80B2-4BF8-ABBB-D41207BB0D40}" destId="{F1975ABB-34A9-4D52-B36D-6A4135D44E7E}" srcOrd="0" destOrd="0" presId="urn:microsoft.com/office/officeart/2005/8/layout/bList2"/>
    <dgm:cxn modelId="{6E98542F-666F-4B49-85CA-E93FE922C2C5}" type="presOf" srcId="{ADF6AFF3-8130-4C85-9206-91F39CBAAD21}" destId="{FC4D5CC3-3E58-4567-9D34-879244ADBF30}" srcOrd="1" destOrd="0" presId="urn:microsoft.com/office/officeart/2005/8/layout/bList2"/>
    <dgm:cxn modelId="{7691B4A6-21D4-4478-8180-888D16BC9ED5}" srcId="{1688D3FF-80B2-4BF8-ABBB-D41207BB0D40}" destId="{65654DA9-8355-4169-9A78-C2B85870819F}" srcOrd="0" destOrd="0" parTransId="{426257A5-9B73-402D-8EC5-BD30EEFAEF07}" sibTransId="{CFBC6BE0-D7A5-40A6-A6E6-0D9F1C9081DC}"/>
    <dgm:cxn modelId="{9E3C9043-3532-4C4D-A06C-FB0E7A624656}" type="presOf" srcId="{65654DA9-8355-4169-9A78-C2B85870819F}" destId="{0B9AA013-4C3B-42B4-9D8D-1C1A624D1E06}" srcOrd="1" destOrd="0" presId="urn:microsoft.com/office/officeart/2005/8/layout/bList2"/>
    <dgm:cxn modelId="{1706E569-637E-4B82-BCB0-FFBF4495F563}" type="presOf" srcId="{CFBC6BE0-D7A5-40A6-A6E6-0D9F1C9081DC}" destId="{2E438E5F-7533-4D2B-BE8C-FC1E50A40F4A}" srcOrd="0" destOrd="0" presId="urn:microsoft.com/office/officeart/2005/8/layout/bList2"/>
    <dgm:cxn modelId="{75F55C05-EC18-4D63-818E-40363E262FB3}" type="presOf" srcId="{65654DA9-8355-4169-9A78-C2B85870819F}" destId="{59210A1A-DAD1-41B1-9794-94C2D0D21EA6}" srcOrd="0" destOrd="0" presId="urn:microsoft.com/office/officeart/2005/8/layout/bList2"/>
    <dgm:cxn modelId="{3ED6EDE4-67D9-49B9-AAB1-9944C0D4D64C}" type="presOf" srcId="{ADF6AFF3-8130-4C85-9206-91F39CBAAD21}" destId="{2DC51BB8-F44D-479A-BF0C-6FA15295C6EE}" srcOrd="0" destOrd="0" presId="urn:microsoft.com/office/officeart/2005/8/layout/bList2"/>
    <dgm:cxn modelId="{E0F51B93-8E1C-4660-BA9A-E5B8FF5790D1}" type="presParOf" srcId="{F1975ABB-34A9-4D52-B36D-6A4135D44E7E}" destId="{5B1414FA-6553-46DD-A471-2A4A015A9240}" srcOrd="0" destOrd="0" presId="urn:microsoft.com/office/officeart/2005/8/layout/bList2"/>
    <dgm:cxn modelId="{161A83B7-6316-48F1-8290-F471CDB38F39}" type="presParOf" srcId="{5B1414FA-6553-46DD-A471-2A4A015A9240}" destId="{4C278445-AF77-451A-952E-4138AE3EB312}" srcOrd="0" destOrd="0" presId="urn:microsoft.com/office/officeart/2005/8/layout/bList2"/>
    <dgm:cxn modelId="{FABB0DC8-3D5D-450E-AA2C-8E8C2A15A852}" type="presParOf" srcId="{5B1414FA-6553-46DD-A471-2A4A015A9240}" destId="{59210A1A-DAD1-41B1-9794-94C2D0D21EA6}" srcOrd="1" destOrd="0" presId="urn:microsoft.com/office/officeart/2005/8/layout/bList2"/>
    <dgm:cxn modelId="{2D39E2CE-1B61-43B0-BB90-5D18A246C0A2}" type="presParOf" srcId="{5B1414FA-6553-46DD-A471-2A4A015A9240}" destId="{0B9AA013-4C3B-42B4-9D8D-1C1A624D1E06}" srcOrd="2" destOrd="0" presId="urn:microsoft.com/office/officeart/2005/8/layout/bList2"/>
    <dgm:cxn modelId="{53D922E6-6F5A-4283-856C-32F7E58600C4}" type="presParOf" srcId="{5B1414FA-6553-46DD-A471-2A4A015A9240}" destId="{A4089660-ECE9-4AB0-B649-D68BEB3ADC36}" srcOrd="3" destOrd="0" presId="urn:microsoft.com/office/officeart/2005/8/layout/bList2"/>
    <dgm:cxn modelId="{FBE3BD7C-1AC2-4A6C-BAC7-5B61B12E0228}" type="presParOf" srcId="{F1975ABB-34A9-4D52-B36D-6A4135D44E7E}" destId="{2E438E5F-7533-4D2B-BE8C-FC1E50A40F4A}" srcOrd="1" destOrd="0" presId="urn:microsoft.com/office/officeart/2005/8/layout/bList2"/>
    <dgm:cxn modelId="{A7B8DC4A-0DFE-4F14-A643-484EC9A4E837}" type="presParOf" srcId="{F1975ABB-34A9-4D52-B36D-6A4135D44E7E}" destId="{6F29AF22-6F32-4629-9045-C0255814AE8E}" srcOrd="2" destOrd="0" presId="urn:microsoft.com/office/officeart/2005/8/layout/bList2"/>
    <dgm:cxn modelId="{F638E5D1-B11D-4F8B-B94F-7A51DFFECD4C}" type="presParOf" srcId="{6F29AF22-6F32-4629-9045-C0255814AE8E}" destId="{A54FFFBD-E734-420A-BDEC-64D50B789D6B}" srcOrd="0" destOrd="0" presId="urn:microsoft.com/office/officeart/2005/8/layout/bList2"/>
    <dgm:cxn modelId="{5FE85FF3-701A-415B-8396-A8F9658758CE}" type="presParOf" srcId="{6F29AF22-6F32-4629-9045-C0255814AE8E}" destId="{2DC51BB8-F44D-479A-BF0C-6FA15295C6EE}" srcOrd="1" destOrd="0" presId="urn:microsoft.com/office/officeart/2005/8/layout/bList2"/>
    <dgm:cxn modelId="{0DA291B1-31CA-43B9-AB7A-C07180D84FD7}" type="presParOf" srcId="{6F29AF22-6F32-4629-9045-C0255814AE8E}" destId="{FC4D5CC3-3E58-4567-9D34-879244ADBF30}" srcOrd="2" destOrd="0" presId="urn:microsoft.com/office/officeart/2005/8/layout/bList2"/>
    <dgm:cxn modelId="{6ED15065-985D-478F-910A-29B18F5F9533}" type="presParOf" srcId="{6F29AF22-6F32-4629-9045-C0255814AE8E}" destId="{8AC8F5D2-39E7-479D-B4FE-3FFAF071A8BE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1CB28D-F7B2-4246-BEDE-DF46B8F8158D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3E790E-9349-4BBC-B6E9-A56164E31CEF}">
      <dgm:prSet custT="1"/>
      <dgm:spPr/>
      <dgm:t>
        <a:bodyPr/>
        <a:lstStyle/>
        <a:p>
          <a:r>
            <a:rPr lang="en-US" sz="2800"/>
            <a:t>? Hãy cho biết chủ đề của bài thơ em vừa đọc?</a:t>
          </a:r>
        </a:p>
      </dgm:t>
    </dgm:pt>
    <dgm:pt modelId="{646D7BE3-1E82-4A56-A427-4A9715FFAA28}" type="parTrans" cxnId="{E3D58ABE-44FC-410C-9BFB-375F6C0C9492}">
      <dgm:prSet/>
      <dgm:spPr/>
      <dgm:t>
        <a:bodyPr/>
        <a:lstStyle/>
        <a:p>
          <a:endParaRPr lang="en-US"/>
        </a:p>
      </dgm:t>
    </dgm:pt>
    <dgm:pt modelId="{BEC5BC3A-BC97-4919-8DE9-3ED04412F507}" type="sibTrans" cxnId="{E3D58ABE-44FC-410C-9BFB-375F6C0C9492}">
      <dgm:prSet/>
      <dgm:spPr/>
      <dgm:t>
        <a:bodyPr/>
        <a:lstStyle/>
        <a:p>
          <a:endParaRPr lang="en-US"/>
        </a:p>
      </dgm:t>
    </dgm:pt>
    <dgm:pt modelId="{8FC494EC-7ACB-419D-A47E-7402EF177E82}" type="pres">
      <dgm:prSet presAssocID="{471CB28D-F7B2-4246-BEDE-DF46B8F8158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451124-D4C6-4673-A236-20284BAB8283}" type="pres">
      <dgm:prSet presAssocID="{563E790E-9349-4BBC-B6E9-A56164E31CEF}" presName="composite" presStyleCnt="0"/>
      <dgm:spPr/>
    </dgm:pt>
    <dgm:pt modelId="{034C9EF9-C7C8-4FC9-A5F0-715CC72F250A}" type="pres">
      <dgm:prSet presAssocID="{563E790E-9349-4BBC-B6E9-A56164E31CEF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25D39BB6-F17A-4ED9-96C6-60C129FB22AF}" type="pres">
      <dgm:prSet presAssocID="{563E790E-9349-4BBC-B6E9-A56164E31CEF}" presName="txShp" presStyleLbl="node1" presStyleIdx="0" presStyleCnt="1" custScaleY="1000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D58ABE-44FC-410C-9BFB-375F6C0C9492}" srcId="{471CB28D-F7B2-4246-BEDE-DF46B8F8158D}" destId="{563E790E-9349-4BBC-B6E9-A56164E31CEF}" srcOrd="0" destOrd="0" parTransId="{646D7BE3-1E82-4A56-A427-4A9715FFAA28}" sibTransId="{BEC5BC3A-BC97-4919-8DE9-3ED04412F507}"/>
    <dgm:cxn modelId="{A89AB3CC-D5CA-4FA6-A33E-3DB2AF181456}" type="presOf" srcId="{471CB28D-F7B2-4246-BEDE-DF46B8F8158D}" destId="{8FC494EC-7ACB-419D-A47E-7402EF177E82}" srcOrd="0" destOrd="0" presId="urn:microsoft.com/office/officeart/2005/8/layout/vList3"/>
    <dgm:cxn modelId="{0CD8772B-2268-40B4-93A6-B4B3664DF0A7}" type="presOf" srcId="{563E790E-9349-4BBC-B6E9-A56164E31CEF}" destId="{25D39BB6-F17A-4ED9-96C6-60C129FB22AF}" srcOrd="0" destOrd="0" presId="urn:microsoft.com/office/officeart/2005/8/layout/vList3"/>
    <dgm:cxn modelId="{9C46FB77-A855-4D02-B8D5-CDAAACA59853}" type="presParOf" srcId="{8FC494EC-7ACB-419D-A47E-7402EF177E82}" destId="{E3451124-D4C6-4673-A236-20284BAB8283}" srcOrd="0" destOrd="0" presId="urn:microsoft.com/office/officeart/2005/8/layout/vList3"/>
    <dgm:cxn modelId="{2296AC2C-FAE2-4BEC-8711-F596136448B6}" type="presParOf" srcId="{E3451124-D4C6-4673-A236-20284BAB8283}" destId="{034C9EF9-C7C8-4FC9-A5F0-715CC72F250A}" srcOrd="0" destOrd="0" presId="urn:microsoft.com/office/officeart/2005/8/layout/vList3"/>
    <dgm:cxn modelId="{3A6B5975-F767-439A-8E99-0C895ADE4087}" type="presParOf" srcId="{E3451124-D4C6-4673-A236-20284BAB8283}" destId="{25D39BB6-F17A-4ED9-96C6-60C129FB22A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CBFB48-1641-4A9B-9769-4AD56F472BF7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2001A0A-426C-4A1C-B6E8-6F2BE5D92AE9}">
      <dgm:prSet/>
      <dgm:spPr/>
      <dgm:t>
        <a:bodyPr/>
        <a:lstStyle/>
        <a:p>
          <a:r>
            <a:rPr lang="en-US"/>
            <a:t>? Em hãy cho biết bài thơ thuộc thể thơ nào? Hãy điền từ còn thiếu vào dấu ba chấm trong bài thơ? Nhận xét cách gieo vần trong bài thơ?</a:t>
          </a:r>
        </a:p>
      </dgm:t>
    </dgm:pt>
    <dgm:pt modelId="{95AEAE52-8A8D-44D4-8E66-7FD7CDF6C92A}" type="parTrans" cxnId="{B92A6CF1-3484-489C-8419-977DC0048F62}">
      <dgm:prSet/>
      <dgm:spPr/>
      <dgm:t>
        <a:bodyPr/>
        <a:lstStyle/>
        <a:p>
          <a:endParaRPr lang="en-US"/>
        </a:p>
      </dgm:t>
    </dgm:pt>
    <dgm:pt modelId="{0E510CAB-A999-492A-9943-74FC380C577E}" type="sibTrans" cxnId="{B92A6CF1-3484-489C-8419-977DC0048F62}">
      <dgm:prSet/>
      <dgm:spPr/>
      <dgm:t>
        <a:bodyPr/>
        <a:lstStyle/>
        <a:p>
          <a:endParaRPr lang="en-US"/>
        </a:p>
      </dgm:t>
    </dgm:pt>
    <dgm:pt modelId="{80F98D0C-F7FD-42F1-8AE5-4B87A50BD9B6}" type="pres">
      <dgm:prSet presAssocID="{0BCBFB48-1641-4A9B-9769-4AD56F472BF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4AF4C9-67F2-4137-92B0-FF8586B33058}" type="pres">
      <dgm:prSet presAssocID="{22001A0A-426C-4A1C-B6E8-6F2BE5D92AE9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974BF1-E0BA-4F88-A1F6-EBAFFB61198B}" type="presOf" srcId="{0BCBFB48-1641-4A9B-9769-4AD56F472BF7}" destId="{80F98D0C-F7FD-42F1-8AE5-4B87A50BD9B6}" srcOrd="0" destOrd="0" presId="urn:microsoft.com/office/officeart/2005/8/layout/chevron1"/>
    <dgm:cxn modelId="{3B12C1DC-B02E-41A9-BA34-B178DAB29D23}" type="presOf" srcId="{22001A0A-426C-4A1C-B6E8-6F2BE5D92AE9}" destId="{264AF4C9-67F2-4137-92B0-FF8586B33058}" srcOrd="0" destOrd="0" presId="urn:microsoft.com/office/officeart/2005/8/layout/chevron1"/>
    <dgm:cxn modelId="{B92A6CF1-3484-489C-8419-977DC0048F62}" srcId="{0BCBFB48-1641-4A9B-9769-4AD56F472BF7}" destId="{22001A0A-426C-4A1C-B6E8-6F2BE5D92AE9}" srcOrd="0" destOrd="0" parTransId="{95AEAE52-8A8D-44D4-8E66-7FD7CDF6C92A}" sibTransId="{0E510CAB-A999-492A-9943-74FC380C577E}"/>
    <dgm:cxn modelId="{BD5ECEB6-29DE-4C23-9134-6A4CC1D19059}" type="presParOf" srcId="{80F98D0C-F7FD-42F1-8AE5-4B87A50BD9B6}" destId="{264AF4C9-67F2-4137-92B0-FF8586B33058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7F0697-B079-4B01-9573-22B24F887916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1185514-EDDE-45D1-97D2-CC5BC69EE834}">
      <dgm:prSet/>
      <dgm:spPr/>
      <dgm:t>
        <a:bodyPr/>
        <a:lstStyle/>
        <a:p>
          <a:r>
            <a:rPr lang="en-US"/>
            <a:t>Bài thơ thuộc thể thơ bốn chữ</a:t>
          </a:r>
        </a:p>
      </dgm:t>
    </dgm:pt>
    <dgm:pt modelId="{CCFC6D6F-E95F-499A-A188-F9F925BAEE49}" type="parTrans" cxnId="{B11DA364-F48A-4EBB-B36A-23299A94CE6B}">
      <dgm:prSet/>
      <dgm:spPr/>
      <dgm:t>
        <a:bodyPr/>
        <a:lstStyle/>
        <a:p>
          <a:endParaRPr lang="en-US"/>
        </a:p>
      </dgm:t>
    </dgm:pt>
    <dgm:pt modelId="{15EE26C8-3967-440B-8B94-B13B68FE411D}" type="sibTrans" cxnId="{B11DA364-F48A-4EBB-B36A-23299A94CE6B}">
      <dgm:prSet/>
      <dgm:spPr/>
      <dgm:t>
        <a:bodyPr/>
        <a:lstStyle/>
        <a:p>
          <a:endParaRPr lang="en-US"/>
        </a:p>
      </dgm:t>
    </dgm:pt>
    <dgm:pt modelId="{DA8DA169-268B-486B-A1A5-2FBBE56AFA29}">
      <dgm:prSet/>
      <dgm:spPr/>
      <dgm:t>
        <a:bodyPr/>
        <a:lstStyle/>
        <a:p>
          <a:r>
            <a:rPr lang="en-US"/>
            <a:t>Từ còn thiếu là: Chim, quá.</a:t>
          </a:r>
        </a:p>
      </dgm:t>
    </dgm:pt>
    <dgm:pt modelId="{EC050C0D-C785-4D15-BFEC-63E22F4512AD}" type="parTrans" cxnId="{A1883DA1-39CF-4DD7-B982-7ED25C754A72}">
      <dgm:prSet/>
      <dgm:spPr/>
      <dgm:t>
        <a:bodyPr/>
        <a:lstStyle/>
        <a:p>
          <a:endParaRPr lang="en-US"/>
        </a:p>
      </dgm:t>
    </dgm:pt>
    <dgm:pt modelId="{4B6117B6-CE9C-40F6-AA03-4CDCEBAAFEE2}" type="sibTrans" cxnId="{A1883DA1-39CF-4DD7-B982-7ED25C754A72}">
      <dgm:prSet/>
      <dgm:spPr/>
      <dgm:t>
        <a:bodyPr/>
        <a:lstStyle/>
        <a:p>
          <a:endParaRPr lang="en-US"/>
        </a:p>
      </dgm:t>
    </dgm:pt>
    <dgm:pt modelId="{8D2863DE-AD2B-4FCA-BA2C-F3B0F0D2D505}">
      <dgm:prSet/>
      <dgm:spPr/>
      <dgm:t>
        <a:bodyPr/>
        <a:lstStyle/>
        <a:p>
          <a:r>
            <a:rPr lang="en-US"/>
            <a:t>Bài thơ có vần liền: Gió</a:t>
          </a:r>
        </a:p>
      </dgm:t>
    </dgm:pt>
    <dgm:pt modelId="{222C9FD5-C139-46B5-89A6-FA46DE0F5632}" type="parTrans" cxnId="{F23E3B05-9C4F-4DC8-9D68-B334880DC3A7}">
      <dgm:prSet/>
      <dgm:spPr/>
      <dgm:t>
        <a:bodyPr/>
        <a:lstStyle/>
        <a:p>
          <a:endParaRPr lang="en-US"/>
        </a:p>
      </dgm:t>
    </dgm:pt>
    <dgm:pt modelId="{99E6EBF1-9626-4902-9310-099A18FD19D5}" type="sibTrans" cxnId="{F23E3B05-9C4F-4DC8-9D68-B334880DC3A7}">
      <dgm:prSet/>
      <dgm:spPr/>
      <dgm:t>
        <a:bodyPr/>
        <a:lstStyle/>
        <a:p>
          <a:endParaRPr lang="en-US"/>
        </a:p>
      </dgm:t>
    </dgm:pt>
    <dgm:pt modelId="{EF0795F5-8A5F-4D94-AE11-D0AAC582F963}" type="pres">
      <dgm:prSet presAssocID="{C17F0697-B079-4B01-9573-22B24F88791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782C3F-02F6-4D21-A78C-4385CE57C320}" type="pres">
      <dgm:prSet presAssocID="{81185514-EDDE-45D1-97D2-CC5BC69EE834}" presName="circ1" presStyleLbl="vennNode1" presStyleIdx="0" presStyleCnt="3"/>
      <dgm:spPr/>
      <dgm:t>
        <a:bodyPr/>
        <a:lstStyle/>
        <a:p>
          <a:endParaRPr lang="en-US"/>
        </a:p>
      </dgm:t>
    </dgm:pt>
    <dgm:pt modelId="{E9A90025-3A50-415A-ABFD-F5F9430205B5}" type="pres">
      <dgm:prSet presAssocID="{81185514-EDDE-45D1-97D2-CC5BC69EE83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237B94-48A5-4F49-ADED-1965801D5669}" type="pres">
      <dgm:prSet presAssocID="{DA8DA169-268B-486B-A1A5-2FBBE56AFA29}" presName="circ2" presStyleLbl="vennNode1" presStyleIdx="1" presStyleCnt="3"/>
      <dgm:spPr/>
      <dgm:t>
        <a:bodyPr/>
        <a:lstStyle/>
        <a:p>
          <a:endParaRPr lang="en-US"/>
        </a:p>
      </dgm:t>
    </dgm:pt>
    <dgm:pt modelId="{861EBF32-0D08-4313-ACC8-EE5006FD5F46}" type="pres">
      <dgm:prSet presAssocID="{DA8DA169-268B-486B-A1A5-2FBBE56AFA2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8849FD-DB1E-4B57-B108-89071E8FCDEA}" type="pres">
      <dgm:prSet presAssocID="{8D2863DE-AD2B-4FCA-BA2C-F3B0F0D2D505}" presName="circ3" presStyleLbl="vennNode1" presStyleIdx="2" presStyleCnt="3"/>
      <dgm:spPr/>
      <dgm:t>
        <a:bodyPr/>
        <a:lstStyle/>
        <a:p>
          <a:endParaRPr lang="en-US"/>
        </a:p>
      </dgm:t>
    </dgm:pt>
    <dgm:pt modelId="{43BAEFF8-CAFF-4DCC-984C-B076612E20A3}" type="pres">
      <dgm:prSet presAssocID="{8D2863DE-AD2B-4FCA-BA2C-F3B0F0D2D50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3E3B05-9C4F-4DC8-9D68-B334880DC3A7}" srcId="{C17F0697-B079-4B01-9573-22B24F887916}" destId="{8D2863DE-AD2B-4FCA-BA2C-F3B0F0D2D505}" srcOrd="2" destOrd="0" parTransId="{222C9FD5-C139-46B5-89A6-FA46DE0F5632}" sibTransId="{99E6EBF1-9626-4902-9310-099A18FD19D5}"/>
    <dgm:cxn modelId="{1E962821-DADF-4249-AF3A-436DF29A0B31}" type="presOf" srcId="{8D2863DE-AD2B-4FCA-BA2C-F3B0F0D2D505}" destId="{A68849FD-DB1E-4B57-B108-89071E8FCDEA}" srcOrd="0" destOrd="0" presId="urn:microsoft.com/office/officeart/2005/8/layout/venn1"/>
    <dgm:cxn modelId="{CADA8BAE-48C7-4868-855A-61CA7F02CD31}" type="presOf" srcId="{DA8DA169-268B-486B-A1A5-2FBBE56AFA29}" destId="{68237B94-48A5-4F49-ADED-1965801D5669}" srcOrd="0" destOrd="0" presId="urn:microsoft.com/office/officeart/2005/8/layout/venn1"/>
    <dgm:cxn modelId="{4C37B044-298E-4F81-A88D-B37E6A4FD462}" type="presOf" srcId="{81185514-EDDE-45D1-97D2-CC5BC69EE834}" destId="{37782C3F-02F6-4D21-A78C-4385CE57C320}" srcOrd="0" destOrd="0" presId="urn:microsoft.com/office/officeart/2005/8/layout/venn1"/>
    <dgm:cxn modelId="{3CAB1B2A-7144-475C-B27B-719B9CE5AA0D}" type="presOf" srcId="{C17F0697-B079-4B01-9573-22B24F887916}" destId="{EF0795F5-8A5F-4D94-AE11-D0AAC582F963}" srcOrd="0" destOrd="0" presId="urn:microsoft.com/office/officeart/2005/8/layout/venn1"/>
    <dgm:cxn modelId="{B11DA364-F48A-4EBB-B36A-23299A94CE6B}" srcId="{C17F0697-B079-4B01-9573-22B24F887916}" destId="{81185514-EDDE-45D1-97D2-CC5BC69EE834}" srcOrd="0" destOrd="0" parTransId="{CCFC6D6F-E95F-499A-A188-F9F925BAEE49}" sibTransId="{15EE26C8-3967-440B-8B94-B13B68FE411D}"/>
    <dgm:cxn modelId="{A1883DA1-39CF-4DD7-B982-7ED25C754A72}" srcId="{C17F0697-B079-4B01-9573-22B24F887916}" destId="{DA8DA169-268B-486B-A1A5-2FBBE56AFA29}" srcOrd="1" destOrd="0" parTransId="{EC050C0D-C785-4D15-BFEC-63E22F4512AD}" sibTransId="{4B6117B6-CE9C-40F6-AA03-4CDCEBAAFEE2}"/>
    <dgm:cxn modelId="{E7232053-640B-4B7B-8B1B-BE3248A4C8C3}" type="presOf" srcId="{8D2863DE-AD2B-4FCA-BA2C-F3B0F0D2D505}" destId="{43BAEFF8-CAFF-4DCC-984C-B076612E20A3}" srcOrd="1" destOrd="0" presId="urn:microsoft.com/office/officeart/2005/8/layout/venn1"/>
    <dgm:cxn modelId="{305467CC-E122-4A49-9056-5DEA72DC1310}" type="presOf" srcId="{81185514-EDDE-45D1-97D2-CC5BC69EE834}" destId="{E9A90025-3A50-415A-ABFD-F5F9430205B5}" srcOrd="1" destOrd="0" presId="urn:microsoft.com/office/officeart/2005/8/layout/venn1"/>
    <dgm:cxn modelId="{13AF33F1-1A72-4DE0-832B-E2D9E7ABC6E0}" type="presOf" srcId="{DA8DA169-268B-486B-A1A5-2FBBE56AFA29}" destId="{861EBF32-0D08-4313-ACC8-EE5006FD5F46}" srcOrd="1" destOrd="0" presId="urn:microsoft.com/office/officeart/2005/8/layout/venn1"/>
    <dgm:cxn modelId="{7FD4BA59-F892-4ACB-8333-217D0C928E1C}" type="presParOf" srcId="{EF0795F5-8A5F-4D94-AE11-D0AAC582F963}" destId="{37782C3F-02F6-4D21-A78C-4385CE57C320}" srcOrd="0" destOrd="0" presId="urn:microsoft.com/office/officeart/2005/8/layout/venn1"/>
    <dgm:cxn modelId="{226E4266-6665-423F-B39E-CBBE47A25BD5}" type="presParOf" srcId="{EF0795F5-8A5F-4D94-AE11-D0AAC582F963}" destId="{E9A90025-3A50-415A-ABFD-F5F9430205B5}" srcOrd="1" destOrd="0" presId="urn:microsoft.com/office/officeart/2005/8/layout/venn1"/>
    <dgm:cxn modelId="{BB1095DE-B5F0-4F7E-9B83-0C72D8B68A03}" type="presParOf" srcId="{EF0795F5-8A5F-4D94-AE11-D0AAC582F963}" destId="{68237B94-48A5-4F49-ADED-1965801D5669}" srcOrd="2" destOrd="0" presId="urn:microsoft.com/office/officeart/2005/8/layout/venn1"/>
    <dgm:cxn modelId="{3CCDFCD9-D1EA-461F-988F-956DC072DCDC}" type="presParOf" srcId="{EF0795F5-8A5F-4D94-AE11-D0AAC582F963}" destId="{861EBF32-0D08-4313-ACC8-EE5006FD5F46}" srcOrd="3" destOrd="0" presId="urn:microsoft.com/office/officeart/2005/8/layout/venn1"/>
    <dgm:cxn modelId="{6E446C49-FDF7-4E2B-B8C2-044BBE960E8B}" type="presParOf" srcId="{EF0795F5-8A5F-4D94-AE11-D0AAC582F963}" destId="{A68849FD-DB1E-4B57-B108-89071E8FCDEA}" srcOrd="4" destOrd="0" presId="urn:microsoft.com/office/officeart/2005/8/layout/venn1"/>
    <dgm:cxn modelId="{AB04E3F9-7578-4046-A0D6-F3DCEA584945}" type="presParOf" srcId="{EF0795F5-8A5F-4D94-AE11-D0AAC582F963}" destId="{43BAEFF8-CAFF-4DCC-984C-B076612E20A3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CBFB48-1641-4A9B-9769-4AD56F472BF7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2001A0A-426C-4A1C-B6E8-6F2BE5D92AE9}">
      <dgm:prSet/>
      <dgm:spPr/>
      <dgm:t>
        <a:bodyPr/>
        <a:lstStyle/>
        <a:p>
          <a:r>
            <a:rPr lang="en-US"/>
            <a:t>? Em hãy cho biết bài thơ thuộc thể thơ nào? Hãy điền từ còn thiếu vào dấu ba chấm trong bài thơ? Nhận xét cách gieo vần trong bài thơ?</a:t>
          </a:r>
        </a:p>
      </dgm:t>
    </dgm:pt>
    <dgm:pt modelId="{95AEAE52-8A8D-44D4-8E66-7FD7CDF6C92A}" type="parTrans" cxnId="{B92A6CF1-3484-489C-8419-977DC0048F62}">
      <dgm:prSet/>
      <dgm:spPr/>
      <dgm:t>
        <a:bodyPr/>
        <a:lstStyle/>
        <a:p>
          <a:endParaRPr lang="en-US"/>
        </a:p>
      </dgm:t>
    </dgm:pt>
    <dgm:pt modelId="{0E510CAB-A999-492A-9943-74FC380C577E}" type="sibTrans" cxnId="{B92A6CF1-3484-489C-8419-977DC0048F62}">
      <dgm:prSet/>
      <dgm:spPr/>
      <dgm:t>
        <a:bodyPr/>
        <a:lstStyle/>
        <a:p>
          <a:endParaRPr lang="en-US"/>
        </a:p>
      </dgm:t>
    </dgm:pt>
    <dgm:pt modelId="{80F98D0C-F7FD-42F1-8AE5-4B87A50BD9B6}" type="pres">
      <dgm:prSet presAssocID="{0BCBFB48-1641-4A9B-9769-4AD56F472BF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4AF4C9-67F2-4137-92B0-FF8586B33058}" type="pres">
      <dgm:prSet presAssocID="{22001A0A-426C-4A1C-B6E8-6F2BE5D92AE9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3BADD9-3DE4-4EEF-A9B8-23EFF1602A18}" type="presOf" srcId="{0BCBFB48-1641-4A9B-9769-4AD56F472BF7}" destId="{80F98D0C-F7FD-42F1-8AE5-4B87A50BD9B6}" srcOrd="0" destOrd="0" presId="urn:microsoft.com/office/officeart/2005/8/layout/chevron1"/>
    <dgm:cxn modelId="{B92A6CF1-3484-489C-8419-977DC0048F62}" srcId="{0BCBFB48-1641-4A9B-9769-4AD56F472BF7}" destId="{22001A0A-426C-4A1C-B6E8-6F2BE5D92AE9}" srcOrd="0" destOrd="0" parTransId="{95AEAE52-8A8D-44D4-8E66-7FD7CDF6C92A}" sibTransId="{0E510CAB-A999-492A-9943-74FC380C577E}"/>
    <dgm:cxn modelId="{6135C062-A5E9-4405-952A-AD181427D452}" type="presOf" srcId="{22001A0A-426C-4A1C-B6E8-6F2BE5D92AE9}" destId="{264AF4C9-67F2-4137-92B0-FF8586B33058}" srcOrd="0" destOrd="0" presId="urn:microsoft.com/office/officeart/2005/8/layout/chevron1"/>
    <dgm:cxn modelId="{65AF1283-B08B-4AC5-8300-E7B1710FFE7F}" type="presParOf" srcId="{80F98D0C-F7FD-42F1-8AE5-4B87A50BD9B6}" destId="{264AF4C9-67F2-4137-92B0-FF8586B33058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17F0697-B079-4B01-9573-22B24F887916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1185514-EDDE-45D1-97D2-CC5BC69EE834}">
      <dgm:prSet/>
      <dgm:spPr/>
      <dgm:t>
        <a:bodyPr/>
        <a:lstStyle/>
        <a:p>
          <a:r>
            <a:rPr lang="en-US"/>
            <a:t>Bài thơ thuộc thể thơ bốn chữ</a:t>
          </a:r>
        </a:p>
      </dgm:t>
    </dgm:pt>
    <dgm:pt modelId="{CCFC6D6F-E95F-499A-A188-F9F925BAEE49}" type="parTrans" cxnId="{B11DA364-F48A-4EBB-B36A-23299A94CE6B}">
      <dgm:prSet/>
      <dgm:spPr/>
      <dgm:t>
        <a:bodyPr/>
        <a:lstStyle/>
        <a:p>
          <a:endParaRPr lang="en-US"/>
        </a:p>
      </dgm:t>
    </dgm:pt>
    <dgm:pt modelId="{15EE26C8-3967-440B-8B94-B13B68FE411D}" type="sibTrans" cxnId="{B11DA364-F48A-4EBB-B36A-23299A94CE6B}">
      <dgm:prSet/>
      <dgm:spPr/>
      <dgm:t>
        <a:bodyPr/>
        <a:lstStyle/>
        <a:p>
          <a:endParaRPr lang="en-US"/>
        </a:p>
      </dgm:t>
    </dgm:pt>
    <dgm:pt modelId="{DA8DA169-268B-486B-A1A5-2FBBE56AFA29}">
      <dgm:prSet/>
      <dgm:spPr/>
      <dgm:t>
        <a:bodyPr/>
        <a:lstStyle/>
        <a:p>
          <a:r>
            <a:rPr lang="en-US"/>
            <a:t>Từ còn thiếu là: Chim, quá.</a:t>
          </a:r>
        </a:p>
      </dgm:t>
    </dgm:pt>
    <dgm:pt modelId="{EC050C0D-C785-4D15-BFEC-63E22F4512AD}" type="parTrans" cxnId="{A1883DA1-39CF-4DD7-B982-7ED25C754A72}">
      <dgm:prSet/>
      <dgm:spPr/>
      <dgm:t>
        <a:bodyPr/>
        <a:lstStyle/>
        <a:p>
          <a:endParaRPr lang="en-US"/>
        </a:p>
      </dgm:t>
    </dgm:pt>
    <dgm:pt modelId="{4B6117B6-CE9C-40F6-AA03-4CDCEBAAFEE2}" type="sibTrans" cxnId="{A1883DA1-39CF-4DD7-B982-7ED25C754A72}">
      <dgm:prSet/>
      <dgm:spPr/>
      <dgm:t>
        <a:bodyPr/>
        <a:lstStyle/>
        <a:p>
          <a:endParaRPr lang="en-US"/>
        </a:p>
      </dgm:t>
    </dgm:pt>
    <dgm:pt modelId="{8D2863DE-AD2B-4FCA-BA2C-F3B0F0D2D505}">
      <dgm:prSet/>
      <dgm:spPr/>
      <dgm:t>
        <a:bodyPr/>
        <a:lstStyle/>
        <a:p>
          <a:r>
            <a:rPr lang="en-US"/>
            <a:t>Bài thơ có vần liền: Gió</a:t>
          </a:r>
        </a:p>
      </dgm:t>
    </dgm:pt>
    <dgm:pt modelId="{222C9FD5-C139-46B5-89A6-FA46DE0F5632}" type="parTrans" cxnId="{F23E3B05-9C4F-4DC8-9D68-B334880DC3A7}">
      <dgm:prSet/>
      <dgm:spPr/>
      <dgm:t>
        <a:bodyPr/>
        <a:lstStyle/>
        <a:p>
          <a:endParaRPr lang="en-US"/>
        </a:p>
      </dgm:t>
    </dgm:pt>
    <dgm:pt modelId="{99E6EBF1-9626-4902-9310-099A18FD19D5}" type="sibTrans" cxnId="{F23E3B05-9C4F-4DC8-9D68-B334880DC3A7}">
      <dgm:prSet/>
      <dgm:spPr/>
      <dgm:t>
        <a:bodyPr/>
        <a:lstStyle/>
        <a:p>
          <a:endParaRPr lang="en-US"/>
        </a:p>
      </dgm:t>
    </dgm:pt>
    <dgm:pt modelId="{EF0795F5-8A5F-4D94-AE11-D0AAC582F963}" type="pres">
      <dgm:prSet presAssocID="{C17F0697-B079-4B01-9573-22B24F88791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782C3F-02F6-4D21-A78C-4385CE57C320}" type="pres">
      <dgm:prSet presAssocID="{81185514-EDDE-45D1-97D2-CC5BC69EE834}" presName="circ1" presStyleLbl="vennNode1" presStyleIdx="0" presStyleCnt="3"/>
      <dgm:spPr/>
      <dgm:t>
        <a:bodyPr/>
        <a:lstStyle/>
        <a:p>
          <a:endParaRPr lang="en-US"/>
        </a:p>
      </dgm:t>
    </dgm:pt>
    <dgm:pt modelId="{E9A90025-3A50-415A-ABFD-F5F9430205B5}" type="pres">
      <dgm:prSet presAssocID="{81185514-EDDE-45D1-97D2-CC5BC69EE83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237B94-48A5-4F49-ADED-1965801D5669}" type="pres">
      <dgm:prSet presAssocID="{DA8DA169-268B-486B-A1A5-2FBBE56AFA29}" presName="circ2" presStyleLbl="vennNode1" presStyleIdx="1" presStyleCnt="3"/>
      <dgm:spPr/>
      <dgm:t>
        <a:bodyPr/>
        <a:lstStyle/>
        <a:p>
          <a:endParaRPr lang="en-US"/>
        </a:p>
      </dgm:t>
    </dgm:pt>
    <dgm:pt modelId="{861EBF32-0D08-4313-ACC8-EE5006FD5F46}" type="pres">
      <dgm:prSet presAssocID="{DA8DA169-268B-486B-A1A5-2FBBE56AFA2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8849FD-DB1E-4B57-B108-89071E8FCDEA}" type="pres">
      <dgm:prSet presAssocID="{8D2863DE-AD2B-4FCA-BA2C-F3B0F0D2D505}" presName="circ3" presStyleLbl="vennNode1" presStyleIdx="2" presStyleCnt="3"/>
      <dgm:spPr/>
      <dgm:t>
        <a:bodyPr/>
        <a:lstStyle/>
        <a:p>
          <a:endParaRPr lang="en-US"/>
        </a:p>
      </dgm:t>
    </dgm:pt>
    <dgm:pt modelId="{43BAEFF8-CAFF-4DCC-984C-B076612E20A3}" type="pres">
      <dgm:prSet presAssocID="{8D2863DE-AD2B-4FCA-BA2C-F3B0F0D2D50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4816FB-3747-4496-B3D9-71140D7F582E}" type="presOf" srcId="{8D2863DE-AD2B-4FCA-BA2C-F3B0F0D2D505}" destId="{43BAEFF8-CAFF-4DCC-984C-B076612E20A3}" srcOrd="1" destOrd="0" presId="urn:microsoft.com/office/officeart/2005/8/layout/venn1"/>
    <dgm:cxn modelId="{3B1B91D0-7FE4-4DCC-A177-E40145F0B5EC}" type="presOf" srcId="{81185514-EDDE-45D1-97D2-CC5BC69EE834}" destId="{E9A90025-3A50-415A-ABFD-F5F9430205B5}" srcOrd="1" destOrd="0" presId="urn:microsoft.com/office/officeart/2005/8/layout/venn1"/>
    <dgm:cxn modelId="{A1883DA1-39CF-4DD7-B982-7ED25C754A72}" srcId="{C17F0697-B079-4B01-9573-22B24F887916}" destId="{DA8DA169-268B-486B-A1A5-2FBBE56AFA29}" srcOrd="1" destOrd="0" parTransId="{EC050C0D-C785-4D15-BFEC-63E22F4512AD}" sibTransId="{4B6117B6-CE9C-40F6-AA03-4CDCEBAAFEE2}"/>
    <dgm:cxn modelId="{F23E3B05-9C4F-4DC8-9D68-B334880DC3A7}" srcId="{C17F0697-B079-4B01-9573-22B24F887916}" destId="{8D2863DE-AD2B-4FCA-BA2C-F3B0F0D2D505}" srcOrd="2" destOrd="0" parTransId="{222C9FD5-C139-46B5-89A6-FA46DE0F5632}" sibTransId="{99E6EBF1-9626-4902-9310-099A18FD19D5}"/>
    <dgm:cxn modelId="{69E0B1B9-CD33-47AA-9D35-50FD9CDAD7AF}" type="presOf" srcId="{DA8DA169-268B-486B-A1A5-2FBBE56AFA29}" destId="{68237B94-48A5-4F49-ADED-1965801D5669}" srcOrd="0" destOrd="0" presId="urn:microsoft.com/office/officeart/2005/8/layout/venn1"/>
    <dgm:cxn modelId="{B11DA364-F48A-4EBB-B36A-23299A94CE6B}" srcId="{C17F0697-B079-4B01-9573-22B24F887916}" destId="{81185514-EDDE-45D1-97D2-CC5BC69EE834}" srcOrd="0" destOrd="0" parTransId="{CCFC6D6F-E95F-499A-A188-F9F925BAEE49}" sibTransId="{15EE26C8-3967-440B-8B94-B13B68FE411D}"/>
    <dgm:cxn modelId="{5E730395-3EE4-4010-8C6C-24AD1ACEA980}" type="presOf" srcId="{8D2863DE-AD2B-4FCA-BA2C-F3B0F0D2D505}" destId="{A68849FD-DB1E-4B57-B108-89071E8FCDEA}" srcOrd="0" destOrd="0" presId="urn:microsoft.com/office/officeart/2005/8/layout/venn1"/>
    <dgm:cxn modelId="{8E274D0F-9A8D-4F69-B44F-49550C246695}" type="presOf" srcId="{DA8DA169-268B-486B-A1A5-2FBBE56AFA29}" destId="{861EBF32-0D08-4313-ACC8-EE5006FD5F46}" srcOrd="1" destOrd="0" presId="urn:microsoft.com/office/officeart/2005/8/layout/venn1"/>
    <dgm:cxn modelId="{6BFBF659-048F-4F59-A7EE-6D643D3963C7}" type="presOf" srcId="{81185514-EDDE-45D1-97D2-CC5BC69EE834}" destId="{37782C3F-02F6-4D21-A78C-4385CE57C320}" srcOrd="0" destOrd="0" presId="urn:microsoft.com/office/officeart/2005/8/layout/venn1"/>
    <dgm:cxn modelId="{1F95618B-5BF2-47BF-ACBE-C5B55C0F4A91}" type="presOf" srcId="{C17F0697-B079-4B01-9573-22B24F887916}" destId="{EF0795F5-8A5F-4D94-AE11-D0AAC582F963}" srcOrd="0" destOrd="0" presId="urn:microsoft.com/office/officeart/2005/8/layout/venn1"/>
    <dgm:cxn modelId="{48302B08-88FD-4DB4-A48F-0BA02A220D43}" type="presParOf" srcId="{EF0795F5-8A5F-4D94-AE11-D0AAC582F963}" destId="{37782C3F-02F6-4D21-A78C-4385CE57C320}" srcOrd="0" destOrd="0" presId="urn:microsoft.com/office/officeart/2005/8/layout/venn1"/>
    <dgm:cxn modelId="{CB532F1B-D8F3-4EA0-B342-2253585B1A3D}" type="presParOf" srcId="{EF0795F5-8A5F-4D94-AE11-D0AAC582F963}" destId="{E9A90025-3A50-415A-ABFD-F5F9430205B5}" srcOrd="1" destOrd="0" presId="urn:microsoft.com/office/officeart/2005/8/layout/venn1"/>
    <dgm:cxn modelId="{C044232F-5FCD-4628-AE5E-CFDF3E45E9BA}" type="presParOf" srcId="{EF0795F5-8A5F-4D94-AE11-D0AAC582F963}" destId="{68237B94-48A5-4F49-ADED-1965801D5669}" srcOrd="2" destOrd="0" presId="urn:microsoft.com/office/officeart/2005/8/layout/venn1"/>
    <dgm:cxn modelId="{C1B48A90-1078-4688-B0FF-C583996DB63E}" type="presParOf" srcId="{EF0795F5-8A5F-4D94-AE11-D0AAC582F963}" destId="{861EBF32-0D08-4313-ACC8-EE5006FD5F46}" srcOrd="3" destOrd="0" presId="urn:microsoft.com/office/officeart/2005/8/layout/venn1"/>
    <dgm:cxn modelId="{9351A9E7-154B-49D7-99E4-139EA330D299}" type="presParOf" srcId="{EF0795F5-8A5F-4D94-AE11-D0AAC582F963}" destId="{A68849FD-DB1E-4B57-B108-89071E8FCDEA}" srcOrd="4" destOrd="0" presId="urn:microsoft.com/office/officeart/2005/8/layout/venn1"/>
    <dgm:cxn modelId="{8BB3F0EE-90C2-43D2-88E2-078D4B6C1FE9}" type="presParOf" srcId="{EF0795F5-8A5F-4D94-AE11-D0AAC582F963}" destId="{43BAEFF8-CAFF-4DCC-984C-B076612E20A3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89A6C21-DD25-45E3-839D-1517B4292B07}" type="doc">
      <dgm:prSet loTypeId="urn:microsoft.com/office/officeart/2005/8/layout/pyramid2" loCatId="pyramid" qsTypeId="urn:microsoft.com/office/officeart/2005/8/quickstyle/3d5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C77B22E-32F6-4C30-98BA-003C9494AAE3}">
      <dgm:prSet/>
      <dgm:spPr/>
      <dgm:t>
        <a:bodyPr/>
        <a:lstStyle/>
        <a:p>
          <a:r>
            <a:rPr lang="en-US"/>
            <a:t>Bài thơ thuộc thể bốn chữ</a:t>
          </a:r>
        </a:p>
      </dgm:t>
    </dgm:pt>
    <dgm:pt modelId="{F0CB379D-F491-421F-A0FB-09E01D11196C}" type="parTrans" cxnId="{08EC15E8-70D9-4241-ACCD-785772783997}">
      <dgm:prSet/>
      <dgm:spPr/>
      <dgm:t>
        <a:bodyPr/>
        <a:lstStyle/>
        <a:p>
          <a:endParaRPr lang="en-US"/>
        </a:p>
      </dgm:t>
    </dgm:pt>
    <dgm:pt modelId="{CD85321D-14AB-49F3-9C16-17898BDFEEF2}" type="sibTrans" cxnId="{08EC15E8-70D9-4241-ACCD-785772783997}">
      <dgm:prSet/>
      <dgm:spPr/>
      <dgm:t>
        <a:bodyPr/>
        <a:lstStyle/>
        <a:p>
          <a:endParaRPr lang="en-US"/>
        </a:p>
      </dgm:t>
    </dgm:pt>
    <dgm:pt modelId="{2832F666-DC6D-4262-A406-1BE3D47AAA9A}">
      <dgm:prSet/>
      <dgm:spPr/>
      <dgm:t>
        <a:bodyPr/>
        <a:lstStyle/>
        <a:p>
          <a:r>
            <a:rPr lang="en-US" dirty="0" err="1"/>
            <a:t>Từ</a:t>
          </a:r>
          <a:r>
            <a:rPr lang="en-US" dirty="0"/>
            <a:t> </a:t>
          </a:r>
          <a:r>
            <a:rPr lang="en-US" dirty="0" err="1"/>
            <a:t>còn</a:t>
          </a:r>
          <a:r>
            <a:rPr lang="en-US" dirty="0"/>
            <a:t> </a:t>
          </a:r>
          <a:r>
            <a:rPr lang="en-US" dirty="0" err="1"/>
            <a:t>thiếu</a:t>
          </a:r>
          <a:r>
            <a:rPr lang="en-US" dirty="0"/>
            <a:t> </a:t>
          </a:r>
          <a:r>
            <a:rPr lang="en-US" dirty="0" err="1"/>
            <a:t>là</a:t>
          </a:r>
          <a:r>
            <a:rPr lang="en-US" dirty="0"/>
            <a:t>: </a:t>
          </a:r>
          <a:r>
            <a:rPr lang="en-US" dirty="0" err="1"/>
            <a:t>Cửa</a:t>
          </a:r>
          <a:r>
            <a:rPr lang="en-US" dirty="0"/>
            <a:t>, </a:t>
          </a:r>
          <a:r>
            <a:rPr lang="en-US" dirty="0" err="1"/>
            <a:t>trông</a:t>
          </a:r>
          <a:r>
            <a:rPr lang="en-US" dirty="0"/>
            <a:t>, </a:t>
          </a:r>
          <a:r>
            <a:rPr lang="en-US" dirty="0" err="1"/>
            <a:t>mông</a:t>
          </a:r>
          <a:r>
            <a:rPr lang="en-US" dirty="0"/>
            <a:t>, </a:t>
          </a:r>
          <a:r>
            <a:rPr lang="en-US" dirty="0" err="1"/>
            <a:t>đợi</a:t>
          </a:r>
          <a:r>
            <a:rPr lang="en-US" dirty="0"/>
            <a:t>.</a:t>
          </a:r>
        </a:p>
      </dgm:t>
    </dgm:pt>
    <dgm:pt modelId="{5D604831-7544-4804-B81D-CF9CFDF4EDA7}" type="parTrans" cxnId="{674E8A4B-889B-4BD4-AF18-DF8F8FEE1FB6}">
      <dgm:prSet/>
      <dgm:spPr/>
      <dgm:t>
        <a:bodyPr/>
        <a:lstStyle/>
        <a:p>
          <a:endParaRPr lang="en-US"/>
        </a:p>
      </dgm:t>
    </dgm:pt>
    <dgm:pt modelId="{1E8537D4-9467-4C3A-A9BA-73A2871DC435}" type="sibTrans" cxnId="{674E8A4B-889B-4BD4-AF18-DF8F8FEE1FB6}">
      <dgm:prSet/>
      <dgm:spPr/>
      <dgm:t>
        <a:bodyPr/>
        <a:lstStyle/>
        <a:p>
          <a:endParaRPr lang="en-US"/>
        </a:p>
      </dgm:t>
    </dgm:pt>
    <dgm:pt modelId="{2A9A1A88-989C-4B68-A1EF-0375E86EFDF5}">
      <dgm:prSet/>
      <dgm:spPr/>
      <dgm:t>
        <a:bodyPr/>
        <a:lstStyle/>
        <a:p>
          <a:r>
            <a:rPr lang="en-US" dirty="0"/>
            <a:t>-    </a:t>
          </a:r>
          <a:r>
            <a:rPr lang="en-US" dirty="0" err="1"/>
            <a:t>Bài</a:t>
          </a:r>
          <a:r>
            <a:rPr lang="en-US" dirty="0"/>
            <a:t> </a:t>
          </a:r>
          <a:r>
            <a:rPr lang="en-US" dirty="0" err="1"/>
            <a:t>thơ</a:t>
          </a:r>
          <a:r>
            <a:rPr lang="en-US" dirty="0"/>
            <a:t> </a:t>
          </a:r>
          <a:r>
            <a:rPr lang="en-US" dirty="0" err="1"/>
            <a:t>có</a:t>
          </a:r>
          <a:r>
            <a:rPr lang="en-US" dirty="0"/>
            <a:t> </a:t>
          </a:r>
          <a:r>
            <a:rPr lang="en-US" dirty="0" err="1"/>
            <a:t>vần</a:t>
          </a:r>
          <a:r>
            <a:rPr lang="en-US" dirty="0"/>
            <a:t> </a:t>
          </a:r>
          <a:r>
            <a:rPr lang="en-US" dirty="0" err="1"/>
            <a:t>cách</a:t>
          </a:r>
          <a:r>
            <a:rPr lang="en-US" dirty="0"/>
            <a:t>: </a:t>
          </a:r>
          <a:r>
            <a:rPr lang="en-US" dirty="0" err="1"/>
            <a:t>Nữa</a:t>
          </a:r>
          <a:r>
            <a:rPr lang="en-US" dirty="0"/>
            <a:t> </a:t>
          </a:r>
          <a:r>
            <a:rPr lang="en-US" dirty="0" err="1"/>
            <a:t>với</a:t>
          </a:r>
          <a:r>
            <a:rPr lang="en-US" dirty="0"/>
            <a:t> </a:t>
          </a:r>
          <a:r>
            <a:rPr lang="en-US" dirty="0" err="1"/>
            <a:t>cửa</a:t>
          </a:r>
          <a:r>
            <a:rPr lang="en-US" dirty="0"/>
            <a:t>, </a:t>
          </a:r>
          <a:r>
            <a:rPr lang="en-US" dirty="0" err="1"/>
            <a:t>trông</a:t>
          </a:r>
          <a:r>
            <a:rPr lang="en-US" dirty="0"/>
            <a:t> </a:t>
          </a:r>
          <a:r>
            <a:rPr lang="en-US" dirty="0" err="1"/>
            <a:t>với</a:t>
          </a:r>
          <a:r>
            <a:rPr lang="en-US" dirty="0"/>
            <a:t> </a:t>
          </a:r>
          <a:r>
            <a:rPr lang="en-US" dirty="0" err="1"/>
            <a:t>mông</a:t>
          </a:r>
          <a:r>
            <a:rPr lang="en-US" dirty="0"/>
            <a:t>.</a:t>
          </a:r>
        </a:p>
      </dgm:t>
    </dgm:pt>
    <dgm:pt modelId="{BF97D608-B51C-48F6-B31E-1BC18F9617B7}" type="parTrans" cxnId="{C10A16B9-C9EA-4264-ACB8-3426E3802ED7}">
      <dgm:prSet/>
      <dgm:spPr/>
      <dgm:t>
        <a:bodyPr/>
        <a:lstStyle/>
        <a:p>
          <a:endParaRPr lang="en-US"/>
        </a:p>
      </dgm:t>
    </dgm:pt>
    <dgm:pt modelId="{67DD7D7F-E4AE-4D00-AF2F-426FD4C1BC08}" type="sibTrans" cxnId="{C10A16B9-C9EA-4264-ACB8-3426E3802ED7}">
      <dgm:prSet/>
      <dgm:spPr/>
      <dgm:t>
        <a:bodyPr/>
        <a:lstStyle/>
        <a:p>
          <a:endParaRPr lang="en-US"/>
        </a:p>
      </dgm:t>
    </dgm:pt>
    <dgm:pt modelId="{CDE4495E-F39C-4451-87A9-25CAF73C5B7D}" type="pres">
      <dgm:prSet presAssocID="{689A6C21-DD25-45E3-839D-1517B4292B07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7BCDBF8D-F6E3-4B14-AAAF-FD14F3C820A9}" type="pres">
      <dgm:prSet presAssocID="{689A6C21-DD25-45E3-839D-1517B4292B07}" presName="pyramid" presStyleLbl="node1" presStyleIdx="0" presStyleCnt="1"/>
      <dgm:spPr/>
    </dgm:pt>
    <dgm:pt modelId="{18A7B0F9-50E0-4EE8-813C-242ADBA33CCA}" type="pres">
      <dgm:prSet presAssocID="{689A6C21-DD25-45E3-839D-1517B4292B07}" presName="theList" presStyleCnt="0"/>
      <dgm:spPr/>
    </dgm:pt>
    <dgm:pt modelId="{FE739FDD-D5B2-4539-9F43-8ED0D21F5331}" type="pres">
      <dgm:prSet presAssocID="{0C77B22E-32F6-4C30-98BA-003C9494AAE3}" presName="aNode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CBEE9F-92CD-42AC-ADD3-554ADE1B2D7A}" type="pres">
      <dgm:prSet presAssocID="{0C77B22E-32F6-4C30-98BA-003C9494AAE3}" presName="aSpace" presStyleCnt="0"/>
      <dgm:spPr/>
    </dgm:pt>
    <dgm:pt modelId="{5F13CD5A-9D25-41F3-831A-361905A92B6E}" type="pres">
      <dgm:prSet presAssocID="{2A9A1A88-989C-4B68-A1EF-0375E86EFDF5}" presName="aNode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1DE213-0F33-4D86-9D49-E7107E4ACE8D}" type="pres">
      <dgm:prSet presAssocID="{2A9A1A88-989C-4B68-A1EF-0375E86EFDF5}" presName="aSpace" presStyleCnt="0"/>
      <dgm:spPr/>
    </dgm:pt>
  </dgm:ptLst>
  <dgm:cxnLst>
    <dgm:cxn modelId="{674E8A4B-889B-4BD4-AF18-DF8F8FEE1FB6}" srcId="{0C77B22E-32F6-4C30-98BA-003C9494AAE3}" destId="{2832F666-DC6D-4262-A406-1BE3D47AAA9A}" srcOrd="0" destOrd="0" parTransId="{5D604831-7544-4804-B81D-CF9CFDF4EDA7}" sibTransId="{1E8537D4-9467-4C3A-A9BA-73A2871DC435}"/>
    <dgm:cxn modelId="{161DFAEB-B240-4070-B232-CFE203376B74}" type="presOf" srcId="{689A6C21-DD25-45E3-839D-1517B4292B07}" destId="{CDE4495E-F39C-4451-87A9-25CAF73C5B7D}" srcOrd="0" destOrd="0" presId="urn:microsoft.com/office/officeart/2005/8/layout/pyramid2"/>
    <dgm:cxn modelId="{C10A16B9-C9EA-4264-ACB8-3426E3802ED7}" srcId="{689A6C21-DD25-45E3-839D-1517B4292B07}" destId="{2A9A1A88-989C-4B68-A1EF-0375E86EFDF5}" srcOrd="1" destOrd="0" parTransId="{BF97D608-B51C-48F6-B31E-1BC18F9617B7}" sibTransId="{67DD7D7F-E4AE-4D00-AF2F-426FD4C1BC08}"/>
    <dgm:cxn modelId="{08EC15E8-70D9-4241-ACCD-785772783997}" srcId="{689A6C21-DD25-45E3-839D-1517B4292B07}" destId="{0C77B22E-32F6-4C30-98BA-003C9494AAE3}" srcOrd="0" destOrd="0" parTransId="{F0CB379D-F491-421F-A0FB-09E01D11196C}" sibTransId="{CD85321D-14AB-49F3-9C16-17898BDFEEF2}"/>
    <dgm:cxn modelId="{35B3E0D2-4E2A-43E1-A0B7-A3D7D776DE38}" type="presOf" srcId="{2A9A1A88-989C-4B68-A1EF-0375E86EFDF5}" destId="{5F13CD5A-9D25-41F3-831A-361905A92B6E}" srcOrd="0" destOrd="0" presId="urn:microsoft.com/office/officeart/2005/8/layout/pyramid2"/>
    <dgm:cxn modelId="{46203866-976D-4A9A-864C-2D74EB8BDB93}" type="presOf" srcId="{0C77B22E-32F6-4C30-98BA-003C9494AAE3}" destId="{FE739FDD-D5B2-4539-9F43-8ED0D21F5331}" srcOrd="0" destOrd="0" presId="urn:microsoft.com/office/officeart/2005/8/layout/pyramid2"/>
    <dgm:cxn modelId="{C2D88415-0B43-4F3B-88CD-3CACE26D7134}" type="presOf" srcId="{2832F666-DC6D-4262-A406-1BE3D47AAA9A}" destId="{FE739FDD-D5B2-4539-9F43-8ED0D21F5331}" srcOrd="0" destOrd="1" presId="urn:microsoft.com/office/officeart/2005/8/layout/pyramid2"/>
    <dgm:cxn modelId="{D69013FE-CD9C-4FB8-893F-5C35DBDECD38}" type="presParOf" srcId="{CDE4495E-F39C-4451-87A9-25CAF73C5B7D}" destId="{7BCDBF8D-F6E3-4B14-AAAF-FD14F3C820A9}" srcOrd="0" destOrd="0" presId="urn:microsoft.com/office/officeart/2005/8/layout/pyramid2"/>
    <dgm:cxn modelId="{3850D3ED-EB82-4D4F-A1A0-85A3351F3314}" type="presParOf" srcId="{CDE4495E-F39C-4451-87A9-25CAF73C5B7D}" destId="{18A7B0F9-50E0-4EE8-813C-242ADBA33CCA}" srcOrd="1" destOrd="0" presId="urn:microsoft.com/office/officeart/2005/8/layout/pyramid2"/>
    <dgm:cxn modelId="{08894198-9ADF-4F61-979A-AA75EA1C40ED}" type="presParOf" srcId="{18A7B0F9-50E0-4EE8-813C-242ADBA33CCA}" destId="{FE739FDD-D5B2-4539-9F43-8ED0D21F5331}" srcOrd="0" destOrd="0" presId="urn:microsoft.com/office/officeart/2005/8/layout/pyramid2"/>
    <dgm:cxn modelId="{05C57589-B9D5-425E-A27D-89CC1C21442B}" type="presParOf" srcId="{18A7B0F9-50E0-4EE8-813C-242ADBA33CCA}" destId="{79CBEE9F-92CD-42AC-ADD3-554ADE1B2D7A}" srcOrd="1" destOrd="0" presId="urn:microsoft.com/office/officeart/2005/8/layout/pyramid2"/>
    <dgm:cxn modelId="{0A3E85B5-E2C5-45C8-800C-FD3FC3B76095}" type="presParOf" srcId="{18A7B0F9-50E0-4EE8-813C-242ADBA33CCA}" destId="{5F13CD5A-9D25-41F3-831A-361905A92B6E}" srcOrd="2" destOrd="0" presId="urn:microsoft.com/office/officeart/2005/8/layout/pyramid2"/>
    <dgm:cxn modelId="{86E8EC6D-F901-4945-A6E2-4EC2DB217B28}" type="presParOf" srcId="{18A7B0F9-50E0-4EE8-813C-242ADBA33CCA}" destId="{861DE213-0F33-4D86-9D49-E7107E4ACE8D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315F49E-5925-40ED-9F1B-8DD43E767FB7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6FE1D8-129A-422D-81B8-843B25C4FBB2}">
      <dgm:prSet custT="1"/>
      <dgm:spPr/>
      <dgm:t>
        <a:bodyPr/>
        <a:lstStyle/>
        <a:p>
          <a:r>
            <a:rPr lang="en-US" sz="2800" dirty="0" err="1"/>
            <a:t>Bài</a:t>
          </a:r>
          <a:r>
            <a:rPr lang="en-US" sz="2800" dirty="0"/>
            <a:t> </a:t>
          </a:r>
          <a:r>
            <a:rPr lang="en-US" sz="2800" dirty="0" err="1"/>
            <a:t>thơ</a:t>
          </a:r>
          <a:r>
            <a:rPr lang="en-US" sz="2800" dirty="0"/>
            <a:t> </a:t>
          </a:r>
          <a:r>
            <a:rPr lang="en-US" sz="2800" dirty="0" err="1"/>
            <a:t>thuộc</a:t>
          </a:r>
          <a:r>
            <a:rPr lang="en-US" sz="2800" dirty="0"/>
            <a:t> </a:t>
          </a:r>
          <a:r>
            <a:rPr lang="en-US" sz="2800" dirty="0" err="1"/>
            <a:t>thể</a:t>
          </a:r>
          <a:r>
            <a:rPr lang="en-US" sz="2800" dirty="0"/>
            <a:t> </a:t>
          </a:r>
          <a:r>
            <a:rPr lang="en-US" sz="2800" dirty="0" err="1"/>
            <a:t>thơ</a:t>
          </a:r>
          <a:r>
            <a:rPr lang="en-US" sz="2800" dirty="0"/>
            <a:t> </a:t>
          </a:r>
          <a:r>
            <a:rPr lang="en-US" sz="2800" dirty="0" err="1"/>
            <a:t>bốn</a:t>
          </a:r>
          <a:r>
            <a:rPr lang="en-US" sz="2800" dirty="0"/>
            <a:t> </a:t>
          </a:r>
          <a:r>
            <a:rPr lang="en-US" sz="2800" dirty="0" err="1"/>
            <a:t>chữ</a:t>
          </a:r>
          <a:endParaRPr lang="en-US" sz="2800" dirty="0"/>
        </a:p>
      </dgm:t>
    </dgm:pt>
    <dgm:pt modelId="{CF21A541-44F5-4EAA-B548-7C1E4293707B}" type="parTrans" cxnId="{E66E2166-999D-4781-899A-2BFE2A9DD002}">
      <dgm:prSet/>
      <dgm:spPr/>
      <dgm:t>
        <a:bodyPr/>
        <a:lstStyle/>
        <a:p>
          <a:endParaRPr lang="en-US"/>
        </a:p>
      </dgm:t>
    </dgm:pt>
    <dgm:pt modelId="{A2C541DE-9B70-448E-A6F1-3F6F6BF98C7D}" type="sibTrans" cxnId="{E66E2166-999D-4781-899A-2BFE2A9DD002}">
      <dgm:prSet/>
      <dgm:spPr/>
      <dgm:t>
        <a:bodyPr/>
        <a:lstStyle/>
        <a:p>
          <a:endParaRPr lang="en-US"/>
        </a:p>
      </dgm:t>
    </dgm:pt>
    <dgm:pt modelId="{0F213347-BBB4-445F-910D-C71092C02246}">
      <dgm:prSet custT="1"/>
      <dgm:spPr/>
      <dgm:t>
        <a:bodyPr/>
        <a:lstStyle/>
        <a:p>
          <a:r>
            <a:rPr lang="en-US" sz="2400" dirty="0" err="1"/>
            <a:t>Từ</a:t>
          </a:r>
          <a:r>
            <a:rPr lang="en-US" sz="2400" dirty="0"/>
            <a:t> </a:t>
          </a:r>
          <a:r>
            <a:rPr lang="en-US" sz="2400" dirty="0" err="1"/>
            <a:t>còn</a:t>
          </a:r>
          <a:r>
            <a:rPr lang="en-US" sz="2400" dirty="0"/>
            <a:t> </a:t>
          </a:r>
          <a:r>
            <a:rPr lang="en-US" sz="2400" dirty="0" err="1"/>
            <a:t>thiếu</a:t>
          </a:r>
          <a:r>
            <a:rPr lang="en-US" sz="2400" dirty="0"/>
            <a:t> </a:t>
          </a:r>
          <a:r>
            <a:rPr lang="en-US" sz="2400" dirty="0" err="1"/>
            <a:t>là</a:t>
          </a:r>
          <a:r>
            <a:rPr lang="en-US" sz="2400" dirty="0"/>
            <a:t>:. </a:t>
          </a:r>
          <a:r>
            <a:rPr lang="en-US" sz="2400" dirty="0" err="1"/>
            <a:t>Trời</a:t>
          </a:r>
          <a:r>
            <a:rPr lang="en-US" sz="2400" dirty="0"/>
            <a:t>, </a:t>
          </a:r>
          <a:r>
            <a:rPr lang="en-US" sz="2400" dirty="0" err="1"/>
            <a:t>trắng</a:t>
          </a:r>
          <a:r>
            <a:rPr lang="en-US" sz="2400" dirty="0"/>
            <a:t>, thang.</a:t>
          </a:r>
        </a:p>
      </dgm:t>
    </dgm:pt>
    <dgm:pt modelId="{4F78E78C-8C58-493E-9921-1CA7F8AB8407}" type="parTrans" cxnId="{718271C5-E86A-42A0-9AA9-9426FD739DE2}">
      <dgm:prSet/>
      <dgm:spPr/>
      <dgm:t>
        <a:bodyPr/>
        <a:lstStyle/>
        <a:p>
          <a:endParaRPr lang="en-US"/>
        </a:p>
      </dgm:t>
    </dgm:pt>
    <dgm:pt modelId="{5D658D48-C189-493F-B238-38D7F095D5AB}" type="sibTrans" cxnId="{718271C5-E86A-42A0-9AA9-9426FD739DE2}">
      <dgm:prSet/>
      <dgm:spPr/>
      <dgm:t>
        <a:bodyPr/>
        <a:lstStyle/>
        <a:p>
          <a:endParaRPr lang="en-US"/>
        </a:p>
      </dgm:t>
    </dgm:pt>
    <dgm:pt modelId="{3DE4D565-B054-473E-86CC-9C6B1E0D1B03}">
      <dgm:prSet/>
      <dgm:spPr/>
      <dgm:t>
        <a:bodyPr/>
        <a:lstStyle/>
        <a:p>
          <a:r>
            <a:rPr lang="en-US" dirty="0"/>
            <a:t>-    </a:t>
          </a:r>
          <a:r>
            <a:rPr lang="en-US" dirty="0" err="1"/>
            <a:t>Bài</a:t>
          </a:r>
          <a:r>
            <a:rPr lang="en-US" dirty="0"/>
            <a:t> </a:t>
          </a:r>
          <a:r>
            <a:rPr lang="en-US" dirty="0" err="1"/>
            <a:t>thơ</a:t>
          </a:r>
          <a:r>
            <a:rPr lang="en-US" dirty="0"/>
            <a:t> </a:t>
          </a:r>
          <a:r>
            <a:rPr lang="en-US" dirty="0" err="1"/>
            <a:t>có</a:t>
          </a:r>
          <a:r>
            <a:rPr lang="en-US" dirty="0"/>
            <a:t> </a:t>
          </a:r>
          <a:r>
            <a:rPr lang="en-US" dirty="0" err="1"/>
            <a:t>vần</a:t>
          </a:r>
          <a:r>
            <a:rPr lang="en-US" dirty="0"/>
            <a:t> </a:t>
          </a:r>
          <a:r>
            <a:rPr lang="en-US" dirty="0" err="1"/>
            <a:t>cách</a:t>
          </a:r>
          <a:r>
            <a:rPr lang="en-US" dirty="0"/>
            <a:t> </a:t>
          </a:r>
          <a:r>
            <a:rPr lang="en-US" dirty="0" err="1"/>
            <a:t>quãng</a:t>
          </a:r>
          <a:r>
            <a:rPr lang="en-US" dirty="0"/>
            <a:t>:</a:t>
          </a:r>
        </a:p>
      </dgm:t>
    </dgm:pt>
    <dgm:pt modelId="{DFA6D264-5A72-4094-A40B-18DBF59FBC3A}" type="parTrans" cxnId="{3AAFB1ED-8AF1-44CA-B2B5-C5534473DD1C}">
      <dgm:prSet/>
      <dgm:spPr/>
      <dgm:t>
        <a:bodyPr/>
        <a:lstStyle/>
        <a:p>
          <a:endParaRPr lang="en-US"/>
        </a:p>
      </dgm:t>
    </dgm:pt>
    <dgm:pt modelId="{64DBB650-1EB7-4CFB-A1D6-3ED5BDD94A1A}" type="sibTrans" cxnId="{3AAFB1ED-8AF1-44CA-B2B5-C5534473DD1C}">
      <dgm:prSet/>
      <dgm:spPr/>
      <dgm:t>
        <a:bodyPr/>
        <a:lstStyle/>
        <a:p>
          <a:endParaRPr lang="en-US"/>
        </a:p>
      </dgm:t>
    </dgm:pt>
    <dgm:pt modelId="{EB9C50B9-5136-4656-832E-2187DF147A23}" type="pres">
      <dgm:prSet presAssocID="{7315F49E-5925-40ED-9F1B-8DD43E767FB7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24476F-EF5C-4CA2-B6FF-0DC48158FAE3}" type="pres">
      <dgm:prSet presAssocID="{8F6FE1D8-129A-422D-81B8-843B25C4FBB2}" presName="gear1" presStyleLbl="node1" presStyleIdx="0" presStyleCnt="2" custScaleX="155339" custScaleY="12099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51786C-2CCF-4CC0-985D-FE4881DD86EA}" type="pres">
      <dgm:prSet presAssocID="{8F6FE1D8-129A-422D-81B8-843B25C4FBB2}" presName="gear1srcNode" presStyleLbl="node1" presStyleIdx="0" presStyleCnt="2"/>
      <dgm:spPr/>
      <dgm:t>
        <a:bodyPr/>
        <a:lstStyle/>
        <a:p>
          <a:endParaRPr lang="en-US"/>
        </a:p>
      </dgm:t>
    </dgm:pt>
    <dgm:pt modelId="{978E3AC4-D8AD-4E46-A045-A3CD6E316FD9}" type="pres">
      <dgm:prSet presAssocID="{8F6FE1D8-129A-422D-81B8-843B25C4FBB2}" presName="gear1dstNode" presStyleLbl="node1" presStyleIdx="0" presStyleCnt="2"/>
      <dgm:spPr/>
      <dgm:t>
        <a:bodyPr/>
        <a:lstStyle/>
        <a:p>
          <a:endParaRPr lang="en-US"/>
        </a:p>
      </dgm:t>
    </dgm:pt>
    <dgm:pt modelId="{9A76880B-3A26-4674-9A49-CEE6A82DA29A}" type="pres">
      <dgm:prSet presAssocID="{8F6FE1D8-129A-422D-81B8-843B25C4FBB2}" presName="gear1ch" presStyleLbl="fgAcc1" presStyleIdx="0" presStyleCnt="1" custScaleX="278431" custLinFactNeighborX="-21368" custLinFactNeighborY="1348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C6D0FC-62DE-4B88-904D-8DF34BB4E5C0}" type="pres">
      <dgm:prSet presAssocID="{3DE4D565-B054-473E-86CC-9C6B1E0D1B03}" presName="gear2" presStyleLbl="node1" presStyleIdx="1" presStyleCnt="2" custScaleX="234649" custScaleY="139577" custLinFactNeighborX="-2201" custLinFactNeighborY="-2346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56D042-8D46-41CF-81CA-2DB151AC00D7}" type="pres">
      <dgm:prSet presAssocID="{3DE4D565-B054-473E-86CC-9C6B1E0D1B03}" presName="gear2srcNode" presStyleLbl="node1" presStyleIdx="1" presStyleCnt="2"/>
      <dgm:spPr/>
      <dgm:t>
        <a:bodyPr/>
        <a:lstStyle/>
        <a:p>
          <a:endParaRPr lang="en-US"/>
        </a:p>
      </dgm:t>
    </dgm:pt>
    <dgm:pt modelId="{78004A89-9192-4D23-901D-506F261DF0D0}" type="pres">
      <dgm:prSet presAssocID="{3DE4D565-B054-473E-86CC-9C6B1E0D1B03}" presName="gear2dstNode" presStyleLbl="node1" presStyleIdx="1" presStyleCnt="2"/>
      <dgm:spPr/>
      <dgm:t>
        <a:bodyPr/>
        <a:lstStyle/>
        <a:p>
          <a:endParaRPr lang="en-US"/>
        </a:p>
      </dgm:t>
    </dgm:pt>
    <dgm:pt modelId="{39C8FF4C-82CF-4DD5-95CF-A6D06037FD95}" type="pres">
      <dgm:prSet presAssocID="{A2C541DE-9B70-448E-A6F1-3F6F6BF98C7D}" presName="connector1" presStyleLbl="sibTrans2D1" presStyleIdx="0" presStyleCnt="2"/>
      <dgm:spPr/>
      <dgm:t>
        <a:bodyPr/>
        <a:lstStyle/>
        <a:p>
          <a:endParaRPr lang="en-US"/>
        </a:p>
      </dgm:t>
    </dgm:pt>
    <dgm:pt modelId="{B4BD6585-4777-417B-84BE-166FB4D68116}" type="pres">
      <dgm:prSet presAssocID="{64DBB650-1EB7-4CFB-A1D6-3ED5BDD94A1A}" presName="connector2" presStyleLbl="sibTrans2D1" presStyleIdx="1" presStyleCnt="2" custLinFactNeighborX="-21757" custLinFactNeighborY="-3093"/>
      <dgm:spPr/>
      <dgm:t>
        <a:bodyPr/>
        <a:lstStyle/>
        <a:p>
          <a:endParaRPr lang="en-US"/>
        </a:p>
      </dgm:t>
    </dgm:pt>
  </dgm:ptLst>
  <dgm:cxnLst>
    <dgm:cxn modelId="{59A8F79E-A67E-49BC-8769-5095FF8B7577}" type="presOf" srcId="{8F6FE1D8-129A-422D-81B8-843B25C4FBB2}" destId="{CA51786C-2CCF-4CC0-985D-FE4881DD86EA}" srcOrd="1" destOrd="0" presId="urn:microsoft.com/office/officeart/2005/8/layout/gear1"/>
    <dgm:cxn modelId="{A678DF11-C48F-4813-A17F-BAB07C2A2B43}" type="presOf" srcId="{7315F49E-5925-40ED-9F1B-8DD43E767FB7}" destId="{EB9C50B9-5136-4656-832E-2187DF147A23}" srcOrd="0" destOrd="0" presId="urn:microsoft.com/office/officeart/2005/8/layout/gear1"/>
    <dgm:cxn modelId="{FD32141D-61CB-4737-BF00-A593BBBB6066}" type="presOf" srcId="{3DE4D565-B054-473E-86CC-9C6B1E0D1B03}" destId="{6CC6D0FC-62DE-4B88-904D-8DF34BB4E5C0}" srcOrd="0" destOrd="0" presId="urn:microsoft.com/office/officeart/2005/8/layout/gear1"/>
    <dgm:cxn modelId="{E66E2166-999D-4781-899A-2BFE2A9DD002}" srcId="{7315F49E-5925-40ED-9F1B-8DD43E767FB7}" destId="{8F6FE1D8-129A-422D-81B8-843B25C4FBB2}" srcOrd="0" destOrd="0" parTransId="{CF21A541-44F5-4EAA-B548-7C1E4293707B}" sibTransId="{A2C541DE-9B70-448E-A6F1-3F6F6BF98C7D}"/>
    <dgm:cxn modelId="{718271C5-E86A-42A0-9AA9-9426FD739DE2}" srcId="{8F6FE1D8-129A-422D-81B8-843B25C4FBB2}" destId="{0F213347-BBB4-445F-910D-C71092C02246}" srcOrd="0" destOrd="0" parTransId="{4F78E78C-8C58-493E-9921-1CA7F8AB8407}" sibTransId="{5D658D48-C189-493F-B238-38D7F095D5AB}"/>
    <dgm:cxn modelId="{3AAFB1ED-8AF1-44CA-B2B5-C5534473DD1C}" srcId="{7315F49E-5925-40ED-9F1B-8DD43E767FB7}" destId="{3DE4D565-B054-473E-86CC-9C6B1E0D1B03}" srcOrd="1" destOrd="0" parTransId="{DFA6D264-5A72-4094-A40B-18DBF59FBC3A}" sibTransId="{64DBB650-1EB7-4CFB-A1D6-3ED5BDD94A1A}"/>
    <dgm:cxn modelId="{11AB3B67-A80F-4C53-84BC-D70EE60EE9E6}" type="presOf" srcId="{8F6FE1D8-129A-422D-81B8-843B25C4FBB2}" destId="{978E3AC4-D8AD-4E46-A045-A3CD6E316FD9}" srcOrd="2" destOrd="0" presId="urn:microsoft.com/office/officeart/2005/8/layout/gear1"/>
    <dgm:cxn modelId="{AC5F9070-6275-4897-9135-A15348381304}" type="presOf" srcId="{3DE4D565-B054-473E-86CC-9C6B1E0D1B03}" destId="{E956D042-8D46-41CF-81CA-2DB151AC00D7}" srcOrd="1" destOrd="0" presId="urn:microsoft.com/office/officeart/2005/8/layout/gear1"/>
    <dgm:cxn modelId="{B4AEE659-D644-4408-8951-1148A7A55723}" type="presOf" srcId="{8F6FE1D8-129A-422D-81B8-843B25C4FBB2}" destId="{BA24476F-EF5C-4CA2-B6FF-0DC48158FAE3}" srcOrd="0" destOrd="0" presId="urn:microsoft.com/office/officeart/2005/8/layout/gear1"/>
    <dgm:cxn modelId="{6DB633F3-ACED-4153-AB46-EFB6EB91457A}" type="presOf" srcId="{0F213347-BBB4-445F-910D-C71092C02246}" destId="{9A76880B-3A26-4674-9A49-CEE6A82DA29A}" srcOrd="0" destOrd="0" presId="urn:microsoft.com/office/officeart/2005/8/layout/gear1"/>
    <dgm:cxn modelId="{DA8FE342-1C0D-4A2D-A10F-554C0372E71F}" type="presOf" srcId="{64DBB650-1EB7-4CFB-A1D6-3ED5BDD94A1A}" destId="{B4BD6585-4777-417B-84BE-166FB4D68116}" srcOrd="0" destOrd="0" presId="urn:microsoft.com/office/officeart/2005/8/layout/gear1"/>
    <dgm:cxn modelId="{5DFFCFBF-8D92-4736-993A-4206BF75477D}" type="presOf" srcId="{A2C541DE-9B70-448E-A6F1-3F6F6BF98C7D}" destId="{39C8FF4C-82CF-4DD5-95CF-A6D06037FD95}" srcOrd="0" destOrd="0" presId="urn:microsoft.com/office/officeart/2005/8/layout/gear1"/>
    <dgm:cxn modelId="{4D31F1B3-724E-408D-AB91-58CC24254D30}" type="presOf" srcId="{3DE4D565-B054-473E-86CC-9C6B1E0D1B03}" destId="{78004A89-9192-4D23-901D-506F261DF0D0}" srcOrd="2" destOrd="0" presId="urn:microsoft.com/office/officeart/2005/8/layout/gear1"/>
    <dgm:cxn modelId="{67CB585B-622D-4947-9C9D-665979001EF9}" type="presParOf" srcId="{EB9C50B9-5136-4656-832E-2187DF147A23}" destId="{BA24476F-EF5C-4CA2-B6FF-0DC48158FAE3}" srcOrd="0" destOrd="0" presId="urn:microsoft.com/office/officeart/2005/8/layout/gear1"/>
    <dgm:cxn modelId="{CC4B62DC-DBE1-40FD-95EA-53F96796D0EC}" type="presParOf" srcId="{EB9C50B9-5136-4656-832E-2187DF147A23}" destId="{CA51786C-2CCF-4CC0-985D-FE4881DD86EA}" srcOrd="1" destOrd="0" presId="urn:microsoft.com/office/officeart/2005/8/layout/gear1"/>
    <dgm:cxn modelId="{B51D94EF-1337-4165-BBFA-37FBBD43FE91}" type="presParOf" srcId="{EB9C50B9-5136-4656-832E-2187DF147A23}" destId="{978E3AC4-D8AD-4E46-A045-A3CD6E316FD9}" srcOrd="2" destOrd="0" presId="urn:microsoft.com/office/officeart/2005/8/layout/gear1"/>
    <dgm:cxn modelId="{9C844BBA-21FE-488A-B741-2278A2B2DC25}" type="presParOf" srcId="{EB9C50B9-5136-4656-832E-2187DF147A23}" destId="{9A76880B-3A26-4674-9A49-CEE6A82DA29A}" srcOrd="3" destOrd="0" presId="urn:microsoft.com/office/officeart/2005/8/layout/gear1"/>
    <dgm:cxn modelId="{FA5B4FB3-4B70-4EE9-9909-D93D8AFE2D17}" type="presParOf" srcId="{EB9C50B9-5136-4656-832E-2187DF147A23}" destId="{6CC6D0FC-62DE-4B88-904D-8DF34BB4E5C0}" srcOrd="4" destOrd="0" presId="urn:microsoft.com/office/officeart/2005/8/layout/gear1"/>
    <dgm:cxn modelId="{E7248A69-3D35-4B8F-AF2A-11EA7D42777B}" type="presParOf" srcId="{EB9C50B9-5136-4656-832E-2187DF147A23}" destId="{E956D042-8D46-41CF-81CA-2DB151AC00D7}" srcOrd="5" destOrd="0" presId="urn:microsoft.com/office/officeart/2005/8/layout/gear1"/>
    <dgm:cxn modelId="{F179524A-038C-4394-B87F-8598FAD63C3A}" type="presParOf" srcId="{EB9C50B9-5136-4656-832E-2187DF147A23}" destId="{78004A89-9192-4D23-901D-506F261DF0D0}" srcOrd="6" destOrd="0" presId="urn:microsoft.com/office/officeart/2005/8/layout/gear1"/>
    <dgm:cxn modelId="{9180C41C-4D6D-4DFA-9322-2BAD78EAC0D6}" type="presParOf" srcId="{EB9C50B9-5136-4656-832E-2187DF147A23}" destId="{39C8FF4C-82CF-4DD5-95CF-A6D06037FD95}" srcOrd="7" destOrd="0" presId="urn:microsoft.com/office/officeart/2005/8/layout/gear1"/>
    <dgm:cxn modelId="{212CFE92-8138-4081-A7E6-928050ED5D79}" type="presParOf" srcId="{EB9C50B9-5136-4656-832E-2187DF147A23}" destId="{B4BD6585-4777-417B-84BE-166FB4D68116}" srcOrd="8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434762F-8FCA-40F3-8175-44E3427D49D9}" type="doc">
      <dgm:prSet loTypeId="urn:microsoft.com/office/officeart/2005/8/layout/vLis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0889DD-7410-4CEC-A97F-908A72A437CF}">
      <dgm:prSet/>
      <dgm:spPr/>
      <dgm:t>
        <a:bodyPr/>
        <a:lstStyle/>
        <a:p>
          <a:r>
            <a:rPr lang="vi-VN"/>
            <a:t>- Xác định đề tài và cảm xúc.</a:t>
          </a:r>
          <a:endParaRPr lang="en-US"/>
        </a:p>
      </dgm:t>
    </dgm:pt>
    <dgm:pt modelId="{B6DADC68-8B08-40FA-A9CA-C0261240E683}" type="parTrans" cxnId="{59F1AB6B-4BCC-493B-BAAE-94364756372F}">
      <dgm:prSet/>
      <dgm:spPr/>
      <dgm:t>
        <a:bodyPr/>
        <a:lstStyle/>
        <a:p>
          <a:endParaRPr lang="en-US"/>
        </a:p>
      </dgm:t>
    </dgm:pt>
    <dgm:pt modelId="{08CB7A80-A451-44DC-AA0A-A280940C1FF3}" type="sibTrans" cxnId="{59F1AB6B-4BCC-493B-BAAE-94364756372F}">
      <dgm:prSet/>
      <dgm:spPr/>
      <dgm:t>
        <a:bodyPr/>
        <a:lstStyle/>
        <a:p>
          <a:endParaRPr lang="en-US"/>
        </a:p>
      </dgm:t>
    </dgm:pt>
    <dgm:pt modelId="{D9587BA5-6A5C-4FA5-874A-95526EB84373}">
      <dgm:prSet/>
      <dgm:spPr/>
      <dgm:t>
        <a:bodyPr/>
        <a:lstStyle/>
        <a:p>
          <a:r>
            <a:rPr lang="vi-VN"/>
            <a:t>- Lựa chọn thể thơ.</a:t>
          </a:r>
          <a:endParaRPr lang="en-US"/>
        </a:p>
      </dgm:t>
    </dgm:pt>
    <dgm:pt modelId="{643AA27C-C1D2-4198-BD28-E7AB7D53A179}" type="parTrans" cxnId="{2B5819E3-C4C2-41DD-825F-5B77B3200571}">
      <dgm:prSet/>
      <dgm:spPr/>
      <dgm:t>
        <a:bodyPr/>
        <a:lstStyle/>
        <a:p>
          <a:endParaRPr lang="en-US"/>
        </a:p>
      </dgm:t>
    </dgm:pt>
    <dgm:pt modelId="{F0D5C941-7847-44A4-870A-E59036C14E11}" type="sibTrans" cxnId="{2B5819E3-C4C2-41DD-825F-5B77B3200571}">
      <dgm:prSet/>
      <dgm:spPr/>
      <dgm:t>
        <a:bodyPr/>
        <a:lstStyle/>
        <a:p>
          <a:endParaRPr lang="en-US"/>
        </a:p>
      </dgm:t>
    </dgm:pt>
    <dgm:pt modelId="{9A10411B-F280-493E-A281-8C6FD3F2A264}">
      <dgm:prSet/>
      <dgm:spPr/>
      <dgm:t>
        <a:bodyPr/>
        <a:lstStyle/>
        <a:p>
          <a:r>
            <a:rPr lang="vi-VN"/>
            <a:t>- Tìm hình ảnh để biểu đạt cảm xúc.</a:t>
          </a:r>
          <a:endParaRPr lang="en-US"/>
        </a:p>
      </dgm:t>
    </dgm:pt>
    <dgm:pt modelId="{B4A92F3E-4297-46F7-A5CE-DFAE1CA6188A}" type="parTrans" cxnId="{0675F9A0-05CC-46EE-835B-82F49F9C8FA8}">
      <dgm:prSet/>
      <dgm:spPr/>
      <dgm:t>
        <a:bodyPr/>
        <a:lstStyle/>
        <a:p>
          <a:endParaRPr lang="en-US"/>
        </a:p>
      </dgm:t>
    </dgm:pt>
    <dgm:pt modelId="{7E06E75E-BCE2-4B2B-A9D3-1E6C4BEFFA1F}" type="sibTrans" cxnId="{0675F9A0-05CC-46EE-835B-82F49F9C8FA8}">
      <dgm:prSet/>
      <dgm:spPr/>
      <dgm:t>
        <a:bodyPr/>
        <a:lstStyle/>
        <a:p>
          <a:endParaRPr lang="en-US"/>
        </a:p>
      </dgm:t>
    </dgm:pt>
    <dgm:pt modelId="{848FC2EA-29AC-4966-BDE1-912518189FDD}" type="pres">
      <dgm:prSet presAssocID="{C434762F-8FCA-40F3-8175-44E3427D49D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B1F647-E164-498C-B8AC-4CF1CC3F03CE}" type="pres">
      <dgm:prSet presAssocID="{340889DD-7410-4CEC-A97F-908A72A437CF}" presName="composite" presStyleCnt="0"/>
      <dgm:spPr/>
    </dgm:pt>
    <dgm:pt modelId="{345B3324-2429-4929-A859-31C958CAC05D}" type="pres">
      <dgm:prSet presAssocID="{340889DD-7410-4CEC-A97F-908A72A437CF}" presName="imgShp" presStyleLbl="fgImgPlace1" presStyleIdx="0" presStyleCnt="3"/>
      <dgm:spPr>
        <a:blipFill>
          <a:blip xmlns:r="http://schemas.openxmlformats.org/officeDocument/2006/relationships" r:embed="rId1"/>
          <a:srcRect/>
          <a:stretch>
            <a:fillRect l="-25000" r="-25000"/>
          </a:stretch>
        </a:blipFill>
      </dgm:spPr>
    </dgm:pt>
    <dgm:pt modelId="{018ABB4A-BB12-4FEB-A7E1-5D147E22474F}" type="pres">
      <dgm:prSet presAssocID="{340889DD-7410-4CEC-A97F-908A72A437CF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077044-7B20-4451-A92F-91A76FB88B7C}" type="pres">
      <dgm:prSet presAssocID="{08CB7A80-A451-44DC-AA0A-A280940C1FF3}" presName="spacing" presStyleCnt="0"/>
      <dgm:spPr/>
    </dgm:pt>
    <dgm:pt modelId="{7F9B289F-1774-468F-8229-76358605F3F3}" type="pres">
      <dgm:prSet presAssocID="{D9587BA5-6A5C-4FA5-874A-95526EB84373}" presName="composite" presStyleCnt="0"/>
      <dgm:spPr/>
    </dgm:pt>
    <dgm:pt modelId="{4B763D03-20EA-47DF-8A40-17700BE77669}" type="pres">
      <dgm:prSet presAssocID="{D9587BA5-6A5C-4FA5-874A-95526EB84373}" presName="imgShp" presStyleLbl="fgImgPlace1" presStyleIdx="1" presStyleCnt="3"/>
      <dgm:spPr>
        <a:blipFill>
          <a:blip xmlns:r="http://schemas.openxmlformats.org/officeDocument/2006/relationships" r:embed="rId2"/>
          <a:srcRect/>
          <a:stretch>
            <a:fillRect l="-22000" r="-22000"/>
          </a:stretch>
        </a:blipFill>
      </dgm:spPr>
    </dgm:pt>
    <dgm:pt modelId="{03CBABB6-E8DB-4B7D-A816-571E381DD2C2}" type="pres">
      <dgm:prSet presAssocID="{D9587BA5-6A5C-4FA5-874A-95526EB84373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4B170C-AF1B-4213-A394-44F8C0D0DDE2}" type="pres">
      <dgm:prSet presAssocID="{F0D5C941-7847-44A4-870A-E59036C14E11}" presName="spacing" presStyleCnt="0"/>
      <dgm:spPr/>
    </dgm:pt>
    <dgm:pt modelId="{9FBB9D8A-B456-4AD7-A573-44342F6313BB}" type="pres">
      <dgm:prSet presAssocID="{9A10411B-F280-493E-A281-8C6FD3F2A264}" presName="composite" presStyleCnt="0"/>
      <dgm:spPr/>
    </dgm:pt>
    <dgm:pt modelId="{C5E791A7-E6AC-4D9B-8444-2A2646200027}" type="pres">
      <dgm:prSet presAssocID="{9A10411B-F280-493E-A281-8C6FD3F2A264}" presName="imgShp" presStyleLbl="fgImgPlace1" presStyleIdx="2" presStyleCnt="3"/>
      <dgm:spPr>
        <a:blipFill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276CACE1-44C1-4F7B-8A35-408C40EE5355}" type="pres">
      <dgm:prSet presAssocID="{9A10411B-F280-493E-A281-8C6FD3F2A264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4FA8C5-9C3F-422C-AB38-D960ED83E248}" type="presOf" srcId="{9A10411B-F280-493E-A281-8C6FD3F2A264}" destId="{276CACE1-44C1-4F7B-8A35-408C40EE5355}" srcOrd="0" destOrd="0" presId="urn:microsoft.com/office/officeart/2005/8/layout/vList3"/>
    <dgm:cxn modelId="{2B5819E3-C4C2-41DD-825F-5B77B3200571}" srcId="{C434762F-8FCA-40F3-8175-44E3427D49D9}" destId="{D9587BA5-6A5C-4FA5-874A-95526EB84373}" srcOrd="1" destOrd="0" parTransId="{643AA27C-C1D2-4198-BD28-E7AB7D53A179}" sibTransId="{F0D5C941-7847-44A4-870A-E59036C14E11}"/>
    <dgm:cxn modelId="{B3A347A2-E41D-4FFC-BE29-B0995632508E}" type="presOf" srcId="{D9587BA5-6A5C-4FA5-874A-95526EB84373}" destId="{03CBABB6-E8DB-4B7D-A816-571E381DD2C2}" srcOrd="0" destOrd="0" presId="urn:microsoft.com/office/officeart/2005/8/layout/vList3"/>
    <dgm:cxn modelId="{59F1AB6B-4BCC-493B-BAAE-94364756372F}" srcId="{C434762F-8FCA-40F3-8175-44E3427D49D9}" destId="{340889DD-7410-4CEC-A97F-908A72A437CF}" srcOrd="0" destOrd="0" parTransId="{B6DADC68-8B08-40FA-A9CA-C0261240E683}" sibTransId="{08CB7A80-A451-44DC-AA0A-A280940C1FF3}"/>
    <dgm:cxn modelId="{6F44D84D-D84A-4B6C-BAA6-10FD148F0E34}" type="presOf" srcId="{340889DD-7410-4CEC-A97F-908A72A437CF}" destId="{018ABB4A-BB12-4FEB-A7E1-5D147E22474F}" srcOrd="0" destOrd="0" presId="urn:microsoft.com/office/officeart/2005/8/layout/vList3"/>
    <dgm:cxn modelId="{B6AC4EE1-DC28-4C4B-84F9-F0E543B11A7F}" type="presOf" srcId="{C434762F-8FCA-40F3-8175-44E3427D49D9}" destId="{848FC2EA-29AC-4966-BDE1-912518189FDD}" srcOrd="0" destOrd="0" presId="urn:microsoft.com/office/officeart/2005/8/layout/vList3"/>
    <dgm:cxn modelId="{0675F9A0-05CC-46EE-835B-82F49F9C8FA8}" srcId="{C434762F-8FCA-40F3-8175-44E3427D49D9}" destId="{9A10411B-F280-493E-A281-8C6FD3F2A264}" srcOrd="2" destOrd="0" parTransId="{B4A92F3E-4297-46F7-A5CE-DFAE1CA6188A}" sibTransId="{7E06E75E-BCE2-4B2B-A9D3-1E6C4BEFFA1F}"/>
    <dgm:cxn modelId="{B7D03A6B-2826-4EC6-8055-CCF0C12AA848}" type="presParOf" srcId="{848FC2EA-29AC-4966-BDE1-912518189FDD}" destId="{01B1F647-E164-498C-B8AC-4CF1CC3F03CE}" srcOrd="0" destOrd="0" presId="urn:microsoft.com/office/officeart/2005/8/layout/vList3"/>
    <dgm:cxn modelId="{B1C35776-CC42-44D1-9AD1-E9647A179412}" type="presParOf" srcId="{01B1F647-E164-498C-B8AC-4CF1CC3F03CE}" destId="{345B3324-2429-4929-A859-31C958CAC05D}" srcOrd="0" destOrd="0" presId="urn:microsoft.com/office/officeart/2005/8/layout/vList3"/>
    <dgm:cxn modelId="{9AF4200B-6931-4558-9D56-A636E7AC5353}" type="presParOf" srcId="{01B1F647-E164-498C-B8AC-4CF1CC3F03CE}" destId="{018ABB4A-BB12-4FEB-A7E1-5D147E22474F}" srcOrd="1" destOrd="0" presId="urn:microsoft.com/office/officeart/2005/8/layout/vList3"/>
    <dgm:cxn modelId="{5929A716-8283-4848-8B29-1138223314AD}" type="presParOf" srcId="{848FC2EA-29AC-4966-BDE1-912518189FDD}" destId="{7F077044-7B20-4451-A92F-91A76FB88B7C}" srcOrd="1" destOrd="0" presId="urn:microsoft.com/office/officeart/2005/8/layout/vList3"/>
    <dgm:cxn modelId="{99CB406C-0A03-480F-9763-755F264B8269}" type="presParOf" srcId="{848FC2EA-29AC-4966-BDE1-912518189FDD}" destId="{7F9B289F-1774-468F-8229-76358605F3F3}" srcOrd="2" destOrd="0" presId="urn:microsoft.com/office/officeart/2005/8/layout/vList3"/>
    <dgm:cxn modelId="{BBC1660E-B9DC-4230-8B4D-115E18ECEF5F}" type="presParOf" srcId="{7F9B289F-1774-468F-8229-76358605F3F3}" destId="{4B763D03-20EA-47DF-8A40-17700BE77669}" srcOrd="0" destOrd="0" presId="urn:microsoft.com/office/officeart/2005/8/layout/vList3"/>
    <dgm:cxn modelId="{52E58FC0-6324-44A1-831F-B2106B48091B}" type="presParOf" srcId="{7F9B289F-1774-468F-8229-76358605F3F3}" destId="{03CBABB6-E8DB-4B7D-A816-571E381DD2C2}" srcOrd="1" destOrd="0" presId="urn:microsoft.com/office/officeart/2005/8/layout/vList3"/>
    <dgm:cxn modelId="{7C30626D-1046-45A2-8F90-67761AA343A0}" type="presParOf" srcId="{848FC2EA-29AC-4966-BDE1-912518189FDD}" destId="{4D4B170C-AF1B-4213-A394-44F8C0D0DDE2}" srcOrd="3" destOrd="0" presId="urn:microsoft.com/office/officeart/2005/8/layout/vList3"/>
    <dgm:cxn modelId="{EB176CAA-0BDA-4F19-A890-7D44519EEA94}" type="presParOf" srcId="{848FC2EA-29AC-4966-BDE1-912518189FDD}" destId="{9FBB9D8A-B456-4AD7-A573-44342F6313BB}" srcOrd="4" destOrd="0" presId="urn:microsoft.com/office/officeart/2005/8/layout/vList3"/>
    <dgm:cxn modelId="{D8B938B2-C1EC-472D-AEFB-9AAB3519BFB5}" type="presParOf" srcId="{9FBB9D8A-B456-4AD7-A573-44342F6313BB}" destId="{C5E791A7-E6AC-4D9B-8444-2A2646200027}" srcOrd="0" destOrd="0" presId="urn:microsoft.com/office/officeart/2005/8/layout/vList3"/>
    <dgm:cxn modelId="{E5482F88-8321-45F7-B71C-B9AB5A5CC0F6}" type="presParOf" srcId="{9FBB9D8A-B456-4AD7-A573-44342F6313BB}" destId="{276CACE1-44C1-4F7B-8A35-408C40EE535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8DCC0F-C363-4915-AB43-D1D1CD62F990}">
      <dsp:nvSpPr>
        <dsp:cNvPr id="0" name=""/>
        <dsp:cNvSpPr/>
      </dsp:nvSpPr>
      <dsp:spPr>
        <a:xfrm rot="10800000">
          <a:off x="2778126" y="0"/>
          <a:ext cx="8513064" cy="253543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8056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200" kern="1200" dirty="0"/>
            <a:t>? </a:t>
          </a:r>
          <a:r>
            <a:rPr lang="en-US" sz="3200" kern="1200" dirty="0"/>
            <a:t>Em </a:t>
          </a:r>
          <a:r>
            <a:rPr lang="en-US" sz="3200" kern="1200" dirty="0" err="1"/>
            <a:t>hãy</a:t>
          </a:r>
          <a:r>
            <a:rPr lang="en-US" sz="3200" kern="1200" dirty="0"/>
            <a:t> </a:t>
          </a:r>
          <a:r>
            <a:rPr lang="en-US" sz="3200" kern="1200" dirty="0" err="1"/>
            <a:t>đọc</a:t>
          </a:r>
          <a:r>
            <a:rPr lang="en-US" sz="3200" kern="1200" dirty="0"/>
            <a:t> </a:t>
          </a:r>
          <a:r>
            <a:rPr lang="en-US" sz="3200" kern="1200" dirty="0" err="1"/>
            <a:t>một</a:t>
          </a:r>
          <a:r>
            <a:rPr lang="en-US" sz="3200" kern="1200" dirty="0"/>
            <a:t> </a:t>
          </a:r>
          <a:r>
            <a:rPr lang="en-US" sz="3200" kern="1200" dirty="0" err="1"/>
            <a:t>bài</a:t>
          </a:r>
          <a:r>
            <a:rPr lang="en-US" sz="3200" kern="1200" dirty="0"/>
            <a:t> </a:t>
          </a:r>
          <a:r>
            <a:rPr lang="en-US" sz="3200" kern="1200" dirty="0" err="1"/>
            <a:t>thơ</a:t>
          </a:r>
          <a:r>
            <a:rPr lang="en-US" sz="3200" kern="1200" dirty="0"/>
            <a:t> </a:t>
          </a:r>
          <a:r>
            <a:rPr lang="en-US" sz="3200" kern="1200" dirty="0" err="1"/>
            <a:t>hoặc</a:t>
          </a:r>
          <a:r>
            <a:rPr lang="en-US" sz="3200" kern="1200" dirty="0"/>
            <a:t> </a:t>
          </a:r>
          <a:r>
            <a:rPr lang="en-US" sz="3200" kern="1200" dirty="0" err="1"/>
            <a:t>một</a:t>
          </a:r>
          <a:r>
            <a:rPr lang="en-US" sz="3200" kern="1200" dirty="0"/>
            <a:t> </a:t>
          </a:r>
          <a:r>
            <a:rPr lang="en-US" sz="3200" kern="1200" dirty="0" err="1"/>
            <a:t>bài</a:t>
          </a:r>
          <a:r>
            <a:rPr lang="en-US" sz="3200" kern="1200" dirty="0"/>
            <a:t> ca </a:t>
          </a:r>
          <a:r>
            <a:rPr lang="en-US" sz="3200" kern="1200" dirty="0" err="1"/>
            <a:t>dao</a:t>
          </a:r>
          <a:r>
            <a:rPr lang="en-US" sz="3200" kern="1200" dirty="0"/>
            <a:t> </a:t>
          </a:r>
          <a:r>
            <a:rPr lang="en-US" sz="3200" kern="1200" dirty="0" err="1"/>
            <a:t>bốn</a:t>
          </a:r>
          <a:r>
            <a:rPr lang="en-US" sz="3200" kern="1200" dirty="0"/>
            <a:t> </a:t>
          </a:r>
          <a:r>
            <a:rPr lang="en-US" sz="3200" kern="1200" dirty="0" err="1"/>
            <a:t>chữ</a:t>
          </a:r>
          <a:r>
            <a:rPr lang="en-US" sz="3200" kern="1200" dirty="0"/>
            <a:t> </a:t>
          </a:r>
          <a:r>
            <a:rPr lang="en-US" sz="3200" kern="1200" dirty="0" err="1"/>
            <a:t>hoặc</a:t>
          </a:r>
          <a:r>
            <a:rPr lang="en-US" sz="3200" kern="1200" dirty="0"/>
            <a:t> </a:t>
          </a:r>
          <a:r>
            <a:rPr lang="en-US" sz="3200" kern="1200" dirty="0" err="1"/>
            <a:t>năm</a:t>
          </a:r>
          <a:r>
            <a:rPr lang="en-US" sz="3200" kern="1200" dirty="0"/>
            <a:t> </a:t>
          </a:r>
          <a:r>
            <a:rPr lang="en-US" sz="3200" kern="1200" dirty="0" err="1"/>
            <a:t>chữ</a:t>
          </a:r>
          <a:r>
            <a:rPr lang="en-US" sz="3200" kern="1200" dirty="0"/>
            <a:t>  </a:t>
          </a:r>
          <a:r>
            <a:rPr lang="en-US" sz="3200" kern="1200" dirty="0" err="1"/>
            <a:t>mà</a:t>
          </a:r>
          <a:r>
            <a:rPr lang="en-US" sz="3200" kern="1200" dirty="0"/>
            <a:t> </a:t>
          </a:r>
          <a:r>
            <a:rPr lang="en-US" sz="3200" kern="1200" dirty="0" err="1"/>
            <a:t>em</a:t>
          </a:r>
          <a:r>
            <a:rPr lang="en-US" sz="3200" kern="1200" dirty="0"/>
            <a:t> </a:t>
          </a:r>
          <a:r>
            <a:rPr lang="en-US" sz="3200" kern="1200" dirty="0" err="1"/>
            <a:t>yêu</a:t>
          </a:r>
          <a:r>
            <a:rPr lang="en-US" sz="3200" kern="1200" dirty="0"/>
            <a:t> </a:t>
          </a:r>
          <a:r>
            <a:rPr lang="en-US" sz="3200" kern="1200" dirty="0" err="1"/>
            <a:t>thích</a:t>
          </a:r>
          <a:r>
            <a:rPr lang="en-US" sz="3200" kern="1200" dirty="0"/>
            <a:t> </a:t>
          </a:r>
          <a:r>
            <a:rPr lang="en-US" sz="3200" kern="1200" dirty="0" err="1"/>
            <a:t>nói</a:t>
          </a:r>
          <a:r>
            <a:rPr lang="en-US" sz="3200" kern="1200" dirty="0"/>
            <a:t> </a:t>
          </a:r>
          <a:r>
            <a:rPr lang="en-US" sz="3200" kern="1200" dirty="0" err="1"/>
            <a:t>về</a:t>
          </a:r>
          <a:r>
            <a:rPr lang="en-US" sz="3200" kern="1200" dirty="0"/>
            <a:t> </a:t>
          </a:r>
          <a:r>
            <a:rPr lang="en-US" sz="3200" kern="1200" dirty="0" err="1"/>
            <a:t>tình</a:t>
          </a:r>
          <a:r>
            <a:rPr lang="en-US" sz="3200" kern="1200" dirty="0"/>
            <a:t> </a:t>
          </a:r>
          <a:r>
            <a:rPr lang="en-US" sz="3200" kern="1200" dirty="0" err="1"/>
            <a:t>yêu</a:t>
          </a:r>
          <a:r>
            <a:rPr lang="en-US" sz="3200" kern="1200" dirty="0"/>
            <a:t> </a:t>
          </a:r>
          <a:r>
            <a:rPr lang="en-US" sz="3200" kern="1200" dirty="0" err="1"/>
            <a:t>quê</a:t>
          </a:r>
          <a:r>
            <a:rPr lang="en-US" sz="3200" kern="1200" dirty="0"/>
            <a:t> </a:t>
          </a:r>
          <a:r>
            <a:rPr lang="en-US" sz="3200" kern="1200" dirty="0" err="1"/>
            <a:t>hương</a:t>
          </a:r>
          <a:r>
            <a:rPr lang="en-US" sz="3200" kern="1200" dirty="0"/>
            <a:t> </a:t>
          </a:r>
          <a:r>
            <a:rPr lang="en-US" sz="3200" kern="1200" dirty="0" err="1"/>
            <a:t>đất</a:t>
          </a:r>
          <a:r>
            <a:rPr lang="en-US" sz="3200" kern="1200" dirty="0"/>
            <a:t> </a:t>
          </a:r>
          <a:r>
            <a:rPr lang="en-US" sz="3200" kern="1200" dirty="0" err="1"/>
            <a:t>nước</a:t>
          </a:r>
          <a:r>
            <a:rPr lang="en-US" sz="3200" kern="1200" dirty="0"/>
            <a:t> </a:t>
          </a:r>
          <a:r>
            <a:rPr lang="en-US" sz="3200" kern="1200" dirty="0" err="1"/>
            <a:t>hoặc</a:t>
          </a:r>
          <a:r>
            <a:rPr lang="en-US" sz="3200" kern="1200" dirty="0"/>
            <a:t> </a:t>
          </a:r>
          <a:r>
            <a:rPr lang="en-US" sz="3200" kern="1200" dirty="0" err="1"/>
            <a:t>gia</a:t>
          </a:r>
          <a:r>
            <a:rPr lang="en-US" sz="3200" kern="1200" dirty="0"/>
            <a:t> </a:t>
          </a:r>
          <a:r>
            <a:rPr lang="en-US" sz="3200" kern="1200" dirty="0" err="1"/>
            <a:t>đình</a:t>
          </a:r>
          <a:r>
            <a:rPr lang="en-US" sz="3200" kern="1200" dirty="0"/>
            <a:t>, </a:t>
          </a:r>
          <a:r>
            <a:rPr lang="en-US" sz="3200" kern="1200" dirty="0" err="1"/>
            <a:t>nhà</a:t>
          </a:r>
          <a:r>
            <a:rPr lang="en-US" sz="3200" kern="1200" dirty="0"/>
            <a:t> </a:t>
          </a:r>
          <a:r>
            <a:rPr lang="en-US" sz="3200" kern="1200" dirty="0" err="1"/>
            <a:t>trường</a:t>
          </a:r>
          <a:r>
            <a:rPr lang="en-US" sz="3200" kern="1200" dirty="0"/>
            <a:t>…..</a:t>
          </a:r>
        </a:p>
      </dsp:txBody>
      <dsp:txXfrm rot="10800000">
        <a:off x="3411984" y="0"/>
        <a:ext cx="7879206" cy="2535434"/>
      </dsp:txXfrm>
    </dsp:sp>
    <dsp:sp modelId="{1E64A88E-0FB3-42DA-BEC7-DB4C347AC087}">
      <dsp:nvSpPr>
        <dsp:cNvPr id="0" name=""/>
        <dsp:cNvSpPr/>
      </dsp:nvSpPr>
      <dsp:spPr>
        <a:xfrm>
          <a:off x="1510409" y="0"/>
          <a:ext cx="2535434" cy="253543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278445-AF77-451A-952E-4138AE3EB312}">
      <dsp:nvSpPr>
        <dsp:cNvPr id="0" name=""/>
        <dsp:cNvSpPr/>
      </dsp:nvSpPr>
      <dsp:spPr>
        <a:xfrm>
          <a:off x="4722" y="4380"/>
          <a:ext cx="5105725" cy="3811316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"/>
          <a:srcRect/>
          <a:stretch>
            <a:fillRect l="-5000" r="-5000"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9AA013-4C3B-42B4-9D8D-1C1A624D1E06}">
      <dsp:nvSpPr>
        <dsp:cNvPr id="0" name=""/>
        <dsp:cNvSpPr/>
      </dsp:nvSpPr>
      <dsp:spPr>
        <a:xfrm>
          <a:off x="4722" y="3815696"/>
          <a:ext cx="5105725" cy="16388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400" b="1" kern="1200" dirty="0"/>
            <a:t>2. Viết bài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400" kern="1200" dirty="0"/>
            <a:t>- Viết đoạn văn theo dàn ý</a:t>
          </a:r>
          <a:r>
            <a:rPr lang="en-US" sz="2400" kern="1200" dirty="0"/>
            <a:t> </a:t>
          </a:r>
          <a:r>
            <a:rPr lang="en-US" sz="2400" kern="1200" dirty="0" err="1"/>
            <a:t>một</a:t>
          </a:r>
          <a:r>
            <a:rPr lang="en-US" sz="2400" kern="1200" dirty="0"/>
            <a:t> </a:t>
          </a:r>
          <a:r>
            <a:rPr lang="en-US" sz="2400" kern="1200" dirty="0" err="1"/>
            <a:t>đoạn</a:t>
          </a:r>
          <a:r>
            <a:rPr lang="en-US" sz="2400" kern="1200" dirty="0"/>
            <a:t> </a:t>
          </a:r>
          <a:r>
            <a:rPr lang="en-US" sz="2400" kern="1200" dirty="0" err="1"/>
            <a:t>văn</a:t>
          </a:r>
          <a:r>
            <a:rPr lang="en-US" sz="2400" kern="1200" dirty="0"/>
            <a:t> </a:t>
          </a:r>
          <a:r>
            <a:rPr lang="en-US" sz="2400" kern="1200" dirty="0" err="1"/>
            <a:t>hoàn</a:t>
          </a:r>
          <a:r>
            <a:rPr lang="en-US" sz="2400" kern="1200" dirty="0"/>
            <a:t> </a:t>
          </a:r>
          <a:r>
            <a:rPr lang="en-US" sz="2400" kern="1200" dirty="0" err="1"/>
            <a:t>chỉnh</a:t>
          </a:r>
          <a:r>
            <a:rPr lang="vi-VN" sz="2400" kern="1200" dirty="0"/>
            <a:t>. </a:t>
          </a:r>
          <a:endParaRPr lang="en-US" sz="2400" kern="1200" dirty="0"/>
        </a:p>
      </dsp:txBody>
      <dsp:txXfrm>
        <a:off x="4722" y="3815696"/>
        <a:ext cx="3595581" cy="1638865"/>
      </dsp:txXfrm>
    </dsp:sp>
    <dsp:sp modelId="{A4089660-ECE9-4AB0-B649-D68BEB3ADC36}">
      <dsp:nvSpPr>
        <dsp:cNvPr id="0" name=""/>
        <dsp:cNvSpPr/>
      </dsp:nvSpPr>
      <dsp:spPr>
        <a:xfrm>
          <a:off x="3744736" y="4076015"/>
          <a:ext cx="1787003" cy="178700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>
          <a:noFill/>
        </a:ln>
        <a:effectLst/>
        <a:sp3d z="5715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4FFFBD-E734-420A-BDEC-64D50B789D6B}">
      <dsp:nvSpPr>
        <dsp:cNvPr id="0" name=""/>
        <dsp:cNvSpPr/>
      </dsp:nvSpPr>
      <dsp:spPr>
        <a:xfrm>
          <a:off x="5974459" y="4380"/>
          <a:ext cx="5105725" cy="3811316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3"/>
          <a:srcRect/>
          <a:stretch>
            <a:fillRect t="-11000" b="-11000"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4D5CC3-3E58-4567-9D34-879244ADBF30}">
      <dsp:nvSpPr>
        <dsp:cNvPr id="0" name=""/>
        <dsp:cNvSpPr/>
      </dsp:nvSpPr>
      <dsp:spPr>
        <a:xfrm>
          <a:off x="5974459" y="3815696"/>
          <a:ext cx="5105725" cy="16388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400" b="1" kern="1200" dirty="0"/>
            <a:t>3. Chỉnh sửa bài viết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400" kern="1200" dirty="0"/>
            <a:t>- Đọc và sửa lại đoạn văn theo  những yêu cầu trong sách giáo khoa.</a:t>
          </a:r>
          <a:endParaRPr lang="en-US" sz="2400" kern="1200" dirty="0"/>
        </a:p>
      </dsp:txBody>
      <dsp:txXfrm>
        <a:off x="5974459" y="3815696"/>
        <a:ext cx="3595581" cy="1638865"/>
      </dsp:txXfrm>
    </dsp:sp>
    <dsp:sp modelId="{8AC8F5D2-39E7-479D-B4FE-3FFAF071A8BE}">
      <dsp:nvSpPr>
        <dsp:cNvPr id="0" name=""/>
        <dsp:cNvSpPr/>
      </dsp:nvSpPr>
      <dsp:spPr>
        <a:xfrm>
          <a:off x="9714473" y="4076015"/>
          <a:ext cx="1787003" cy="178700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p3d z="5715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D39BB6-F17A-4ED9-96C6-60C129FB22AF}">
      <dsp:nvSpPr>
        <dsp:cNvPr id="0" name=""/>
        <dsp:cNvSpPr/>
      </dsp:nvSpPr>
      <dsp:spPr>
        <a:xfrm rot="10800000">
          <a:off x="2193248" y="943"/>
          <a:ext cx="6790182" cy="193365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1852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/>
            <a:t>? Hãy cho biết chủ đề của bài thơ em vừa đọc?</a:t>
          </a:r>
        </a:p>
      </dsp:txBody>
      <dsp:txXfrm rot="10800000">
        <a:off x="2676661" y="943"/>
        <a:ext cx="6306769" cy="1933652"/>
      </dsp:txXfrm>
    </dsp:sp>
    <dsp:sp modelId="{034C9EF9-C7C8-4FC9-A5F0-715CC72F250A}">
      <dsp:nvSpPr>
        <dsp:cNvPr id="0" name=""/>
        <dsp:cNvSpPr/>
      </dsp:nvSpPr>
      <dsp:spPr>
        <a:xfrm>
          <a:off x="1227369" y="1890"/>
          <a:ext cx="1931759" cy="193175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4AF4C9-67F2-4137-92B0-FF8586B33058}">
      <dsp:nvSpPr>
        <dsp:cNvPr id="0" name=""/>
        <dsp:cNvSpPr/>
      </dsp:nvSpPr>
      <dsp:spPr>
        <a:xfrm>
          <a:off x="5577" y="0"/>
          <a:ext cx="11411225" cy="95410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/>
            <a:t>? Em hãy cho biết bài thơ thuộc thể thơ nào? Hãy điền từ còn thiếu vào dấu ba chấm trong bài thơ? Nhận xét cách gieo vần trong bài thơ?</a:t>
          </a:r>
        </a:p>
      </dsp:txBody>
      <dsp:txXfrm>
        <a:off x="482631" y="0"/>
        <a:ext cx="10457118" cy="9541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782C3F-02F6-4D21-A78C-4385CE57C320}">
      <dsp:nvSpPr>
        <dsp:cNvPr id="0" name=""/>
        <dsp:cNvSpPr/>
      </dsp:nvSpPr>
      <dsp:spPr>
        <a:xfrm>
          <a:off x="2492841" y="51230"/>
          <a:ext cx="2459057" cy="245905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Bài thơ thuộc thể thơ bốn chữ</a:t>
          </a:r>
        </a:p>
      </dsp:txBody>
      <dsp:txXfrm>
        <a:off x="2820715" y="481565"/>
        <a:ext cx="1803308" cy="1106575"/>
      </dsp:txXfrm>
    </dsp:sp>
    <dsp:sp modelId="{68237B94-48A5-4F49-ADED-1965801D5669}">
      <dsp:nvSpPr>
        <dsp:cNvPr id="0" name=""/>
        <dsp:cNvSpPr/>
      </dsp:nvSpPr>
      <dsp:spPr>
        <a:xfrm>
          <a:off x="3380151" y="1588141"/>
          <a:ext cx="2459057" cy="245905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Từ còn thiếu là: Chim, quá.</a:t>
          </a:r>
        </a:p>
      </dsp:txBody>
      <dsp:txXfrm>
        <a:off x="4132212" y="2223397"/>
        <a:ext cx="1475434" cy="1352481"/>
      </dsp:txXfrm>
    </dsp:sp>
    <dsp:sp modelId="{A68849FD-DB1E-4B57-B108-89071E8FCDEA}">
      <dsp:nvSpPr>
        <dsp:cNvPr id="0" name=""/>
        <dsp:cNvSpPr/>
      </dsp:nvSpPr>
      <dsp:spPr>
        <a:xfrm>
          <a:off x="1605531" y="1588141"/>
          <a:ext cx="2459057" cy="245905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Bài thơ có vần liền: Gió</a:t>
          </a:r>
        </a:p>
      </dsp:txBody>
      <dsp:txXfrm>
        <a:off x="1837092" y="2223397"/>
        <a:ext cx="1475434" cy="13524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4AF4C9-67F2-4137-92B0-FF8586B33058}">
      <dsp:nvSpPr>
        <dsp:cNvPr id="0" name=""/>
        <dsp:cNvSpPr/>
      </dsp:nvSpPr>
      <dsp:spPr>
        <a:xfrm>
          <a:off x="5577" y="0"/>
          <a:ext cx="11411225" cy="95410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/>
            <a:t>? Em hãy cho biết bài thơ thuộc thể thơ nào? Hãy điền từ còn thiếu vào dấu ba chấm trong bài thơ? Nhận xét cách gieo vần trong bài thơ?</a:t>
          </a:r>
        </a:p>
      </dsp:txBody>
      <dsp:txXfrm>
        <a:off x="482631" y="0"/>
        <a:ext cx="10457118" cy="95410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782C3F-02F6-4D21-A78C-4385CE57C320}">
      <dsp:nvSpPr>
        <dsp:cNvPr id="0" name=""/>
        <dsp:cNvSpPr/>
      </dsp:nvSpPr>
      <dsp:spPr>
        <a:xfrm>
          <a:off x="2492841" y="51230"/>
          <a:ext cx="2459057" cy="245905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Bài thơ thuộc thể thơ bốn chữ</a:t>
          </a:r>
        </a:p>
      </dsp:txBody>
      <dsp:txXfrm>
        <a:off x="2820715" y="481565"/>
        <a:ext cx="1803308" cy="1106575"/>
      </dsp:txXfrm>
    </dsp:sp>
    <dsp:sp modelId="{68237B94-48A5-4F49-ADED-1965801D5669}">
      <dsp:nvSpPr>
        <dsp:cNvPr id="0" name=""/>
        <dsp:cNvSpPr/>
      </dsp:nvSpPr>
      <dsp:spPr>
        <a:xfrm>
          <a:off x="3380151" y="1588141"/>
          <a:ext cx="2459057" cy="245905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Từ còn thiếu là: Chim, quá.</a:t>
          </a:r>
        </a:p>
      </dsp:txBody>
      <dsp:txXfrm>
        <a:off x="4132212" y="2223397"/>
        <a:ext cx="1475434" cy="1352481"/>
      </dsp:txXfrm>
    </dsp:sp>
    <dsp:sp modelId="{A68849FD-DB1E-4B57-B108-89071E8FCDEA}">
      <dsp:nvSpPr>
        <dsp:cNvPr id="0" name=""/>
        <dsp:cNvSpPr/>
      </dsp:nvSpPr>
      <dsp:spPr>
        <a:xfrm>
          <a:off x="1605531" y="1588141"/>
          <a:ext cx="2459057" cy="245905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Bài thơ có vần liền: Gió</a:t>
          </a:r>
        </a:p>
      </dsp:txBody>
      <dsp:txXfrm>
        <a:off x="1837092" y="2223397"/>
        <a:ext cx="1475434" cy="135248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DBF8D-F6E3-4B14-AAAF-FD14F3C820A9}">
      <dsp:nvSpPr>
        <dsp:cNvPr id="0" name=""/>
        <dsp:cNvSpPr/>
      </dsp:nvSpPr>
      <dsp:spPr>
        <a:xfrm>
          <a:off x="2686633" y="0"/>
          <a:ext cx="5399246" cy="539924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739FDD-D5B2-4539-9F43-8ED0D21F5331}">
      <dsp:nvSpPr>
        <dsp:cNvPr id="0" name=""/>
        <dsp:cNvSpPr/>
      </dsp:nvSpPr>
      <dsp:spPr>
        <a:xfrm>
          <a:off x="5386256" y="540451"/>
          <a:ext cx="3509509" cy="191926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/>
            <a:t>Bài thơ thuộc thể bốn chữ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/>
            <a:t>Từ</a:t>
          </a:r>
          <a:r>
            <a:rPr lang="en-US" sz="2100" kern="1200" dirty="0"/>
            <a:t> </a:t>
          </a:r>
          <a:r>
            <a:rPr lang="en-US" sz="2100" kern="1200" dirty="0" err="1"/>
            <a:t>còn</a:t>
          </a:r>
          <a:r>
            <a:rPr lang="en-US" sz="2100" kern="1200" dirty="0"/>
            <a:t> </a:t>
          </a:r>
          <a:r>
            <a:rPr lang="en-US" sz="2100" kern="1200" dirty="0" err="1"/>
            <a:t>thiếu</a:t>
          </a:r>
          <a:r>
            <a:rPr lang="en-US" sz="2100" kern="1200" dirty="0"/>
            <a:t> </a:t>
          </a:r>
          <a:r>
            <a:rPr lang="en-US" sz="2100" kern="1200" dirty="0" err="1"/>
            <a:t>là</a:t>
          </a:r>
          <a:r>
            <a:rPr lang="en-US" sz="2100" kern="1200" dirty="0"/>
            <a:t>: </a:t>
          </a:r>
          <a:r>
            <a:rPr lang="en-US" sz="2100" kern="1200" dirty="0" err="1"/>
            <a:t>Cửa</a:t>
          </a:r>
          <a:r>
            <a:rPr lang="en-US" sz="2100" kern="1200" dirty="0"/>
            <a:t>, </a:t>
          </a:r>
          <a:r>
            <a:rPr lang="en-US" sz="2100" kern="1200" dirty="0" err="1"/>
            <a:t>trông</a:t>
          </a:r>
          <a:r>
            <a:rPr lang="en-US" sz="2100" kern="1200" dirty="0"/>
            <a:t>, </a:t>
          </a:r>
          <a:r>
            <a:rPr lang="en-US" sz="2100" kern="1200" dirty="0" err="1"/>
            <a:t>mông</a:t>
          </a:r>
          <a:r>
            <a:rPr lang="en-US" sz="2100" kern="1200" dirty="0"/>
            <a:t>, </a:t>
          </a:r>
          <a:r>
            <a:rPr lang="en-US" sz="2100" kern="1200" dirty="0" err="1"/>
            <a:t>đợi</a:t>
          </a:r>
          <a:r>
            <a:rPr lang="en-US" sz="2100" kern="1200" dirty="0"/>
            <a:t>.</a:t>
          </a:r>
        </a:p>
      </dsp:txBody>
      <dsp:txXfrm>
        <a:off x="5479947" y="634142"/>
        <a:ext cx="3322127" cy="1731881"/>
      </dsp:txXfrm>
    </dsp:sp>
    <dsp:sp modelId="{5F13CD5A-9D25-41F3-831A-361905A92B6E}">
      <dsp:nvSpPr>
        <dsp:cNvPr id="0" name=""/>
        <dsp:cNvSpPr/>
      </dsp:nvSpPr>
      <dsp:spPr>
        <a:xfrm>
          <a:off x="5386256" y="2699623"/>
          <a:ext cx="3509509" cy="191926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-    </a:t>
          </a:r>
          <a:r>
            <a:rPr lang="en-US" sz="2700" kern="1200" dirty="0" err="1"/>
            <a:t>Bài</a:t>
          </a:r>
          <a:r>
            <a:rPr lang="en-US" sz="2700" kern="1200" dirty="0"/>
            <a:t> </a:t>
          </a:r>
          <a:r>
            <a:rPr lang="en-US" sz="2700" kern="1200" dirty="0" err="1"/>
            <a:t>thơ</a:t>
          </a:r>
          <a:r>
            <a:rPr lang="en-US" sz="2700" kern="1200" dirty="0"/>
            <a:t> </a:t>
          </a:r>
          <a:r>
            <a:rPr lang="en-US" sz="2700" kern="1200" dirty="0" err="1"/>
            <a:t>có</a:t>
          </a:r>
          <a:r>
            <a:rPr lang="en-US" sz="2700" kern="1200" dirty="0"/>
            <a:t> </a:t>
          </a:r>
          <a:r>
            <a:rPr lang="en-US" sz="2700" kern="1200" dirty="0" err="1"/>
            <a:t>vần</a:t>
          </a:r>
          <a:r>
            <a:rPr lang="en-US" sz="2700" kern="1200" dirty="0"/>
            <a:t> </a:t>
          </a:r>
          <a:r>
            <a:rPr lang="en-US" sz="2700" kern="1200" dirty="0" err="1"/>
            <a:t>cách</a:t>
          </a:r>
          <a:r>
            <a:rPr lang="en-US" sz="2700" kern="1200" dirty="0"/>
            <a:t>: </a:t>
          </a:r>
          <a:r>
            <a:rPr lang="en-US" sz="2700" kern="1200" dirty="0" err="1"/>
            <a:t>Nữa</a:t>
          </a:r>
          <a:r>
            <a:rPr lang="en-US" sz="2700" kern="1200" dirty="0"/>
            <a:t> </a:t>
          </a:r>
          <a:r>
            <a:rPr lang="en-US" sz="2700" kern="1200" dirty="0" err="1"/>
            <a:t>với</a:t>
          </a:r>
          <a:r>
            <a:rPr lang="en-US" sz="2700" kern="1200" dirty="0"/>
            <a:t> </a:t>
          </a:r>
          <a:r>
            <a:rPr lang="en-US" sz="2700" kern="1200" dirty="0" err="1"/>
            <a:t>cửa</a:t>
          </a:r>
          <a:r>
            <a:rPr lang="en-US" sz="2700" kern="1200" dirty="0"/>
            <a:t>, </a:t>
          </a:r>
          <a:r>
            <a:rPr lang="en-US" sz="2700" kern="1200" dirty="0" err="1"/>
            <a:t>trông</a:t>
          </a:r>
          <a:r>
            <a:rPr lang="en-US" sz="2700" kern="1200" dirty="0"/>
            <a:t> </a:t>
          </a:r>
          <a:r>
            <a:rPr lang="en-US" sz="2700" kern="1200" dirty="0" err="1"/>
            <a:t>với</a:t>
          </a:r>
          <a:r>
            <a:rPr lang="en-US" sz="2700" kern="1200" dirty="0"/>
            <a:t> </a:t>
          </a:r>
          <a:r>
            <a:rPr lang="en-US" sz="2700" kern="1200" dirty="0" err="1"/>
            <a:t>mông</a:t>
          </a:r>
          <a:r>
            <a:rPr lang="en-US" sz="2700" kern="1200" dirty="0"/>
            <a:t>.</a:t>
          </a:r>
        </a:p>
      </dsp:txBody>
      <dsp:txXfrm>
        <a:off x="5479947" y="2793314"/>
        <a:ext cx="3322127" cy="173188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4476F-EF5C-4CA2-B6FF-0DC48158FAE3}">
      <dsp:nvSpPr>
        <dsp:cNvPr id="0" name=""/>
        <dsp:cNvSpPr/>
      </dsp:nvSpPr>
      <dsp:spPr>
        <a:xfrm>
          <a:off x="3633800" y="1424933"/>
          <a:ext cx="4622282" cy="3600458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/>
            <a:t>Bài</a:t>
          </a:r>
          <a:r>
            <a:rPr lang="en-US" sz="2800" kern="1200" dirty="0"/>
            <a:t> </a:t>
          </a:r>
          <a:r>
            <a:rPr lang="en-US" sz="2800" kern="1200" dirty="0" err="1"/>
            <a:t>thơ</a:t>
          </a:r>
          <a:r>
            <a:rPr lang="en-US" sz="2800" kern="1200" dirty="0"/>
            <a:t> </a:t>
          </a:r>
          <a:r>
            <a:rPr lang="en-US" sz="2800" kern="1200" dirty="0" err="1"/>
            <a:t>thuộc</a:t>
          </a:r>
          <a:r>
            <a:rPr lang="en-US" sz="2800" kern="1200" dirty="0"/>
            <a:t> </a:t>
          </a:r>
          <a:r>
            <a:rPr lang="en-US" sz="2800" kern="1200" dirty="0" err="1"/>
            <a:t>thể</a:t>
          </a:r>
          <a:r>
            <a:rPr lang="en-US" sz="2800" kern="1200" dirty="0"/>
            <a:t> </a:t>
          </a:r>
          <a:r>
            <a:rPr lang="en-US" sz="2800" kern="1200" dirty="0" err="1"/>
            <a:t>thơ</a:t>
          </a:r>
          <a:r>
            <a:rPr lang="en-US" sz="2800" kern="1200" dirty="0"/>
            <a:t> </a:t>
          </a:r>
          <a:r>
            <a:rPr lang="en-US" sz="2800" kern="1200" dirty="0" err="1"/>
            <a:t>bốn</a:t>
          </a:r>
          <a:r>
            <a:rPr lang="en-US" sz="2800" kern="1200" dirty="0"/>
            <a:t> </a:t>
          </a:r>
          <a:r>
            <a:rPr lang="en-US" sz="2800" kern="1200" dirty="0" err="1"/>
            <a:t>chữ</a:t>
          </a:r>
          <a:endParaRPr lang="en-US" sz="2800" kern="1200" dirty="0"/>
        </a:p>
      </dsp:txBody>
      <dsp:txXfrm>
        <a:off x="4486714" y="2268323"/>
        <a:ext cx="2916454" cy="1850710"/>
      </dsp:txXfrm>
    </dsp:sp>
    <dsp:sp modelId="{9A76880B-3A26-4674-9A49-CEE6A82DA29A}">
      <dsp:nvSpPr>
        <dsp:cNvPr id="0" name=""/>
        <dsp:cNvSpPr/>
      </dsp:nvSpPr>
      <dsp:spPr>
        <a:xfrm>
          <a:off x="1984446" y="3729989"/>
          <a:ext cx="5272285" cy="11361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/>
            <a:t>Từ</a:t>
          </a:r>
          <a:r>
            <a:rPr lang="en-US" sz="2400" kern="1200" dirty="0"/>
            <a:t> </a:t>
          </a:r>
          <a:r>
            <a:rPr lang="en-US" sz="2400" kern="1200" dirty="0" err="1"/>
            <a:t>còn</a:t>
          </a:r>
          <a:r>
            <a:rPr lang="en-US" sz="2400" kern="1200" dirty="0"/>
            <a:t> </a:t>
          </a:r>
          <a:r>
            <a:rPr lang="en-US" sz="2400" kern="1200" dirty="0" err="1"/>
            <a:t>thiếu</a:t>
          </a:r>
          <a:r>
            <a:rPr lang="en-US" sz="2400" kern="1200" dirty="0"/>
            <a:t> </a:t>
          </a:r>
          <a:r>
            <a:rPr lang="en-US" sz="2400" kern="1200" dirty="0" err="1"/>
            <a:t>là</a:t>
          </a:r>
          <a:r>
            <a:rPr lang="en-US" sz="2400" kern="1200" dirty="0"/>
            <a:t>:. </a:t>
          </a:r>
          <a:r>
            <a:rPr lang="en-US" sz="2400" kern="1200" dirty="0" err="1"/>
            <a:t>Trời</a:t>
          </a:r>
          <a:r>
            <a:rPr lang="en-US" sz="2400" kern="1200" dirty="0"/>
            <a:t>, </a:t>
          </a:r>
          <a:r>
            <a:rPr lang="en-US" sz="2400" kern="1200" dirty="0" err="1"/>
            <a:t>trắng</a:t>
          </a:r>
          <a:r>
            <a:rPr lang="en-US" sz="2400" kern="1200" dirty="0"/>
            <a:t>, thang.</a:t>
          </a:r>
        </a:p>
      </dsp:txBody>
      <dsp:txXfrm>
        <a:off x="2017722" y="3763265"/>
        <a:ext cx="5205733" cy="1069590"/>
      </dsp:txXfrm>
    </dsp:sp>
    <dsp:sp modelId="{6CC6D0FC-62DE-4B88-904D-8DF34BB4E5C0}">
      <dsp:nvSpPr>
        <dsp:cNvPr id="0" name=""/>
        <dsp:cNvSpPr/>
      </dsp:nvSpPr>
      <dsp:spPr>
        <a:xfrm>
          <a:off x="1221285" y="97926"/>
          <a:ext cx="5077992" cy="3020557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/>
            <a:t>-    </a:t>
          </a:r>
          <a:r>
            <a:rPr lang="en-US" sz="3300" kern="1200" dirty="0" err="1"/>
            <a:t>Bài</a:t>
          </a:r>
          <a:r>
            <a:rPr lang="en-US" sz="3300" kern="1200" dirty="0"/>
            <a:t> </a:t>
          </a:r>
          <a:r>
            <a:rPr lang="en-US" sz="3300" kern="1200" dirty="0" err="1"/>
            <a:t>thơ</a:t>
          </a:r>
          <a:r>
            <a:rPr lang="en-US" sz="3300" kern="1200" dirty="0"/>
            <a:t> </a:t>
          </a:r>
          <a:r>
            <a:rPr lang="en-US" sz="3300" kern="1200" dirty="0" err="1"/>
            <a:t>có</a:t>
          </a:r>
          <a:r>
            <a:rPr lang="en-US" sz="3300" kern="1200" dirty="0"/>
            <a:t> </a:t>
          </a:r>
          <a:r>
            <a:rPr lang="en-US" sz="3300" kern="1200" dirty="0" err="1"/>
            <a:t>vần</a:t>
          </a:r>
          <a:r>
            <a:rPr lang="en-US" sz="3300" kern="1200" dirty="0"/>
            <a:t> </a:t>
          </a:r>
          <a:r>
            <a:rPr lang="en-US" sz="3300" kern="1200" dirty="0" err="1"/>
            <a:t>cách</a:t>
          </a:r>
          <a:r>
            <a:rPr lang="en-US" sz="3300" kern="1200" dirty="0"/>
            <a:t> </a:t>
          </a:r>
          <a:r>
            <a:rPr lang="en-US" sz="3300" kern="1200" dirty="0" err="1"/>
            <a:t>quãng</a:t>
          </a:r>
          <a:r>
            <a:rPr lang="en-US" sz="3300" kern="1200" dirty="0"/>
            <a:t>:</a:t>
          </a:r>
        </a:p>
      </dsp:txBody>
      <dsp:txXfrm>
        <a:off x="2280791" y="862956"/>
        <a:ext cx="2958980" cy="1490497"/>
      </dsp:txXfrm>
    </dsp:sp>
    <dsp:sp modelId="{39C8FF4C-82CF-4DD5-95CF-A6D06037FD95}">
      <dsp:nvSpPr>
        <dsp:cNvPr id="0" name=""/>
        <dsp:cNvSpPr/>
      </dsp:nvSpPr>
      <dsp:spPr>
        <a:xfrm>
          <a:off x="4632207" y="1210490"/>
          <a:ext cx="3660000" cy="3660000"/>
        </a:xfrm>
        <a:prstGeom prst="circularArrow">
          <a:avLst>
            <a:gd name="adj1" fmla="val 4878"/>
            <a:gd name="adj2" fmla="val 312630"/>
            <a:gd name="adj3" fmla="val 3223862"/>
            <a:gd name="adj4" fmla="val 15114290"/>
            <a:gd name="adj5" fmla="val 569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BD6585-4777-417B-84BE-166FB4D68116}">
      <dsp:nvSpPr>
        <dsp:cNvPr id="0" name=""/>
        <dsp:cNvSpPr/>
      </dsp:nvSpPr>
      <dsp:spPr>
        <a:xfrm>
          <a:off x="1740533" y="464391"/>
          <a:ext cx="2767317" cy="276731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C7B77-3556-4536-8958-BD1B0199F68D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CDBAD-0258-4CFE-83B1-F4B1C838B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697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C7B77-3556-4536-8958-BD1B0199F68D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CDBAD-0258-4CFE-83B1-F4B1C838B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59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C7B77-3556-4536-8958-BD1B0199F68D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CDBAD-0258-4CFE-83B1-F4B1C838B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889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C7B77-3556-4536-8958-BD1B0199F68D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CDBAD-0258-4CFE-83B1-F4B1C838B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486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C7B77-3556-4536-8958-BD1B0199F68D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CDBAD-0258-4CFE-83B1-F4B1C838B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107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C7B77-3556-4536-8958-BD1B0199F68D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CDBAD-0258-4CFE-83B1-F4B1C838B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39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C7B77-3556-4536-8958-BD1B0199F68D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CDBAD-0258-4CFE-83B1-F4B1C838B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412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C7B77-3556-4536-8958-BD1B0199F68D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CDBAD-0258-4CFE-83B1-F4B1C838B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751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C7B77-3556-4536-8958-BD1B0199F68D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CDBAD-0258-4CFE-83B1-F4B1C838B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75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C7B77-3556-4536-8958-BD1B0199F68D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CDBAD-0258-4CFE-83B1-F4B1C838B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906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C7B77-3556-4536-8958-BD1B0199F68D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CDBAD-0258-4CFE-83B1-F4B1C838B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434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C7B77-3556-4536-8958-BD1B0199F68D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CDBAD-0258-4CFE-83B1-F4B1C838B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93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-152400"/>
            <a:ext cx="9220200" cy="5029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tabLst>
                <a:tab pos="285750" algn="l"/>
              </a:tabLst>
            </a:pPr>
            <a:r>
              <a:rPr lang="en-US" sz="5400" b="1" dirty="0">
                <a:effectLst/>
                <a:latin typeface="Times New Roman"/>
                <a:ea typeface="Times New Roman"/>
                <a:cs typeface="Times New Roman"/>
              </a:rPr>
              <a:t>       </a:t>
            </a:r>
            <a:br>
              <a:rPr lang="en-US" sz="5400" b="1" dirty="0">
                <a:effectLst/>
                <a:latin typeface="Times New Roman"/>
                <a:ea typeface="Times New Roman"/>
                <a:cs typeface="Times New Roman"/>
              </a:rPr>
            </a:br>
            <a:r>
              <a:rPr lang="vi-VN" sz="5400" b="1" dirty="0">
                <a:ea typeface="Times New Roman"/>
                <a:cs typeface="Times New Roman"/>
              </a:rPr>
              <a:t> TẬP LÀM MỘT BÀI THƠ </a:t>
            </a:r>
            <a:r>
              <a:rPr lang="en-US" sz="5400" b="1" dirty="0">
                <a:effectLst/>
                <a:latin typeface="Times New Roman"/>
                <a:ea typeface="Times New Roman"/>
                <a:cs typeface="Times New Roman"/>
              </a:rPr>
              <a:t>BỐN CHỮ HOẶC NĂM CHỮ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91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828800" y="1025162"/>
            <a:ext cx="7848600" cy="563231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trời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thổi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lửa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Sông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biển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bốc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hơi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                                   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Hơi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bay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vút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 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mây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lưng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….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Mây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hồng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nhẹ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trôi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   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Mây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xanh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đằm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thắm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Dịu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dàng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mây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….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 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Thẩn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mây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vàng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Mây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đen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lang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….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   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nặng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trĩu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                                   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Gió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trêu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tí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xíu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vội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khóc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oà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                                                ( Theo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Hoàng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Lựu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Mây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khóc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Sơ đồ 7">
            <a:extLst>
              <a:ext uri="{FF2B5EF4-FFF2-40B4-BE49-F238E27FC236}">
                <a16:creationId xmlns:a16="http://schemas.microsoft.com/office/drawing/2014/main" xmlns="" id="{78DF2224-0536-71AD-F59C-6A2CBC6EC8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9236571"/>
              </p:ext>
            </p:extLst>
          </p:nvPr>
        </p:nvGraphicFramePr>
        <p:xfrm>
          <a:off x="3048000" y="609600"/>
          <a:ext cx="95250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3">
            <a:extLst>
              <a:ext uri="{FF2B5EF4-FFF2-40B4-BE49-F238E27FC236}">
                <a16:creationId xmlns:a16="http://schemas.microsoft.com/office/drawing/2014/main" xmlns="" id="{D25D51D6-5508-BA15-F51A-7FE8CD2727E7}"/>
              </a:ext>
            </a:extLst>
          </p:cNvPr>
          <p:cNvSpPr txBox="1"/>
          <p:nvPr/>
        </p:nvSpPr>
        <p:spPr>
          <a:xfrm>
            <a:off x="1295400" y="155844"/>
            <a:ext cx="944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highlight>
                  <a:srgbClr val="FFFF00"/>
                </a:highlight>
                <a:latin typeface="Times New Roman" pitchFamily="18" charset="0"/>
                <a:ea typeface="Calibri"/>
                <a:cs typeface="Times New Roman" pitchFamily="18" charset="0"/>
              </a:rPr>
              <a:t>2.</a:t>
            </a:r>
            <a:r>
              <a:rPr lang="vi-VN" sz="4000" b="1" dirty="0">
                <a:highlight>
                  <a:srgbClr val="FFFF00"/>
                </a:highlight>
                <a:latin typeface="Times New Roman" pitchFamily="18" charset="0"/>
                <a:ea typeface="Calibri"/>
                <a:cs typeface="Times New Roman" pitchFamily="18" charset="0"/>
              </a:rPr>
              <a:t> Tập gieo vần</a:t>
            </a:r>
            <a:r>
              <a:rPr lang="en-US" sz="4000" b="1" dirty="0">
                <a:highlight>
                  <a:srgbClr val="FFFF00"/>
                </a:highlight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en-US" sz="4000" b="1" dirty="0">
              <a:highlight>
                <a:srgbClr val="FFFF00"/>
              </a:highligh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92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8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ong bóng Ý nghĩ: Hình đám mây 3">
            <a:extLst>
              <a:ext uri="{FF2B5EF4-FFF2-40B4-BE49-F238E27FC236}">
                <a16:creationId xmlns:a16="http://schemas.microsoft.com/office/drawing/2014/main" xmlns="" id="{4C620883-F9BE-132E-1147-43334A039AB3}"/>
              </a:ext>
            </a:extLst>
          </p:cNvPr>
          <p:cNvSpPr/>
          <p:nvPr/>
        </p:nvSpPr>
        <p:spPr>
          <a:xfrm>
            <a:off x="1143000" y="1181100"/>
            <a:ext cx="10058400" cy="449580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6600" b="1" dirty="0"/>
              <a:t>   VIẾT BÀI THƠ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62186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ơ đồ 4">
            <a:extLst>
              <a:ext uri="{FF2B5EF4-FFF2-40B4-BE49-F238E27FC236}">
                <a16:creationId xmlns:a16="http://schemas.microsoft.com/office/drawing/2014/main" xmlns="" id="{E21E3D98-36EB-05A5-621A-26E6C2C89C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8464379"/>
              </p:ext>
            </p:extLst>
          </p:nvPr>
        </p:nvGraphicFramePr>
        <p:xfrm>
          <a:off x="-76200" y="1143000"/>
          <a:ext cx="118872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5017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1905000"/>
            <a:ext cx="10515600" cy="2379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vi-VN" sz="4400" b="1" dirty="0">
                <a:latin typeface="Times New Roman"/>
                <a:ea typeface="Times New Roman"/>
                <a:cs typeface="Times New Roman"/>
              </a:rPr>
              <a:t>VIẾT ĐOẠN VĂN THỂ HIỆN CẢM XÚC VỀ MỘT BÀI THƠ </a:t>
            </a:r>
            <a:r>
              <a:rPr lang="en-US" sz="4400" b="1" dirty="0">
                <a:latin typeface="Times New Roman"/>
                <a:ea typeface="Times New Roman"/>
                <a:cs typeface="Times New Roman"/>
              </a:rPr>
              <a:t>  BỐN CHỮ </a:t>
            </a:r>
            <a:endParaRPr lang="vi-VN" sz="4400" b="1" dirty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en-US" sz="4400" b="1" dirty="0">
                <a:latin typeface="Times New Roman"/>
                <a:ea typeface="Times New Roman"/>
                <a:cs typeface="Times New Roman"/>
              </a:rPr>
              <a:t>HOẶC NĂM CHỮ.</a:t>
            </a:r>
            <a:endParaRPr lang="en-US" sz="44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00650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0" y="1524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>
                <a:solidFill>
                  <a:prstClr val="black"/>
                </a:solidFill>
                <a:highlight>
                  <a:srgbClr val="FFFF00"/>
                </a:highlight>
                <a:latin typeface="Times New Roman" pitchFamily="18" charset="0"/>
                <a:ea typeface="Calibri"/>
                <a:cs typeface="Times New Roman" pitchFamily="18" charset="0"/>
              </a:rPr>
              <a:t>1</a:t>
            </a:r>
            <a:r>
              <a:rPr lang="en-US" sz="3600" b="1" dirty="0">
                <a:solidFill>
                  <a:prstClr val="black"/>
                </a:solidFill>
                <a:highlight>
                  <a:srgbClr val="FFFF00"/>
                </a:highlight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prstClr val="black"/>
                </a:solidFill>
                <a:highlight>
                  <a:srgbClr val="FFFF00"/>
                </a:highlight>
                <a:latin typeface="Times New Roman" pitchFamily="18" charset="0"/>
                <a:ea typeface="Calibri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prstClr val="black"/>
                </a:solidFill>
                <a:highlight>
                  <a:srgbClr val="FFFF00"/>
                </a:highlight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highlight>
                  <a:srgbClr val="FFFF00"/>
                </a:highlight>
                <a:latin typeface="Times New Roman" pitchFamily="18" charset="0"/>
                <a:ea typeface="Calibri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prstClr val="black"/>
                </a:solidFill>
                <a:highlight>
                  <a:srgbClr val="FFFF00"/>
                </a:highlight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highlight>
                  <a:srgbClr val="FFFF00"/>
                </a:highlight>
                <a:latin typeface="Times New Roman" pitchFamily="18" charset="0"/>
                <a:ea typeface="Calibri"/>
                <a:cs typeface="Times New Roman" pitchFamily="18" charset="0"/>
              </a:rPr>
              <a:t>phân</a:t>
            </a:r>
            <a:r>
              <a:rPr lang="en-US" sz="3600" b="1" dirty="0">
                <a:solidFill>
                  <a:prstClr val="black"/>
                </a:solidFill>
                <a:highlight>
                  <a:srgbClr val="FFFF00"/>
                </a:highlight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highlight>
                  <a:srgbClr val="FFFF00"/>
                </a:highlight>
                <a:latin typeface="Times New Roman" pitchFamily="18" charset="0"/>
                <a:ea typeface="Calibri"/>
                <a:cs typeface="Times New Roman" pitchFamily="18" charset="0"/>
              </a:rPr>
              <a:t>tích</a:t>
            </a:r>
            <a:r>
              <a:rPr lang="en-US" sz="3600" b="1" dirty="0">
                <a:solidFill>
                  <a:prstClr val="black"/>
                </a:solidFill>
                <a:highlight>
                  <a:srgbClr val="FFFF00"/>
                </a:highlight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highlight>
                  <a:srgbClr val="FFFF00"/>
                </a:highlight>
                <a:latin typeface="Times New Roman" pitchFamily="18" charset="0"/>
                <a:ea typeface="Calibri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prstClr val="black"/>
                </a:solidFill>
                <a:highlight>
                  <a:srgbClr val="FFFF00"/>
                </a:highlight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highlight>
                  <a:srgbClr val="FFFF00"/>
                </a:highlight>
                <a:latin typeface="Times New Roman" pitchFamily="18" charset="0"/>
                <a:ea typeface="Calibri"/>
                <a:cs typeface="Times New Roman" pitchFamily="18" charset="0"/>
              </a:rPr>
              <a:t>viết</a:t>
            </a:r>
            <a:r>
              <a:rPr lang="en-US" sz="3600" b="1" dirty="0">
                <a:solidFill>
                  <a:prstClr val="black"/>
                </a:solidFill>
                <a:highlight>
                  <a:srgbClr val="FFFF00"/>
                </a:highlight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highlight>
                  <a:srgbClr val="FFFF00"/>
                </a:highlight>
                <a:latin typeface="Times New Roman" pitchFamily="18" charset="0"/>
                <a:ea typeface="Calibri"/>
                <a:cs typeface="Times New Roman" pitchFamily="18" charset="0"/>
              </a:rPr>
              <a:t>tham</a:t>
            </a:r>
            <a:r>
              <a:rPr lang="en-US" sz="3600" b="1" dirty="0">
                <a:solidFill>
                  <a:prstClr val="black"/>
                </a:solidFill>
                <a:highlight>
                  <a:srgbClr val="FFFF00"/>
                </a:highlight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highlight>
                  <a:srgbClr val="FFFF00"/>
                </a:highlight>
                <a:latin typeface="Times New Roman" pitchFamily="18" charset="0"/>
                <a:ea typeface="Calibri"/>
                <a:cs typeface="Times New Roman" pitchFamily="18" charset="0"/>
              </a:rPr>
              <a:t>khảo</a:t>
            </a:r>
            <a:r>
              <a:rPr lang="en-US" sz="3600" b="1" dirty="0">
                <a:solidFill>
                  <a:prstClr val="black"/>
                </a:solidFill>
                <a:highlight>
                  <a:srgbClr val="FFFF00"/>
                </a:highlight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en-US" sz="3600" b="1" dirty="0">
              <a:solidFill>
                <a:prstClr val="black"/>
              </a:solidFill>
              <a:highlight>
                <a:srgbClr val="FFFF00"/>
              </a:highligh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1135380"/>
            <a:ext cx="8500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dao</a:t>
            </a:r>
            <a:r>
              <a:rPr lang="en-US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mùa</a:t>
            </a:r>
            <a:r>
              <a:rPr lang="en-US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xuân</a:t>
            </a:r>
            <a:r>
              <a:rPr lang="en-US" sz="2800" dirty="0"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thơ</a:t>
            </a:r>
            <a:r>
              <a:rPr lang="en-US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xúc</a:t>
            </a:r>
            <a:r>
              <a:rPr lang="en-US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lính</a:t>
            </a:r>
            <a:r>
              <a:rPr lang="en-US" sz="2800" dirty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Qua bài Đồng dao mùa xuân, em cảm nhận như thế nào về tình cảm nhà thơ ...">
            <a:extLst>
              <a:ext uri="{FF2B5EF4-FFF2-40B4-BE49-F238E27FC236}">
                <a16:creationId xmlns:a16="http://schemas.microsoft.com/office/drawing/2014/main" xmlns="" id="{AFA15E03-A812-98AD-2908-4404F844C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54" y="1995250"/>
            <a:ext cx="6702246" cy="3513892"/>
          </a:xfrm>
          <a:prstGeom prst="rect">
            <a:avLst/>
          </a:prstGeom>
          <a:noFill/>
          <a:effectLst>
            <a:outerShdw blurRad="50800" dist="50800" dir="5400000" sx="13000" sy="13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8C0CB0F7-2EC8-0A6C-F890-9E26C1587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2438400"/>
            <a:ext cx="6941246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31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178983"/>
            <a:ext cx="8458200" cy="622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3200" b="1" dirty="0">
                <a:latin typeface="Times New Roman"/>
                <a:ea typeface="Times New Roman"/>
                <a:cs typeface="Times New Roman"/>
              </a:rPr>
              <a:t>        </a:t>
            </a:r>
            <a:r>
              <a:rPr lang="vi-VN" sz="3200" b="1" dirty="0">
                <a:latin typeface="Times New Roman"/>
                <a:ea typeface="Times New Roman"/>
                <a:cs typeface="Times New Roman"/>
              </a:rPr>
              <a:t>THẢO LUẬN NHÓM</a:t>
            </a:r>
            <a:endParaRPr lang="en-US" sz="3200" b="1" dirty="0">
              <a:ea typeface="Calibri"/>
              <a:cs typeface="Times New Roman"/>
            </a:endParaRPr>
          </a:p>
        </p:txBody>
      </p:sp>
      <p:graphicFrame>
        <p:nvGraphicFramePr>
          <p:cNvPr id="3" name="Sơ đồ 2">
            <a:extLst>
              <a:ext uri="{FF2B5EF4-FFF2-40B4-BE49-F238E27FC236}">
                <a16:creationId xmlns:a16="http://schemas.microsoft.com/office/drawing/2014/main" xmlns="" id="{3304DF61-36EC-E708-5B7A-630E989458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4267657"/>
              </p:ext>
            </p:extLst>
          </p:nvPr>
        </p:nvGraphicFramePr>
        <p:xfrm>
          <a:off x="457200" y="990601"/>
          <a:ext cx="11430000" cy="5688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16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3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09800" y="208568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latin typeface="Times New Roman" pitchFamily="18" charset="0"/>
                <a:ea typeface="Calibri"/>
                <a:cs typeface="Times New Roman" pitchFamily="18" charset="0"/>
              </a:rPr>
              <a:t>THỰC HÀNH VIẾT THEO CÁC BƯỚC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3716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latin typeface="Times New Roman" pitchFamily="18" charset="0"/>
                <a:ea typeface="Calibri"/>
                <a:cs typeface="Times New Roman" pitchFamily="18" charset="0"/>
              </a:rPr>
              <a:t>1. Trước khi viết</a:t>
            </a:r>
            <a:r>
              <a:rPr lang="en-US" sz="3200" b="1" dirty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Sơ đồ 7">
            <a:extLst>
              <a:ext uri="{FF2B5EF4-FFF2-40B4-BE49-F238E27FC236}">
                <a16:creationId xmlns:a16="http://schemas.microsoft.com/office/drawing/2014/main" xmlns="" id="{60EAE047-3F5B-7A1B-E681-3858A22F26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6710865"/>
              </p:ext>
            </p:extLst>
          </p:nvPr>
        </p:nvGraphicFramePr>
        <p:xfrm>
          <a:off x="-838200" y="2895600"/>
          <a:ext cx="8153400" cy="3428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Sơ đồ 9">
            <a:extLst>
              <a:ext uri="{FF2B5EF4-FFF2-40B4-BE49-F238E27FC236}">
                <a16:creationId xmlns:a16="http://schemas.microsoft.com/office/drawing/2014/main" xmlns="" id="{DF6312C5-3A2B-5986-6359-BCCD5E17EF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7666641"/>
              </p:ext>
            </p:extLst>
          </p:nvPr>
        </p:nvGraphicFramePr>
        <p:xfrm>
          <a:off x="1371600" y="1219200"/>
          <a:ext cx="127254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36837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Graphic spid="8" grpId="0">
        <p:bldAsOne/>
      </p:bldGraphic>
      <p:bldGraphic spid="10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ơ đồ 6">
            <a:extLst>
              <a:ext uri="{FF2B5EF4-FFF2-40B4-BE49-F238E27FC236}">
                <a16:creationId xmlns:a16="http://schemas.microsoft.com/office/drawing/2014/main" xmlns="" id="{E9A50E92-90DA-D9FA-69A5-8897DBFA61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9279620"/>
              </p:ext>
            </p:extLst>
          </p:nvPr>
        </p:nvGraphicFramePr>
        <p:xfrm>
          <a:off x="0" y="838200"/>
          <a:ext cx="121920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A89E6F4D-35B5-75C2-F66E-3544B7D0C183}"/>
              </a:ext>
            </a:extLst>
          </p:cNvPr>
          <p:cNvSpPr txBox="1"/>
          <p:nvPr/>
        </p:nvSpPr>
        <p:spPr>
          <a:xfrm>
            <a:off x="4267200" y="609600"/>
            <a:ext cx="33528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latin typeface="+mj-lt"/>
              </a:rPr>
              <a:t>c. Lập dàn ý</a:t>
            </a:r>
            <a:endParaRPr lang="en-US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5217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xmlns="" id="{DE80DE8A-3B61-C099-C3B5-0162B511BEE4}"/>
              </a:ext>
            </a:extLst>
          </p:cNvPr>
          <p:cNvSpPr txBox="1"/>
          <p:nvPr/>
        </p:nvSpPr>
        <p:spPr>
          <a:xfrm>
            <a:off x="2743200" y="51816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7" name="Sơ đồ 6">
            <a:extLst>
              <a:ext uri="{FF2B5EF4-FFF2-40B4-BE49-F238E27FC236}">
                <a16:creationId xmlns:a16="http://schemas.microsoft.com/office/drawing/2014/main" xmlns="" id="{D2BAF1AE-626F-79A8-505D-63724F0FD0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8040331"/>
              </p:ext>
            </p:extLst>
          </p:nvPr>
        </p:nvGraphicFramePr>
        <p:xfrm>
          <a:off x="342900" y="609600"/>
          <a:ext cx="115062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122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16874" y="773334"/>
            <a:ext cx="10669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                                     </a:t>
            </a:r>
            <a:r>
              <a:rPr lang="en-US" sz="3200" b="1" dirty="0">
                <a:latin typeface="Times New Roman" pitchFamily="18" charset="0"/>
                <a:ea typeface="Calibri"/>
                <a:cs typeface="Times New Roman" pitchFamily="18" charset="0"/>
              </a:rPr>
              <a:t>TRẢ BÀI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7354" y="1585330"/>
            <a:ext cx="9625446" cy="1171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ea typeface="Times New Roman"/>
                <a:cs typeface="Times New Roman" pitchFamily="18" charset="0"/>
              </a:rPr>
              <a:t>-</a:t>
            </a:r>
            <a:r>
              <a:rPr lang="vi-VN" sz="2800" dirty="0">
                <a:latin typeface="Times New Roman" pitchFamily="18" charset="0"/>
                <a:ea typeface="Times New Roman"/>
                <a:cs typeface="Times New Roman" pitchFamily="18" charset="0"/>
              </a:rPr>
              <a:t>Thấy được ưu điểm và tồn tại của đ</a:t>
            </a:r>
            <a:r>
              <a:rPr lang="en-US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oạn</a:t>
            </a:r>
            <a:r>
              <a:rPr lang="en-US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văn</a:t>
            </a:r>
            <a:r>
              <a:rPr lang="vi-VN" sz="2800" dirty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2800" dirty="0">
                <a:latin typeface="Times New Roman" pitchFamily="18" charset="0"/>
                <a:ea typeface="Times New Roman"/>
                <a:cs typeface="Times New Roman" pitchFamily="18" charset="0"/>
              </a:rPr>
              <a:t>- Chỉnh sửa đoạn văn cho mình và cho bạn.</a:t>
            </a:r>
            <a:endParaRPr lang="en-US" sz="28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2753379"/>
            <a:ext cx="9677400" cy="1667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2000" dirty="0">
                <a:latin typeface="Calibri"/>
                <a:ea typeface="Times New Roman"/>
                <a:cs typeface="Times New Roman"/>
              </a:rPr>
              <a:t> </a:t>
            </a:r>
            <a:r>
              <a:rPr lang="en-US" sz="2000" dirty="0">
                <a:latin typeface="Calibri"/>
                <a:ea typeface="Times New Roman"/>
                <a:cs typeface="Times New Roman"/>
              </a:rPr>
              <a:t>- </a:t>
            </a:r>
            <a:r>
              <a:rPr lang="vi-VN" sz="2800" dirty="0">
                <a:latin typeface="Times New Roman" pitchFamily="18" charset="0"/>
                <a:ea typeface="Times New Roman"/>
                <a:cs typeface="Times New Roman" pitchFamily="18" charset="0"/>
              </a:rPr>
              <a:t>GV trả bài, yêu cầu HS thảo luận nhóm nhận xét bài của mình và bài của bạn.</a:t>
            </a:r>
            <a:endParaRPr lang="en-US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2800" dirty="0">
                <a:latin typeface="Times New Roman" pitchFamily="18" charset="0"/>
                <a:ea typeface="Times New Roman"/>
                <a:cs typeface="Times New Roman" pitchFamily="18" charset="0"/>
              </a:rPr>
              <a:t>- HS đọc bài viết, làm việc nhóm.</a:t>
            </a:r>
            <a:endParaRPr lang="en-US" sz="28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5400" y="4443619"/>
            <a:ext cx="9149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Times New Roman" pitchFamily="18" charset="0"/>
                <a:ea typeface="Calibri"/>
                <a:cs typeface="Times New Roman" pitchFamily="18" charset="0"/>
              </a:rPr>
              <a:t>- GV chốt lại những ưu điểm và tồn tại của bài viết.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58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ong bóng Ý nghĩ: Hình đám mây 3">
            <a:extLst>
              <a:ext uri="{FF2B5EF4-FFF2-40B4-BE49-F238E27FC236}">
                <a16:creationId xmlns:a16="http://schemas.microsoft.com/office/drawing/2014/main" xmlns="" id="{4C620883-F9BE-132E-1147-43334A039AB3}"/>
              </a:ext>
            </a:extLst>
          </p:cNvPr>
          <p:cNvSpPr/>
          <p:nvPr/>
        </p:nvSpPr>
        <p:spPr>
          <a:xfrm>
            <a:off x="1143000" y="1181100"/>
            <a:ext cx="10058400" cy="4495800"/>
          </a:xfrm>
          <a:prstGeom prst="cloud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6600" b="1" dirty="0"/>
              <a:t>   TRƯỚC KHI VIẾT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47645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04492"/>
            <a:ext cx="11125200" cy="381000"/>
          </a:xfrm>
        </p:spPr>
        <p:txBody>
          <a:bodyPr>
            <a:normAutofit fontScale="9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highlight>
                  <a:srgbClr val="FFFF00"/>
                </a:highlight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en-US" dirty="0">
                <a:highlight>
                  <a:srgbClr val="FFFF00"/>
                </a:highlight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en-US" b="1" dirty="0">
                <a:highlight>
                  <a:srgbClr val="FFFF00"/>
                </a:highlight>
                <a:latin typeface="Times New Roman" pitchFamily="18" charset="0"/>
                <a:ea typeface="Calibri"/>
                <a:cs typeface="Times New Roman" pitchFamily="18" charset="0"/>
              </a:rPr>
              <a:t>1.</a:t>
            </a:r>
            <a:r>
              <a:rPr lang="vi-VN" b="1" dirty="0">
                <a:highlight>
                  <a:srgbClr val="FFFF00"/>
                </a:highlight>
                <a:latin typeface="Times New Roman" pitchFamily="18" charset="0"/>
                <a:ea typeface="Calibri"/>
                <a:cs typeface="Times New Roman" pitchFamily="18" charset="0"/>
              </a:rPr>
              <a:t> Nhắc lại đ</a:t>
            </a:r>
            <a:r>
              <a:rPr lang="en-US" b="1" dirty="0" err="1">
                <a:highlight>
                  <a:srgbClr val="FFFF00"/>
                </a:highlight>
                <a:latin typeface="Times New Roman" pitchFamily="18" charset="0"/>
                <a:ea typeface="Calibri"/>
                <a:cs typeface="Times New Roman" pitchFamily="18" charset="0"/>
              </a:rPr>
              <a:t>ặc</a:t>
            </a:r>
            <a:r>
              <a:rPr lang="en-US" b="1" dirty="0">
                <a:highlight>
                  <a:srgbClr val="FFFF00"/>
                </a:highlight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b="1" dirty="0" err="1">
                <a:highlight>
                  <a:srgbClr val="FFFF00"/>
                </a:highlight>
                <a:latin typeface="Times New Roman" pitchFamily="18" charset="0"/>
                <a:ea typeface="Calibri"/>
                <a:cs typeface="Times New Roman" pitchFamily="18" charset="0"/>
              </a:rPr>
              <a:t>điểm</a:t>
            </a:r>
            <a:r>
              <a:rPr lang="en-US" b="1" dirty="0">
                <a:highlight>
                  <a:srgbClr val="FFFF00"/>
                </a:highlight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b="1" dirty="0" err="1">
                <a:highlight>
                  <a:srgbClr val="FFFF00"/>
                </a:highlight>
                <a:latin typeface="Times New Roman" pitchFamily="18" charset="0"/>
                <a:ea typeface="Calibri"/>
                <a:cs typeface="Times New Roman" pitchFamily="18" charset="0"/>
              </a:rPr>
              <a:t>của</a:t>
            </a:r>
            <a:r>
              <a:rPr lang="en-US" b="1" dirty="0">
                <a:highlight>
                  <a:srgbClr val="FFFF00"/>
                </a:highlight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b="1" dirty="0" err="1">
                <a:highlight>
                  <a:srgbClr val="FFFF00"/>
                </a:highlight>
                <a:latin typeface="Times New Roman" pitchFamily="18" charset="0"/>
                <a:ea typeface="Calibri"/>
                <a:cs typeface="Times New Roman" pitchFamily="18" charset="0"/>
              </a:rPr>
              <a:t>thơ</a:t>
            </a:r>
            <a:r>
              <a:rPr lang="en-US" b="1" dirty="0">
                <a:highlight>
                  <a:srgbClr val="FFFF00"/>
                </a:highlight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b="1" dirty="0" err="1">
                <a:highlight>
                  <a:srgbClr val="FFFF00"/>
                </a:highlight>
                <a:latin typeface="Times New Roman" pitchFamily="18" charset="0"/>
                <a:ea typeface="Calibri"/>
                <a:cs typeface="Times New Roman" pitchFamily="18" charset="0"/>
              </a:rPr>
              <a:t>bốn</a:t>
            </a:r>
            <a:r>
              <a:rPr lang="en-US" b="1" dirty="0">
                <a:highlight>
                  <a:srgbClr val="FFFF00"/>
                </a:highlight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b="1" dirty="0" err="1">
                <a:highlight>
                  <a:srgbClr val="FFFF00"/>
                </a:highlight>
                <a:latin typeface="Times New Roman" pitchFamily="18" charset="0"/>
                <a:ea typeface="Calibri"/>
                <a:cs typeface="Times New Roman" pitchFamily="18" charset="0"/>
              </a:rPr>
              <a:t>chữ</a:t>
            </a:r>
            <a:r>
              <a:rPr lang="en-US" b="1" dirty="0">
                <a:highlight>
                  <a:srgbClr val="FFFF00"/>
                </a:highlight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b="1" dirty="0" err="1">
                <a:highlight>
                  <a:srgbClr val="FFFF00"/>
                </a:highlight>
                <a:latin typeface="Times New Roman" pitchFamily="18" charset="0"/>
                <a:ea typeface="Calibri"/>
                <a:cs typeface="Times New Roman" pitchFamily="18" charset="0"/>
              </a:rPr>
              <a:t>năm</a:t>
            </a:r>
            <a:r>
              <a:rPr lang="en-US" b="1" dirty="0">
                <a:highlight>
                  <a:srgbClr val="FFFF00"/>
                </a:highlight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b="1" dirty="0" err="1">
                <a:highlight>
                  <a:srgbClr val="FFFF00"/>
                </a:highlight>
                <a:latin typeface="Times New Roman" pitchFamily="18" charset="0"/>
                <a:ea typeface="Calibri"/>
                <a:cs typeface="Times New Roman" pitchFamily="18" charset="0"/>
              </a:rPr>
              <a:t>chữ</a:t>
            </a:r>
            <a:r>
              <a:rPr lang="en-US" dirty="0">
                <a:highlight>
                  <a:srgbClr val="FFFF00"/>
                </a:highlight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r>
              <a:rPr lang="en-US" dirty="0">
                <a:highlight>
                  <a:srgbClr val="FFFF00"/>
                </a:highlight>
                <a:ea typeface="Calibri"/>
                <a:cs typeface="Times New Roman"/>
              </a:rPr>
              <a:t/>
            </a:r>
            <a:br>
              <a:rPr lang="en-US" dirty="0">
                <a:highlight>
                  <a:srgbClr val="FFFF00"/>
                </a:highlight>
                <a:ea typeface="Calibri"/>
                <a:cs typeface="Times New Roman"/>
              </a:rPr>
            </a:br>
            <a:endParaRPr lang="en-US" dirty="0">
              <a:highlight>
                <a:srgbClr val="FFFF00"/>
              </a:highligh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43100" y="2077018"/>
            <a:ext cx="8305800" cy="4085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3200" dirty="0">
                <a:latin typeface="Times New Roman" pitchFamily="18" charset="0"/>
                <a:ea typeface="Times New Roman"/>
                <a:cs typeface="Times New Roman" pitchFamily="18" charset="0"/>
              </a:rPr>
              <a:t>-Thể thơ: </a:t>
            </a:r>
            <a:r>
              <a:rPr lang="en-US" sz="3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Bốn</a:t>
            </a: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hoặc</a:t>
            </a: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năm</a:t>
            </a: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chữ</a:t>
            </a:r>
            <a:r>
              <a:rPr lang="vi-VN" sz="3200" dirty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3200" dirty="0">
                <a:latin typeface="Times New Roman" pitchFamily="18" charset="0"/>
                <a:ea typeface="Times New Roman"/>
                <a:cs typeface="Times New Roman" pitchFamily="18" charset="0"/>
              </a:rPr>
              <a:t>- Đặc điểm:</a:t>
            </a:r>
            <a:endParaRPr lang="en-US" sz="3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3200" dirty="0">
                <a:latin typeface="Times New Roman" pitchFamily="18" charset="0"/>
                <a:ea typeface="Times New Roman"/>
                <a:cs typeface="Times New Roman" pitchFamily="18" charset="0"/>
              </a:rPr>
              <a:t>+ Số tiếng</a:t>
            </a: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3200" dirty="0">
                <a:latin typeface="Times New Roman" pitchFamily="18" charset="0"/>
                <a:ea typeface="Times New Roman"/>
                <a:cs typeface="Times New Roman" pitchFamily="18" charset="0"/>
              </a:rPr>
              <a:t>+ Vần</a:t>
            </a:r>
            <a:endParaRPr lang="en-US" sz="3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3200" dirty="0">
                <a:latin typeface="Times New Roman" pitchFamily="18" charset="0"/>
                <a:ea typeface="Times New Roman"/>
                <a:cs typeface="Times New Roman" pitchFamily="18" charset="0"/>
              </a:rPr>
              <a:t>+ Thanh điệu.</a:t>
            </a:r>
            <a:endParaRPr lang="en-US" sz="3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+ </a:t>
            </a:r>
            <a:r>
              <a:rPr lang="en-US" sz="3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Nhịp</a:t>
            </a: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55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" y="685800"/>
            <a:ext cx="11506200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   -  </a:t>
            </a: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dòng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hạn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chế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ea typeface="Calibri"/>
                <a:cs typeface="Times New Roman" pitchFamily="18" charset="0"/>
              </a:rPr>
              <a:t>chia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khổ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hoặc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" y="1718698"/>
            <a:ext cx="5753100" cy="353866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*</a:t>
            </a:r>
            <a:r>
              <a:rPr lang="vi-VN" sz="2800" dirty="0">
                <a:latin typeface="Times New Roman" pitchFamily="18" charset="0"/>
                <a:ea typeface="Calibri"/>
                <a:cs typeface="Times New Roman" pitchFamily="18" charset="0"/>
              </a:rPr>
              <a:t>V</a:t>
            </a: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ần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:  </a:t>
            </a:r>
          </a:p>
          <a:p>
            <a:pPr>
              <a:spcAft>
                <a:spcPts val="1000"/>
              </a:spcAft>
            </a:pP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-</a:t>
            </a: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Vần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liền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gieo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liên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thơ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-</a:t>
            </a: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Vần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gieo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 1 </a:t>
            </a: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dòng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thơ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Vần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chân:Được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gieo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cuối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dòng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thơ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-</a:t>
            </a: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Vần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lưng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gieo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giữa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dòng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thơ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vi-VN" sz="28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8400" y="1740376"/>
            <a:ext cx="5753100" cy="33650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* </a:t>
            </a: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Thanh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điệu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</a:p>
          <a:p>
            <a:pPr algn="just">
              <a:spcAft>
                <a:spcPts val="1000"/>
              </a:spcAft>
            </a:pP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- Theo </a:t>
            </a: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luật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trắc</a:t>
            </a:r>
            <a:endParaRPr lang="en-US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Nếu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chữ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 2 </a:t>
            </a: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thanh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bằng</a:t>
            </a:r>
            <a:r>
              <a:rPr lang="vi-VN" sz="2800" dirty="0">
                <a:latin typeface="Times New Roman" pitchFamily="18" charset="0"/>
                <a:ea typeface="Calibri"/>
                <a:cs typeface="Times New Roman" pitchFamily="18" charset="0"/>
              </a:rPr>
              <a:t> (gồm các âm không dấu và âm có dấu huyền)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chữ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 4 </a:t>
            </a: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thanh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trắc</a:t>
            </a:r>
            <a:r>
              <a:rPr lang="vi-VN" sz="2800" dirty="0">
                <a:latin typeface="Times New Roman" pitchFamily="18" charset="0"/>
                <a:ea typeface="Calibri"/>
                <a:cs typeface="Times New Roman" pitchFamily="18" charset="0"/>
              </a:rPr>
              <a:t> (dấu sắc, dấu hỏi, dấu ngã, gấu nặng)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ngược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vi-VN" sz="28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xmlns="" id="{27D9A898-56E3-519D-DD82-E616F2ACB2EF}"/>
              </a:ext>
            </a:extLst>
          </p:cNvPr>
          <p:cNvSpPr txBox="1"/>
          <p:nvPr/>
        </p:nvSpPr>
        <p:spPr>
          <a:xfrm>
            <a:off x="342900" y="5330019"/>
            <a:ext cx="11658600" cy="11469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*</a:t>
            </a: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Nhịp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thơ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bốn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chữ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nhịp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 2/2 </a:t>
            </a: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hoặc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 3/1.</a:t>
            </a:r>
          </a:p>
          <a:p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*</a:t>
            </a: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Nhịp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thơ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chữ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: 2/3 </a:t>
            </a:r>
            <a:r>
              <a:rPr lang="en-US" sz="2800" dirty="0" err="1">
                <a:latin typeface="Times New Roman" pitchFamily="18" charset="0"/>
                <a:ea typeface="Calibri"/>
                <a:cs typeface="Times New Roman" pitchFamily="18" charset="0"/>
              </a:rPr>
              <a:t>hoặc</a:t>
            </a: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 3/2</a:t>
            </a:r>
            <a:r>
              <a:rPr lang="en-US" sz="2800" dirty="0">
                <a:ea typeface="Calibri"/>
                <a:cs typeface="Times New Roman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88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ơ đồ 1">
            <a:extLst>
              <a:ext uri="{FF2B5EF4-FFF2-40B4-BE49-F238E27FC236}">
                <a16:creationId xmlns:a16="http://schemas.microsoft.com/office/drawing/2014/main" xmlns="" id="{92C38F30-CDD3-0D0A-DE65-DF56B19645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2088803"/>
              </p:ext>
            </p:extLst>
          </p:nvPr>
        </p:nvGraphicFramePr>
        <p:xfrm>
          <a:off x="-1371600" y="893565"/>
          <a:ext cx="12801600" cy="2535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Sơ đồ 4">
            <a:extLst>
              <a:ext uri="{FF2B5EF4-FFF2-40B4-BE49-F238E27FC236}">
                <a16:creationId xmlns:a16="http://schemas.microsoft.com/office/drawing/2014/main" xmlns="" id="{9553C547-EB59-8CAB-A906-82A11BB4EA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8749421"/>
              </p:ext>
            </p:extLst>
          </p:nvPr>
        </p:nvGraphicFramePr>
        <p:xfrm>
          <a:off x="1219200" y="3779460"/>
          <a:ext cx="10210800" cy="1935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44498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152400"/>
            <a:ext cx="9448800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32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endParaRPr lang="en-US" sz="3200" b="1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2590800"/>
            <a:ext cx="6172200" cy="338554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prstClr val="black"/>
                </a:solidFill>
                <a:ea typeface="Calibri"/>
              </a:rPr>
              <a:t> </a:t>
            </a:r>
            <a:r>
              <a:rPr lang="en-US" sz="2000" dirty="0">
                <a:solidFill>
                  <a:prstClr val="black"/>
                </a:solidFill>
                <a:ea typeface="Calibri"/>
              </a:rPr>
              <a:t>                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Ai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gió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gió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tìm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 Bay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cánh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…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Lùa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tán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lá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Gió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nhớ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…..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Nên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gõ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cửa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hoài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0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                               (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Theo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Ngân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Hà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,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Bạn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gió</a:t>
            </a:r>
            <a:r>
              <a:rPr lang="vi-VN" sz="20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Sơ đồ 2">
            <a:extLst>
              <a:ext uri="{FF2B5EF4-FFF2-40B4-BE49-F238E27FC236}">
                <a16:creationId xmlns:a16="http://schemas.microsoft.com/office/drawing/2014/main" xmlns="" id="{AF38F351-FD52-CE9C-BE92-06C85A45F0E4}"/>
              </a:ext>
            </a:extLst>
          </p:cNvPr>
          <p:cNvGraphicFramePr/>
          <p:nvPr>
            <p:extLst/>
          </p:nvPr>
        </p:nvGraphicFramePr>
        <p:xfrm>
          <a:off x="400050" y="1143000"/>
          <a:ext cx="11422380" cy="95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Sơ đồ 6">
            <a:extLst>
              <a:ext uri="{FF2B5EF4-FFF2-40B4-BE49-F238E27FC236}">
                <a16:creationId xmlns:a16="http://schemas.microsoft.com/office/drawing/2014/main" xmlns="" id="{966A4A50-AEFE-16AF-4A78-C75EA8A50C9A}"/>
              </a:ext>
            </a:extLst>
          </p:cNvPr>
          <p:cNvGraphicFramePr/>
          <p:nvPr>
            <p:extLst/>
          </p:nvPr>
        </p:nvGraphicFramePr>
        <p:xfrm>
          <a:off x="5406390" y="2234356"/>
          <a:ext cx="7444740" cy="4098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97266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Graphic spid="3" grpId="0">
        <p:bldAsOne/>
      </p:bldGraphic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152400"/>
            <a:ext cx="9448800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endParaRPr 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Sơ đồ 2">
            <a:extLst>
              <a:ext uri="{FF2B5EF4-FFF2-40B4-BE49-F238E27FC236}">
                <a16:creationId xmlns:a16="http://schemas.microsoft.com/office/drawing/2014/main" xmlns="" id="{AF38F351-FD52-CE9C-BE92-06C85A45F0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9329069"/>
              </p:ext>
            </p:extLst>
          </p:nvPr>
        </p:nvGraphicFramePr>
        <p:xfrm>
          <a:off x="400050" y="1143000"/>
          <a:ext cx="11422380" cy="95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Sơ đồ 6">
            <a:extLst>
              <a:ext uri="{FF2B5EF4-FFF2-40B4-BE49-F238E27FC236}">
                <a16:creationId xmlns:a16="http://schemas.microsoft.com/office/drawing/2014/main" xmlns="" id="{966A4A50-AEFE-16AF-4A78-C75EA8A50C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4925710"/>
              </p:ext>
            </p:extLst>
          </p:nvPr>
        </p:nvGraphicFramePr>
        <p:xfrm>
          <a:off x="5406390" y="2234356"/>
          <a:ext cx="7444740" cy="4098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14400" y="2362200"/>
            <a:ext cx="5715000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i="1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Ai </a:t>
            </a:r>
            <a:r>
              <a:rPr lang="en-US" sz="2800" i="1" dirty="0" err="1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là</a:t>
            </a:r>
            <a:r>
              <a:rPr lang="en-US" sz="2800" i="1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bạn</a:t>
            </a:r>
            <a:r>
              <a:rPr lang="en-US" sz="2800" i="1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gió</a:t>
            </a:r>
            <a:endParaRPr lang="en-US" sz="2800" i="1" dirty="0"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i="1" dirty="0" err="1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Mà</a:t>
            </a:r>
            <a:r>
              <a:rPr lang="en-US" sz="2800" i="1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gió</a:t>
            </a:r>
            <a:r>
              <a:rPr lang="en-US" sz="2800" i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đi</a:t>
            </a:r>
            <a:r>
              <a:rPr lang="en-US" sz="2800" i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tìm</a:t>
            </a:r>
            <a:endParaRPr lang="en-US" sz="2800" b="1" i="1" dirty="0" smtClean="0"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i="1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Bay </a:t>
            </a:r>
            <a:r>
              <a:rPr lang="en-US" sz="2800" i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theo</a:t>
            </a:r>
            <a:r>
              <a:rPr lang="en-US" sz="2800" i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cánh</a:t>
            </a:r>
            <a:r>
              <a:rPr lang="en-US" sz="2800" i="1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i="1" dirty="0" err="1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Gió</a:t>
            </a:r>
            <a:r>
              <a:rPr lang="en-US" sz="2800" i="1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nhớ</a:t>
            </a:r>
            <a:r>
              <a:rPr lang="en-US" sz="2800" i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bạn</a:t>
            </a:r>
            <a:r>
              <a:rPr lang="en-US" sz="2800" b="1" i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quá</a:t>
            </a:r>
            <a:endParaRPr lang="en-US" sz="2800" b="1" i="1" dirty="0" smtClean="0"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i="1" dirty="0" err="1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Nên</a:t>
            </a:r>
            <a:r>
              <a:rPr lang="en-US" sz="2800" i="1" dirty="0" smtClean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gõ</a:t>
            </a:r>
            <a:r>
              <a:rPr lang="en-US" sz="2800" i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cửa</a:t>
            </a:r>
            <a:r>
              <a:rPr lang="en-US" sz="2800" b="1" i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hoài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16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3" grpId="0">
        <p:bldAsOne/>
      </p:bldGraphic>
      <p:bldGraphic spid="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165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171174" y="1382554"/>
            <a:ext cx="7467600" cy="51706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trẻ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quen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     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còn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hờn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khóc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nữa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Nhưng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cứ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tan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tầm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Con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đứng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…….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Mong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mong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bố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Mắt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nhìn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phố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đông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                             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Ôi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tấm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lòng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nhỏ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 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thuộc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giờ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ngóng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…..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     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phố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rộng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mênh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….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la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chiều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gió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thổi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Ở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cuối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kia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                             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đang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đứng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…..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dirty="0">
                <a:latin typeface="Times New Roman" pitchFamily="18" charset="0"/>
                <a:ea typeface="Calibri"/>
                <a:cs typeface="Times New Roman" pitchFamily="18" charset="0"/>
              </a:rPr>
              <a:t>                                                   </a:t>
            </a:r>
            <a:r>
              <a:rPr lang="fr-FR" dirty="0">
                <a:ea typeface="Calibri"/>
              </a:rPr>
              <a:t> </a:t>
            </a:r>
            <a:r>
              <a:rPr lang="en-US" dirty="0">
                <a:latin typeface="Times New Roman" pitchFamily="18" charset="0"/>
                <a:ea typeface="Calibri"/>
                <a:cs typeface="Times New Roman" pitchFamily="18" charset="0"/>
              </a:rPr>
              <a:t>( Theo </a:t>
            </a:r>
            <a:r>
              <a:rPr lang="en-US" dirty="0" err="1">
                <a:latin typeface="Times New Roman" pitchFamily="18" charset="0"/>
                <a:ea typeface="Calibri"/>
                <a:cs typeface="Times New Roman" pitchFamily="18" charset="0"/>
              </a:rPr>
              <a:t>Lưu</a:t>
            </a:r>
            <a:r>
              <a:rPr lang="en-US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ea typeface="Calibri"/>
                <a:cs typeface="Times New Roman" pitchFamily="18" charset="0"/>
              </a:rPr>
              <a:t>Quang</a:t>
            </a:r>
            <a:r>
              <a:rPr lang="en-US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ea typeface="Calibri"/>
                <a:cs typeface="Times New Roman" pitchFamily="18" charset="0"/>
              </a:rPr>
              <a:t>Vũ</a:t>
            </a:r>
            <a:r>
              <a:rPr lang="en-US" dirty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ea typeface="Calibri"/>
                <a:cs typeface="Times New Roman" pitchFamily="18" charset="0"/>
              </a:rPr>
              <a:t>Buổi</a:t>
            </a:r>
            <a:r>
              <a:rPr lang="en-US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ea typeface="Calibri"/>
                <a:cs typeface="Times New Roman" pitchFamily="18" charset="0"/>
              </a:rPr>
              <a:t>chiều</a:t>
            </a:r>
            <a:r>
              <a:rPr lang="en-US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ea typeface="Calibri"/>
                <a:cs typeface="Times New Roman" pitchFamily="18" charset="0"/>
              </a:rPr>
              <a:t>đón</a:t>
            </a:r>
            <a:r>
              <a:rPr lang="en-US" dirty="0">
                <a:latin typeface="Times New Roman" pitchFamily="18" charset="0"/>
                <a:ea typeface="Calibri"/>
                <a:cs typeface="Times New Roman" pitchFamily="18" charset="0"/>
              </a:rPr>
              <a:t> con 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Sơ đồ 6">
            <a:extLst>
              <a:ext uri="{FF2B5EF4-FFF2-40B4-BE49-F238E27FC236}">
                <a16:creationId xmlns:a16="http://schemas.microsoft.com/office/drawing/2014/main" xmlns="" id="{953E4F02-FFFC-5C1D-B942-BBC88A9EF4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9682386"/>
              </p:ext>
            </p:extLst>
          </p:nvPr>
        </p:nvGraphicFramePr>
        <p:xfrm>
          <a:off x="2362200" y="1382554"/>
          <a:ext cx="11582400" cy="5399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A4B454CF-E42E-5FBF-BF3D-B4872EFD8572}"/>
              </a:ext>
            </a:extLst>
          </p:cNvPr>
          <p:cNvSpPr txBox="1"/>
          <p:nvPr/>
        </p:nvSpPr>
        <p:spPr>
          <a:xfrm>
            <a:off x="1371600" y="152460"/>
            <a:ext cx="944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highlight>
                  <a:srgbClr val="FFFF00"/>
                </a:highlight>
                <a:latin typeface="Times New Roman" pitchFamily="18" charset="0"/>
                <a:ea typeface="Calibri"/>
                <a:cs typeface="Times New Roman" pitchFamily="18" charset="0"/>
              </a:rPr>
              <a:t>2.</a:t>
            </a:r>
            <a:r>
              <a:rPr lang="vi-VN" sz="4000" b="1" dirty="0">
                <a:highlight>
                  <a:srgbClr val="FFFF00"/>
                </a:highlight>
                <a:latin typeface="Times New Roman" pitchFamily="18" charset="0"/>
                <a:ea typeface="Calibri"/>
                <a:cs typeface="Times New Roman" pitchFamily="18" charset="0"/>
              </a:rPr>
              <a:t> Tập gieo vần</a:t>
            </a:r>
            <a:r>
              <a:rPr lang="en-US" sz="4000" b="1" dirty="0">
                <a:highlight>
                  <a:srgbClr val="FFFF00"/>
                </a:highlight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en-US" sz="4000" b="1" dirty="0">
              <a:highlight>
                <a:srgbClr val="FFFF00"/>
              </a:highligh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33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7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1007</Words>
  <Application>Microsoft Office PowerPoint</Application>
  <PresentationFormat>Widescreen</PresentationFormat>
  <Paragraphs>120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MS Mincho</vt:lpstr>
      <vt:lpstr>Arial</vt:lpstr>
      <vt:lpstr>Calibri</vt:lpstr>
      <vt:lpstr>Times New Roman</vt:lpstr>
      <vt:lpstr>Office Theme</vt:lpstr>
      <vt:lpstr>         TẬP LÀM MỘT BÀI THƠ BỐN CHỮ HOẶC NĂM CHỮ</vt:lpstr>
      <vt:lpstr>PowerPoint Presentation</vt:lpstr>
      <vt:lpstr> 1. Nhắc lại đặc điểm của thơ bốn chữ, năm chữ.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          TẬP LÀM MỘT BÀI THƠ BỐN CHỮ HOẶC NĂM CHỮ</dc:title>
  <dc:creator>Admin</dc:creator>
  <cp:lastModifiedBy>AutoBVT</cp:lastModifiedBy>
  <cp:revision>35</cp:revision>
  <dcterms:created xsi:type="dcterms:W3CDTF">2022-04-19T08:24:47Z</dcterms:created>
  <dcterms:modified xsi:type="dcterms:W3CDTF">2024-10-09T09:18:36Z</dcterms:modified>
</cp:coreProperties>
</file>