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02" r:id="rId5"/>
    <p:sldMasterId id="2147483714" r:id="rId6"/>
    <p:sldMasterId id="2147483729" r:id="rId7"/>
    <p:sldMasterId id="2147483741" r:id="rId8"/>
    <p:sldMasterId id="2147483753" r:id="rId9"/>
  </p:sldMasterIdLst>
  <p:notesMasterIdLst>
    <p:notesMasterId r:id="rId30"/>
  </p:notesMasterIdLst>
  <p:sldIdLst>
    <p:sldId id="268" r:id="rId10"/>
    <p:sldId id="284" r:id="rId11"/>
    <p:sldId id="281" r:id="rId12"/>
    <p:sldId id="279" r:id="rId13"/>
    <p:sldId id="282" r:id="rId14"/>
    <p:sldId id="260" r:id="rId15"/>
    <p:sldId id="269" r:id="rId16"/>
    <p:sldId id="256" r:id="rId17"/>
    <p:sldId id="258" r:id="rId18"/>
    <p:sldId id="259" r:id="rId19"/>
    <p:sldId id="285" r:id="rId20"/>
    <p:sldId id="270" r:id="rId21"/>
    <p:sldId id="272" r:id="rId22"/>
    <p:sldId id="275" r:id="rId23"/>
    <p:sldId id="276" r:id="rId24"/>
    <p:sldId id="277" r:id="rId25"/>
    <p:sldId id="283" r:id="rId26"/>
    <p:sldId id="263" r:id="rId27"/>
    <p:sldId id="273" r:id="rId28"/>
    <p:sldId id="26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1T16:14:49.5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8FCAC-C83A-451C-B0FE-B162D58F7E2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736D6-13EF-498C-BA36-DAB545EB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9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>
                <a:solidFill>
                  <a:srgbClr val="000000"/>
                </a:solidFill>
              </a:rPr>
              <a:pPr/>
              <a:t>16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8410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BD0F-6D8F-41A2-8934-67E638BFEF7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F54F-5797-4762-BADC-A7779725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6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BD0F-6D8F-41A2-8934-67E638BFEF7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F54F-5797-4762-BADC-A7779725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673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2691-5745-4E7C-A5D8-250761EC034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03C9-D6C5-49EC-94F7-44D7583238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556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2691-5745-4E7C-A5D8-250761EC034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03C9-D6C5-49EC-94F7-44D7583238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282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2691-5745-4E7C-A5D8-250761EC034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03C9-D6C5-49EC-94F7-44D7583238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90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2691-5745-4E7C-A5D8-250761EC034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03C9-D6C5-49EC-94F7-44D7583238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30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2691-5745-4E7C-A5D8-250761EC034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03C9-D6C5-49EC-94F7-44D7583238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517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2691-5745-4E7C-A5D8-250761EC034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03C9-D6C5-49EC-94F7-44D7583238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078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2691-5745-4E7C-A5D8-250761EC034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03C9-D6C5-49EC-94F7-44D7583238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076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2691-5745-4E7C-A5D8-250761EC034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03C9-D6C5-49EC-94F7-44D7583238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69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2691-5745-4E7C-A5D8-250761EC034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03C9-D6C5-49EC-94F7-44D7583238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BD0F-6D8F-41A2-8934-67E638BFEF7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F54F-5797-4762-BADC-A7779725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92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"/>
          <p:cNvSpPr>
            <a:spLocks/>
          </p:cNvSpPr>
          <p:nvPr/>
        </p:nvSpPr>
        <p:spPr bwMode="auto">
          <a:xfrm>
            <a:off x="0" y="4323578"/>
            <a:ext cx="1744666" cy="778733"/>
          </a:xfrm>
          <a:custGeom>
            <a:avLst/>
            <a:gdLst>
              <a:gd name="T0" fmla="*/ 287 w 372"/>
              <a:gd name="T1" fmla="*/ 166 h 166"/>
              <a:gd name="T2" fmla="*/ 293 w 372"/>
              <a:gd name="T3" fmla="*/ 164 h 166"/>
              <a:gd name="T4" fmla="*/ 294 w 372"/>
              <a:gd name="T5" fmla="*/ 163 h 166"/>
              <a:gd name="T6" fmla="*/ 370 w 372"/>
              <a:gd name="T7" fmla="*/ 87 h 166"/>
              <a:gd name="T8" fmla="*/ 370 w 372"/>
              <a:gd name="T9" fmla="*/ 78 h 166"/>
              <a:gd name="T10" fmla="*/ 294 w 372"/>
              <a:gd name="T11" fmla="*/ 3 h 166"/>
              <a:gd name="T12" fmla="*/ 293 w 372"/>
              <a:gd name="T13" fmla="*/ 2 h 166"/>
              <a:gd name="T14" fmla="*/ 287 w 372"/>
              <a:gd name="T15" fmla="*/ 0 h 166"/>
              <a:gd name="T16" fmla="*/ 0 w 372"/>
              <a:gd name="T17" fmla="*/ 0 h 166"/>
              <a:gd name="T18" fmla="*/ 0 w 372"/>
              <a:gd name="T19" fmla="*/ 166 h 166"/>
              <a:gd name="T20" fmla="*/ 287 w 372"/>
              <a:gd name="T21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74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0"/>
            <a:ext cx="8915399" cy="2262781"/>
          </a:xfrm>
        </p:spPr>
        <p:txBody>
          <a:bodyPr anchor="b"/>
          <a:lstStyle>
            <a:lvl1pPr>
              <a:defRPr sz="525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0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9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66" y="4529524"/>
            <a:ext cx="779652" cy="364911"/>
          </a:xfrm>
        </p:spPr>
        <p:txBody>
          <a:bodyPr/>
          <a:lstStyle>
            <a:lvl1pPr>
              <a:defRPr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48DF4E66-B048-4C5D-8753-7874955BA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71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384" y="714375"/>
            <a:ext cx="1588736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74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7E08D80B-ADA3-4E1E-83E6-A52188FFF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66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384" y="3178003"/>
            <a:ext cx="1588736" cy="507786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74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058750"/>
            <a:ext cx="8915399" cy="1468800"/>
          </a:xfrm>
        </p:spPr>
        <p:txBody>
          <a:bodyPr anchor="b"/>
          <a:lstStyle>
            <a:lvl1pPr algn="l">
              <a:defRPr sz="38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194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907" indent="0">
              <a:buNone/>
              <a:defRPr sz="1752">
                <a:solidFill>
                  <a:schemeClr val="tx1">
                    <a:tint val="75000"/>
                  </a:schemeClr>
                </a:solidFill>
              </a:defRPr>
            </a:lvl2pPr>
            <a:lvl3pPr marL="889814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3pPr>
            <a:lvl4pPr marL="1334722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4pPr>
            <a:lvl5pPr marL="1779629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5pPr>
            <a:lvl6pPr marL="2224537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6pPr>
            <a:lvl7pPr marL="2669444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7pPr>
            <a:lvl8pPr marL="3114351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8pPr>
            <a:lvl9pPr marL="3559259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66" y="3244293"/>
            <a:ext cx="779652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F5E9D833-9841-45D8-AA72-6DE7095E94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567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384" y="714375"/>
            <a:ext cx="1588736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74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D6583E65-BDF5-441E-BCE5-9F245BE5A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585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5"/>
          <p:cNvSpPr>
            <a:spLocks/>
          </p:cNvSpPr>
          <p:nvPr/>
        </p:nvSpPr>
        <p:spPr bwMode="auto">
          <a:xfrm flipV="1">
            <a:off x="-4384" y="714375"/>
            <a:ext cx="1588736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74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335" b="0"/>
            </a:lvl1pPr>
            <a:lvl2pPr marL="444907" indent="0">
              <a:buNone/>
              <a:defRPr sz="1946" b="1"/>
            </a:lvl2pPr>
            <a:lvl3pPr marL="889814" indent="0">
              <a:buNone/>
              <a:defRPr sz="1752" b="1"/>
            </a:lvl3pPr>
            <a:lvl4pPr marL="1334722" indent="0">
              <a:buNone/>
              <a:defRPr sz="1557" b="1"/>
            </a:lvl4pPr>
            <a:lvl5pPr marL="1779629" indent="0">
              <a:buNone/>
              <a:defRPr sz="1557" b="1"/>
            </a:lvl5pPr>
            <a:lvl6pPr marL="2224537" indent="0">
              <a:buNone/>
              <a:defRPr sz="1557" b="1"/>
            </a:lvl6pPr>
            <a:lvl7pPr marL="2669444" indent="0">
              <a:buNone/>
              <a:defRPr sz="1557" b="1"/>
            </a:lvl7pPr>
            <a:lvl8pPr marL="3114351" indent="0">
              <a:buNone/>
              <a:defRPr sz="1557" b="1"/>
            </a:lvl8pPr>
            <a:lvl9pPr marL="3559259" indent="0">
              <a:buNone/>
              <a:defRPr sz="155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3" y="2548966"/>
            <a:ext cx="4342893" cy="33540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335" b="0"/>
            </a:lvl1pPr>
            <a:lvl2pPr marL="444907" indent="0">
              <a:buNone/>
              <a:defRPr sz="1946" b="1"/>
            </a:lvl2pPr>
            <a:lvl3pPr marL="889814" indent="0">
              <a:buNone/>
              <a:defRPr sz="1752" b="1"/>
            </a:lvl3pPr>
            <a:lvl4pPr marL="1334722" indent="0">
              <a:buNone/>
              <a:defRPr sz="1557" b="1"/>
            </a:lvl4pPr>
            <a:lvl5pPr marL="1779629" indent="0">
              <a:buNone/>
              <a:defRPr sz="1557" b="1"/>
            </a:lvl5pPr>
            <a:lvl6pPr marL="2224537" indent="0">
              <a:buNone/>
              <a:defRPr sz="1557" b="1"/>
            </a:lvl6pPr>
            <a:lvl7pPr marL="2669444" indent="0">
              <a:buNone/>
              <a:defRPr sz="1557" b="1"/>
            </a:lvl7pPr>
            <a:lvl8pPr marL="3114351" indent="0">
              <a:buNone/>
              <a:defRPr sz="1557" b="1"/>
            </a:lvl8pPr>
            <a:lvl9pPr marL="3559259" indent="0">
              <a:buNone/>
              <a:defRPr sz="155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D36F381F-A672-4BC4-8234-3F5832D20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04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384" y="714375"/>
            <a:ext cx="1588736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74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0C3C8667-EF41-4EF1-AFE2-7FEA27E42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160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384" y="714375"/>
            <a:ext cx="1588736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74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416842F4-F6AF-491A-AA15-91B232BB76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141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384" y="714375"/>
            <a:ext cx="1588736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74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3505199" cy="976312"/>
          </a:xfrm>
        </p:spPr>
        <p:txBody>
          <a:bodyPr anchor="b"/>
          <a:lstStyle>
            <a:lvl1pPr algn="l">
              <a:defRPr sz="194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9"/>
            <a:ext cx="5181600" cy="541496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1598613"/>
            <a:ext cx="3505199" cy="4262436"/>
          </a:xfrm>
        </p:spPr>
        <p:txBody>
          <a:bodyPr/>
          <a:lstStyle>
            <a:lvl1pPr marL="0" indent="0">
              <a:buNone/>
              <a:defRPr sz="1362"/>
            </a:lvl1pPr>
            <a:lvl2pPr marL="444907" indent="0">
              <a:buNone/>
              <a:defRPr sz="1168"/>
            </a:lvl2pPr>
            <a:lvl3pPr marL="889814" indent="0">
              <a:buNone/>
              <a:defRPr sz="973"/>
            </a:lvl3pPr>
            <a:lvl4pPr marL="1334722" indent="0">
              <a:buNone/>
              <a:defRPr sz="876"/>
            </a:lvl4pPr>
            <a:lvl5pPr marL="1779629" indent="0">
              <a:buNone/>
              <a:defRPr sz="876"/>
            </a:lvl5pPr>
            <a:lvl6pPr marL="2224537" indent="0">
              <a:buNone/>
              <a:defRPr sz="876"/>
            </a:lvl6pPr>
            <a:lvl7pPr marL="2669444" indent="0">
              <a:buNone/>
              <a:defRPr sz="876"/>
            </a:lvl7pPr>
            <a:lvl8pPr marL="3114351" indent="0">
              <a:buNone/>
              <a:defRPr sz="876"/>
            </a:lvl8pPr>
            <a:lvl9pPr marL="3559259" indent="0">
              <a:buNone/>
              <a:defRPr sz="87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688AE609-F98A-46D6-A097-FFF8A2495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90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BD0F-6D8F-41A2-8934-67E638BFEF7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F54F-5797-4762-BADC-A7779725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26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384" y="4911811"/>
            <a:ext cx="1588736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74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/>
          <a:lstStyle>
            <a:lvl1pPr algn="l">
              <a:defRPr sz="2335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/>
          <a:lstStyle>
            <a:lvl1pPr marL="0" indent="0" algn="ctr">
              <a:buNone/>
              <a:defRPr sz="1557"/>
            </a:lvl1pPr>
            <a:lvl2pPr marL="444907" indent="0">
              <a:buNone/>
              <a:defRPr sz="1557"/>
            </a:lvl2pPr>
            <a:lvl3pPr marL="889814" indent="0">
              <a:buNone/>
              <a:defRPr sz="1557"/>
            </a:lvl3pPr>
            <a:lvl4pPr marL="1334722" indent="0">
              <a:buNone/>
              <a:defRPr sz="1557"/>
            </a:lvl4pPr>
            <a:lvl5pPr marL="1779629" indent="0">
              <a:buNone/>
              <a:defRPr sz="1557"/>
            </a:lvl5pPr>
            <a:lvl6pPr marL="2224537" indent="0">
              <a:buNone/>
              <a:defRPr sz="1557"/>
            </a:lvl6pPr>
            <a:lvl7pPr marL="2669444" indent="0">
              <a:buNone/>
              <a:defRPr sz="1557"/>
            </a:lvl7pPr>
            <a:lvl8pPr marL="3114351" indent="0">
              <a:buNone/>
              <a:defRPr sz="1557"/>
            </a:lvl8pPr>
            <a:lvl9pPr marL="3559259" indent="0">
              <a:buNone/>
              <a:defRPr sz="155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/>
          <a:lstStyle>
            <a:lvl1pPr marL="0" indent="0">
              <a:buNone/>
              <a:defRPr sz="1168"/>
            </a:lvl1pPr>
            <a:lvl2pPr marL="444907" indent="0">
              <a:buNone/>
              <a:defRPr sz="1168"/>
            </a:lvl2pPr>
            <a:lvl3pPr marL="889814" indent="0">
              <a:buNone/>
              <a:defRPr sz="973"/>
            </a:lvl3pPr>
            <a:lvl4pPr marL="1334722" indent="0">
              <a:buNone/>
              <a:defRPr sz="876"/>
            </a:lvl4pPr>
            <a:lvl5pPr marL="1779629" indent="0">
              <a:buNone/>
              <a:defRPr sz="876"/>
            </a:lvl5pPr>
            <a:lvl6pPr marL="2224537" indent="0">
              <a:buNone/>
              <a:defRPr sz="876"/>
            </a:lvl6pPr>
            <a:lvl7pPr marL="2669444" indent="0">
              <a:buNone/>
              <a:defRPr sz="876"/>
            </a:lvl7pPr>
            <a:lvl8pPr marL="3114351" indent="0">
              <a:buNone/>
              <a:defRPr sz="876"/>
            </a:lvl8pPr>
            <a:lvl9pPr marL="3559259" indent="0">
              <a:buNone/>
              <a:defRPr sz="87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66" y="4983249"/>
            <a:ext cx="779652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F7DFC318-DDF5-4557-BAED-938F633A9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507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384" y="3178003"/>
            <a:ext cx="1588736" cy="507786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74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09600"/>
            <a:ext cx="8915399" cy="3117040"/>
          </a:xfrm>
        </p:spPr>
        <p:txBody>
          <a:bodyPr anchor="ctr"/>
          <a:lstStyle>
            <a:lvl1pPr algn="l">
              <a:defRPr sz="4671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/>
          <a:lstStyle>
            <a:lvl1pPr marL="0" indent="0" algn="l">
              <a:buNone/>
              <a:defRPr sz="175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907" indent="0">
              <a:buNone/>
              <a:defRPr sz="1752">
                <a:solidFill>
                  <a:schemeClr val="tx1">
                    <a:tint val="75000"/>
                  </a:schemeClr>
                </a:solidFill>
              </a:defRPr>
            </a:lvl2pPr>
            <a:lvl3pPr marL="889814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3pPr>
            <a:lvl4pPr marL="1334722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4pPr>
            <a:lvl5pPr marL="1779629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5pPr>
            <a:lvl6pPr marL="2224537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6pPr>
            <a:lvl7pPr marL="2669444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7pPr>
            <a:lvl8pPr marL="3114351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8pPr>
            <a:lvl9pPr marL="3559259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66" y="3244293"/>
            <a:ext cx="779652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D5A0579-718D-4466-9BF9-1441CBF332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712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384" y="3178003"/>
            <a:ext cx="1588736" cy="507786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74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7958" y="648087"/>
            <a:ext cx="609318" cy="585015"/>
          </a:xfrm>
          <a:prstGeom prst="rect">
            <a:avLst/>
          </a:prstGeom>
        </p:spPr>
        <p:txBody>
          <a:bodyPr lIns="88974" tIns="44487" rIns="88974" bIns="4448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785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14891" y="2905125"/>
            <a:ext cx="609318" cy="585015"/>
          </a:xfrm>
          <a:prstGeom prst="rect">
            <a:avLst/>
          </a:prstGeom>
        </p:spPr>
        <p:txBody>
          <a:bodyPr lIns="88974" tIns="44487" rIns="88974" bIns="4448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785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/>
          <a:lstStyle>
            <a:lvl1pPr algn="l">
              <a:defRPr sz="4671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5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4907" indent="0">
              <a:buFontTx/>
              <a:buNone/>
              <a:defRPr/>
            </a:lvl2pPr>
            <a:lvl3pPr marL="889814" indent="0">
              <a:buFontTx/>
              <a:buNone/>
              <a:defRPr/>
            </a:lvl3pPr>
            <a:lvl4pPr marL="1334722" indent="0">
              <a:buFontTx/>
              <a:buNone/>
              <a:defRPr/>
            </a:lvl4pPr>
            <a:lvl5pPr marL="177962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/>
          <a:lstStyle>
            <a:lvl1pPr marL="0" indent="0" algn="l">
              <a:buNone/>
              <a:defRPr sz="175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907" indent="0">
              <a:buNone/>
              <a:defRPr sz="1752">
                <a:solidFill>
                  <a:schemeClr val="tx1">
                    <a:tint val="75000"/>
                  </a:schemeClr>
                </a:solidFill>
              </a:defRPr>
            </a:lvl2pPr>
            <a:lvl3pPr marL="889814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3pPr>
            <a:lvl4pPr marL="1334722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4pPr>
            <a:lvl5pPr marL="1779629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5pPr>
            <a:lvl6pPr marL="2224537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6pPr>
            <a:lvl7pPr marL="2669444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7pPr>
            <a:lvl8pPr marL="3114351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8pPr>
            <a:lvl9pPr marL="3559259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666" y="3244293"/>
            <a:ext cx="779652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00E68EE3-FEFE-451E-BAAA-3EE61C01B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194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384" y="4911811"/>
            <a:ext cx="1588736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74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/>
          <a:lstStyle>
            <a:lvl1pPr algn="l">
              <a:defRPr sz="4671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66" y="4983249"/>
            <a:ext cx="779652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71DD2543-87A7-46D4-A0AF-9B4A167CF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712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384" y="4911811"/>
            <a:ext cx="1588736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74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7958" y="648087"/>
            <a:ext cx="609318" cy="585015"/>
          </a:xfrm>
          <a:prstGeom prst="rect">
            <a:avLst/>
          </a:prstGeom>
        </p:spPr>
        <p:txBody>
          <a:bodyPr lIns="88974" tIns="44487" rIns="88974" bIns="4448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785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14891" y="2905125"/>
            <a:ext cx="609318" cy="585015"/>
          </a:xfrm>
          <a:prstGeom prst="rect">
            <a:avLst/>
          </a:prstGeom>
        </p:spPr>
        <p:txBody>
          <a:bodyPr lIns="88974" tIns="44487" rIns="88974" bIns="4448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785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/>
          <a:lstStyle>
            <a:lvl1pPr algn="l">
              <a:defRPr sz="4671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35">
                <a:solidFill>
                  <a:schemeClr val="accent1"/>
                </a:solidFill>
              </a:defRPr>
            </a:lvl1pPr>
            <a:lvl2pPr marL="444907" indent="0">
              <a:buFontTx/>
              <a:buNone/>
              <a:defRPr/>
            </a:lvl2pPr>
            <a:lvl3pPr marL="889814" indent="0">
              <a:buFontTx/>
              <a:buNone/>
              <a:defRPr/>
            </a:lvl3pPr>
            <a:lvl4pPr marL="1334722" indent="0">
              <a:buFontTx/>
              <a:buNone/>
              <a:defRPr/>
            </a:lvl4pPr>
            <a:lvl5pPr marL="177962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666" y="4983249"/>
            <a:ext cx="779652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CFE5E53D-6712-4F3D-A5B9-4F50EDC26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71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384" y="4911811"/>
            <a:ext cx="1588736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74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27407"/>
            <a:ext cx="8915399" cy="2880020"/>
          </a:xfrm>
        </p:spPr>
        <p:txBody>
          <a:bodyPr anchor="ctr"/>
          <a:lstStyle>
            <a:lvl1pPr algn="l">
              <a:defRPr sz="4671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35">
                <a:solidFill>
                  <a:schemeClr val="accent1"/>
                </a:solidFill>
              </a:defRPr>
            </a:lvl1pPr>
            <a:lvl2pPr marL="444907" indent="0">
              <a:buFontTx/>
              <a:buNone/>
              <a:defRPr/>
            </a:lvl2pPr>
            <a:lvl3pPr marL="889814" indent="0">
              <a:buFontTx/>
              <a:buNone/>
              <a:defRPr/>
            </a:lvl3pPr>
            <a:lvl4pPr marL="1334722" indent="0">
              <a:buFontTx/>
              <a:buNone/>
              <a:defRPr/>
            </a:lvl4pPr>
            <a:lvl5pPr marL="177962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anchor="t"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666" y="4983249"/>
            <a:ext cx="779652" cy="364910"/>
          </a:xfrm>
        </p:spPr>
        <p:txBody>
          <a:bodyPr/>
          <a:lstStyle>
            <a:lvl1pPr>
              <a:defRPr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8805BC8F-0BF2-426F-B48B-1E25DDC46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284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384" y="714375"/>
            <a:ext cx="1588736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74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AEA01A0A-822F-4933-B217-ED8C52C68F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763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384" y="714375"/>
            <a:ext cx="1588736" cy="507142"/>
          </a:xfrm>
          <a:custGeom>
            <a:avLst/>
            <a:gdLst>
              <a:gd name="T0" fmla="*/ 9248 w 9248"/>
              <a:gd name="T1" fmla="*/ 4701 h 10000"/>
              <a:gd name="T2" fmla="*/ 7915 w 9248"/>
              <a:gd name="T3" fmla="*/ 188 h 10000"/>
              <a:gd name="T4" fmla="*/ 7886 w 9248"/>
              <a:gd name="T5" fmla="*/ 94 h 10000"/>
              <a:gd name="T6" fmla="*/ 7803 w 9248"/>
              <a:gd name="T7" fmla="*/ 0 h 10000"/>
              <a:gd name="T8" fmla="*/ 7275 w 9248"/>
              <a:gd name="T9" fmla="*/ 0 h 10000"/>
              <a:gd name="T10" fmla="*/ 0 w 9248"/>
              <a:gd name="T11" fmla="*/ 70 h 10000"/>
              <a:gd name="T12" fmla="*/ 25 w 9248"/>
              <a:gd name="T13" fmla="*/ 10000 h 10000"/>
              <a:gd name="T14" fmla="*/ 7275 w 9248"/>
              <a:gd name="T15" fmla="*/ 9966 h 10000"/>
              <a:gd name="T16" fmla="*/ 7803 w 9248"/>
              <a:gd name="T17" fmla="*/ 9966 h 10000"/>
              <a:gd name="T18" fmla="*/ 7886 w 9248"/>
              <a:gd name="T19" fmla="*/ 9872 h 10000"/>
              <a:gd name="T20" fmla="*/ 7915 w 9248"/>
              <a:gd name="T21" fmla="*/ 9778 h 10000"/>
              <a:gd name="T22" fmla="*/ 9248 w 9248"/>
              <a:gd name="T23" fmla="*/ 5265 h 10000"/>
              <a:gd name="T24" fmla="*/ 9248 w 9248"/>
              <a:gd name="T25" fmla="*/ 4701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74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6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6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AA1A4F-FF3E-4CE5-938C-A8344F068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956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2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318" y="6245311"/>
            <a:ext cx="2844946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58" y="6245311"/>
            <a:ext cx="3860685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736" y="6245311"/>
            <a:ext cx="2844946" cy="476250"/>
          </a:xfrm>
        </p:spPr>
        <p:txBody>
          <a:bodyPr/>
          <a:lstStyle>
            <a:lvl1pPr>
              <a:defRPr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1737D09-7C42-4AE9-8BBD-4785475981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97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5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BD0F-6D8F-41A2-8934-67E638BFEF7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F54F-5797-4762-BADC-A7779725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437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7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44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67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18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31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55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14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4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571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2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BD0F-6D8F-41A2-8934-67E638BFEF7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F54F-5797-4762-BADC-A7779725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522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72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9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53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60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41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1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628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97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09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9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BD0F-6D8F-41A2-8934-67E638BFEF7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F54F-5797-4762-BADC-A7779725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719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615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053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2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99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346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290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11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298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43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5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BD0F-6D8F-41A2-8934-67E638BFEF7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F54F-5797-4762-BADC-A7779725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220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389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25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3"/>
          <a:stretch/>
        </p:blipFill>
        <p:spPr>
          <a:xfrm rot="5400000">
            <a:off x="2856750" y="-2473463"/>
            <a:ext cx="6478500" cy="118049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857802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0149357" y="189750"/>
            <a:ext cx="1367644" cy="13676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99">
              <a:solidFill>
                <a:prstClr val="white"/>
              </a:solidFill>
            </a:endParaRPr>
          </a:p>
        </p:txBody>
      </p:sp>
      <p:sp>
        <p:nvSpPr>
          <p:cNvPr id="2" name="图文框 1"/>
          <p:cNvSpPr/>
          <p:nvPr userDrawn="1"/>
        </p:nvSpPr>
        <p:spPr>
          <a:xfrm>
            <a:off x="193537" y="189750"/>
            <a:ext cx="11804926" cy="64785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07662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8759" y="6204022"/>
            <a:ext cx="662737" cy="645220"/>
          </a:xfrm>
          <a:prstGeom prst="rect">
            <a:avLst/>
          </a:prstGeom>
        </p:spPr>
      </p:pic>
      <p:sp>
        <p:nvSpPr>
          <p:cNvPr id="7" name="图文框 6"/>
          <p:cNvSpPr/>
          <p:nvPr userDrawn="1"/>
        </p:nvSpPr>
        <p:spPr>
          <a:xfrm>
            <a:off x="193537" y="189750"/>
            <a:ext cx="11804926" cy="64785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99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6085" y="5950"/>
            <a:ext cx="3205915" cy="685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611496"/>
      </p:ext>
    </p:extLst>
  </p:cSld>
  <p:clrMapOvr>
    <a:masterClrMapping/>
  </p:clrMapOvr>
  <p:transition spd="slow" advTm="2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3"/>
          <a:stretch/>
        </p:blipFill>
        <p:spPr>
          <a:xfrm rot="5400000">
            <a:off x="2856750" y="-2473463"/>
            <a:ext cx="6478500" cy="118049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857802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0149357" y="189750"/>
            <a:ext cx="1367644" cy="21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99">
              <a:solidFill>
                <a:prstClr val="white"/>
              </a:solidFill>
            </a:endParaRPr>
          </a:p>
        </p:txBody>
      </p:sp>
      <p:sp>
        <p:nvSpPr>
          <p:cNvPr id="8" name="图文框 7"/>
          <p:cNvSpPr/>
          <p:nvPr userDrawn="1"/>
        </p:nvSpPr>
        <p:spPr>
          <a:xfrm>
            <a:off x="193537" y="189750"/>
            <a:ext cx="11804926" cy="64785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05305"/>
      </p:ext>
    </p:extLst>
  </p:cSld>
  <p:clrMapOvr>
    <a:masterClrMapping/>
  </p:clrMapOvr>
  <p:transition spd="slow" advTm="2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538022" y="6204022"/>
            <a:ext cx="662737" cy="6452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71097" y="5129513"/>
            <a:ext cx="1799583" cy="1657389"/>
          </a:xfrm>
          <a:prstGeom prst="rect">
            <a:avLst/>
          </a:prstGeom>
        </p:spPr>
      </p:pic>
      <p:sp>
        <p:nvSpPr>
          <p:cNvPr id="6" name="图文框 5"/>
          <p:cNvSpPr/>
          <p:nvPr userDrawn="1"/>
        </p:nvSpPr>
        <p:spPr>
          <a:xfrm>
            <a:off x="193537" y="189750"/>
            <a:ext cx="11804926" cy="64785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99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93537" y="539875"/>
            <a:ext cx="11804926" cy="880264"/>
            <a:chOff x="193587" y="415726"/>
            <a:chExt cx="11808000" cy="880468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37" t="60493" r="38276"/>
            <a:stretch/>
          </p:blipFill>
          <p:spPr>
            <a:xfrm rot="5400000">
              <a:off x="743353" y="-134040"/>
              <a:ext cx="880468" cy="1980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/>
          </p:nvSpPr>
          <p:spPr>
            <a:xfrm>
              <a:off x="6515187" y="583200"/>
              <a:ext cx="5486400" cy="32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99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573301"/>
      </p:ext>
    </p:extLst>
  </p:cSld>
  <p:clrMapOvr>
    <a:masterClrMapping/>
  </p:clrMapOvr>
  <p:transition spd="slow" advTm="2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538022" y="6204022"/>
            <a:ext cx="662737" cy="645220"/>
          </a:xfrm>
          <a:prstGeom prst="rect">
            <a:avLst/>
          </a:prstGeom>
        </p:spPr>
      </p:pic>
      <p:sp>
        <p:nvSpPr>
          <p:cNvPr id="3" name="图文框 2"/>
          <p:cNvSpPr/>
          <p:nvPr userDrawn="1"/>
        </p:nvSpPr>
        <p:spPr>
          <a:xfrm>
            <a:off x="193537" y="189750"/>
            <a:ext cx="11804926" cy="64785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99">
              <a:solidFill>
                <a:prstClr val="black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71097" y="5129513"/>
            <a:ext cx="1799583" cy="16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55176"/>
      </p:ext>
    </p:extLst>
  </p:cSld>
  <p:clrMapOvr>
    <a:masterClrMapping/>
  </p:clrMapOvr>
  <p:transition spd="slow" advTm="2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85041"/>
      </p:ext>
    </p:extLst>
  </p:cSld>
  <p:clrMapOvr>
    <a:masterClrMapping/>
  </p:clrMapOvr>
  <p:transition spd="slow" advTm="2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41554"/>
      </p:ext>
    </p:extLst>
  </p:cSld>
  <p:clrMapOvr>
    <a:masterClrMapping/>
  </p:clrMapOvr>
  <p:transition spd="slow" advTm="2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60458"/>
      </p:ext>
    </p:extLst>
  </p:cSld>
  <p:clrMapOvr>
    <a:masterClrMapping/>
  </p:clrMapOvr>
  <p:transition spd="slow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BD0F-6D8F-41A2-8934-67E638BFEF7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F54F-5797-4762-BADC-A7779725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340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49315"/>
      </p:ext>
    </p:extLst>
  </p:cSld>
  <p:clrMapOvr>
    <a:masterClrMapping/>
  </p:clrMapOvr>
  <p:transition spd="slow" advTm="2000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19818"/>
      </p:ext>
    </p:extLst>
  </p:cSld>
  <p:clrMapOvr>
    <a:masterClrMapping/>
  </p:clrMapOvr>
  <p:transition spd="slow" advTm="2000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14625"/>
      </p:ext>
    </p:extLst>
  </p:cSld>
  <p:clrMapOvr>
    <a:masterClrMapping/>
  </p:clrMapOvr>
  <p:transition spd="slow" advTm="2000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82414"/>
      </p:ext>
    </p:extLst>
  </p:cSld>
  <p:clrMapOvr>
    <a:masterClrMapping/>
  </p:clrMapOvr>
  <p:transition spd="slow" advTm="2000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31037"/>
      </p:ext>
    </p:extLst>
  </p:cSld>
  <p:clrMapOvr>
    <a:masterClrMapping/>
  </p:clrMapOvr>
  <p:transition spd="slow" advTm="2000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1340233" y="4085500"/>
            <a:ext cx="2202000" cy="6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1340233" y="4636700"/>
            <a:ext cx="2202000" cy="12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6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idx="2"/>
          </p:nvPr>
        </p:nvSpPr>
        <p:spPr>
          <a:xfrm>
            <a:off x="3776734" y="4085500"/>
            <a:ext cx="2202000" cy="6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3776734" y="4636700"/>
            <a:ext cx="2202000" cy="12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6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title" idx="4"/>
          </p:nvPr>
        </p:nvSpPr>
        <p:spPr>
          <a:xfrm>
            <a:off x="6213233" y="4085500"/>
            <a:ext cx="2202000" cy="6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5"/>
          </p:nvPr>
        </p:nvSpPr>
        <p:spPr>
          <a:xfrm>
            <a:off x="6213233" y="4636700"/>
            <a:ext cx="2202000" cy="12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6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6"/>
          </p:nvPr>
        </p:nvSpPr>
        <p:spPr>
          <a:xfrm>
            <a:off x="8649734" y="4085500"/>
            <a:ext cx="2202000" cy="6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399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7"/>
          </p:nvPr>
        </p:nvSpPr>
        <p:spPr>
          <a:xfrm>
            <a:off x="8649734" y="4636700"/>
            <a:ext cx="2202000" cy="12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6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/>
          </p:nvPr>
        </p:nvSpPr>
        <p:spPr>
          <a:xfrm>
            <a:off x="415600" y="508168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 idx="9" hasCustomPrompt="1"/>
          </p:nvPr>
        </p:nvSpPr>
        <p:spPr>
          <a:xfrm>
            <a:off x="1609633" y="2811101"/>
            <a:ext cx="1663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 idx="13" hasCustomPrompt="1"/>
          </p:nvPr>
        </p:nvSpPr>
        <p:spPr>
          <a:xfrm>
            <a:off x="4046134" y="2811101"/>
            <a:ext cx="1663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14" hasCustomPrompt="1"/>
          </p:nvPr>
        </p:nvSpPr>
        <p:spPr>
          <a:xfrm>
            <a:off x="6482633" y="2811101"/>
            <a:ext cx="1663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idx="15" hasCustomPrompt="1"/>
          </p:nvPr>
        </p:nvSpPr>
        <p:spPr>
          <a:xfrm>
            <a:off x="8919134" y="2811101"/>
            <a:ext cx="1663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766300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302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925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493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2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BD0F-6D8F-41A2-8934-67E638BFEF7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F54F-5797-4762-BADC-A7779725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567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495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553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47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407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38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453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004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12/19/2024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693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12/19/2024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2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12/19/2024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2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BD0F-6D8F-41A2-8934-67E638BFEF7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F54F-5797-4762-BADC-A7779725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478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12/19/2024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353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12/19/2024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639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12/19/2024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906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12/19/2024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595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12/19/2024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914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12/19/2024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296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12/19/2024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535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12/19/2024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774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2691-5745-4E7C-A5D8-250761EC034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03C9-D6C5-49EC-94F7-44D7583238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07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2691-5745-4E7C-A5D8-250761EC034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03C9-D6C5-49EC-94F7-44D7583238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4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9BD0F-6D8F-41A2-8934-67E638BFEF7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AF54F-5797-4762-BADC-A7779725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6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471"/>
            <a:ext cx="2851209" cy="6638539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6928" y="-644"/>
            <a:ext cx="2357116" cy="6854139"/>
            <a:chOff x="6627813" y="194833"/>
            <a:chExt cx="1952625" cy="5678918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74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5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204" y="624274"/>
            <a:ext cx="8911200" cy="1280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446" y="2133471"/>
            <a:ext cx="8914958" cy="3886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540" y="6130754"/>
            <a:ext cx="1146621" cy="370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76"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446" y="6135902"/>
            <a:ext cx="7619922" cy="364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76"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666" y="787743"/>
            <a:ext cx="779652" cy="364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946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B456F7-33BA-427B-A9F9-33E75E766E90}" type="slidenum">
              <a:rPr 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3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44651" rtl="0" fontAlgn="base">
        <a:spcBef>
          <a:spcPct val="0"/>
        </a:spcBef>
        <a:spcAft>
          <a:spcPct val="0"/>
        </a:spcAft>
        <a:defRPr sz="3472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44651" rtl="0" fontAlgn="base">
        <a:spcBef>
          <a:spcPct val="0"/>
        </a:spcBef>
        <a:spcAft>
          <a:spcPct val="0"/>
        </a:spcAft>
        <a:defRPr sz="3472">
          <a:solidFill>
            <a:srgbClr val="262626"/>
          </a:solidFill>
          <a:latin typeface="Century Gothic" pitchFamily="34" charset="0"/>
        </a:defRPr>
      </a:lvl2pPr>
      <a:lvl3pPr algn="l" defTabSz="444651" rtl="0" fontAlgn="base">
        <a:spcBef>
          <a:spcPct val="0"/>
        </a:spcBef>
        <a:spcAft>
          <a:spcPct val="0"/>
        </a:spcAft>
        <a:defRPr sz="3472">
          <a:solidFill>
            <a:srgbClr val="262626"/>
          </a:solidFill>
          <a:latin typeface="Century Gothic" pitchFamily="34" charset="0"/>
        </a:defRPr>
      </a:lvl3pPr>
      <a:lvl4pPr algn="l" defTabSz="444651" rtl="0" fontAlgn="base">
        <a:spcBef>
          <a:spcPct val="0"/>
        </a:spcBef>
        <a:spcAft>
          <a:spcPct val="0"/>
        </a:spcAft>
        <a:defRPr sz="3472">
          <a:solidFill>
            <a:srgbClr val="262626"/>
          </a:solidFill>
          <a:latin typeface="Century Gothic" pitchFamily="34" charset="0"/>
        </a:defRPr>
      </a:lvl4pPr>
      <a:lvl5pPr algn="l" defTabSz="444651" rtl="0" fontAlgn="base">
        <a:spcBef>
          <a:spcPct val="0"/>
        </a:spcBef>
        <a:spcAft>
          <a:spcPct val="0"/>
        </a:spcAft>
        <a:defRPr sz="3472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3175" indent="-333175" algn="l" defTabSz="444651" rtl="0" fontAlgn="base">
        <a:spcBef>
          <a:spcPts val="972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736" kern="1200">
          <a:solidFill>
            <a:srgbClr val="404040"/>
          </a:solidFill>
          <a:latin typeface="+mn-lt"/>
          <a:ea typeface="+mn-ea"/>
          <a:cs typeface="+mn-cs"/>
        </a:defRPr>
      </a:lvl1pPr>
      <a:lvl2pPr marL="722714" indent="-278063" algn="l" defTabSz="444651" rtl="0" fontAlgn="base">
        <a:spcBef>
          <a:spcPts val="972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539" kern="1200">
          <a:solidFill>
            <a:srgbClr val="404040"/>
          </a:solidFill>
          <a:latin typeface="+mn-lt"/>
          <a:ea typeface="+mn-ea"/>
          <a:cs typeface="+mn-cs"/>
        </a:defRPr>
      </a:lvl2pPr>
      <a:lvl3pPr marL="1112253" indent="-222326" algn="l" defTabSz="444651" rtl="0" fontAlgn="base">
        <a:spcBef>
          <a:spcPts val="972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41" kern="1200">
          <a:solidFill>
            <a:srgbClr val="404040"/>
          </a:solidFill>
          <a:latin typeface="+mn-lt"/>
          <a:ea typeface="+mn-ea"/>
          <a:cs typeface="+mn-cs"/>
        </a:defRPr>
      </a:lvl3pPr>
      <a:lvl4pPr marL="1556904" indent="-222326" algn="l" defTabSz="444651" rtl="0" fontAlgn="base">
        <a:spcBef>
          <a:spcPts val="972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144" kern="1200">
          <a:solidFill>
            <a:srgbClr val="404040"/>
          </a:solidFill>
          <a:latin typeface="+mn-lt"/>
          <a:ea typeface="+mn-ea"/>
          <a:cs typeface="+mn-cs"/>
        </a:defRPr>
      </a:lvl4pPr>
      <a:lvl5pPr marL="2001555" indent="-222326" algn="l" defTabSz="444651" rtl="0" fontAlgn="base">
        <a:spcBef>
          <a:spcPts val="972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144" kern="1200">
          <a:solidFill>
            <a:srgbClr val="404040"/>
          </a:solidFill>
          <a:latin typeface="+mn-lt"/>
          <a:ea typeface="+mn-ea"/>
          <a:cs typeface="+mn-cs"/>
        </a:defRPr>
      </a:lvl5pPr>
      <a:lvl6pPr marL="2446990" indent="-222454" algn="l" defTabSz="444907" rtl="0" eaLnBrk="1" latinLnBrk="0" hangingPunct="1">
        <a:spcBef>
          <a:spcPts val="973"/>
        </a:spcBef>
        <a:spcAft>
          <a:spcPts val="0"/>
        </a:spcAft>
        <a:buClr>
          <a:schemeClr val="accent1"/>
        </a:buClr>
        <a:buFont typeface="Wingdings 3" charset="2"/>
        <a:buChar char=""/>
        <a:defRPr sz="11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91898" indent="-222454" algn="l" defTabSz="444907" rtl="0" eaLnBrk="1" latinLnBrk="0" hangingPunct="1">
        <a:spcBef>
          <a:spcPts val="973"/>
        </a:spcBef>
        <a:spcAft>
          <a:spcPts val="0"/>
        </a:spcAft>
        <a:buClr>
          <a:schemeClr val="accent1"/>
        </a:buClr>
        <a:buFont typeface="Wingdings 3" charset="2"/>
        <a:buChar char=""/>
        <a:defRPr sz="11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336805" indent="-222454" algn="l" defTabSz="444907" rtl="0" eaLnBrk="1" latinLnBrk="0" hangingPunct="1">
        <a:spcBef>
          <a:spcPts val="973"/>
        </a:spcBef>
        <a:spcAft>
          <a:spcPts val="0"/>
        </a:spcAft>
        <a:buClr>
          <a:schemeClr val="accent1"/>
        </a:buClr>
        <a:buFont typeface="Wingdings 3" charset="2"/>
        <a:buChar char=""/>
        <a:defRPr sz="11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781713" indent="-222454" algn="l" defTabSz="444907" rtl="0" eaLnBrk="1" latinLnBrk="0" hangingPunct="1">
        <a:spcBef>
          <a:spcPts val="973"/>
        </a:spcBef>
        <a:spcAft>
          <a:spcPts val="0"/>
        </a:spcAft>
        <a:buClr>
          <a:schemeClr val="accent1"/>
        </a:buClr>
        <a:buFont typeface="Wingdings 3" charset="2"/>
        <a:buChar char=""/>
        <a:defRPr sz="11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490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1pPr>
      <a:lvl2pPr marL="444907" algn="l" defTabSz="44490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2pPr>
      <a:lvl3pPr marL="889814" algn="l" defTabSz="44490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3pPr>
      <a:lvl4pPr marL="1334722" algn="l" defTabSz="44490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4pPr>
      <a:lvl5pPr marL="1779629" algn="l" defTabSz="44490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5pPr>
      <a:lvl6pPr marL="2224537" algn="l" defTabSz="44490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6pPr>
      <a:lvl7pPr marL="2669444" algn="l" defTabSz="44490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7pPr>
      <a:lvl8pPr marL="3114351" algn="l" defTabSz="44490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8pPr>
      <a:lvl9pPr marL="3559259" algn="l" defTabSz="44490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1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8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prstClr val="black"/>
              </a:solidFill>
              <a:ea typeface="宋体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prstClr val="black"/>
              </a:solidFill>
              <a:ea typeface="宋体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A27C80-5FD3-4361-BB31-75FBA1966619}" type="slidenum">
              <a:rPr lang="en-US" altLang="zh-CN">
                <a:solidFill>
                  <a:prstClr val="black"/>
                </a:solidFill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prstClr val="black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201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ransition spd="slow" advTm="2000">
    <p:push dir="u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11874-1BF1-448E-9DA9-4D5EF6F33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CB2C6-73B6-4628-AFAF-0C06F9E5E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12/19/2024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7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22691-5745-4E7C-A5D8-250761EC034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403C9-D6C5-49EC-94F7-44D7583238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8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759779" y="3339450"/>
            <a:ext cx="3707260" cy="248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endParaRPr lang="en-US" altLang="vi-VN" sz="3893">
              <a:solidFill>
                <a:srgbClr val="0099FF"/>
              </a:solidFill>
              <a:latin typeface=".VnVogueH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endParaRPr lang="en-US" altLang="vi-VN" sz="3893">
              <a:solidFill>
                <a:srgbClr val="0099FF"/>
              </a:solidFill>
              <a:latin typeface=".VnVogueH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endParaRPr lang="en-US" altLang="vi-VN" sz="3893">
              <a:solidFill>
                <a:srgbClr val="0099FF"/>
              </a:solidFill>
              <a:latin typeface=".VnVogueH" pitchFamily="34" charset="0"/>
            </a:endParaRPr>
          </a:p>
        </p:txBody>
      </p:sp>
      <p:pic>
        <p:nvPicPr>
          <p:cNvPr id="32771" name="Picture 6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73" y="1260379"/>
            <a:ext cx="717029" cy="53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733" y="833918"/>
            <a:ext cx="889867" cy="6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271">
            <a:off x="8901181" y="1726917"/>
            <a:ext cx="1161650" cy="9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2907569" y="2094512"/>
            <a:ext cx="6599173" cy="578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82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282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82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282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82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4282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82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282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82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282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82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82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82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282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82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282" kern="10" dirty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6" name="WordArt 10"/>
          <p:cNvSpPr>
            <a:spLocks noChangeArrowheads="1" noChangeShapeType="1" noTextEdit="1"/>
          </p:cNvSpPr>
          <p:nvPr/>
        </p:nvSpPr>
        <p:spPr bwMode="auto">
          <a:xfrm>
            <a:off x="4538888" y="3558629"/>
            <a:ext cx="3336534" cy="11309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03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503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503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503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3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503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3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7A</a:t>
            </a:r>
            <a:endParaRPr lang="en-US" sz="3503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6" name="WordArt 11"/>
          <p:cNvSpPr>
            <a:spLocks noChangeArrowheads="1" noChangeShapeType="1" noTextEdit="1"/>
          </p:cNvSpPr>
          <p:nvPr/>
        </p:nvSpPr>
        <p:spPr bwMode="auto">
          <a:xfrm>
            <a:off x="4019747" y="4392763"/>
            <a:ext cx="4254582" cy="53792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503" kern="10">
              <a:solidFill>
                <a:srgbClr val="FF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ristoteH" panose="020B7200000000000000" pitchFamily="34" charset="0"/>
            </a:endParaRPr>
          </a:p>
        </p:txBody>
      </p:sp>
      <p:sp>
        <p:nvSpPr>
          <p:cNvPr id="32777" name="WordArt 12"/>
          <p:cNvSpPr>
            <a:spLocks noChangeArrowheads="1" noChangeShapeType="1" noTextEdit="1"/>
          </p:cNvSpPr>
          <p:nvPr/>
        </p:nvSpPr>
        <p:spPr bwMode="auto">
          <a:xfrm>
            <a:off x="6318624" y="5356524"/>
            <a:ext cx="3744207" cy="8097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503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32779" name="Picture 14" descr="buch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61" y="92467"/>
            <a:ext cx="2001419" cy="149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Shape 107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11" y="537087"/>
            <a:ext cx="2372772" cy="126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4" descr="blumen-pflanzen09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8817">
            <a:off x="9093432" y="176381"/>
            <a:ext cx="1098401" cy="17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3" descr="729747d8za2kbusq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21" y="6274572"/>
            <a:ext cx="1186699" cy="49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4" descr="729747d8za2kbusq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12" y="4985799"/>
            <a:ext cx="1631320" cy="177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3" descr="729747d8za2kbusq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28" y="6172498"/>
            <a:ext cx="964389" cy="5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3" descr="729747d8za2kbusq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46" y="6196921"/>
            <a:ext cx="1037657" cy="5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3" descr="729747d8za2kbusq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28" y="6200052"/>
            <a:ext cx="963762" cy="49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3" descr="729747d8za2kbusq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705" y="4763489"/>
            <a:ext cx="1631320" cy="200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4242683" y="5455468"/>
            <a:ext cx="4418197" cy="153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vi-VN" sz="311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11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altLang="vi-VN" sz="3114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114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114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vi-VN" altLang="vi-VN" sz="3114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vi-VN" sz="3114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vi-VN" sz="3114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6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45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24586" grpId="0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92627" y="874644"/>
            <a:ext cx="112245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Mặt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trời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thổi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lửa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Sông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bốc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..... </a:t>
            </a:r>
          </a:p>
          <a:p>
            <a:pPr lvl="0" algn="ctr"/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Hơi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bay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vút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mây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lưng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….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Mây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hồng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nhẹ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trôi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Mây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xanh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đằm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thắm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Dịu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dàng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mây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….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Thẩn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mây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.......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Mây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đen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lang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….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Thân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mình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nặng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trĩu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Gió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trêu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.....</a:t>
            </a:r>
          </a:p>
          <a:p>
            <a:pPr lvl="0"/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vội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khóc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oà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( Theo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Hoàng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Lựu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Mây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khóc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7112" y="1241456"/>
            <a:ext cx="128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err="1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hơi</a:t>
            </a:r>
            <a:endParaRPr lang="en-US" sz="24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958863"/>
            <a:ext cx="128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err="1" smtClean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trời</a:t>
            </a:r>
            <a:endParaRPr lang="en-US" sz="24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8418" y="3427718"/>
            <a:ext cx="149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rắng</a:t>
            </a:r>
            <a:endParaRPr lang="en-US" sz="24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6504" y="3785113"/>
            <a:ext cx="108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err="1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vàng</a:t>
            </a:r>
            <a:endParaRPr lang="en-US" sz="24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5287" y="4159819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endParaRPr lang="en-US" sz="24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1094" y="4891920"/>
            <a:ext cx="149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i="1" dirty="0" err="1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xíu</a:t>
            </a:r>
            <a:endParaRPr lang="en-US" sz="24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784" y="1"/>
            <a:ext cx="70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2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784" y="3551582"/>
            <a:ext cx="84151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Tiếng ngọc trong veo</a:t>
            </a:r>
          </a:p>
          <a:p>
            <a:r>
              <a:rPr lang="vi-VN" sz="28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Chim .........từng chẵn</a:t>
            </a:r>
          </a:p>
          <a:p>
            <a:r>
              <a:rPr lang="vi-VN" sz="28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Lòng chim vui nhiều</a:t>
            </a:r>
          </a:p>
          <a:p>
            <a:r>
              <a:rPr lang="vi-VN" sz="28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Hát không biết mỏi</a:t>
            </a:r>
            <a:endParaRPr lang="vi-VN" sz="280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0175" y="3909799"/>
            <a:ext cx="225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784" y="3129242"/>
            <a:ext cx="397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Vần lưng: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784" y="736279"/>
            <a:ext cx="77657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B71E42"/>
              </a:buClr>
              <a:buSzPct val="100000"/>
            </a:pP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B71E42"/>
              </a:buClr>
              <a:buSzPct val="100000"/>
            </a:pP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B71E42"/>
              </a:buClr>
              <a:buSzPct val="100000"/>
            </a:pPr>
            <a:r>
              <a:rPr 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B71E42"/>
              </a:buClr>
              <a:buSzPct val="100000"/>
            </a:pPr>
            <a:r>
              <a:rPr 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B71E42"/>
              </a:buClr>
              <a:buSzPct val="100000"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(Minh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949" y="1598053"/>
            <a:ext cx="144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B71E42"/>
              </a:buClr>
              <a:buSzPct val="100000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409" y="166892"/>
            <a:ext cx="3246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Vần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chân: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844985"/>
              </p:ext>
            </p:extLst>
          </p:nvPr>
        </p:nvGraphicFramePr>
        <p:xfrm>
          <a:off x="516835" y="1017243"/>
          <a:ext cx="11304104" cy="5213090"/>
        </p:xfrm>
        <a:graphic>
          <a:graphicData uri="http://schemas.openxmlformats.org/drawingml/2006/table">
            <a:tbl>
              <a:tblPr firstRow="1" bandRow="1"/>
              <a:tblGrid>
                <a:gridCol w="3178662"/>
                <a:gridCol w="8125442"/>
              </a:tblGrid>
              <a:tr h="2468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b="1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="1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endParaRPr lang="en-US" sz="24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24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24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24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24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24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745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b="1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240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23860" y="1088359"/>
            <a:ext cx="7911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 smtClean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3861" y="1919356"/>
            <a:ext cx="7911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3860" y="2381022"/>
            <a:ext cx="8057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3860" y="3445565"/>
            <a:ext cx="796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3860" y="4276562"/>
            <a:ext cx="796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3738" y="5107559"/>
            <a:ext cx="787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Chú ý giọng điệu phù hợp với nội dung, cảm xúc mình muốn thể hiện.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2 12"/>
          <p:cNvSpPr/>
          <p:nvPr/>
        </p:nvSpPr>
        <p:spPr>
          <a:xfrm>
            <a:off x="4072272" y="0"/>
            <a:ext cx="4536504" cy="1056304"/>
          </a:xfrm>
          <a:prstGeom prst="irregularSeal2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2085" y="0"/>
            <a:ext cx="259228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03513" y="764704"/>
          <a:ext cx="8784976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6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62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62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81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81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3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128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 2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 3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 n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96395" y="2996952"/>
            <a:ext cx="259228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03511" y="3861048"/>
          <a:ext cx="8712968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1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15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15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15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34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534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 2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 3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 n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4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4085524" y="0"/>
            <a:ext cx="4536504" cy="1080120"/>
          </a:xfrm>
          <a:prstGeom prst="irregularSeal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44557" y="1268760"/>
            <a:ext cx="11847443" cy="338437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073422" y="4836367"/>
            <a:ext cx="5001716" cy="648072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47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711624" y="9178"/>
            <a:ext cx="6912768" cy="93610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KIỂM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(Yêu cầu đối với bài thơ bốn chữ hoặc năm chữ)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631505" y="950442"/>
          <a:ext cx="8749481" cy="5901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2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06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965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 đối với bài thơ bốn chữ hoặc năm chữ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8196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 nghệ thuật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tiếng trong mỗi dòng thơ (bốn tiếng hoặc năm tiếng).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8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dòng thơ bắt vần với nhau (vần liền, vần cách, vần hỗn hợp).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 thơ phù hợp cảm xúc.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9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 để biểu đạt cảm xúc.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78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tu từ để tăng tính gợi hình, gợi cảm.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9098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xúc của em.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79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điệp mà em gửi gắm qua bài thơ.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nl-NL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8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5">
            <a:extLst>
              <a:ext uri="{FF2B5EF4-FFF2-40B4-BE49-F238E27FC236}">
                <a16:creationId xmlns="" xmlns:a16="http://schemas.microsoft.com/office/drawing/2014/main" id="{BD4D6891-435A-49EF-9559-DB6149147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140" y="1898458"/>
            <a:ext cx="6422970" cy="4882469"/>
          </a:xfrm>
          <a:prstGeom prst="rect">
            <a:avLst/>
          </a:prstGeom>
        </p:spPr>
      </p:pic>
      <p:pic>
        <p:nvPicPr>
          <p:cNvPr id="23" name="图片 41">
            <a:extLst>
              <a:ext uri="{FF2B5EF4-FFF2-40B4-BE49-F238E27FC236}">
                <a16:creationId xmlns="" xmlns:a16="http://schemas.microsoft.com/office/drawing/2014/main" id="{AEAFEFB4-EA30-4DC9-942D-1D6D265145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027" y="701549"/>
            <a:ext cx="2852084" cy="119690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87F973C8-E185-40EC-A156-7E91A3AE81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5" y="1439876"/>
            <a:ext cx="4484318" cy="3783601"/>
          </a:xfrm>
          <a:prstGeom prst="rect">
            <a:avLst/>
          </a:prstGeom>
        </p:spPr>
      </p:pic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E5DC6283-3975-49B0-A0AB-E5134FA3F6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24" y="2680169"/>
            <a:ext cx="2911869" cy="23429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48314" y="2680170"/>
            <a:ext cx="5413883" cy="224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799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799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799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799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799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799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799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799" dirty="0">
              <a:solidFill>
                <a:srgbClr val="C00000"/>
              </a:solidFill>
              <a:latin typeface="Rockwell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67734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8908DB7-C3A6-4FCB-9820-CEE02B398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D010E05E-9237-4321-84BB-69C0F2256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22BB38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09EA786-8931-4C3E-A6E2-E180CD44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77" y="1520629"/>
            <a:ext cx="4744124" cy="3122092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Chúc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các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trò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làm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được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thơ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hay </a:t>
            </a:r>
            <a:r>
              <a:rPr lang="en-US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nhất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!</a:t>
            </a:r>
            <a:endParaRPr lang="vi-VN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xmlns="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70477C5-0410-4E4F-97A1-F84C2465C187}"/>
                  </a:ext>
                  <a:ext uri="{C183D7F6-B498-43B3-948B-1728B52AA6E4}">
                    <adec:decorative xmlns:adec="http://schemas.microsoft.com/office/drawing/2017/decorative" xmlns="" xmlns:p14="http://schemas.microsoft.com/office/powerpoint/2010/main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50723" y="4880250"/>
                <a:ext cx="9720" cy="10183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E67D184-9D30-4A27-BB43-CF49702D7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867" y="4235834"/>
            <a:ext cx="5982044" cy="1795315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Xin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cảm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ơn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các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thầy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cô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các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em</a:t>
            </a:r>
            <a:r>
              <a:rPr lang="en-US" dirty="0" smtClean="0">
                <a:solidFill>
                  <a:srgbClr val="7030A0"/>
                </a:solidFill>
              </a:rPr>
              <a:t>!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46" name="Picture 2" descr="Children education Premium Vector">
            <a:extLst>
              <a:ext uri="{FF2B5EF4-FFF2-40B4-BE49-F238E27FC236}">
                <a16:creationId xmlns:a16="http://schemas.microsoft.com/office/drawing/2014/main" xmlns="" id="{1E0C02D3-6167-423B-B995-1AAAA46A4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314" y="98717"/>
            <a:ext cx="4588123" cy="3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85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945420"/>
              </p:ext>
            </p:extLst>
          </p:nvPr>
        </p:nvGraphicFramePr>
        <p:xfrm>
          <a:off x="967408" y="1391478"/>
          <a:ext cx="7911550" cy="4255140"/>
        </p:xfrm>
        <a:graphic>
          <a:graphicData uri="http://schemas.openxmlformats.org/drawingml/2006/table">
            <a:tbl>
              <a:tblPr firstRow="1" firstCol="1" bandRow="1"/>
              <a:tblGrid>
                <a:gridCol w="1317998"/>
                <a:gridCol w="1317998"/>
                <a:gridCol w="1317998"/>
                <a:gridCol w="1317998"/>
                <a:gridCol w="1319779"/>
                <a:gridCol w="1319779"/>
              </a:tblGrid>
              <a:tr h="1418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Dòng 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Dòng 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Dòng 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311965" y="1590261"/>
            <a:ext cx="742122" cy="1152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9687" y="450574"/>
            <a:ext cx="434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074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69843" y="1258956"/>
          <a:ext cx="10310192" cy="4790577"/>
        </p:xfrm>
        <a:graphic>
          <a:graphicData uri="http://schemas.openxmlformats.org/drawingml/2006/table">
            <a:tbl>
              <a:tblPr firstRow="1" firstCol="1" bandRow="1"/>
              <a:tblGrid>
                <a:gridCol w="2061110"/>
                <a:gridCol w="2061110"/>
                <a:gridCol w="2061110"/>
                <a:gridCol w="2063431"/>
                <a:gridCol w="2063431"/>
              </a:tblGrid>
              <a:tr h="13065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12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54157" y="1417983"/>
            <a:ext cx="1524000" cy="1113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2122" y="278296"/>
            <a:ext cx="605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8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62405"/>
              </p:ext>
            </p:extLst>
          </p:nvPr>
        </p:nvGraphicFramePr>
        <p:xfrm>
          <a:off x="147762" y="1055140"/>
          <a:ext cx="11962613" cy="4575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348">
                  <a:extLst>
                    <a:ext uri="{9D8B030D-6E8A-4147-A177-3AD203B41FA5}">
                      <a16:colId xmlns="" xmlns:a16="http://schemas.microsoft.com/office/drawing/2014/main" val="4137587735"/>
                    </a:ext>
                  </a:extLst>
                </a:gridCol>
                <a:gridCol w="4802379">
                  <a:extLst>
                    <a:ext uri="{9D8B030D-6E8A-4147-A177-3AD203B41FA5}">
                      <a16:colId xmlns="" xmlns:a16="http://schemas.microsoft.com/office/drawing/2014/main" val="3929883924"/>
                    </a:ext>
                  </a:extLst>
                </a:gridCol>
                <a:gridCol w="5208886">
                  <a:extLst>
                    <a:ext uri="{9D8B030D-6E8A-4147-A177-3AD203B41FA5}">
                      <a16:colId xmlns="" xmlns:a16="http://schemas.microsoft.com/office/drawing/2014/main" val="3537184616"/>
                    </a:ext>
                  </a:extLst>
                </a:gridCol>
              </a:tblGrid>
              <a:tr h="337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điểm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chữ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chữ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7572421"/>
                  </a:ext>
                </a:extLst>
              </a:tr>
              <a:tr h="954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dòng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 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 </a:t>
                      </a:r>
                      <a:endParaRPr kumimoji="0" lang="vi-VN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3325637"/>
                  </a:ext>
                </a:extLst>
              </a:tr>
              <a:tr h="627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Cách gieo vần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5601666"/>
                  </a:ext>
                </a:extLst>
              </a:tr>
              <a:tr h="2643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nhịp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412015"/>
                  </a:ext>
                </a:extLst>
              </a:tr>
            </a:tbl>
          </a:graphicData>
        </a:graphic>
      </p:graphicFrame>
      <p:sp>
        <p:nvSpPr>
          <p:cNvPr id="6" name="Flowchart: Delay 5"/>
          <p:cNvSpPr/>
          <p:nvPr/>
        </p:nvSpPr>
        <p:spPr>
          <a:xfrm>
            <a:off x="147762" y="180305"/>
            <a:ext cx="7566427" cy="56560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vi-V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33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092" y="1076324"/>
            <a:ext cx="10534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44557" y="1703963"/>
          <a:ext cx="10782790" cy="3129162"/>
        </p:xfrm>
        <a:graphic>
          <a:graphicData uri="http://schemas.openxmlformats.org/drawingml/2006/table">
            <a:tbl>
              <a:tblPr firstRow="1" firstCol="1" bandRow="1"/>
              <a:tblGrid>
                <a:gridCol w="1485696"/>
                <a:gridCol w="9297094"/>
              </a:tblGrid>
              <a:tr h="441088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pt-BR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Hình thức nghệ thuật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3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pt-BR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7741" y="1604040"/>
            <a:ext cx="8268236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8953" y="2024759"/>
            <a:ext cx="8796270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vần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vần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liền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vần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vần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hỗn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8953" y="2438721"/>
            <a:ext cx="892505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6073" y="2875836"/>
            <a:ext cx="8950817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dị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giàu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8953" y="3346879"/>
            <a:ext cx="9279228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tu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6073" y="3803150"/>
            <a:ext cx="8525813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hồn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8953" y="4334060"/>
            <a:ext cx="5939214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gửi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gắm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05840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kern="100" dirty="0" smtClean="0">
                <a:solidFill>
                  <a:srgbClr val="4472C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VIẾT</a:t>
            </a:r>
          </a:p>
          <a:p>
            <a:pPr algn="ctr">
              <a:lnSpc>
                <a:spcPct val="115000"/>
              </a:lnSpc>
            </a:pPr>
            <a:r>
              <a:rPr lang="en-US" sz="2800" b="1" kern="100" dirty="0" smtClean="0">
                <a:solidFill>
                  <a:srgbClr val="4472C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LÀM MỘT BÀI THƠ BỐN CHỮ HOẶC NĂM CHỮ</a:t>
            </a:r>
            <a:endParaRPr lang="en-US" sz="2800" dirty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619248" y="858451"/>
            <a:ext cx="5256584" cy="1368152"/>
          </a:xfrm>
          <a:prstGeom prst="notchedRightArrow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8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9536" y="404664"/>
            <a:ext cx="842493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8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05840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kern="100" dirty="0" smtClean="0">
                <a:solidFill>
                  <a:srgbClr val="4472C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VIẾT</a:t>
            </a:r>
          </a:p>
          <a:p>
            <a:pPr algn="ctr">
              <a:lnSpc>
                <a:spcPct val="115000"/>
              </a:lnSpc>
            </a:pPr>
            <a:r>
              <a:rPr lang="en-US" sz="2800" b="1" kern="100" dirty="0" smtClean="0">
                <a:solidFill>
                  <a:srgbClr val="4472C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LÀM MỘT BÀI THƠ BỐN CHỮ HOẶC NĂM CHỮ</a:t>
            </a:r>
            <a:endParaRPr lang="en-US" sz="2800" dirty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487698" y="929843"/>
            <a:ext cx="7932316" cy="1368152"/>
          </a:xfrm>
          <a:prstGeom prst="notchedRightArrow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66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05840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kern="100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VIẾT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kern="100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en-US" sz="2800" b="1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LÀM MỘT BÀI THƠ BỐN CHỮ HOẶC NĂM CHỮ</a:t>
            </a:r>
            <a:endParaRPr lang="en-US" sz="28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092" y="1076324"/>
            <a:ext cx="10534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CÁC YÊU CẦU ĐỐI VỚI BÀI THƠ BỐN CHỮ VÀ NĂM CHỮ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388422"/>
              </p:ext>
            </p:extLst>
          </p:nvPr>
        </p:nvGraphicFramePr>
        <p:xfrm>
          <a:off x="785611" y="3366052"/>
          <a:ext cx="10782790" cy="3108698"/>
        </p:xfrm>
        <a:graphic>
          <a:graphicData uri="http://schemas.openxmlformats.org/drawingml/2006/table">
            <a:tbl>
              <a:tblPr firstRow="1" firstCol="1" bandRow="1"/>
              <a:tblGrid>
                <a:gridCol w="1485696"/>
                <a:gridCol w="9297094"/>
              </a:tblGrid>
              <a:tr h="29222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pt-BR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Hình thức nghệ thuật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b="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b="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b="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b="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BPTT:</a:t>
                      </a:r>
                      <a:endParaRPr lang="en-US" sz="24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3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pt-BR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2810" y="2754674"/>
            <a:ext cx="709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086" y="1599544"/>
            <a:ext cx="11569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39)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1" y="41709"/>
            <a:ext cx="1005840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kern="100" dirty="0" smtClean="0">
                <a:solidFill>
                  <a:srgbClr val="4472C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</a:p>
          <a:p>
            <a:pPr algn="ctr">
              <a:lnSpc>
                <a:spcPct val="115000"/>
              </a:lnSpc>
            </a:pPr>
            <a:r>
              <a:rPr lang="en-US" sz="2800" b="1" kern="100" dirty="0" smtClean="0">
                <a:solidFill>
                  <a:srgbClr val="4472C4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LÀM MỘT BÀI THƠ BỐN CHỮ HOẶC NĂM CHỮ</a:t>
            </a:r>
            <a:endParaRPr lang="en-US" sz="2800" dirty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092" y="1076324"/>
            <a:ext cx="10534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CÁC YÊU CẦU ĐỐI VỚI BÀI THƠ BỐN CHỮ VÀ NĂM CHỮ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44557" y="1703963"/>
          <a:ext cx="10782790" cy="3129162"/>
        </p:xfrm>
        <a:graphic>
          <a:graphicData uri="http://schemas.openxmlformats.org/drawingml/2006/table">
            <a:tbl>
              <a:tblPr firstRow="1" firstCol="1" bandRow="1"/>
              <a:tblGrid>
                <a:gridCol w="1485696"/>
                <a:gridCol w="9297094"/>
              </a:tblGrid>
              <a:tr h="441088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pt-BR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Hình thức nghệ thuật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3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pt-BR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18953" y="1604040"/>
            <a:ext cx="8397024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8953" y="2089672"/>
            <a:ext cx="8796270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vần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vần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liền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vần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vần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hỗn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8953" y="2514958"/>
            <a:ext cx="892505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8953" y="2940173"/>
            <a:ext cx="8937937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dị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giàu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8953" y="3385095"/>
            <a:ext cx="927922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tu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8953" y="3856529"/>
            <a:ext cx="8525813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hồn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8953" y="4334060"/>
            <a:ext cx="5939214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gửi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gắm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582372"/>
            <a:ext cx="10290204" cy="106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28789"/>
            <a:ext cx="1066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VIẾT THEO CÁC BƯỚC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90454"/>
            <a:ext cx="6593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1.Trước </a:t>
            </a:r>
            <a:r>
              <a:rPr lang="en-US" sz="2400" b="1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37201"/>
            <a:ext cx="794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8789" y="1350213"/>
            <a:ext cx="11822806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vi-VN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 đình, quê hương, bố mẹ, mái trường, thầy cô, bạn bè…</a:t>
            </a:r>
            <a:endParaRPr lang="en-US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28789" y="1778114"/>
            <a:ext cx="12028868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mến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xúc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lưu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luyến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bâng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khuâng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nhung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nhớ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ơn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hào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…</a:t>
            </a:r>
            <a:endParaRPr lang="en-US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03620"/>
            <a:ext cx="11011437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xúc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60517"/>
            <a:ext cx="11694017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bếp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lửa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bờ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ao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góc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sân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bông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chiếc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lá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giọt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sương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phượng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rơi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chiếc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trống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…</a:t>
            </a:r>
            <a:endParaRPr lang="en-US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647896"/>
            <a:ext cx="10045505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c)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gieo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vần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598" y="946299"/>
            <a:ext cx="6096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Ai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gió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gió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....</a:t>
            </a:r>
          </a:p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Bay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cánh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.....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Gió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nhớ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.....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gõ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cửa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hoài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375" y="0"/>
            <a:ext cx="2844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2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4775"/>
            <a:ext cx="391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870" y="1447817"/>
            <a:ext cx="2524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0637" y="1958805"/>
            <a:ext cx="181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5257" y="2453317"/>
            <a:ext cx="113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15177" y="304800"/>
            <a:ext cx="0" cy="6414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30175" y="584293"/>
            <a:ext cx="790401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quen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hờn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khóc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......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tầm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đứng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........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bố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Mắt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.......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Ôi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nhỏ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ngóng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…..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mênh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mông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la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..........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Ở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cuối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kia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…..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fr-FR" sz="28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(Theo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Lưu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Quang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Vũ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Buổi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chiều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đón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con)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8799" y="1023266"/>
            <a:ext cx="226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6491" y="1887171"/>
            <a:ext cx="189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72938" y="2714927"/>
            <a:ext cx="272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9154" y="3539065"/>
            <a:ext cx="272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56488" y="5686584"/>
            <a:ext cx="272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52831" y="4862446"/>
            <a:ext cx="922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3473" y="442317"/>
            <a:ext cx="196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千图网海量PPT模板www.58pic.com">
  <a:themeElements>
    <a:clrScheme name="自定义 10">
      <a:dk1>
        <a:sysClr val="windowText" lastClr="000000"/>
      </a:dk1>
      <a:lt1>
        <a:sysClr val="window" lastClr="FFFFFF"/>
      </a:lt1>
      <a:dk2>
        <a:srgbClr val="6C6EE8"/>
      </a:dk2>
      <a:lt2>
        <a:srgbClr val="E5F0F6"/>
      </a:lt2>
      <a:accent1>
        <a:srgbClr val="595959"/>
      </a:accent1>
      <a:accent2>
        <a:srgbClr val="6C6EE8"/>
      </a:accent2>
      <a:accent3>
        <a:srgbClr val="595959"/>
      </a:accent3>
      <a:accent4>
        <a:srgbClr val="6C6EE8"/>
      </a:accent4>
      <a:accent5>
        <a:srgbClr val="A6A8F1"/>
      </a:accent5>
      <a:accent6>
        <a:srgbClr val="6C6EE8"/>
      </a:accent6>
      <a:hlink>
        <a:srgbClr val="0000FF"/>
      </a:hlink>
      <a:folHlink>
        <a:srgbClr val="800080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413224"/>
      </a:dk2>
      <a:lt2>
        <a:srgbClr val="E8E2E7"/>
      </a:lt2>
      <a:accent1>
        <a:srgbClr val="22BB38"/>
      </a:accent1>
      <a:accent2>
        <a:srgbClr val="41B915"/>
      </a:accent2>
      <a:accent3>
        <a:srgbClr val="82AF20"/>
      </a:accent3>
      <a:accent4>
        <a:srgbClr val="B2A214"/>
      </a:accent4>
      <a:accent5>
        <a:srgbClr val="E6842A"/>
      </a:accent5>
      <a:accent6>
        <a:srgbClr val="D42418"/>
      </a:accent6>
      <a:hlink>
        <a:srgbClr val="A27C36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1236</Words>
  <Application>Microsoft Office PowerPoint</Application>
  <PresentationFormat>Widescreen</PresentationFormat>
  <Paragraphs>300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45" baseType="lpstr">
      <vt:lpstr>MS Mincho</vt:lpstr>
      <vt:lpstr>宋体</vt:lpstr>
      <vt:lpstr>宋体</vt:lpstr>
      <vt:lpstr>.VnAristoteH</vt:lpstr>
      <vt:lpstr>.VnBahamasBH</vt:lpstr>
      <vt:lpstr>.VnVogueH</vt:lpstr>
      <vt:lpstr>Arial</vt:lpstr>
      <vt:lpstr>Calibri</vt:lpstr>
      <vt:lpstr>Calibri Light</vt:lpstr>
      <vt:lpstr>Century Gothic</vt:lpstr>
      <vt:lpstr>Modern Love</vt:lpstr>
      <vt:lpstr>Rockwell</vt:lpstr>
      <vt:lpstr>The Hand</vt:lpstr>
      <vt:lpstr>Times New Roman</vt:lpstr>
      <vt:lpstr>Wingdings 3</vt:lpstr>
      <vt:lpstr>字魂59号-创粗黑</vt:lpstr>
      <vt:lpstr>Office Theme</vt:lpstr>
      <vt:lpstr>Wisp</vt:lpstr>
      <vt:lpstr>1_Office Theme</vt:lpstr>
      <vt:lpstr>2_Office Theme</vt:lpstr>
      <vt:lpstr>3_Office Theme</vt:lpstr>
      <vt:lpstr>千图网海量PPT模板www.58pic.com</vt:lpstr>
      <vt:lpstr>4_Office Theme</vt:lpstr>
      <vt:lpstr>SketchyVTI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trò làm được một bài thơ hay nhất!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37</cp:revision>
  <dcterms:created xsi:type="dcterms:W3CDTF">2024-10-09T06:56:43Z</dcterms:created>
  <dcterms:modified xsi:type="dcterms:W3CDTF">2024-12-19T01:18:34Z</dcterms:modified>
</cp:coreProperties>
</file>