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57" r:id="rId3"/>
    <p:sldId id="282" r:id="rId4"/>
    <p:sldId id="258" r:id="rId5"/>
    <p:sldId id="288" r:id="rId6"/>
    <p:sldId id="281" r:id="rId7"/>
    <p:sldId id="289" r:id="rId8"/>
    <p:sldId id="280" r:id="rId9"/>
    <p:sldId id="279" r:id="rId10"/>
    <p:sldId id="259" r:id="rId11"/>
    <p:sldId id="278" r:id="rId12"/>
    <p:sldId id="261" r:id="rId13"/>
    <p:sldId id="260" r:id="rId14"/>
    <p:sldId id="285" r:id="rId15"/>
    <p:sldId id="283" r:id="rId16"/>
    <p:sldId id="262" r:id="rId17"/>
    <p:sldId id="284" r:id="rId18"/>
    <p:sldId id="290" r:id="rId19"/>
    <p:sldId id="291" r:id="rId20"/>
    <p:sldId id="287" r:id="rId21"/>
    <p:sldId id="263" r:id="rId22"/>
    <p:sldId id="264" r:id="rId23"/>
    <p:sldId id="292" r:id="rId24"/>
    <p:sldId id="265" r:id="rId25"/>
    <p:sldId id="286" r:id="rId26"/>
    <p:sldId id="266" r:id="rId27"/>
    <p:sldId id="268" r:id="rId28"/>
    <p:sldId id="272" r:id="rId29"/>
    <p:sldId id="269" r:id="rId30"/>
    <p:sldId id="267" r:id="rId31"/>
    <p:sldId id="270" r:id="rId32"/>
    <p:sldId id="294" r:id="rId33"/>
    <p:sldId id="295" r:id="rId34"/>
    <p:sldId id="271" r:id="rId35"/>
    <p:sldId id="273" r:id="rId36"/>
    <p:sldId id="296" r:id="rId37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10.svg"/><Relationship Id="rId12" Type="http://schemas.openxmlformats.org/officeDocument/2006/relationships/image" Target="../media/image19.svg"/><Relationship Id="rId2" Type="http://schemas.openxmlformats.org/officeDocument/2006/relationships/image" Target="../media/image37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15" Type="http://schemas.openxmlformats.org/officeDocument/2006/relationships/image" Target="../media/image42.png"/><Relationship Id="rId10" Type="http://schemas.openxmlformats.org/officeDocument/2006/relationships/image" Target="../media/image17.svg"/><Relationship Id="rId4" Type="http://schemas.openxmlformats.org/officeDocument/2006/relationships/image" Target="../media/image38.png"/><Relationship Id="rId1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5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58.png"/><Relationship Id="rId3" Type="http://schemas.openxmlformats.org/officeDocument/2006/relationships/image" Target="../media/image52.svg"/><Relationship Id="rId7" Type="http://schemas.openxmlformats.org/officeDocument/2006/relationships/image" Target="../media/image55.png"/><Relationship Id="rId12" Type="http://schemas.openxmlformats.org/officeDocument/2006/relationships/image" Target="../media/image15.svg"/><Relationship Id="rId2" Type="http://schemas.openxmlformats.org/officeDocument/2006/relationships/image" Target="../media/image52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57.svg"/><Relationship Id="rId4" Type="http://schemas.openxmlformats.org/officeDocument/2006/relationships/image" Target="../media/image54.png"/><Relationship Id="rId9" Type="http://schemas.openxmlformats.org/officeDocument/2006/relationships/image" Target="../media/image56.png"/><Relationship Id="rId14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image" Target="../media/image59.sv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69.jpg"/><Relationship Id="rId10" Type="http://schemas.openxmlformats.org/officeDocument/2006/relationships/image" Target="../media/image64.svg"/><Relationship Id="rId4" Type="http://schemas.openxmlformats.org/officeDocument/2006/relationships/image" Target="../media/image3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2.svg"/><Relationship Id="rId7" Type="http://schemas.openxmlformats.org/officeDocument/2006/relationships/image" Target="../media/image7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4.jp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8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83.png"/><Relationship Id="rId9" Type="http://schemas.openxmlformats.org/officeDocument/2006/relationships/image" Target="../media/image10.svg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84.png"/><Relationship Id="rId2" Type="http://schemas.openxmlformats.org/officeDocument/2006/relationships/image" Target="../media/image13.png"/><Relationship Id="rId16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.png"/><Relationship Id="rId10" Type="http://schemas.openxmlformats.org/officeDocument/2006/relationships/image" Target="../media/image83.png"/><Relationship Id="rId9" Type="http://schemas.openxmlformats.org/officeDocument/2006/relationships/image" Target="../media/image10.svg"/><Relationship Id="rId1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4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47" Type="http://schemas.microsoft.com/office/2007/relationships/hdphoto" Target="../media/hdphoto1.wdp"/><Relationship Id="rId50" Type="http://schemas.openxmlformats.org/officeDocument/2006/relationships/image" Target="../media/image35.png"/><Relationship Id="rId46" Type="http://schemas.openxmlformats.org/officeDocument/2006/relationships/image" Target="../media/image9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99.svg"/><Relationship Id="rId36" Type="http://schemas.openxmlformats.org/officeDocument/2006/relationships/image" Target="../media/image92.png"/><Relationship Id="rId49" Type="http://schemas.openxmlformats.org/officeDocument/2006/relationships/image" Target="../media/image63.png"/><Relationship Id="rId35" Type="http://schemas.openxmlformats.org/officeDocument/2006/relationships/image" Target="../media/image40.svg"/><Relationship Id="rId48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5.png"/><Relationship Id="rId7" Type="http://schemas.openxmlformats.org/officeDocument/2006/relationships/image" Target="../media/image7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96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8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15" Type="http://schemas.openxmlformats.org/officeDocument/2006/relationships/image" Target="../media/image100.png"/><Relationship Id="rId5" Type="http://schemas.openxmlformats.org/officeDocument/2006/relationships/image" Target="../media/image26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10.svg"/><Relationship Id="rId14" Type="http://schemas.openxmlformats.org/officeDocument/2006/relationships/image" Target="../media/image9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12.png"/><Relationship Id="rId7" Type="http://schemas.openxmlformats.org/officeDocument/2006/relationships/image" Target="../media/image8.svg"/><Relationship Id="rId17" Type="http://schemas.openxmlformats.org/officeDocument/2006/relationships/image" Target="../media/image1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6.svg"/><Relationship Id="rId10" Type="http://schemas.openxmlformats.org/officeDocument/2006/relationships/image" Target="../media/image11.png"/><Relationship Id="rId9" Type="http://schemas.openxmlformats.org/officeDocument/2006/relationships/image" Target="../media/image48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6.svg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26.svg"/><Relationship Id="rId10" Type="http://schemas.openxmlformats.org/officeDocument/2006/relationships/image" Target="../media/image35.png"/><Relationship Id="rId4" Type="http://schemas.openxmlformats.org/officeDocument/2006/relationships/image" Target="../media/image100.png"/><Relationship Id="rId9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1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26.svg"/><Relationship Id="rId4" Type="http://schemas.openxmlformats.org/officeDocument/2006/relationships/image" Target="../media/image100.pn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4.png"/><Relationship Id="rId7" Type="http://schemas.openxmlformats.org/officeDocument/2006/relationships/image" Target="../media/image11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120.png"/><Relationship Id="rId4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svg"/><Relationship Id="rId7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7.svg"/><Relationship Id="rId7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5.png"/><Relationship Id="rId10" Type="http://schemas.openxmlformats.org/officeDocument/2006/relationships/image" Target="../media/image8.sv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image" Target="../media/image29.jp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giải thích vì sao hình a không phải là hai góc đối đỉnh?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68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vi-VN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nghĩa: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1471</Words>
  <Application>Microsoft Office PowerPoint</Application>
  <PresentationFormat>Custom</PresentationFormat>
  <Paragraphs>158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Wingdings</vt:lpstr>
      <vt:lpstr>Calibri</vt:lpstr>
      <vt:lpstr>Quicksand Italics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NGO-HIEN</cp:lastModifiedBy>
  <cp:revision>46</cp:revision>
  <dcterms:created xsi:type="dcterms:W3CDTF">2006-08-16T00:00:00Z</dcterms:created>
  <dcterms:modified xsi:type="dcterms:W3CDTF">2022-10-23T13:36:27Z</dcterms:modified>
  <dc:identifier>DAFCm-7J2_Y</dc:identifier>
</cp:coreProperties>
</file>