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269" r:id="rId4"/>
    <p:sldId id="260" r:id="rId5"/>
    <p:sldId id="265" r:id="rId6"/>
    <p:sldId id="283" r:id="rId7"/>
    <p:sldId id="259" r:id="rId8"/>
    <p:sldId id="284" r:id="rId9"/>
    <p:sldId id="285" r:id="rId10"/>
    <p:sldId id="273" r:id="rId11"/>
    <p:sldId id="286" r:id="rId12"/>
    <p:sldId id="271" r:id="rId13"/>
    <p:sldId id="287" r:id="rId14"/>
    <p:sldId id="288" r:id="rId15"/>
    <p:sldId id="262" r:id="rId16"/>
    <p:sldId id="274" r:id="rId17"/>
    <p:sldId id="289" r:id="rId18"/>
    <p:sldId id="275" r:id="rId19"/>
    <p:sldId id="290" r:id="rId20"/>
    <p:sldId id="291" r:id="rId21"/>
    <p:sldId id="258" r:id="rId22"/>
    <p:sldId id="292" r:id="rId23"/>
    <p:sldId id="293" r:id="rId24"/>
    <p:sldId id="280" r:id="rId25"/>
    <p:sldId id="270" r:id="rId26"/>
    <p:sldId id="263" r:id="rId27"/>
    <p:sldId id="294" r:id="rId28"/>
    <p:sldId id="278" r:id="rId29"/>
    <p:sldId id="295" r:id="rId30"/>
    <p:sldId id="297" r:id="rId31"/>
    <p:sldId id="296" r:id="rId32"/>
    <p:sldId id="298" r:id="rId33"/>
    <p:sldId id="261" r:id="rId34"/>
    <p:sldId id="279" r:id="rId35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49" d="100"/>
          <a:sy n="49" d="100"/>
        </p:scale>
        <p:origin x="6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0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9.png"/><Relationship Id="rId2" Type="http://schemas.openxmlformats.org/officeDocument/2006/relationships/image" Target="../media/image2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23" Type="http://schemas.openxmlformats.org/officeDocument/2006/relationships/image" Target="../media/image32.png"/><Relationship Id="rId19" Type="http://schemas.openxmlformats.org/officeDocument/2006/relationships/image" Target="NULL"/><Relationship Id="rId22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9.png"/><Relationship Id="rId2" Type="http://schemas.openxmlformats.org/officeDocument/2006/relationships/image" Target="../media/image2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1.png"/><Relationship Id="rId5" Type="http://schemas.openxmlformats.org/officeDocument/2006/relationships/image" Target="NULL"/><Relationship Id="rId23" Type="http://schemas.openxmlformats.org/officeDocument/2006/relationships/image" Target="../media/image34.png"/><Relationship Id="rId19" Type="http://schemas.openxmlformats.org/officeDocument/2006/relationships/image" Target="NULL"/><Relationship Id="rId22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NULL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NULL"/><Relationship Id="rId7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NUL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0.png"/><Relationship Id="rId7" Type="http://schemas.openxmlformats.org/officeDocument/2006/relationships/image" Target="../media/image36.svg"/><Relationship Id="rId12" Type="http://schemas.openxmlformats.org/officeDocument/2006/relationships/image" Target="../media/image5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5" Type="http://schemas.openxmlformats.org/officeDocument/2006/relationships/image" Target="../media/image62.png"/><Relationship Id="rId10" Type="http://schemas.microsoft.com/office/2007/relationships/hdphoto" Target="../media/hdphoto6.wdp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4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7" Type="http://schemas.openxmlformats.org/officeDocument/2006/relationships/image" Target="../media/image4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40.png"/><Relationship Id="rId10" Type="http://schemas.openxmlformats.org/officeDocument/2006/relationships/image" Target="../media/image65.png"/><Relationship Id="rId4" Type="http://schemas.openxmlformats.org/officeDocument/2006/relationships/image" Target="../media/image13.sv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7" Type="http://schemas.openxmlformats.org/officeDocument/2006/relationships/image" Target="../media/image74.png"/><Relationship Id="rId2" Type="http://schemas.openxmlformats.org/officeDocument/2006/relationships/image" Target="../media/image7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1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5" Type="http://schemas.openxmlformats.org/officeDocument/2006/relationships/image" Target="../media/image4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0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9.png"/><Relationship Id="rId3" Type="http://schemas.microsoft.com/office/2007/relationships/media" Target="../media/media2.mp3"/><Relationship Id="rId7" Type="http://schemas.openxmlformats.org/officeDocument/2006/relationships/image" Target="../media/image95.png"/><Relationship Id="rId12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svg"/><Relationship Id="rId4" Type="http://schemas.openxmlformats.org/officeDocument/2006/relationships/audio" Target="../media/media2.mp3"/><Relationship Id="rId9" Type="http://schemas.openxmlformats.org/officeDocument/2006/relationships/image" Target="../media/image82.png"/><Relationship Id="rId1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23.svg"/><Relationship Id="rId4" Type="http://schemas.openxmlformats.org/officeDocument/2006/relationships/image" Target="../media/image97.png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7.png"/><Relationship Id="rId2" Type="http://schemas.openxmlformats.org/officeDocument/2006/relationships/image" Target="../media/image100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1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NUL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</a:t>
            </a:r>
            <a:r>
              <a:rPr lang="vi-VN" sz="4000" dirty="0" smtClean="0"/>
              <a:t>bi</a:t>
            </a:r>
            <a:r>
              <a:rPr lang="en-US" sz="4000" dirty="0" smtClean="0"/>
              <a:t>ệ</a:t>
            </a:r>
            <a:r>
              <a:rPr lang="vi-VN" sz="4000" dirty="0" smtClean="0"/>
              <a:t>t </a:t>
            </a:r>
            <a:r>
              <a:rPr lang="vi-VN" sz="4000" dirty="0"/>
              <a:t>a, b và trong các góc tạo thành có một cặp góc so le trong bằng nhau hoặc một cặp góc đồng vị bằng nhau thì a và </a:t>
            </a:r>
            <a:r>
              <a:rPr lang="en-US" sz="4000" dirty="0" smtClean="0"/>
              <a:t>b </a:t>
            </a:r>
            <a:r>
              <a:rPr lang="vi-VN" sz="4000" dirty="0" smtClean="0"/>
              <a:t>song </a:t>
            </a:r>
            <a:r>
              <a:rPr lang="vi-VN" sz="4000" dirty="0"/>
              <a:t>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⇒ AB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⇒ 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</a:t>
            </a:r>
            <a:r>
              <a:rPr lang="vi-VN" sz="4000" dirty="0" smtClean="0">
                <a:solidFill>
                  <a:schemeClr val="tx1"/>
                </a:solidFill>
              </a:rPr>
              <a:t>gì?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vi-VN" sz="4000" dirty="0" smtClean="0">
                <a:solidFill>
                  <a:schemeClr val="tx1"/>
                </a:solidFill>
              </a:rPr>
              <a:t>Rút </a:t>
            </a:r>
            <a:r>
              <a:rPr lang="vi-VN" sz="4000" dirty="0">
                <a:solidFill>
                  <a:schemeClr val="tx1"/>
                </a:solidFill>
              </a:rPr>
              <a:t>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qua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 // BC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vi-VN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cặp góc so le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kề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đối đỉnh nên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1634</Words>
  <Application>Microsoft Office PowerPoint</Application>
  <PresentationFormat>Custom</PresentationFormat>
  <Paragraphs>175</Paragraphs>
  <Slides>33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Wingdings</vt:lpstr>
      <vt:lpstr>Cambria Math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NGO-HIEN</cp:lastModifiedBy>
  <cp:revision>46</cp:revision>
  <dcterms:created xsi:type="dcterms:W3CDTF">2006-08-16T00:00:00Z</dcterms:created>
  <dcterms:modified xsi:type="dcterms:W3CDTF">2022-09-26T08:42:21Z</dcterms:modified>
  <dc:identifier>DAFD8QqN0sk</dc:identifier>
</cp:coreProperties>
</file>