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9" r:id="rId3"/>
    <p:sldId id="262" r:id="rId4"/>
    <p:sldId id="257" r:id="rId5"/>
    <p:sldId id="258" r:id="rId6"/>
    <p:sldId id="268" r:id="rId7"/>
    <p:sldId id="260" r:id="rId8"/>
    <p:sldId id="269" r:id="rId9"/>
    <p:sldId id="266" r:id="rId10"/>
    <p:sldId id="270" r:id="rId11"/>
    <p:sldId id="271" r:id="rId12"/>
    <p:sldId id="264" r:id="rId13"/>
    <p:sldId id="265" r:id="rId14"/>
    <p:sldId id="272" r:id="rId15"/>
    <p:sldId id="273" r:id="rId16"/>
    <p:sldId id="274" r:id="rId17"/>
    <p:sldId id="275" r:id="rId18"/>
    <p:sldId id="276" r:id="rId19"/>
    <p:sldId id="267" r:id="rId20"/>
    <p:sldId id="277" r:id="rId21"/>
    <p:sldId id="278" r:id="rId22"/>
    <p:sldId id="263" r:id="rId23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59842" y="1874595"/>
                <a:ext cx="13351758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2" y="1874595"/>
                <a:ext cx="13351758" cy="3041858"/>
              </a:xfrm>
              <a:prstGeom prst="rect">
                <a:avLst/>
              </a:prstGeom>
              <a:blipFill>
                <a:blip r:embed="rId2"/>
                <a:stretch>
                  <a:fillRect l="-1644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3034497" y="4944393"/>
            <a:ext cx="13950035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152900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16581"/>
                  </p:ext>
                </p:extLst>
              </p:nvPr>
            </p:nvGraphicFramePr>
            <p:xfrm>
              <a:off x="10070397" y="6362216"/>
              <a:ext cx="6739278" cy="2930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27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000" dirty="0" smtClean="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7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16581"/>
                  </p:ext>
                </p:extLst>
              </p:nvPr>
            </p:nvGraphicFramePr>
            <p:xfrm>
              <a:off x="10070397" y="6362216"/>
              <a:ext cx="6739278" cy="2930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27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71" r="-386" b="-83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7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71" t="-122120" r="-386" b="-1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723900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1240</Words>
  <Application>Microsoft Office PowerPoint</Application>
  <PresentationFormat>Custom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Cambria Math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NGO-HIEN</cp:lastModifiedBy>
  <cp:revision>25</cp:revision>
  <dcterms:created xsi:type="dcterms:W3CDTF">2006-08-16T00:00:00Z</dcterms:created>
  <dcterms:modified xsi:type="dcterms:W3CDTF">2022-11-02T01:03:29Z</dcterms:modified>
  <dc:identifier>DAFD8QqN0sk</dc:identifier>
</cp:coreProperties>
</file>