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0"/>
  </p:notesMasterIdLst>
  <p:sldIdLst>
    <p:sldId id="257" r:id="rId2"/>
    <p:sldId id="261" r:id="rId3"/>
    <p:sldId id="258" r:id="rId4"/>
    <p:sldId id="262" r:id="rId5"/>
    <p:sldId id="266" r:id="rId6"/>
    <p:sldId id="263" r:id="rId7"/>
    <p:sldId id="267" r:id="rId8"/>
    <p:sldId id="259" r:id="rId9"/>
    <p:sldId id="260" r:id="rId10"/>
    <p:sldId id="270" r:id="rId11"/>
    <p:sldId id="269" r:id="rId12"/>
    <p:sldId id="264" r:id="rId13"/>
    <p:sldId id="268" r:id="rId14"/>
    <p:sldId id="265" r:id="rId15"/>
    <p:sldId id="273" r:id="rId16"/>
    <p:sldId id="312" r:id="rId17"/>
    <p:sldId id="313" r:id="rId18"/>
    <p:sldId id="277" r:id="rId19"/>
    <p:sldId id="276" r:id="rId20"/>
    <p:sldId id="281" r:id="rId21"/>
    <p:sldId id="278" r:id="rId22"/>
    <p:sldId id="275" r:id="rId23"/>
    <p:sldId id="279" r:id="rId24"/>
    <p:sldId id="282" r:id="rId25"/>
    <p:sldId id="283" r:id="rId26"/>
    <p:sldId id="288" r:id="rId27"/>
    <p:sldId id="272" r:id="rId28"/>
    <p:sldId id="280" r:id="rId29"/>
  </p:sldIdLst>
  <p:sldSz cx="9144000" cy="5143500" type="screen16x9"/>
  <p:notesSz cx="6858000" cy="9144000"/>
  <p:embeddedFontLst>
    <p:embeddedFont>
      <p:font typeface="Archivo Black" panose="020B0604020202020204" charset="0"/>
      <p:regular r:id="rId31"/>
    </p:embeddedFont>
    <p:embeddedFont>
      <p:font typeface="Calibri" panose="020F0502020204030204" pitchFamily="34" charset="0"/>
      <p:regular r:id="rId32"/>
      <p:bold r:id="rId33"/>
      <p:italic r:id="rId34"/>
      <p:boldItalic r:id="rId35"/>
    </p:embeddedFont>
    <p:embeddedFont>
      <p:font typeface="Exo 2 Black" panose="020B0604020202020204" charset="0"/>
      <p:bold r:id="rId36"/>
      <p:boldItalic r:id="rId37"/>
    </p:embeddedFont>
    <p:embeddedFont>
      <p:font typeface="Bebas Neue" panose="020B0604020202020204" charset="0"/>
      <p:regular r:id="rId38"/>
    </p:embeddedFont>
    <p:embeddedFont>
      <p:font typeface="Cambria Math" panose="02040503050406030204" pitchFamily="18" charset="0"/>
      <p:regular r:id="rId39"/>
    </p:embeddedFont>
    <p:embeddedFont>
      <p:font typeface="Montserrat Medium"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495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4"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9" r:id="rId24"/>
    <p:sldLayoutId id="214748368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C</m:t>
                        </m:r>
                      </m:num>
                      <m:den>
                        <m:r>
                          <a:rPr lang="nl-NL" sz="2400" i="0">
                            <a:latin typeface="Cambria Math" panose="02040503050406030204" pitchFamily="18" charset="0"/>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b="0" i="0">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2400" b="0" i="0">
                            <a:latin typeface="Cambria Math" panose="02040503050406030204" pitchFamily="18" charset="0"/>
                            <a:ea typeface="Calibri" panose="020F0502020204030204" pitchFamily="34" charset="0"/>
                            <a:cs typeface="Times New Roman" panose="02020603050405020304" pitchFamily="18" charset="0"/>
                          </a:rPr>
                          <m:t>C</m:t>
                        </m:r>
                      </m:num>
                      <m:den>
                        <m:r>
                          <a:rPr lang="nl-NL" sz="2400" b="0" i="0">
                            <a:latin typeface="Cambria Math" panose="02040503050406030204" pitchFamily="18" charset="0"/>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nl-NL" sz="2400" i="0">
                            <a:latin typeface="Cambria Math" panose="02040503050406030204" pitchFamily="18" charset="0"/>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panose="02040503050406030204" pitchFamily="18" charset="0"/>
                        <a:ea typeface="Calibri" panose="020F0502020204030204" pitchFamily="34" charset="0"/>
                        <a:cs typeface="Times New Roman" panose="02020603050405020304" pitchFamily="18" charset="0"/>
                      </a:rPr>
                      <m:t>π</m:t>
                    </m:r>
                    <m:r>
                      <a:rPr lang="nl-NL" sz="2000" i="1">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2000" i="0">
                        <a:solidFill>
                          <a:srgbClr val="0070C0"/>
                        </a:solidFill>
                        <a:latin typeface="Cambria Math" panose="02040503050406030204" pitchFamily="18" charset="0"/>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9743"/>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43184" t="36954" r="42152" b="45268"/>
          <a:stretch/>
        </p:blipFill>
        <p:spPr>
          <a:xfrm>
            <a:off x="6004178" y="3526974"/>
            <a:ext cx="963716" cy="120804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nl-NL" sz="2400" i="1">
                            <a:latin typeface="Cambria Math" panose="02040503050406030204" pitchFamily="18" charset="0"/>
                            <a:ea typeface="Calibri" panose="020F0502020204030204" pitchFamily="34" charset="0"/>
                            <a:cs typeface="Times New Roman" panose="02020603050405020304" pitchFamily="18" charset="0"/>
                          </a:rPr>
                          <m:t>52198,16</m:t>
                        </m:r>
                      </m:e>
                    </m:rad>
                    <m:r>
                      <a:rPr lang="nl-NL" sz="2400" i="1">
                        <a:latin typeface="Cambria Math" panose="02040503050406030204" pitchFamily="18" charset="0"/>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panose="02040503050406030204" pitchFamily="18" charset="0"/>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panose="02040503050406030204" pitchFamily="18" charset="0"/>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r>
                          <a:rPr lang="fr-FR" sz="2000" i="1">
                            <a:latin typeface="Cambria Math" panose="02040503050406030204" pitchFamily="18" charset="0"/>
                            <a:ea typeface="Calibri" panose="020F0502020204030204" pitchFamily="34" charset="0"/>
                            <a:cs typeface="Times New Roman" panose="02020603050405020304" pitchFamily="18" charset="0"/>
                          </a:rPr>
                          <m:t>89</m:t>
                        </m:r>
                      </m:e>
                    </m:rad>
                    <m:r>
                      <a:rPr lang="fr-FR" sz="2000" i="1">
                        <a:latin typeface="Cambria Math" panose="02040503050406030204" pitchFamily="18" charset="0"/>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a:t>Diện tích của một hình vuông là: </a:t>
            </a:r>
            <a:r>
              <a:rPr lang="en-US" sz="2000" dirty="0" smtClean="0"/>
              <a:t>0,5.0,5 </a:t>
            </a:r>
            <a:r>
              <a:rPr lang="en-US" sz="2000" dirty="0"/>
              <a:t>=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1335</Words>
  <Application>Microsoft Office PowerPoint</Application>
  <PresentationFormat>On-screen Show (16:9)</PresentationFormat>
  <Paragraphs>142</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Archivo Black</vt:lpstr>
      <vt:lpstr>Wingdings</vt:lpstr>
      <vt:lpstr>Calibri</vt:lpstr>
      <vt:lpstr>Exo 2 Black</vt:lpstr>
      <vt:lpstr>Bebas Neue</vt:lpstr>
      <vt:lpstr>Cambria Math</vt:lpstr>
      <vt:lpstr>Arial</vt:lpstr>
      <vt:lpstr>Montserrat Medium</vt:lpstr>
      <vt:lpstr>Times New Roman</vt:lpstr>
      <vt:lpstr>Math Subject for Middle School - 8th Grade: Measurement by Slidesgo</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Measurement</dc:title>
  <dc:creator>User</dc:creator>
  <cp:lastModifiedBy>NGO-HIEN</cp:lastModifiedBy>
  <cp:revision>31</cp:revision>
  <dcterms:modified xsi:type="dcterms:W3CDTF">2022-10-26T16:07:23Z</dcterms:modified>
</cp:coreProperties>
</file>