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798" r:id="rId16"/>
    <p:sldId id="799" r:id="rId17"/>
    <p:sldId id="80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7" autoAdjust="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7AF-7ACE-4269-8C3F-9DD2C63039DC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EE54-9343-4341-817A-03934B4E6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6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52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32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580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0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43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 cstate="print">
            <a:alphaModFix/>
          </a:blip>
          <a:srcRect l="37472" b="40877"/>
          <a:stretch/>
        </p:blipFill>
        <p:spPr>
          <a:xfrm rot="6">
            <a:off x="1" y="560720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433" y="5573352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 cstate="print">
            <a:alphaModFix/>
          </a:blip>
          <a:srcRect l="37472" b="40877"/>
          <a:stretch/>
        </p:blipFill>
        <p:spPr>
          <a:xfrm rot="-10799994">
            <a:off x="10786601" y="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1744433" y="210730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rot="6794494">
            <a:off x="10728462" y="-62743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rot="-654683" flipH="1">
            <a:off x="9505496" y="415457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554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7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76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1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87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69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6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01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12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7180-E2EE-49F7-9CA6-CC0CF966FF51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173A-68EF-4910-A70B-2A47E2252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6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5" Type="http://schemas.openxmlformats.org/officeDocument/2006/relationships/image" Target="../media/image6.jpeg"/><Relationship Id="rId10" Type="http://schemas.openxmlformats.org/officeDocument/2006/relationships/image" Target="../media/image55.gif"/><Relationship Id="rId4" Type="http://schemas.openxmlformats.org/officeDocument/2006/relationships/audio" Target="../media/audio3.wav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11" Type="http://schemas.openxmlformats.org/officeDocument/2006/relationships/image" Target="../media/image56.gi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31.bin"/><Relationship Id="rId4" Type="http://schemas.openxmlformats.org/officeDocument/2006/relationships/audio" Target="../media/audio3.wav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gif"/><Relationship Id="rId18" Type="http://schemas.microsoft.com/office/2007/relationships/media" Target="../media/media1.wma"/><Relationship Id="rId26" Type="http://schemas.openxmlformats.org/officeDocument/2006/relationships/slide" Target="slide11.xml"/><Relationship Id="rId3" Type="http://schemas.openxmlformats.org/officeDocument/2006/relationships/audio" Target="../media/audio1.wav"/><Relationship Id="rId21" Type="http://schemas.openxmlformats.org/officeDocument/2006/relationships/image" Target="../media/image46.png"/><Relationship Id="rId7" Type="http://schemas.openxmlformats.org/officeDocument/2006/relationships/image" Target="../media/image35.png"/><Relationship Id="rId12" Type="http://schemas.openxmlformats.org/officeDocument/2006/relationships/image" Target="../media/image40.gif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14.xml"/><Relationship Id="rId20" Type="http://schemas.openxmlformats.org/officeDocument/2006/relationships/slide" Target="slide8.xml"/><Relationship Id="rId29" Type="http://schemas.openxmlformats.org/officeDocument/2006/relationships/image" Target="../media/image50.png"/><Relationship Id="rId1" Type="http://schemas.openxmlformats.org/officeDocument/2006/relationships/vide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39.gif"/><Relationship Id="rId24" Type="http://schemas.openxmlformats.org/officeDocument/2006/relationships/slide" Target="slide10.xml"/><Relationship Id="rId5" Type="http://schemas.openxmlformats.org/officeDocument/2006/relationships/image" Target="../media/image33.png"/><Relationship Id="rId15" Type="http://schemas.openxmlformats.org/officeDocument/2006/relationships/image" Target="../media/image43.gif"/><Relationship Id="rId23" Type="http://schemas.openxmlformats.org/officeDocument/2006/relationships/image" Target="../media/image47.png"/><Relationship Id="rId28" Type="http://schemas.openxmlformats.org/officeDocument/2006/relationships/slide" Target="slide12.xml"/><Relationship Id="rId10" Type="http://schemas.openxmlformats.org/officeDocument/2006/relationships/image" Target="../media/image38.png"/><Relationship Id="rId19" Type="http://schemas.openxmlformats.org/officeDocument/2006/relationships/image" Target="../media/image45.png"/><Relationship Id="rId31" Type="http://schemas.openxmlformats.org/officeDocument/2006/relationships/image" Target="../media/image5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slide" Target="slide9.xml"/><Relationship Id="rId27" Type="http://schemas.openxmlformats.org/officeDocument/2006/relationships/image" Target="../media/image49.png"/><Relationship Id="rId30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audio" Target="../media/audio2.wav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5" Type="http://schemas.openxmlformats.org/officeDocument/2006/relationships/image" Target="../media/image6.jpeg"/><Relationship Id="rId10" Type="http://schemas.openxmlformats.org/officeDocument/2006/relationships/image" Target="../media/image55.gif"/><Relationship Id="rId4" Type="http://schemas.openxmlformats.org/officeDocument/2006/relationships/audio" Target="../media/audio3.wav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A93BF62B-8AA1-4C4F-B096-5DCB14D0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7534" y="2036097"/>
            <a:ext cx="9545810" cy="14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7: 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TỰ THỰC HIỆN CÁC PHÉP TÍNH</a:t>
            </a:r>
          </a:p>
        </p:txBody>
      </p:sp>
    </p:spTree>
    <p:extLst>
      <p:ext uri="{BB962C8B-B14F-4D97-AF65-F5344CB8AC3E}">
        <p14:creationId xmlns:p14="http://schemas.microsoft.com/office/powerpoint/2010/main" xmlns="" val="358348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BFE92E6A-4B1B-48EC-946D-C5AA4342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29142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14km/h; 2h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 km/h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5giờ.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339955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126km;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18km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144km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5" name="Picture 8" descr="Digit 1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720" y="567680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322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="" xmlns:a16="http://schemas.microsoft.com/office/drawing/2014/main" id="{C6327860-A5F5-4DD7-A26C-819C31569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lvl="0"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26388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34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9720506"/>
              </p:ext>
            </p:extLst>
          </p:nvPr>
        </p:nvGraphicFramePr>
        <p:xfrm>
          <a:off x="4970514" y="1570626"/>
          <a:ext cx="2302793" cy="614790"/>
        </p:xfrm>
        <a:graphic>
          <a:graphicData uri="http://schemas.openxmlformats.org/presentationml/2006/ole">
            <p:oleObj spid="_x0000_s7170" name="Equation" r:id="rId8" imgW="1028520" imgH="266400" progId="Equation.DSMT4">
              <p:embed/>
            </p:oleObj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7619072"/>
              </p:ext>
            </p:extLst>
          </p:nvPr>
        </p:nvGraphicFramePr>
        <p:xfrm>
          <a:off x="4087368" y="4290257"/>
          <a:ext cx="2505456" cy="2135026"/>
        </p:xfrm>
        <a:graphic>
          <a:graphicData uri="http://schemas.openxmlformats.org/presentationml/2006/ole">
            <p:oleObj spid="_x0000_s7171" name="Equation" r:id="rId9" imgW="1168400" imgH="977900" progId="Equation.DSMT4">
              <p:embed/>
            </p:oleObj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44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0518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="" xmlns:a16="http://schemas.microsoft.com/office/drawing/2014/main" id="{59C364DA-094F-47DB-B93D-D1447C026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82402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3(cm)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77197" y="3595808"/>
            <a:ext cx="7414659" cy="16894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a)</a:t>
            </a:r>
          </a:p>
          <a:p>
            <a:r>
              <a:rPr lang="en-US" sz="3200" dirty="0"/>
              <a:t>b) 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416" y="2713570"/>
            <a:ext cx="3910584" cy="25716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5768773"/>
              </p:ext>
            </p:extLst>
          </p:nvPr>
        </p:nvGraphicFramePr>
        <p:xfrm>
          <a:off x="1004888" y="3911600"/>
          <a:ext cx="2005012" cy="622300"/>
        </p:xfrm>
        <a:graphic>
          <a:graphicData uri="http://schemas.openxmlformats.org/presentationml/2006/ole">
            <p:oleObj spid="_x0000_s8194" name="Equation" r:id="rId9" imgW="838080" imgH="253800" progId="Equation.DSMT4">
              <p:embed/>
            </p:oleObj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5087637"/>
              </p:ext>
            </p:extLst>
          </p:nvPr>
        </p:nvGraphicFramePr>
        <p:xfrm>
          <a:off x="1259015" y="4409896"/>
          <a:ext cx="1109281" cy="603690"/>
        </p:xfrm>
        <a:graphic>
          <a:graphicData uri="http://schemas.openxmlformats.org/presentationml/2006/ole">
            <p:oleObj spid="_x0000_s8195" name="Equation" r:id="rId10" imgW="457200" imgH="253800" progId="Equation.DSMT4">
              <p:embed/>
            </p:oleObj>
          </a:graphicData>
        </a:graphic>
      </p:graphicFrame>
      <p:pic>
        <p:nvPicPr>
          <p:cNvPr id="13" name="Picture 8" descr="Digit 1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65" y="561213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33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38F4681F-4C03-4B08-95AA-29A86544A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827487" y="302187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664208" y="704088"/>
            <a:ext cx="5532120" cy="2020824"/>
          </a:xfrm>
          <a:prstGeom prst="cloudCallout">
            <a:avLst>
              <a:gd name="adj1" fmla="val 45303"/>
              <a:gd name="adj2" fmla="val 771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4520" y="930562"/>
            <a:ext cx="51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41955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765335" y="2723935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-1043846">
            <a:off x="11441159" y="5851866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rot="-1764315" flipH="1">
            <a:off x="187215" y="152758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flipH="1">
            <a:off x="1374152" y="19303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flipH="1">
            <a:off x="1229155" y="4096630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7316014" y="17634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0691696" y="6360154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>
            <a:extLst>
              <a:ext uri="{FF2B5EF4-FFF2-40B4-BE49-F238E27FC236}">
                <a16:creationId xmlns="" xmlns:a16="http://schemas.microsoft.com/office/drawing/2014/main" id="{67279642-F298-40CC-A616-1091238C7CC8}"/>
              </a:ext>
            </a:extLst>
          </p:cNvPr>
          <p:cNvSpPr/>
          <p:nvPr/>
        </p:nvSpPr>
        <p:spPr>
          <a:xfrm>
            <a:off x="2538098" y="4555238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883;p48">
            <a:extLst>
              <a:ext uri="{FF2B5EF4-FFF2-40B4-BE49-F238E27FC236}">
                <a16:creationId xmlns="" xmlns:a16="http://schemas.microsoft.com/office/drawing/2014/main" id="{5315E95A-EAA0-4389-BDBF-29A51B3DE350}"/>
              </a:ext>
            </a:extLst>
          </p:cNvPr>
          <p:cNvSpPr txBox="1">
            <a:spLocks/>
          </p:cNvSpPr>
          <p:nvPr/>
        </p:nvSpPr>
        <p:spPr>
          <a:xfrm>
            <a:off x="2802441" y="5167501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949D1AF-8149-406D-9DBC-DA51018C55D9}"/>
              </a:ext>
            </a:extLst>
          </p:cNvPr>
          <p:cNvSpPr txBox="1"/>
          <p:nvPr/>
        </p:nvSpPr>
        <p:spPr>
          <a:xfrm>
            <a:off x="481104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A51A32A-8439-4EC9-AD70-CE166D8690A1}"/>
              </a:ext>
            </a:extLst>
          </p:cNvPr>
          <p:cNvSpPr txBox="1"/>
          <p:nvPr/>
        </p:nvSpPr>
        <p:spPr>
          <a:xfrm>
            <a:off x="3424551" y="1968890"/>
            <a:ext cx="7631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Right Arrow 4">
            <a:extLst>
              <a:ext uri="{FF2B5EF4-FFF2-40B4-BE49-F238E27FC236}">
                <a16:creationId xmlns="" xmlns:a16="http://schemas.microsoft.com/office/drawing/2014/main" id="{C0CA817E-FA33-4C11-A05F-3AA1DB3749B9}"/>
              </a:ext>
            </a:extLst>
          </p:cNvPr>
          <p:cNvSpPr/>
          <p:nvPr/>
        </p:nvSpPr>
        <p:spPr>
          <a:xfrm>
            <a:off x="6265707" y="5624518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="" xmlns:a16="http://schemas.microsoft.com/office/drawing/2014/main" id="{B9CDC701-A84C-40C7-80BB-1EA792533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2840371"/>
              </p:ext>
            </p:extLst>
          </p:nvPr>
        </p:nvGraphicFramePr>
        <p:xfrm>
          <a:off x="5205322" y="5299440"/>
          <a:ext cx="938212" cy="795337"/>
        </p:xfrm>
        <a:graphic>
          <a:graphicData uri="http://schemas.openxmlformats.org/presentationml/2006/ole">
            <p:oleObj spid="_x0000_s9218" name="Equation" r:id="rId7" imgW="279360" imgH="253800" progId="Equation.DSMT4">
              <p:embed/>
            </p:oleObj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="" xmlns:a16="http://schemas.microsoft.com/office/drawing/2014/main" id="{4136396D-909F-4858-BBF4-F0EB1CD82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0010210"/>
              </p:ext>
            </p:extLst>
          </p:nvPr>
        </p:nvGraphicFramePr>
        <p:xfrm>
          <a:off x="6837657" y="5277145"/>
          <a:ext cx="768350" cy="835025"/>
        </p:xfrm>
        <a:graphic>
          <a:graphicData uri="http://schemas.openxmlformats.org/presentationml/2006/ole">
            <p:oleObj spid="_x0000_s9219" name="Equation" r:id="rId8" imgW="228600" imgH="266400" progId="Equation.DSMT4">
              <p:embed/>
            </p:oleObj>
          </a:graphicData>
        </a:graphic>
      </p:graphicFrame>
      <p:sp>
        <p:nvSpPr>
          <p:cNvPr id="40" name="Right Arrow 7">
            <a:extLst>
              <a:ext uri="{FF2B5EF4-FFF2-40B4-BE49-F238E27FC236}">
                <a16:creationId xmlns="" xmlns:a16="http://schemas.microsoft.com/office/drawing/2014/main" id="{0AA10FA3-6BC2-4D25-B4ED-94552744A8F2}"/>
              </a:ext>
            </a:extLst>
          </p:cNvPr>
          <p:cNvSpPr/>
          <p:nvPr/>
        </p:nvSpPr>
        <p:spPr>
          <a:xfrm>
            <a:off x="7917696" y="5624517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="" xmlns:a16="http://schemas.microsoft.com/office/drawing/2014/main" id="{7853DA94-21F5-4774-8FBE-073DD29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1961047"/>
              </p:ext>
            </p:extLst>
          </p:nvPr>
        </p:nvGraphicFramePr>
        <p:xfrm>
          <a:off x="8375003" y="5340951"/>
          <a:ext cx="854075" cy="795338"/>
        </p:xfrm>
        <a:graphic>
          <a:graphicData uri="http://schemas.openxmlformats.org/presentationml/2006/ole">
            <p:oleObj spid="_x0000_s9220" name="Equation" r:id="rId9" imgW="253800" imgH="253800" progId="Equation.DSMT4">
              <p:embed/>
            </p:oleObj>
          </a:graphicData>
        </a:graphic>
      </p:graphicFrame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0E5355-9176-49FD-8D3E-5CE401728F32}"/>
              </a:ext>
            </a:extLst>
          </p:cNvPr>
          <p:cNvSpPr txBox="1"/>
          <p:nvPr/>
        </p:nvSpPr>
        <p:spPr>
          <a:xfrm>
            <a:off x="4786256" y="4707638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150C67C-F8F7-427F-9577-93620E8DEE7B}"/>
              </a:ext>
            </a:extLst>
          </p:cNvPr>
          <p:cNvSpPr txBox="1"/>
          <p:nvPr/>
        </p:nvSpPr>
        <p:spPr>
          <a:xfrm>
            <a:off x="3656957" y="2582974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44" name="Right Arrow 13">
            <a:extLst>
              <a:ext uri="{FF2B5EF4-FFF2-40B4-BE49-F238E27FC236}">
                <a16:creationId xmlns="" xmlns:a16="http://schemas.microsoft.com/office/drawing/2014/main" id="{432ABDB9-0609-445E-B649-8BFC21319FD0}"/>
              </a:ext>
            </a:extLst>
          </p:cNvPr>
          <p:cNvSpPr/>
          <p:nvPr/>
        </p:nvSpPr>
        <p:spPr>
          <a:xfrm>
            <a:off x="5498933" y="3227951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Right Arrow 14">
            <a:extLst>
              <a:ext uri="{FF2B5EF4-FFF2-40B4-BE49-F238E27FC236}">
                <a16:creationId xmlns="" xmlns:a16="http://schemas.microsoft.com/office/drawing/2014/main" id="{9153C3E3-0397-4A47-A995-64E847DBD4C9}"/>
              </a:ext>
            </a:extLst>
          </p:cNvPr>
          <p:cNvSpPr/>
          <p:nvPr/>
        </p:nvSpPr>
        <p:spPr>
          <a:xfrm>
            <a:off x="8117913" y="3227950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FA5878-DC4B-456A-9345-964A97ED8A67}"/>
              </a:ext>
            </a:extLst>
          </p:cNvPr>
          <p:cNvSpPr txBox="1"/>
          <p:nvPr/>
        </p:nvSpPr>
        <p:spPr>
          <a:xfrm>
            <a:off x="565609" y="301658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889;p48">
            <a:extLst>
              <a:ext uri="{FF2B5EF4-FFF2-40B4-BE49-F238E27FC236}">
                <a16:creationId xmlns="" xmlns:a16="http://schemas.microsoft.com/office/drawing/2014/main" id="{3186171D-DE5E-42CD-893D-C178AECA5D92}"/>
              </a:ext>
            </a:extLst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18496764" flipH="1">
            <a:off x="187215" y="96196"/>
            <a:ext cx="345407" cy="8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370762-2A99-46F8-84DC-B4D5BF9EFBCD}"/>
              </a:ext>
            </a:extLst>
          </p:cNvPr>
          <p:cNvSpPr txBox="1"/>
          <p:nvPr/>
        </p:nvSpPr>
        <p:spPr>
          <a:xfrm>
            <a:off x="1046904" y="1076227"/>
            <a:ext cx="961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C1439E68-B6BF-4419-89D6-F3175F8A1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6342033"/>
              </p:ext>
            </p:extLst>
          </p:nvPr>
        </p:nvGraphicFramePr>
        <p:xfrm>
          <a:off x="1122318" y="2067808"/>
          <a:ext cx="6975526" cy="3135787"/>
        </p:xfrm>
        <a:graphic>
          <a:graphicData uri="http://schemas.openxmlformats.org/presentationml/2006/ole">
            <p:oleObj spid="_x0000_s10242" name="Equation" r:id="rId4" imgW="2768400" imgH="124452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664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B35F10FB-6B27-45CE-9173-E95FBB67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783027"/>
              </p:ext>
            </p:extLst>
          </p:nvPr>
        </p:nvGraphicFramePr>
        <p:xfrm>
          <a:off x="1202328" y="1669895"/>
          <a:ext cx="3523864" cy="3518210"/>
        </p:xfrm>
        <a:graphic>
          <a:graphicData uri="http://schemas.openxmlformats.org/presentationml/2006/ole">
            <p:oleObj spid="_x0000_s11266" name="Equation" r:id="rId4" imgW="1028520" imgH="1028520" progId="Equation.DSMT4">
              <p:embed/>
            </p:oleObj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EBFDE362-2840-4966-B3BF-17CF87A2F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5944797"/>
              </p:ext>
            </p:extLst>
          </p:nvPr>
        </p:nvGraphicFramePr>
        <p:xfrm>
          <a:off x="6251082" y="1669895"/>
          <a:ext cx="4916568" cy="3213190"/>
        </p:xfrm>
        <a:graphic>
          <a:graphicData uri="http://schemas.openxmlformats.org/presentationml/2006/ole">
            <p:oleObj spid="_x0000_s11267" name="Equation" r:id="rId5" imgW="1612800" imgH="1054080" progId="Equation.DSMT4">
              <p:embed/>
            </p:oleObj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EAC9D09F-78B0-4F54-A391-5CD5B2578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4876258"/>
              </p:ext>
            </p:extLst>
          </p:nvPr>
        </p:nvGraphicFramePr>
        <p:xfrm>
          <a:off x="874693" y="1336594"/>
          <a:ext cx="4083721" cy="3678466"/>
        </p:xfrm>
        <a:graphic>
          <a:graphicData uri="http://schemas.openxmlformats.org/presentationml/2006/ole">
            <p:oleObj spid="_x0000_s12290" name="Equation" r:id="rId4" imgW="1663560" imgH="1498320" progId="Equation.DSMT4">
              <p:embed/>
            </p:oleObj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C01AB681-89CA-49EC-89E0-E2653B8CA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8583045"/>
              </p:ext>
            </p:extLst>
          </p:nvPr>
        </p:nvGraphicFramePr>
        <p:xfrm>
          <a:off x="6338894" y="1200067"/>
          <a:ext cx="4879003" cy="5192333"/>
        </p:xfrm>
        <a:graphic>
          <a:graphicData uri="http://schemas.openxmlformats.org/presentationml/2006/ole">
            <p:oleObj spid="_x0000_s12291" name="Equation" r:id="rId5" imgW="2768400" imgH="29462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868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E9D25FA-F7E7-445D-8514-3CF33E11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75091" t="38120" r="12781" b="43263"/>
          <a:stretch/>
        </p:blipFill>
        <p:spPr bwMode="auto">
          <a:xfrm>
            <a:off x="880744" y="3064382"/>
            <a:ext cx="2356231" cy="2202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2320" y="1494829"/>
            <a:ext cx="771448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1.48; 1.49 SGK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1.63; 1.66; 1.67 SBT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</a:t>
            </a: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76;p48">
            <a:extLst>
              <a:ext uri="{FF2B5EF4-FFF2-40B4-BE49-F238E27FC236}">
                <a16:creationId xmlns="" xmlns:a16="http://schemas.microsoft.com/office/drawing/2014/main" id="{DE157830-5DE7-45CC-8771-7A60A5999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66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49D60649-0618-43A5-AB42-2897532C2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6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035794"/>
              </p:ext>
            </p:extLst>
          </p:nvPr>
        </p:nvGraphicFramePr>
        <p:xfrm>
          <a:off x="5335985" y="1455660"/>
          <a:ext cx="1834396" cy="675484"/>
        </p:xfrm>
        <a:graphic>
          <a:graphicData uri="http://schemas.openxmlformats.org/presentationml/2006/ole">
            <p:oleObj spid="_x0000_s1026" name="Equation" r:id="rId7" imgW="545626" imgH="215713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0707" y="685406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7990936" y="0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204291" y="301923"/>
            <a:ext cx="3260783" cy="14837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73667" y="566740"/>
            <a:ext cx="212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3221" y="2226650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572744"/>
              </p:ext>
            </p:extLst>
          </p:nvPr>
        </p:nvGraphicFramePr>
        <p:xfrm>
          <a:off x="2948132" y="2282722"/>
          <a:ext cx="2346325" cy="2228850"/>
        </p:xfrm>
        <a:graphic>
          <a:graphicData uri="http://schemas.openxmlformats.org/presentationml/2006/ole">
            <p:oleObj spid="_x0000_s1027" name="Equation" r:id="rId8" imgW="698400" imgH="71100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7771999"/>
              </p:ext>
            </p:extLst>
          </p:nvPr>
        </p:nvGraphicFramePr>
        <p:xfrm>
          <a:off x="6514434" y="2324823"/>
          <a:ext cx="2346325" cy="2228850"/>
        </p:xfrm>
        <a:graphic>
          <a:graphicData uri="http://schemas.openxmlformats.org/presentationml/2006/ole">
            <p:oleObj spid="_x0000_s1028" name="Equation" r:id="rId9" imgW="698400" imgH="711000" progId="Equation.DSMT4">
              <p:embed/>
            </p:oleObj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10"/>
          <a:srcRect l="75091" t="38120" r="12781" b="43263"/>
          <a:stretch/>
        </p:blipFill>
        <p:spPr bwMode="auto">
          <a:xfrm>
            <a:off x="7800177" y="4666811"/>
            <a:ext cx="1855568" cy="183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3213237" y="4308137"/>
            <a:ext cx="3533682" cy="1485182"/>
          </a:xfrm>
          <a:prstGeom prst="cloudCallout">
            <a:avLst>
              <a:gd name="adj1" fmla="val 82415"/>
              <a:gd name="adj2" fmla="val 44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47786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">
            <a:extLst>
              <a:ext uri="{FF2B5EF4-FFF2-40B4-BE49-F238E27FC236}">
                <a16:creationId xmlns="" xmlns:a16="http://schemas.microsoft.com/office/drawing/2014/main" id="{DB32CD9A-72D6-474B-93C2-B47E22D26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4779209"/>
              </p:ext>
            </p:extLst>
          </p:nvPr>
        </p:nvGraphicFramePr>
        <p:xfrm>
          <a:off x="1695450" y="2451634"/>
          <a:ext cx="2214563" cy="570965"/>
        </p:xfrm>
        <a:graphic>
          <a:graphicData uri="http://schemas.openxmlformats.org/presentationml/2006/ole">
            <p:oleObj spid="_x0000_s2050" name="Equation" r:id="rId4" imgW="901440" imgH="2286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3764676"/>
              </p:ext>
            </p:extLst>
          </p:nvPr>
        </p:nvGraphicFramePr>
        <p:xfrm>
          <a:off x="1713928" y="3192584"/>
          <a:ext cx="1659028" cy="537095"/>
        </p:xfrm>
        <a:graphic>
          <a:graphicData uri="http://schemas.openxmlformats.org/presentationml/2006/ole">
            <p:oleObj spid="_x0000_s2051" name="Equation" r:id="rId5" imgW="723600" imgH="2286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6101043"/>
              </p:ext>
            </p:extLst>
          </p:nvPr>
        </p:nvGraphicFramePr>
        <p:xfrm>
          <a:off x="1714500" y="3794125"/>
          <a:ext cx="1487488" cy="592138"/>
        </p:xfrm>
        <a:graphic>
          <a:graphicData uri="http://schemas.openxmlformats.org/presentationml/2006/ole">
            <p:oleObj spid="_x0000_s2052" name="Equation" r:id="rId6" imgW="660240" imgH="253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3458667"/>
              </p:ext>
            </p:extLst>
          </p:nvPr>
        </p:nvGraphicFramePr>
        <p:xfrm>
          <a:off x="1682750" y="4592638"/>
          <a:ext cx="2120900" cy="592137"/>
        </p:xfrm>
        <a:graphic>
          <a:graphicData uri="http://schemas.openxmlformats.org/presentationml/2006/ole">
            <p:oleObj spid="_x0000_s2053" name="Equation" r:id="rId7" imgW="927000" imgH="2538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0719585"/>
              </p:ext>
            </p:extLst>
          </p:nvPr>
        </p:nvGraphicFramePr>
        <p:xfrm>
          <a:off x="1659344" y="5429644"/>
          <a:ext cx="4076700" cy="811213"/>
        </p:xfrm>
        <a:graphic>
          <a:graphicData uri="http://schemas.openxmlformats.org/presentationml/2006/ole">
            <p:oleObj spid="_x0000_s2054" name="Equation" r:id="rId8" imgW="1726920" imgH="342720" progId="Equation.DSMT4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279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5164" y="2250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0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9"/>
          <a:srcRect l="18939" t="64125" r="73585" b="19031"/>
          <a:stretch/>
        </p:blipFill>
        <p:spPr bwMode="auto">
          <a:xfrm>
            <a:off x="152532" y="108336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742660" y="155300"/>
            <a:ext cx="694480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0013" y="450583"/>
            <a:ext cx="40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372956" y="296450"/>
            <a:ext cx="695076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27641" y="599084"/>
            <a:ext cx="577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441" y="645221"/>
            <a:ext cx="111315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4545001" y="2617339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74188" y="2419644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4188417" y="3199851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88416" y="4045252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715399" y="4771398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736044" y="5718173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92240" y="3041351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2240" y="38496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5924" y="45912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1164" y="5451847"/>
            <a:ext cx="604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988" y="2248288"/>
            <a:ext cx="168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532" y="62375"/>
            <a:ext cx="363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8612" y="2280127"/>
            <a:ext cx="0" cy="4317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 rotWithShape="1">
          <a:blip r:embed="rId9"/>
          <a:srcRect l="18939" t="64125" r="73585" b="19031"/>
          <a:stretch/>
        </p:blipFill>
        <p:spPr bwMode="auto">
          <a:xfrm>
            <a:off x="5819921" y="3141049"/>
            <a:ext cx="1002135" cy="1021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3" name="Cloud Callout 42"/>
          <p:cNvSpPr/>
          <p:nvPr/>
        </p:nvSpPr>
        <p:spPr>
          <a:xfrm>
            <a:off x="6989329" y="2439502"/>
            <a:ext cx="4310551" cy="1141884"/>
          </a:xfrm>
          <a:prstGeom prst="cloudCallout">
            <a:avLst>
              <a:gd name="adj1" fmla="val -50956"/>
              <a:gd name="adj2" fmla="val 5689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4309" y="2307244"/>
            <a:ext cx="7072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2;10;125;1000….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76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43" grpId="0" animBg="1"/>
      <p:bldP spid="43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>
            <a:extLst>
              <a:ext uri="{FF2B5EF4-FFF2-40B4-BE49-F238E27FC236}">
                <a16:creationId xmlns="" xmlns:a16="http://schemas.microsoft.com/office/drawing/2014/main" id="{39EB7609-CAFE-49BD-B512-FEB038003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20" y="1528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179964" y="309504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24087" y="52777"/>
            <a:ext cx="7123716" cy="1745898"/>
          </a:xfrm>
          <a:prstGeom prst="cloudCallout">
            <a:avLst>
              <a:gd name="adj1" fmla="val -64466"/>
              <a:gd name="adj2" fmla="val 312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096" y="39589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464" y="103845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64" y="1546554"/>
            <a:ext cx="11988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4989" y="424230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66965" y="4887286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5945" y="4887285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4702079"/>
              </p:ext>
            </p:extLst>
          </p:nvPr>
        </p:nvGraphicFramePr>
        <p:xfrm>
          <a:off x="3278535" y="3671525"/>
          <a:ext cx="2584450" cy="496887"/>
        </p:xfrm>
        <a:graphic>
          <a:graphicData uri="http://schemas.openxmlformats.org/presentationml/2006/ole">
            <p:oleObj spid="_x0000_s3074" name="Equation" r:id="rId6" imgW="723600" imgH="17748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6376" y="2921061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5443352"/>
              </p:ext>
            </p:extLst>
          </p:nvPr>
        </p:nvGraphicFramePr>
        <p:xfrm>
          <a:off x="2802618" y="4206289"/>
          <a:ext cx="2994025" cy="604837"/>
        </p:xfrm>
        <a:graphic>
          <a:graphicData uri="http://schemas.openxmlformats.org/presentationml/2006/ole">
            <p:oleObj spid="_x0000_s3075" name="Equation" r:id="rId7" imgW="838080" imgH="21564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4708694"/>
              </p:ext>
            </p:extLst>
          </p:nvPr>
        </p:nvGraphicFramePr>
        <p:xfrm>
          <a:off x="2802618" y="4793205"/>
          <a:ext cx="2493962" cy="604837"/>
        </p:xfrm>
        <a:graphic>
          <a:graphicData uri="http://schemas.openxmlformats.org/presentationml/2006/ole">
            <p:oleObj spid="_x0000_s3076" name="Equation" r:id="rId8" imgW="698400" imgH="21564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2443836"/>
              </p:ext>
            </p:extLst>
          </p:nvPr>
        </p:nvGraphicFramePr>
        <p:xfrm>
          <a:off x="2830919" y="5324690"/>
          <a:ext cx="1223962" cy="496887"/>
        </p:xfrm>
        <a:graphic>
          <a:graphicData uri="http://schemas.openxmlformats.org/presentationml/2006/ole">
            <p:oleObj spid="_x0000_s3077" name="Equation" r:id="rId9" imgW="342720" imgH="177480" progId="Equation.DSMT4">
              <p:embed/>
            </p:oleObj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3875A2F3-9955-4527-8A3D-930899DF2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5493040"/>
              </p:ext>
            </p:extLst>
          </p:nvPr>
        </p:nvGraphicFramePr>
        <p:xfrm>
          <a:off x="3442901" y="2179162"/>
          <a:ext cx="4397594" cy="845482"/>
        </p:xfrm>
        <a:graphic>
          <a:graphicData uri="http://schemas.openxmlformats.org/presentationml/2006/ole">
            <p:oleObj spid="_x0000_s3078" name="Equation" r:id="rId10" imgW="2584683" imgH="496791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4108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7662 L -2.08333E-7 -0.326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7662 L -8.33333E-7 -0.326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4.58333E-6 -0.326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12" grpId="0"/>
      <p:bldP spid="12" grpId="1"/>
      <p:bldP spid="12" grpId="2" uiExpand="1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2062" y="2350115"/>
          <a:ext cx="1834396" cy="675484"/>
        </p:xfrm>
        <a:graphic>
          <a:graphicData uri="http://schemas.openxmlformats.org/presentationml/2006/ole">
            <p:oleObj spid="_x0000_s4098" name="Equation" r:id="rId6" imgW="545626" imgH="215713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1064" y="1729732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4420" y="512762"/>
            <a:ext cx="269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59260" y="3122762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4171" y="3178834"/>
          <a:ext cx="2346325" cy="2228850"/>
        </p:xfrm>
        <a:graphic>
          <a:graphicData uri="http://schemas.openxmlformats.org/presentationml/2006/ole">
            <p:oleObj spid="_x0000_s4099" name="Equation" r:id="rId7" imgW="698400" imgH="71100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6337773"/>
              </p:ext>
            </p:extLst>
          </p:nvPr>
        </p:nvGraphicFramePr>
        <p:xfrm>
          <a:off x="6340473" y="3237128"/>
          <a:ext cx="2346325" cy="2228850"/>
        </p:xfrm>
        <a:graphic>
          <a:graphicData uri="http://schemas.openxmlformats.org/presentationml/2006/ole">
            <p:oleObj spid="_x0000_s4100" name="Equation" r:id="rId8" imgW="698400" imgH="711000" progId="Equation.DSMT4">
              <p:embed/>
            </p:oleObj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7092922" y="144251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4905405" y="130349"/>
            <a:ext cx="3260783" cy="148374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42560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819 L -0.24011 -0.1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="" xmlns:a16="http://schemas.microsoft.com/office/drawing/2014/main" id="{717B953A-7836-413D-A1E5-4BB48C583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64" y="211228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64" y="1546554"/>
            <a:ext cx="1198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[ ],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{ }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29454" y="4192874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454966"/>
              </p:ext>
            </p:extLst>
          </p:nvPr>
        </p:nvGraphicFramePr>
        <p:xfrm>
          <a:off x="3469069" y="3867796"/>
          <a:ext cx="938212" cy="795337"/>
        </p:xfrm>
        <a:graphic>
          <a:graphicData uri="http://schemas.openxmlformats.org/presentationml/2006/ole">
            <p:oleObj spid="_x0000_s5122" name="Equation" r:id="rId4" imgW="279360" imgH="253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776737"/>
              </p:ext>
            </p:extLst>
          </p:nvPr>
        </p:nvGraphicFramePr>
        <p:xfrm>
          <a:off x="5101404" y="3845501"/>
          <a:ext cx="768350" cy="835025"/>
        </p:xfrm>
        <a:graphic>
          <a:graphicData uri="http://schemas.openxmlformats.org/presentationml/2006/ole">
            <p:oleObj spid="_x0000_s5123" name="Equation" r:id="rId5" imgW="228600" imgH="266400" progId="Equation.DSMT4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>
          <a:xfrm>
            <a:off x="6181443" y="4192873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364904"/>
              </p:ext>
            </p:extLst>
          </p:nvPr>
        </p:nvGraphicFramePr>
        <p:xfrm>
          <a:off x="6575706" y="3894135"/>
          <a:ext cx="854075" cy="795338"/>
        </p:xfrm>
        <a:graphic>
          <a:graphicData uri="http://schemas.openxmlformats.org/presentationml/2006/ole">
            <p:oleObj spid="_x0000_s5124" name="Equation" r:id="rId6" imgW="253800" imgH="253800" progId="Equation.DSMT4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6772056"/>
              </p:ext>
            </p:extLst>
          </p:nvPr>
        </p:nvGraphicFramePr>
        <p:xfrm>
          <a:off x="3471447" y="3162865"/>
          <a:ext cx="2982086" cy="761824"/>
        </p:xfrm>
        <a:graphic>
          <a:graphicData uri="http://schemas.openxmlformats.org/presentationml/2006/ole">
            <p:oleObj spid="_x0000_s5125" name="Equation" r:id="rId7" imgW="1282680" imgH="33012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394" y="2896500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5926569"/>
              </p:ext>
            </p:extLst>
          </p:nvPr>
        </p:nvGraphicFramePr>
        <p:xfrm>
          <a:off x="3125901" y="3938719"/>
          <a:ext cx="3327633" cy="674100"/>
        </p:xfrm>
        <a:graphic>
          <a:graphicData uri="http://schemas.openxmlformats.org/presentationml/2006/ole">
            <p:oleObj spid="_x0000_s5126" name="Equation" r:id="rId8" imgW="1346200" imgH="279400" progId="Equation.DSMT4">
              <p:embed/>
            </p:oleObj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3820989"/>
              </p:ext>
            </p:extLst>
          </p:nvPr>
        </p:nvGraphicFramePr>
        <p:xfrm>
          <a:off x="3106918" y="4769666"/>
          <a:ext cx="3307740" cy="705598"/>
        </p:xfrm>
        <a:graphic>
          <a:graphicData uri="http://schemas.openxmlformats.org/presentationml/2006/ole">
            <p:oleObj spid="_x0000_s5127" name="Equation" r:id="rId9" imgW="1282700" imgH="279400" progId="Equation.DSMT4">
              <p:embed/>
            </p:oleObj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4392648"/>
              </p:ext>
            </p:extLst>
          </p:nvPr>
        </p:nvGraphicFramePr>
        <p:xfrm>
          <a:off x="3125901" y="5555456"/>
          <a:ext cx="2306782" cy="763047"/>
        </p:xfrm>
        <a:graphic>
          <a:graphicData uri="http://schemas.openxmlformats.org/presentationml/2006/ole">
            <p:oleObj spid="_x0000_s5128" name="Equation" r:id="rId10" imgW="825142" imgH="266584" progId="Equation.DSMT4">
              <p:embed/>
            </p:oleObj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1784289"/>
              </p:ext>
            </p:extLst>
          </p:nvPr>
        </p:nvGraphicFramePr>
        <p:xfrm>
          <a:off x="5527829" y="5555456"/>
          <a:ext cx="1993365" cy="718443"/>
        </p:xfrm>
        <a:graphic>
          <a:graphicData uri="http://schemas.openxmlformats.org/presentationml/2006/ole">
            <p:oleObj spid="_x0000_s5129" name="Equation" r:id="rId11" imgW="761669" imgH="266584" progId="Equation.DSMT4">
              <p:embed/>
            </p:oleObj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4233814"/>
              </p:ext>
            </p:extLst>
          </p:nvPr>
        </p:nvGraphicFramePr>
        <p:xfrm>
          <a:off x="7521194" y="5649566"/>
          <a:ext cx="2390902" cy="515861"/>
        </p:xfrm>
        <a:graphic>
          <a:graphicData uri="http://schemas.openxmlformats.org/presentationml/2006/ole">
            <p:oleObj spid="_x0000_s5130" name="Equation" r:id="rId12" imgW="850531" imgH="177723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70039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8" grpId="0" animBg="1"/>
      <p:bldP spid="8" grpId="2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8199" y="75169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8709" y="751693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40359" y="6419461"/>
            <a:ext cx="2136710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805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EF1E3F68-7273-42BF-B7C7-9BB69CC6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178263" y="338763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272427" y="201168"/>
            <a:ext cx="4993140" cy="2880360"/>
          </a:xfrm>
          <a:prstGeom prst="cloudCallout">
            <a:avLst>
              <a:gd name="adj1" fmla="val 43812"/>
              <a:gd name="adj2" fmla="val 710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3369" y="1243584"/>
            <a:ext cx="31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543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="" xmlns:a16="http://schemas.microsoft.com/office/drawing/2014/main" id="{FE5055CA-28C6-4DEC-AC25-70F5D177F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34618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316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4136062"/>
              </p:ext>
            </p:extLst>
          </p:nvPr>
        </p:nvGraphicFramePr>
        <p:xfrm>
          <a:off x="4719510" y="1521397"/>
          <a:ext cx="2654629" cy="545147"/>
        </p:xfrm>
        <a:graphic>
          <a:graphicData uri="http://schemas.openxmlformats.org/presentationml/2006/ole">
            <p:oleObj spid="_x0000_s6146" name="Equation" r:id="rId8" imgW="1066680" imgH="215640" progId="Equation.DSMT4">
              <p:embed/>
            </p:oleObj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3459977"/>
              </p:ext>
            </p:extLst>
          </p:nvPr>
        </p:nvGraphicFramePr>
        <p:xfrm>
          <a:off x="4407407" y="4305501"/>
          <a:ext cx="2673255" cy="2165407"/>
        </p:xfrm>
        <a:graphic>
          <a:graphicData uri="http://schemas.openxmlformats.org/presentationml/2006/ole">
            <p:oleObj spid="_x0000_s6147" name="Equation" r:id="rId9" imgW="1206500" imgH="952500" progId="Equation.DSMT4">
              <p:embed/>
            </p:oleObj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038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706</Words>
  <Application>Microsoft Office PowerPoint</Application>
  <PresentationFormat>Custom</PresentationFormat>
  <Paragraphs>74</Paragraphs>
  <Slides>18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Kiến thức cần nhớ</vt:lpstr>
      <vt:lpstr>Slide 15</vt:lpstr>
      <vt:lpstr>Slide 16</vt:lpstr>
      <vt:lpstr>Slide 17</vt:lpstr>
      <vt:lpstr>Hướng dẫn về  nhà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Dell</cp:lastModifiedBy>
  <cp:revision>44</cp:revision>
  <dcterms:created xsi:type="dcterms:W3CDTF">2021-08-08T12:48:02Z</dcterms:created>
  <dcterms:modified xsi:type="dcterms:W3CDTF">2024-09-25T22:52:09Z</dcterms:modified>
</cp:coreProperties>
</file>