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37"/>
  </p:notesMasterIdLst>
  <p:sldIdLst>
    <p:sldId id="336" r:id="rId2"/>
    <p:sldId id="258" r:id="rId3"/>
    <p:sldId id="257" r:id="rId4"/>
    <p:sldId id="296" r:id="rId5"/>
    <p:sldId id="259" r:id="rId6"/>
    <p:sldId id="261" r:id="rId7"/>
    <p:sldId id="262" r:id="rId8"/>
    <p:sldId id="299" r:id="rId9"/>
    <p:sldId id="303" r:id="rId10"/>
    <p:sldId id="304" r:id="rId11"/>
    <p:sldId id="305" r:id="rId12"/>
    <p:sldId id="309" r:id="rId13"/>
    <p:sldId id="266" r:id="rId14"/>
    <p:sldId id="269" r:id="rId15"/>
    <p:sldId id="337" r:id="rId16"/>
    <p:sldId id="329" r:id="rId17"/>
    <p:sldId id="332" r:id="rId18"/>
    <p:sldId id="318" r:id="rId19"/>
    <p:sldId id="319" r:id="rId20"/>
    <p:sldId id="320" r:id="rId21"/>
    <p:sldId id="321" r:id="rId22"/>
    <p:sldId id="322" r:id="rId23"/>
    <p:sldId id="310" r:id="rId24"/>
    <p:sldId id="311" r:id="rId25"/>
    <p:sldId id="312" r:id="rId26"/>
    <p:sldId id="313" r:id="rId27"/>
    <p:sldId id="334" r:id="rId28"/>
    <p:sldId id="335" r:id="rId29"/>
    <p:sldId id="314" r:id="rId30"/>
    <p:sldId id="315" r:id="rId31"/>
    <p:sldId id="316" r:id="rId32"/>
    <p:sldId id="317" r:id="rId33"/>
    <p:sldId id="333" r:id="rId34"/>
    <p:sldId id="274" r:id="rId35"/>
    <p:sldId id="280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ource Sans Pro" panose="020B0604020202020204" charset="0"/>
      <p:regular r:id="rId42"/>
      <p:bold r:id="rId43"/>
      <p:italic r:id="rId44"/>
      <p:boldItalic r:id="rId45"/>
    </p:embeddedFont>
    <p:embeddedFont>
      <p:font typeface="Permanent Marker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5" autoAdjust="0"/>
  </p:normalViewPr>
  <p:slideViewPr>
    <p:cSldViewPr snapToGrid="0">
      <p:cViewPr varScale="1">
        <p:scale>
          <a:sx n="106" d="100"/>
          <a:sy n="106" d="100"/>
        </p:scale>
        <p:origin x="77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làm</a:t>
          </a:r>
          <a:r>
            <a:rPr lang="fr-FR" sz="1600" dirty="0" smtClean="0"/>
            <a:t> </a:t>
          </a:r>
          <a:r>
            <a:rPr lang="fr-FR" sz="1600" dirty="0" err="1" smtClean="0"/>
            <a:t>bằng</a:t>
          </a:r>
          <a:r>
            <a:rPr lang="fr-FR" sz="1600" dirty="0" smtClean="0"/>
            <a:t> </a:t>
          </a:r>
          <a:r>
            <a:rPr lang="fr-FR" sz="1600" dirty="0" err="1" smtClean="0"/>
            <a:t>gỗ</a:t>
          </a:r>
          <a:r>
            <a:rPr lang="fr-FR" sz="1600" dirty="0" smtClean="0"/>
            <a:t>, </a:t>
          </a:r>
          <a:r>
            <a:rPr lang="fr-FR" sz="1600" dirty="0" err="1" smtClean="0"/>
            <a:t>lớp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bằng</a:t>
          </a:r>
          <a:r>
            <a:rPr lang="fr-FR" sz="1600" dirty="0" smtClean="0"/>
            <a:t> </a:t>
          </a:r>
          <a:r>
            <a:rPr lang="fr-FR" sz="1600" dirty="0" err="1" smtClean="0"/>
            <a:t>cỏ</a:t>
          </a:r>
          <a:r>
            <a:rPr lang="fr-FR" sz="1600" dirty="0" smtClean="0"/>
            <a:t> </a:t>
          </a:r>
          <a:r>
            <a:rPr lang="fr-FR" sz="1600" dirty="0" err="1" smtClean="0"/>
            <a:t>danh</a:t>
          </a:r>
          <a:r>
            <a:rPr lang="fr-FR" sz="1600" dirty="0" smtClean="0"/>
            <a:t>, </a:t>
          </a:r>
          <a:r>
            <a:rPr lang="fr-FR" sz="1600" dirty="0" err="1" smtClean="0"/>
            <a:t>hoặc</a:t>
          </a:r>
          <a:r>
            <a:rPr lang="fr-FR" sz="1600" dirty="0" smtClean="0"/>
            <a:t> </a:t>
          </a:r>
          <a:r>
            <a:rPr lang="fr-FR" sz="1600" dirty="0" err="1" smtClean="0"/>
            <a:t>lá</a:t>
          </a:r>
          <a:r>
            <a:rPr lang="fr-FR" sz="1600" dirty="0" smtClean="0"/>
            <a:t> </a:t>
          </a:r>
          <a:r>
            <a:rPr lang="fr-FR" sz="1600" dirty="0" err="1" smtClean="0"/>
            <a:t>cọ</a:t>
          </a:r>
          <a:r>
            <a:rPr lang="fr-FR" sz="1600" dirty="0" smtClean="0"/>
            <a:t> </a:t>
          </a:r>
          <a:r>
            <a:rPr lang="fr-FR" sz="1600" dirty="0" err="1" smtClean="0"/>
            <a:t>hoặc</a:t>
          </a:r>
          <a:r>
            <a:rPr lang="fr-FR" sz="1600" dirty="0" smtClean="0"/>
            <a:t> </a:t>
          </a:r>
          <a:r>
            <a:rPr lang="fr-FR" sz="1600" dirty="0" err="1" smtClean="0"/>
            <a:t>bằng</a:t>
          </a:r>
          <a:r>
            <a:rPr lang="fr-FR" sz="1600" dirty="0" smtClean="0"/>
            <a:t> </a:t>
          </a:r>
          <a:r>
            <a:rPr lang="fr-FR" sz="1600" dirty="0" err="1" smtClean="0"/>
            <a:t>rơm</a:t>
          </a:r>
          <a:r>
            <a:rPr lang="fr-FR" sz="1600" dirty="0" smtClean="0"/>
            <a:t> </a:t>
          </a:r>
          <a:r>
            <a:rPr lang="fr-FR" sz="1600" dirty="0" err="1" smtClean="0"/>
            <a:t>dạ</a:t>
          </a:r>
          <a:endParaRPr lang="fr-FR" sz="1600" dirty="0" smtClean="0"/>
        </a:p>
        <a:p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 custScaleY="95459"/>
      <dgm:spPr/>
    </dgm:pt>
    <dgm:pt modelId="{B8570E47-AD35-49CF-B850-BE4F4C12E039}" type="pres">
      <dgm:prSet presAssocID="{1EEB1FBC-CCF7-4788-BD76-D3AA074D386B}" presName="ParentSmallAccent" presStyleLbl="fgAcc1" presStyleIdx="1" presStyleCnt="2" custScaleY="90478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làm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bằng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gỗ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lớp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bằng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cỏ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danh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hoặc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lá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cọ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hoặc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bằng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rơm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dạ</a:t>
          </a:r>
          <a:endParaRPr lang="fr-FR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89323"/>
          <a:ext cx="4155430" cy="466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76358"/>
          <a:ext cx="305272" cy="2762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402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747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74790"/>
        <a:ext cx="3864550" cy="711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7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82600" y="1279525"/>
            <a:ext cx="6140450" cy="34544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Google Shape;78;p1:notes"/>
          <p:cNvSpPr>
            <a:spLocks noGrp="1"/>
          </p:cNvSpPr>
          <p:nvPr>
            <p:ph type="body" idx="1"/>
          </p:nvPr>
        </p:nvSpPr>
        <p:spPr bwMode="auto">
          <a:xfrm>
            <a:off x="711200" y="4926013"/>
            <a:ext cx="5683250" cy="402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30724" name="Google Shape;79;p1:notes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fld id="{CAF8ED54-76A4-4305-9236-7E94FA145A5A}" type="slidenum">
              <a:rPr lang="en-US" altLang="en-US" sz="1200">
                <a:latin typeface="Arial" panose="020B0604020202020204" pitchFamily="34" charset="0"/>
              </a:rPr>
              <a:pPr eaLnBrk="1" hangingPunct="1"/>
              <a:t>1</a:t>
            </a:fld>
            <a:endParaRPr lang="vi-VN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2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0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7E10-5C3C-4DB7-8F73-619086894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8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5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5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6E0E17-94D4-412F-A104-AB5A5D724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04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4" r:id="rId13"/>
    <p:sldLayoutId id="2147483665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oogle Shape;81;p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21512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Google Shape;82;p1" descr="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04" y="-14287"/>
            <a:ext cx="6027816" cy="51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Google Shape;83;p1" descr="5947678d5d2f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4239817" cy="40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Google Shape;84;p1"/>
          <p:cNvSpPr/>
          <p:nvPr/>
        </p:nvSpPr>
        <p:spPr>
          <a:xfrm>
            <a:off x="568960" y="455418"/>
            <a:ext cx="7396480" cy="17689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sz="1050" dirty="0">
                <a:solidFill>
                  <a:srgbClr val="FF5050"/>
                </a:solidFill>
                <a:latin typeface="Times New Roman"/>
              </a:rPr>
              <a:t> </a:t>
            </a:r>
            <a:r>
              <a:rPr sz="1050" b="1" dirty="0">
                <a:solidFill>
                  <a:srgbClr val="FF0000"/>
                </a:solidFill>
                <a:latin typeface="Times New Roman"/>
              </a:rPr>
              <a:t>CHÀO MỪNG  CÁC </a:t>
            </a:r>
            <a:r>
              <a:rPr lang="en-US" sz="1050" b="1" dirty="0" smtClean="0">
                <a:solidFill>
                  <a:srgbClr val="FF0000"/>
                </a:solidFill>
                <a:latin typeface="Times New Roman"/>
              </a:rPr>
              <a:t>THẦY CÔ VÀ CÁC </a:t>
            </a:r>
            <a:r>
              <a:rPr sz="1050" b="1" dirty="0" smtClean="0">
                <a:solidFill>
                  <a:srgbClr val="FF0000"/>
                </a:solidFill>
                <a:latin typeface="Times New Roman"/>
              </a:rPr>
              <a:t>EM </a:t>
            </a:r>
            <a:r>
              <a:rPr sz="1050" b="1" dirty="0">
                <a:solidFill>
                  <a:srgbClr val="FF0000"/>
                </a:solidFill>
                <a:latin typeface="Times New Roman"/>
              </a:rPr>
              <a:t/>
            </a:r>
            <a:br>
              <a:rPr sz="1050" b="1" dirty="0">
                <a:solidFill>
                  <a:srgbClr val="FF0000"/>
                </a:solidFill>
                <a:latin typeface="Times New Roman"/>
              </a:rPr>
            </a:br>
            <a:r>
              <a:rPr lang="en-US" sz="1050" b="1" dirty="0">
                <a:solidFill>
                  <a:srgbClr val="FF0000"/>
                </a:solidFill>
                <a:latin typeface="Times New Roman"/>
              </a:rPr>
              <a:t>ĐẾN</a:t>
            </a:r>
            <a:r>
              <a:rPr sz="1050" b="1" dirty="0">
                <a:solidFill>
                  <a:srgbClr val="FF0000"/>
                </a:solidFill>
                <a:latin typeface="Times New Roman"/>
              </a:rPr>
              <a:t> VỚI TIẾT HỌC</a:t>
            </a:r>
            <a:r>
              <a:rPr lang="en-US" sz="1050" b="1" dirty="0">
                <a:solidFill>
                  <a:srgbClr val="FF0000"/>
                </a:solidFill>
                <a:latin typeface="Times New Roman"/>
              </a:rPr>
              <a:t> MĨ THUẬT</a:t>
            </a:r>
            <a:r>
              <a:rPr lang="vi-VN" sz="105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050" b="1" dirty="0" smtClean="0">
                <a:solidFill>
                  <a:srgbClr val="FF0000"/>
                </a:solidFill>
                <a:latin typeface="Times New Roman"/>
              </a:rPr>
              <a:t>– LỚP 6A</a:t>
            </a:r>
            <a:r>
              <a:rPr sz="1050" b="1" dirty="0" smtClean="0">
                <a:solidFill>
                  <a:srgbClr val="FF0000"/>
                </a:solidFill>
                <a:latin typeface="Times New Roman"/>
              </a:rPr>
              <a:t>! </a:t>
            </a:r>
            <a:endParaRPr sz="1050" b="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935446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86100" y="17145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Times New Roman" panose="02020603050405020304" pitchFamily="18" charset="0"/>
              </a:rPr>
              <a:t>Bước 3 : Vẽ hình</a:t>
            </a:r>
          </a:p>
        </p:txBody>
      </p:sp>
      <p:pic>
        <p:nvPicPr>
          <p:cNvPr id="29701" name="Picture 5" descr="103_1397"/>
          <p:cNvPicPr>
            <a:picLocks noChangeAspect="1" noChangeArrowheads="1"/>
          </p:cNvPicPr>
          <p:nvPr/>
        </p:nvPicPr>
        <p:blipFill>
          <a:blip r:embed="rId2">
            <a:lum bright="1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333" r="6250" b="6532"/>
          <a:stretch>
            <a:fillRect/>
          </a:stretch>
        </p:blipFill>
        <p:spPr bwMode="auto">
          <a:xfrm>
            <a:off x="1371600" y="857250"/>
            <a:ext cx="6400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9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103418" y="228600"/>
            <a:ext cx="2611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0728" name="Picture 8" descr="103_1398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046" r="6250" b="8333"/>
          <a:stretch>
            <a:fillRect/>
          </a:stretch>
        </p:blipFill>
        <p:spPr bwMode="auto">
          <a:xfrm>
            <a:off x="1371600" y="800100"/>
            <a:ext cx="6400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0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13" descr="Untitled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256309"/>
            <a:ext cx="4231872" cy="46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5" y="412173"/>
            <a:ext cx="4100945" cy="463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9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13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3" y="2546159"/>
            <a:ext cx="3391463" cy="2597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656" y="2600144"/>
            <a:ext cx="3338980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8"/>
            <a:ext cx="3834245" cy="213767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193964"/>
            <a:ext cx="3818919" cy="2431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77979" y="2705100"/>
            <a:ext cx="829974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15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A4 –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377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– </a:t>
            </a:r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hành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159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</a:p>
          <a:p>
            <a:endParaRPr lang="en-US" sz="2800" b="1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76462"/>
            <a:ext cx="117991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2176462"/>
            <a:ext cx="118467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94" y="2430463"/>
            <a:ext cx="1184672" cy="173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2225279" y="2602706"/>
            <a:ext cx="1200150" cy="1943100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3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4400550" y="2727723"/>
            <a:ext cx="1200150" cy="1826419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6629400" y="2727723"/>
            <a:ext cx="1579880" cy="1934766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2225279" y="2602707"/>
            <a:ext cx="1176337" cy="1959768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Vertical Scroll 9"/>
          <p:cNvSpPr/>
          <p:nvPr/>
        </p:nvSpPr>
        <p:spPr>
          <a:xfrm>
            <a:off x="4400550" y="2727724"/>
            <a:ext cx="1200150" cy="1834752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endParaRPr lang="en-US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6629400" y="2727723"/>
            <a:ext cx="1579880" cy="1934766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mái,tường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114300"/>
            <a:ext cx="4305300" cy="68580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dirty="0" smtClean="0">
                <a:latin typeface="+mj-lt"/>
              </a:rPr>
              <a:t>PHẦN KHỞI ĐỘNG</a:t>
            </a:r>
            <a:endParaRPr lang="en-US" sz="2700" dirty="0">
              <a:latin typeface="+mj-lt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1674019" y="800100"/>
            <a:ext cx="6057900" cy="85725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chơi: Ai nhanh trí hơn ai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ounded Rectangle 7"/>
          <p:cNvSpPr>
            <a:spLocks noChangeArrowheads="1"/>
          </p:cNvSpPr>
          <p:nvPr/>
        </p:nvSpPr>
        <p:spPr bwMode="auto">
          <a:xfrm>
            <a:off x="948690" y="2192655"/>
            <a:ext cx="400050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.VnTime" pitchFamily="34" charset="0"/>
              </a:rPr>
              <a:t>1</a:t>
            </a:r>
          </a:p>
        </p:txBody>
      </p:sp>
      <p:sp>
        <p:nvSpPr>
          <p:cNvPr id="6152" name="Rounded Rectangle 8"/>
          <p:cNvSpPr>
            <a:spLocks noChangeArrowheads="1"/>
          </p:cNvSpPr>
          <p:nvPr/>
        </p:nvSpPr>
        <p:spPr bwMode="auto">
          <a:xfrm>
            <a:off x="5727383" y="2216467"/>
            <a:ext cx="400050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.VnTime" pitchFamily="34" charset="0"/>
              </a:rPr>
              <a:t>3</a:t>
            </a:r>
          </a:p>
        </p:txBody>
      </p:sp>
      <p:sp>
        <p:nvSpPr>
          <p:cNvPr id="6153" name="Rounded Rectangle 9"/>
          <p:cNvSpPr>
            <a:spLocks noChangeArrowheads="1"/>
          </p:cNvSpPr>
          <p:nvPr/>
        </p:nvSpPr>
        <p:spPr bwMode="auto">
          <a:xfrm>
            <a:off x="3429825" y="2171700"/>
            <a:ext cx="400050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.VnTime" pitchFamily="34" charset="0"/>
              </a:rPr>
              <a:t>2</a:t>
            </a:r>
          </a:p>
        </p:txBody>
      </p:sp>
      <p:sp>
        <p:nvSpPr>
          <p:cNvPr id="6154" name="Rounded Rectangle 10"/>
          <p:cNvSpPr>
            <a:spLocks noChangeArrowheads="1"/>
          </p:cNvSpPr>
          <p:nvPr/>
        </p:nvSpPr>
        <p:spPr bwMode="auto">
          <a:xfrm>
            <a:off x="5727383" y="4607240"/>
            <a:ext cx="477076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.VnTime" pitchFamily="34" charset="0"/>
              </a:rPr>
              <a:t>6</a:t>
            </a:r>
          </a:p>
        </p:txBody>
      </p:sp>
      <p:sp>
        <p:nvSpPr>
          <p:cNvPr id="6155" name="Rounded Rectangle 11"/>
          <p:cNvSpPr>
            <a:spLocks noChangeArrowheads="1"/>
          </p:cNvSpPr>
          <p:nvPr/>
        </p:nvSpPr>
        <p:spPr bwMode="auto">
          <a:xfrm>
            <a:off x="3429825" y="4624385"/>
            <a:ext cx="560070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.VnTime" pitchFamily="34" charset="0"/>
              </a:rPr>
              <a:t>5</a:t>
            </a:r>
          </a:p>
        </p:txBody>
      </p:sp>
      <p:sp>
        <p:nvSpPr>
          <p:cNvPr id="6156" name="Rounded Rectangle 12"/>
          <p:cNvSpPr>
            <a:spLocks noChangeArrowheads="1"/>
          </p:cNvSpPr>
          <p:nvPr/>
        </p:nvSpPr>
        <p:spPr bwMode="auto">
          <a:xfrm>
            <a:off x="1064929" y="4607240"/>
            <a:ext cx="400050" cy="400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.VnTime" pitchFamily="34" charset="0"/>
              </a:rPr>
              <a:t>4</a:t>
            </a:r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>
            <a:off x="7071361" y="1258279"/>
            <a:ext cx="594359" cy="378646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smtClean="0">
                <a:latin typeface=".VnTime" pitchFamily="34" charset="0"/>
              </a:rPr>
              <a:t>5</a:t>
            </a:r>
            <a:endParaRPr lang="en-US" altLang="en-US" sz="1350" dirty="0">
              <a:latin typeface=".VnTime" pitchFamily="34" charset="0"/>
            </a:endParaRPr>
          </a:p>
        </p:txBody>
      </p:sp>
      <p:sp>
        <p:nvSpPr>
          <p:cNvPr id="6159" name="Rectangle 16"/>
          <p:cNvSpPr>
            <a:spLocks noChangeArrowheads="1"/>
          </p:cNvSpPr>
          <p:nvPr/>
        </p:nvSpPr>
        <p:spPr bwMode="auto">
          <a:xfrm>
            <a:off x="7086600" y="1878330"/>
            <a:ext cx="579120" cy="514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smtClean="0">
                <a:latin typeface=".VnTime" pitchFamily="34" charset="0"/>
              </a:rPr>
              <a:t>3</a:t>
            </a:r>
            <a:endParaRPr lang="en-US" altLang="en-US" sz="1350" dirty="0">
              <a:latin typeface=".VnTime" pitchFamily="34" charset="0"/>
            </a:endParaRPr>
          </a:p>
        </p:txBody>
      </p:sp>
      <p:sp>
        <p:nvSpPr>
          <p:cNvPr id="6160" name="Rectangle 17"/>
          <p:cNvSpPr>
            <a:spLocks noChangeArrowheads="1"/>
          </p:cNvSpPr>
          <p:nvPr/>
        </p:nvSpPr>
        <p:spPr bwMode="auto">
          <a:xfrm>
            <a:off x="7086600" y="3059429"/>
            <a:ext cx="57912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smtClean="0">
                <a:latin typeface=".VnTime" pitchFamily="34" charset="0"/>
              </a:rPr>
              <a:t>4</a:t>
            </a:r>
            <a:endParaRPr lang="en-US" altLang="en-US" sz="1350" dirty="0">
              <a:latin typeface=".VnTime" pitchFamily="34" charset="0"/>
            </a:endParaRPr>
          </a:p>
        </p:txBody>
      </p:sp>
      <p:sp>
        <p:nvSpPr>
          <p:cNvPr id="6161" name="Rectangle 13"/>
          <p:cNvSpPr>
            <a:spLocks noChangeArrowheads="1"/>
          </p:cNvSpPr>
          <p:nvPr/>
        </p:nvSpPr>
        <p:spPr bwMode="auto">
          <a:xfrm>
            <a:off x="7071361" y="464106"/>
            <a:ext cx="556985" cy="5526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.VnTime" pitchFamily="34" charset="0"/>
              </a:rPr>
              <a:t>6</a:t>
            </a:r>
          </a:p>
        </p:txBody>
      </p:sp>
      <p:sp>
        <p:nvSpPr>
          <p:cNvPr id="24" name="Rounded Rectangle 11"/>
          <p:cNvSpPr>
            <a:spLocks noChangeArrowheads="1"/>
          </p:cNvSpPr>
          <p:nvPr/>
        </p:nvSpPr>
        <p:spPr bwMode="auto">
          <a:xfrm>
            <a:off x="7700010" y="377727"/>
            <a:ext cx="1379220" cy="63906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que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3" name="Rectangle 18"/>
          <p:cNvSpPr>
            <a:spLocks noChangeArrowheads="1"/>
          </p:cNvSpPr>
          <p:nvPr/>
        </p:nvSpPr>
        <p:spPr bwMode="auto">
          <a:xfrm>
            <a:off x="7086600" y="2559371"/>
            <a:ext cx="579120" cy="4000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smtClean="0">
                <a:latin typeface=".VnTime" pitchFamily="34" charset="0"/>
              </a:rPr>
              <a:t>1</a:t>
            </a:r>
            <a:endParaRPr lang="en-US" altLang="en-US" sz="1350" dirty="0">
              <a:latin typeface=".VnTime" pitchFamily="34" charset="0"/>
            </a:endParaRPr>
          </a:p>
        </p:txBody>
      </p:sp>
      <p:sp>
        <p:nvSpPr>
          <p:cNvPr id="6164" name="Rounded Rectangle 11"/>
          <p:cNvSpPr>
            <a:spLocks noChangeArrowheads="1"/>
          </p:cNvSpPr>
          <p:nvPr/>
        </p:nvSpPr>
        <p:spPr bwMode="auto">
          <a:xfrm>
            <a:off x="7700010" y="1165384"/>
            <a:ext cx="1379220" cy="4715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5" name="Rounded Rectangle 11"/>
          <p:cNvSpPr>
            <a:spLocks noChangeArrowheads="1"/>
          </p:cNvSpPr>
          <p:nvPr/>
        </p:nvSpPr>
        <p:spPr bwMode="auto">
          <a:xfrm>
            <a:off x="7700010" y="1784516"/>
            <a:ext cx="1379220" cy="61388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6" name="Rounded Rectangle 11"/>
          <p:cNvSpPr>
            <a:spLocks noChangeArrowheads="1"/>
          </p:cNvSpPr>
          <p:nvPr/>
        </p:nvSpPr>
        <p:spPr bwMode="auto">
          <a:xfrm>
            <a:off x="7700010" y="2546989"/>
            <a:ext cx="1379220" cy="51244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7" name="Rounded Rectangle 11"/>
          <p:cNvSpPr>
            <a:spLocks noChangeArrowheads="1"/>
          </p:cNvSpPr>
          <p:nvPr/>
        </p:nvSpPr>
        <p:spPr bwMode="auto">
          <a:xfrm>
            <a:off x="7700010" y="3120393"/>
            <a:ext cx="1379220" cy="3962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8" name="Rounded Rectangle 11"/>
          <p:cNvSpPr>
            <a:spLocks noChangeArrowheads="1"/>
          </p:cNvSpPr>
          <p:nvPr/>
        </p:nvSpPr>
        <p:spPr bwMode="auto">
          <a:xfrm>
            <a:off x="7700010" y="3665220"/>
            <a:ext cx="1379220" cy="6477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9" name="Rounded Rectangle 11"/>
          <p:cNvSpPr>
            <a:spLocks noChangeArrowheads="1"/>
          </p:cNvSpPr>
          <p:nvPr/>
        </p:nvSpPr>
        <p:spPr bwMode="auto">
          <a:xfrm>
            <a:off x="7700010" y="4432931"/>
            <a:ext cx="1379220" cy="6019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8" y="227172"/>
            <a:ext cx="1958272" cy="1909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6" y="264320"/>
            <a:ext cx="2030254" cy="1872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90" y="264320"/>
            <a:ext cx="1986916" cy="1907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8" y="2648425"/>
            <a:ext cx="2000182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75" y="2616517"/>
            <a:ext cx="2131950" cy="1929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32" y="2648425"/>
            <a:ext cx="1864996" cy="1870708"/>
          </a:xfrm>
          <a:prstGeom prst="rect">
            <a:avLst/>
          </a:prstGeom>
        </p:spPr>
      </p:pic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7086600" y="3722369"/>
            <a:ext cx="579120" cy="4000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 smtClean="0">
                <a:latin typeface=".VnTime" pitchFamily="34" charset="0"/>
              </a:rPr>
              <a:t>2</a:t>
            </a:r>
            <a:endParaRPr lang="en-US" altLang="en-US" sz="1350" dirty="0">
              <a:latin typeface=".VnTime" pitchFamily="34" charset="0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7071361" y="4472939"/>
            <a:ext cx="579120" cy="4000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767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nimBg="1"/>
      <p:bldP spid="6159" grpId="0" animBg="1"/>
      <p:bldP spid="6160" grpId="0" animBg="1"/>
      <p:bldP spid="6161" grpId="0" animBg="1"/>
      <p:bldP spid="6163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THAM KHẢO MỘT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TRANH,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 CỦA HỌA SĨ VÀ HỌC SINH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81536"/>
            <a:ext cx="3768436" cy="4078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726575"/>
            <a:ext cx="5043054" cy="39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93" y="69273"/>
            <a:ext cx="4389150" cy="489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" y="166255"/>
            <a:ext cx="4561034" cy="48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9" y="138545"/>
            <a:ext cx="4239751" cy="4951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7" y="138545"/>
            <a:ext cx="4385224" cy="48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00" y="108000"/>
            <a:ext cx="4420800" cy="50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" y="108000"/>
            <a:ext cx="4291199" cy="50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1" y="122400"/>
            <a:ext cx="4269599" cy="48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" y="122400"/>
            <a:ext cx="4658400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82" y="193963"/>
            <a:ext cx="4391891" cy="454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5636"/>
            <a:ext cx="4419600" cy="43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7" y="270164"/>
            <a:ext cx="8452544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114800" cy="5015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4" y="103908"/>
            <a:ext cx="4966853" cy="50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4690"/>
            <a:ext cx="7924800" cy="47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3" y="343162"/>
            <a:ext cx="3918487" cy="443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00" y="252000"/>
            <a:ext cx="4399199" cy="45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9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" y="129600"/>
            <a:ext cx="4276800" cy="473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00" y="201600"/>
            <a:ext cx="4212000" cy="465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56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27" y="0"/>
            <a:ext cx="44958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0"/>
            <a:ext cx="47216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49" y="0"/>
            <a:ext cx="429765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" y="138544"/>
            <a:ext cx="4703617" cy="50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4" y="0"/>
            <a:ext cx="4454237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0"/>
            <a:ext cx="4682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1" y="311726"/>
            <a:ext cx="4994564" cy="4655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" y="0"/>
            <a:ext cx="4024746" cy="49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208800"/>
            <a:ext cx="4068735" cy="4912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8" y="108000"/>
            <a:ext cx="4171452" cy="50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59387248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714500" y="1556147"/>
            <a:ext cx="577215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b="1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343150" y="857250"/>
            <a:ext cx="451485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33CC"/>
                </a:solidFill>
                <a:latin typeface="Times New Roman" panose="02020603050405020304" pitchFamily="18" charset="0"/>
              </a:rPr>
              <a:t>Bước 1: Tìm và chọn nội dung đề tài.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1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28850" y="2686051"/>
            <a:ext cx="45148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CC0099"/>
                </a:solidFill>
                <a:latin typeface="Times New Roman" panose="02020603050405020304" pitchFamily="18" charset="0"/>
              </a:rPr>
              <a:t>Phong cảnh làng quê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b="1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771900" y="208576"/>
            <a:ext cx="2268682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1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THỂ HIỆN</a:t>
            </a:r>
            <a:endParaRPr lang="en-US" altLang="en-US" sz="21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1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6635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3"/>
          <p:cNvGrpSpPr>
            <a:grpSpLocks/>
          </p:cNvGrpSpPr>
          <p:nvPr/>
        </p:nvGrpSpPr>
        <p:grpSpPr bwMode="auto">
          <a:xfrm>
            <a:off x="1371600" y="685800"/>
            <a:ext cx="6457950" cy="4000500"/>
            <a:chOff x="1392" y="1056"/>
            <a:chExt cx="2784" cy="2112"/>
          </a:xfrm>
        </p:grpSpPr>
        <p:pic>
          <p:nvPicPr>
            <p:cNvPr id="21508" name="Picture 5" descr="103_1400"/>
            <p:cNvPicPr>
              <a:picLocks noChangeAspect="1" noChangeArrowheads="1"/>
            </p:cNvPicPr>
            <p:nvPr/>
          </p:nvPicPr>
          <p:blipFill>
            <a:blip r:embed="rId2">
              <a:lum bright="10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7" t="12280" r="5263" b="7018"/>
            <a:stretch>
              <a:fillRect/>
            </a:stretch>
          </p:blipFill>
          <p:spPr bwMode="auto">
            <a:xfrm>
              <a:off x="1488" y="1184"/>
              <a:ext cx="2592" cy="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Rectangle 6"/>
            <p:cNvSpPr>
              <a:spLocks noChangeArrowheads="1"/>
            </p:cNvSpPr>
            <p:nvPr/>
          </p:nvSpPr>
          <p:spPr bwMode="auto">
            <a:xfrm>
              <a:off x="1392" y="1056"/>
              <a:ext cx="2784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 b="1"/>
            </a:p>
          </p:txBody>
        </p:sp>
        <p:sp>
          <p:nvSpPr>
            <p:cNvPr id="21510" name="Rectangle 7"/>
            <p:cNvSpPr>
              <a:spLocks noChangeArrowheads="1"/>
            </p:cNvSpPr>
            <p:nvPr/>
          </p:nvSpPr>
          <p:spPr bwMode="auto">
            <a:xfrm>
              <a:off x="1488" y="1200"/>
              <a:ext cx="2592" cy="182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00" b="1"/>
            </a:p>
          </p:txBody>
        </p:sp>
      </p:grp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86150" y="171450"/>
            <a:ext cx="24574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33CC"/>
                </a:solidFill>
                <a:latin typeface="Times New Roman" panose="02020603050405020304" pitchFamily="18" charset="0"/>
              </a:rPr>
              <a:t>Bước 2: Tìm bố cục</a:t>
            </a:r>
          </a:p>
        </p:txBody>
      </p:sp>
    </p:spTree>
    <p:extLst>
      <p:ext uri="{BB962C8B-B14F-4D97-AF65-F5344CB8AC3E}">
        <p14:creationId xmlns:p14="http://schemas.microsoft.com/office/powerpoint/2010/main" val="221612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530</Words>
  <Application>Microsoft Office PowerPoint</Application>
  <PresentationFormat>On-screen Show (16:9)</PresentationFormat>
  <Paragraphs>97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Times New Roman</vt:lpstr>
      <vt:lpstr>Arial</vt:lpstr>
      <vt:lpstr>.VnTime</vt:lpstr>
      <vt:lpstr>Calibri</vt:lpstr>
      <vt:lpstr>Source Sans Pro</vt:lpstr>
      <vt:lpstr>Permanent Marker</vt:lpstr>
      <vt:lpstr>Timon template</vt:lpstr>
      <vt:lpstr>PowerPoint Presentation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2: NGÔI NHÀ YÊU THƯƠNG</vt:lpstr>
      <vt:lpstr>PowerPoint Presentation</vt:lpstr>
      <vt:lpstr>PowerPoint Presentation</vt:lpstr>
      <vt:lpstr> THAM KHẢO MỘT SỐ TRANH, ẢNH CỦA HỌA SĨ VÀ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HP</cp:lastModifiedBy>
  <cp:revision>79</cp:revision>
  <dcterms:modified xsi:type="dcterms:W3CDTF">2024-12-19T05:55:31Z</dcterms:modified>
</cp:coreProperties>
</file>